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2" r:id="rId4"/>
    <p:sldId id="348" r:id="rId5"/>
    <p:sldId id="347" r:id="rId6"/>
    <p:sldId id="259" r:id="rId7"/>
    <p:sldId id="260" r:id="rId8"/>
    <p:sldId id="298" r:id="rId9"/>
    <p:sldId id="307" r:id="rId10"/>
    <p:sldId id="308" r:id="rId11"/>
    <p:sldId id="310" r:id="rId12"/>
    <p:sldId id="309" r:id="rId13"/>
    <p:sldId id="311" r:id="rId14"/>
    <p:sldId id="312" r:id="rId15"/>
    <p:sldId id="313" r:id="rId16"/>
    <p:sldId id="314" r:id="rId17"/>
    <p:sldId id="316" r:id="rId18"/>
    <p:sldId id="315" r:id="rId19"/>
    <p:sldId id="317" r:id="rId20"/>
    <p:sldId id="318" r:id="rId21"/>
    <p:sldId id="319" r:id="rId22"/>
    <p:sldId id="320" r:id="rId23"/>
    <p:sldId id="321" r:id="rId24"/>
    <p:sldId id="322" r:id="rId25"/>
    <p:sldId id="326" r:id="rId26"/>
    <p:sldId id="324" r:id="rId27"/>
    <p:sldId id="325" r:id="rId28"/>
    <p:sldId id="323" r:id="rId29"/>
    <p:sldId id="327" r:id="rId30"/>
    <p:sldId id="328" r:id="rId31"/>
    <p:sldId id="329" r:id="rId32"/>
    <p:sldId id="330" r:id="rId33"/>
    <p:sldId id="331" r:id="rId34"/>
    <p:sldId id="335" r:id="rId35"/>
    <p:sldId id="333" r:id="rId36"/>
    <p:sldId id="334" r:id="rId37"/>
    <p:sldId id="332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74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370" y="102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9506162865578E-2"/>
          <c:y val="1.8750171414054075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38BB-4055-B40E-7782932D7951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8BB-4055-B40E-7782932D795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BB-4055-B40E-7782932D79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9506162865578E-2"/>
          <c:y val="1.8750171414054075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5C7B-4B34-A168-D6C3634EEB8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C7B-4B34-A168-D6C3634EEB8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92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7B-4B34-A168-D6C3634EEB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9506162865578E-2"/>
          <c:y val="1.8750171414054075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571D-482F-9300-778D15D89D20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71D-482F-9300-778D15D89D2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1D-482F-9300-778D15D89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9506162865578E-2"/>
          <c:y val="1.8750171414054075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E108-4CCE-B630-3C9866DC42F0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E108-4CCE-B630-3C9866DC42F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76</c:v>
                </c:pt>
                <c:pt idx="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08-4CCE-B630-3C9866DC42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30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C5-456E-B24C-F6150C426B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C5-456E-B24C-F6150C426BF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</c:v>
                </c:pt>
                <c:pt idx="1">
                  <c:v>90</c:v>
                </c:pt>
                <c:pt idx="2">
                  <c:v>70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C5-456E-B24C-F6150C426BF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0C5-456E-B24C-F6150C426B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5694080"/>
        <c:axId val="375695616"/>
      </c:barChart>
      <c:catAx>
        <c:axId val="3756940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375695616"/>
        <c:crosses val="autoZero"/>
        <c:auto val="1"/>
        <c:lblAlgn val="ctr"/>
        <c:lblOffset val="100"/>
        <c:noMultiLvlLbl val="0"/>
      </c:catAx>
      <c:valAx>
        <c:axId val="37569561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375694080"/>
        <c:crosses val="autoZero"/>
        <c:crossBetween val="between"/>
      </c:valAx>
      <c:spPr>
        <a:noFill/>
        <a:ln w="127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381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98-45CB-8B3D-D831162902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7468416"/>
        <c:axId val="167494784"/>
      </c:barChart>
      <c:catAx>
        <c:axId val="16746841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67494784"/>
        <c:crosses val="autoZero"/>
        <c:auto val="1"/>
        <c:lblAlgn val="ctr"/>
        <c:lblOffset val="100"/>
        <c:noMultiLvlLbl val="0"/>
      </c:catAx>
      <c:valAx>
        <c:axId val="16749478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67468416"/>
        <c:crosses val="autoZero"/>
        <c:crossBetween val="between"/>
      </c:valAx>
      <c:spPr>
        <a:solidFill>
          <a:schemeClr val="bg1">
            <a:alpha val="19000"/>
          </a:schemeClr>
        </a:solidFill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 w="381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ED-4768-BE3E-2683047747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7468416"/>
        <c:axId val="167494784"/>
      </c:barChart>
      <c:catAx>
        <c:axId val="16746841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67494784"/>
        <c:crosses val="autoZero"/>
        <c:auto val="1"/>
        <c:lblAlgn val="ctr"/>
        <c:lblOffset val="100"/>
        <c:noMultiLvlLbl val="0"/>
      </c:catAx>
      <c:valAx>
        <c:axId val="16749478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67468416"/>
        <c:crosses val="autoZero"/>
        <c:crossBetween val="between"/>
      </c:valAx>
      <c:spPr>
        <a:solidFill>
          <a:schemeClr val="bg1">
            <a:alpha val="19000"/>
          </a:schemeClr>
        </a:solidFill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DEE941-2853-4456-B053-BC8C80FFC75F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16C680B2-1532-4033-85F7-B3D5C816E0C2}"/>
              </a:ext>
            </a:extLst>
          </p:cNvPr>
          <p:cNvGrpSpPr/>
          <p:nvPr userDrawn="1"/>
        </p:nvGrpSpPr>
        <p:grpSpPr>
          <a:xfrm>
            <a:off x="733478" y="1571013"/>
            <a:ext cx="2664296" cy="4683693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id="{A624C52C-0BD6-4F20-A988-44CE3F1CCA58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9AEDA0FC-E667-4344-974A-0E66C9D16E12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7343BE76-F210-424D-AD0C-B111AADFC7A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94AC3087-BD81-4262-A575-774D11F6704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118F582F-6CAA-4C1A-83C8-120C3431C4E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08B9498-6D1A-482F-BB19-16ADDBDEBA9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1396" y="1982583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19739326-3500-462B-809B-8D1A17935F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C314CB67-93D4-4994-872C-191021511F87}"/>
              </a:ext>
            </a:extLst>
          </p:cNvPr>
          <p:cNvSpPr/>
          <p:nvPr userDrawn="1"/>
        </p:nvSpPr>
        <p:spPr>
          <a:xfrm flipH="1">
            <a:off x="3831771" y="0"/>
            <a:ext cx="8360408" cy="6868886"/>
          </a:xfrm>
          <a:custGeom>
            <a:avLst/>
            <a:gdLst>
              <a:gd name="connsiteX0" fmla="*/ 0 w 2718024"/>
              <a:gd name="connsiteY0" fmla="*/ 0 h 6858000"/>
              <a:gd name="connsiteX1" fmla="*/ 2718024 w 2718024"/>
              <a:gd name="connsiteY1" fmla="*/ 0 h 6858000"/>
              <a:gd name="connsiteX2" fmla="*/ 2718024 w 2718024"/>
              <a:gd name="connsiteY2" fmla="*/ 6858000 h 6858000"/>
              <a:gd name="connsiteX3" fmla="*/ 0 w 2718024"/>
              <a:gd name="connsiteY3" fmla="*/ 6858000 h 6858000"/>
              <a:gd name="connsiteX4" fmla="*/ 0 w 2718024"/>
              <a:gd name="connsiteY4" fmla="*/ 0 h 6858000"/>
              <a:gd name="connsiteX0" fmla="*/ 0 w 2718024"/>
              <a:gd name="connsiteY0" fmla="*/ 6858000 h 6858000"/>
              <a:gd name="connsiteX1" fmla="*/ 2718024 w 2718024"/>
              <a:gd name="connsiteY1" fmla="*/ 0 h 6858000"/>
              <a:gd name="connsiteX2" fmla="*/ 2718024 w 2718024"/>
              <a:gd name="connsiteY2" fmla="*/ 6858000 h 6858000"/>
              <a:gd name="connsiteX3" fmla="*/ 0 w 2718024"/>
              <a:gd name="connsiteY3" fmla="*/ 6858000 h 6858000"/>
              <a:gd name="connsiteX0" fmla="*/ 0 w 9162367"/>
              <a:gd name="connsiteY0" fmla="*/ 6868886 h 6868886"/>
              <a:gd name="connsiteX1" fmla="*/ 9162367 w 9162367"/>
              <a:gd name="connsiteY1" fmla="*/ 0 h 6868886"/>
              <a:gd name="connsiteX2" fmla="*/ 9162367 w 9162367"/>
              <a:gd name="connsiteY2" fmla="*/ 6858000 h 6868886"/>
              <a:gd name="connsiteX3" fmla="*/ 0 w 9162367"/>
              <a:gd name="connsiteY3" fmla="*/ 6868886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2367" h="6868886">
                <a:moveTo>
                  <a:pt x="0" y="6868886"/>
                </a:moveTo>
                <a:lnTo>
                  <a:pt x="9162367" y="0"/>
                </a:lnTo>
                <a:lnTo>
                  <a:pt x="9162367" y="6858000"/>
                </a:lnTo>
                <a:lnTo>
                  <a:pt x="0" y="68688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0F169BE-B9B8-4606-B82C-4426C9EF36AF}"/>
              </a:ext>
            </a:extLst>
          </p:cNvPr>
          <p:cNvSpPr/>
          <p:nvPr userDrawn="1"/>
        </p:nvSpPr>
        <p:spPr>
          <a:xfrm>
            <a:off x="0" y="0"/>
            <a:ext cx="3831771" cy="6868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BF9D0445-1480-4CBB-8DEB-C0F01B2F124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225598" y="361783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1C7BA70D-F378-486E-96A7-44CB4957E95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81182" y="361783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4F422D25-0C28-4517-95B5-22D5583FD7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81555" y="54868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9F0F0263-AE53-455F-A21C-DB28B745E91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225598" y="54868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CCDDCD53-00A0-4C52-94A7-2FC0F52403A5}"/>
              </a:ext>
            </a:extLst>
          </p:cNvPr>
          <p:cNvSpPr/>
          <p:nvPr userDrawn="1"/>
        </p:nvSpPr>
        <p:spPr>
          <a:xfrm>
            <a:off x="0" y="3200400"/>
            <a:ext cx="12192000" cy="365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05FE16-07FE-41E9-A9C3-004A4AA250CE}"/>
              </a:ext>
            </a:extLst>
          </p:cNvPr>
          <p:cNvGrpSpPr/>
          <p:nvPr userDrawn="1"/>
        </p:nvGrpSpPr>
        <p:grpSpPr>
          <a:xfrm>
            <a:off x="3497881" y="1879466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39F8369-D0BC-4A43-89F0-C0868B8F10AE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A303FF5-5F70-4BAE-86A4-3C8F02ECC07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175E49E-B3BF-431E-9EA2-EECF3AF3DAD7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768024C-E6A3-4B25-95FA-F3A92B547ACC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E177466-7C3F-4762-878E-A7EC21D132A1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6F808-D442-4C8D-8F4E-151F027F5C81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9D210C9-57B1-456C-A2FF-9AC1832D178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110972B-BBA4-4CFE-AD0D-6C04AC65C3F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FBDFB21-42A1-48B5-B30C-95EA74132476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E0421BD-8A81-4A86-B0F8-F33E535DC3F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FDBEA2A-4CDD-4A45-A6E6-9D5AC43A7110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2BB362C-AB16-4351-82EA-55A013D99C2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29B232B-6AB0-4E8D-B724-0FA462A653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528C389-066B-4BF6-A53B-858062011EAE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205372" y="2044027"/>
            <a:ext cx="3844944" cy="23246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>
            <a:extLst>
              <a:ext uri="{FF2B5EF4-FFF2-40B4-BE49-F238E27FC236}">
                <a16:creationId xmlns:a16="http://schemas.microsoft.com/office/drawing/2014/main" id="{CF0069C4-81B6-4AC3-B807-C041FA5AB7B1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6E8D2-1A68-495E-8062-FAE4430AFB8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43BCAB0-5BF2-4B99-9757-CA3BCCFDBEB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7E7B34EF-E8D1-4EDC-96DB-E928017AED7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D1C399A-ED74-4745-B226-F56F412D3D20}"/>
              </a:ext>
            </a:extLst>
          </p:cNvPr>
          <p:cNvSpPr/>
          <p:nvPr userDrawn="1"/>
        </p:nvSpPr>
        <p:spPr>
          <a:xfrm>
            <a:off x="1" y="0"/>
            <a:ext cx="561594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E23A91B4-1152-4D8C-8B5C-78AC1A36A6D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611652" y="544539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6732ADB-6123-46BC-9CFC-9AC7FF98D82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959881" y="544539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07940493-5260-4075-B2BE-2347F07DEA8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308109" y="544539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BA02C56-F286-4FD4-867A-4AE6B5927C7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611652" y="3480610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B230BF2-CD17-412C-ACBC-93B7F2CF2C8F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959881" y="3480610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C5B2F00-D9DA-40C2-893F-7AAC52179AA4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08109" y="3480610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FB63D88B-9A74-4B11-93E0-B641AAF315E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937746" cy="6858000"/>
          </a:xfrm>
          <a:custGeom>
            <a:avLst/>
            <a:gdLst>
              <a:gd name="connsiteX0" fmla="*/ 4721285 w 6937746"/>
              <a:gd name="connsiteY0" fmla="*/ 4641539 h 6858000"/>
              <a:gd name="connsiteX1" fmla="*/ 6937746 w 6937746"/>
              <a:gd name="connsiteY1" fmla="*/ 6858000 h 6858000"/>
              <a:gd name="connsiteX2" fmla="*/ 2504824 w 6937746"/>
              <a:gd name="connsiteY2" fmla="*/ 6858000 h 6858000"/>
              <a:gd name="connsiteX3" fmla="*/ 2376433 w 6937746"/>
              <a:gd name="connsiteY3" fmla="*/ 2296687 h 6858000"/>
              <a:gd name="connsiteX4" fmla="*/ 4602775 w 6937746"/>
              <a:gd name="connsiteY4" fmla="*/ 4523028 h 6858000"/>
              <a:gd name="connsiteX5" fmla="*/ 2376433 w 6937746"/>
              <a:gd name="connsiteY5" fmla="*/ 6749369 h 6858000"/>
              <a:gd name="connsiteX6" fmla="*/ 150091 w 6937746"/>
              <a:gd name="connsiteY6" fmla="*/ 4523027 h 6858000"/>
              <a:gd name="connsiteX7" fmla="*/ 306688 w 6937746"/>
              <a:gd name="connsiteY7" fmla="*/ 0 h 6858000"/>
              <a:gd name="connsiteX8" fmla="*/ 4436095 w 6937746"/>
              <a:gd name="connsiteY8" fmla="*/ 0 h 6858000"/>
              <a:gd name="connsiteX9" fmla="*/ 2371391 w 6937746"/>
              <a:gd name="connsiteY9" fmla="*/ 2064703 h 6858000"/>
              <a:gd name="connsiteX10" fmla="*/ 0 w 6937746"/>
              <a:gd name="connsiteY10" fmla="*/ 0 h 6858000"/>
              <a:gd name="connsiteX11" fmla="*/ 79746 w 6937746"/>
              <a:gd name="connsiteY11" fmla="*/ 0 h 6858000"/>
              <a:gd name="connsiteX12" fmla="*/ 2257922 w 6937746"/>
              <a:gd name="connsiteY12" fmla="*/ 2178176 h 6858000"/>
              <a:gd name="connsiteX13" fmla="*/ 31580 w 6937746"/>
              <a:gd name="connsiteY13" fmla="*/ 4404516 h 6858000"/>
              <a:gd name="connsiteX14" fmla="*/ 0 w 6937746"/>
              <a:gd name="connsiteY14" fmla="*/ 43729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937746" h="6858000">
                <a:moveTo>
                  <a:pt x="4721285" y="4641539"/>
                </a:moveTo>
                <a:lnTo>
                  <a:pt x="6937746" y="6858000"/>
                </a:lnTo>
                <a:lnTo>
                  <a:pt x="2504824" y="6858000"/>
                </a:lnTo>
                <a:close/>
                <a:moveTo>
                  <a:pt x="2376433" y="2296687"/>
                </a:moveTo>
                <a:lnTo>
                  <a:pt x="4602775" y="4523028"/>
                </a:lnTo>
                <a:lnTo>
                  <a:pt x="2376433" y="6749369"/>
                </a:lnTo>
                <a:lnTo>
                  <a:pt x="150091" y="4523027"/>
                </a:lnTo>
                <a:close/>
                <a:moveTo>
                  <a:pt x="306688" y="0"/>
                </a:moveTo>
                <a:lnTo>
                  <a:pt x="4436095" y="0"/>
                </a:lnTo>
                <a:lnTo>
                  <a:pt x="2371391" y="2064703"/>
                </a:lnTo>
                <a:close/>
                <a:moveTo>
                  <a:pt x="0" y="0"/>
                </a:moveTo>
                <a:lnTo>
                  <a:pt x="79746" y="0"/>
                </a:lnTo>
                <a:lnTo>
                  <a:pt x="2257922" y="2178176"/>
                </a:lnTo>
                <a:lnTo>
                  <a:pt x="31580" y="4404516"/>
                </a:lnTo>
                <a:lnTo>
                  <a:pt x="0" y="43729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4C7DE0-E04B-4E4C-ADC0-AF7099374B61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25">
            <a:extLst>
              <a:ext uri="{FF2B5EF4-FFF2-40B4-BE49-F238E27FC236}">
                <a16:creationId xmlns:a16="http://schemas.microsoft.com/office/drawing/2014/main" id="{84D1B517-CF04-4BCD-BC4B-826A59ECE7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1" r:id="rId11"/>
    <p:sldLayoutId id="2147483684" r:id="rId12"/>
    <p:sldLayoutId id="2147483686" r:id="rId13"/>
    <p:sldLayoutId id="2147483685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96685" y="6291411"/>
            <a:ext cx="65488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696685" y="3308605"/>
            <a:ext cx="6548845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Free</a:t>
            </a:r>
          </a:p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Spa &amp; Relax </a:t>
            </a:r>
          </a:p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696685" y="5893928"/>
            <a:ext cx="654884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696685" y="426729"/>
            <a:ext cx="1684599" cy="432917"/>
            <a:chOff x="28575" y="1871662"/>
            <a:chExt cx="12134850" cy="311848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091000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FB33C8A-1AC6-45E6-B677-925C8C062CBD}"/>
              </a:ext>
            </a:extLst>
          </p:cNvPr>
          <p:cNvSpPr/>
          <p:nvPr/>
        </p:nvSpPr>
        <p:spPr>
          <a:xfrm>
            <a:off x="4465364" y="3425070"/>
            <a:ext cx="1958914" cy="2227419"/>
          </a:xfrm>
          <a:custGeom>
            <a:avLst/>
            <a:gdLst>
              <a:gd name="connsiteX0" fmla="*/ 1279576 w 1958914"/>
              <a:gd name="connsiteY0" fmla="*/ 1787494 h 2227419"/>
              <a:gd name="connsiteX1" fmla="*/ 1410720 w 1958914"/>
              <a:gd name="connsiteY1" fmla="*/ 1823692 h 2227419"/>
              <a:gd name="connsiteX2" fmla="*/ 1374401 w 1958914"/>
              <a:gd name="connsiteY2" fmla="*/ 1818666 h 2227419"/>
              <a:gd name="connsiteX3" fmla="*/ 1167025 w 1958914"/>
              <a:gd name="connsiteY3" fmla="*/ 1824449 h 2227419"/>
              <a:gd name="connsiteX4" fmla="*/ 976673 w 1958914"/>
              <a:gd name="connsiteY4" fmla="*/ 2021178 h 2227419"/>
              <a:gd name="connsiteX5" fmla="*/ 955216 w 1958914"/>
              <a:gd name="connsiteY5" fmla="*/ 2074468 h 2227419"/>
              <a:gd name="connsiteX6" fmla="*/ 942786 w 1958914"/>
              <a:gd name="connsiteY6" fmla="*/ 2095708 h 2227419"/>
              <a:gd name="connsiteX7" fmla="*/ 1122652 w 1958914"/>
              <a:gd name="connsiteY7" fmla="*/ 1820935 h 2227419"/>
              <a:gd name="connsiteX8" fmla="*/ 1279576 w 1958914"/>
              <a:gd name="connsiteY8" fmla="*/ 1787494 h 2227419"/>
              <a:gd name="connsiteX9" fmla="*/ 1260526 w 1958914"/>
              <a:gd name="connsiteY9" fmla="*/ 1745865 h 2227419"/>
              <a:gd name="connsiteX10" fmla="*/ 1175403 w 1958914"/>
              <a:gd name="connsiteY10" fmla="*/ 1749108 h 2227419"/>
              <a:gd name="connsiteX11" fmla="*/ 1076444 w 1958914"/>
              <a:gd name="connsiteY11" fmla="*/ 1793588 h 2227419"/>
              <a:gd name="connsiteX12" fmla="*/ 1052609 w 1958914"/>
              <a:gd name="connsiteY12" fmla="*/ 1808181 h 2227419"/>
              <a:gd name="connsiteX13" fmla="*/ 1007048 w 1958914"/>
              <a:gd name="connsiteY13" fmla="*/ 1839095 h 2227419"/>
              <a:gd name="connsiteX14" fmla="*/ 955379 w 1958914"/>
              <a:gd name="connsiteY14" fmla="*/ 1919787 h 2227419"/>
              <a:gd name="connsiteX15" fmla="*/ 931491 w 1958914"/>
              <a:gd name="connsiteY15" fmla="*/ 1986750 h 2227419"/>
              <a:gd name="connsiteX16" fmla="*/ 921276 w 1958914"/>
              <a:gd name="connsiteY16" fmla="*/ 2034365 h 2227419"/>
              <a:gd name="connsiteX17" fmla="*/ 933545 w 1958914"/>
              <a:gd name="connsiteY17" fmla="*/ 2183858 h 2227419"/>
              <a:gd name="connsiteX18" fmla="*/ 944408 w 1958914"/>
              <a:gd name="connsiteY18" fmla="*/ 2191965 h 2227419"/>
              <a:gd name="connsiteX19" fmla="*/ 955379 w 1958914"/>
              <a:gd name="connsiteY19" fmla="*/ 2184290 h 2227419"/>
              <a:gd name="connsiteX20" fmla="*/ 977539 w 1958914"/>
              <a:gd name="connsiteY20" fmla="*/ 2157699 h 2227419"/>
              <a:gd name="connsiteX21" fmla="*/ 1014236 w 1958914"/>
              <a:gd name="connsiteY21" fmla="*/ 2108733 h 2227419"/>
              <a:gd name="connsiteX22" fmla="*/ 1044502 w 1958914"/>
              <a:gd name="connsiteY22" fmla="*/ 2043067 h 2227419"/>
              <a:gd name="connsiteX23" fmla="*/ 1056068 w 1958914"/>
              <a:gd name="connsiteY23" fmla="*/ 2022097 h 2227419"/>
              <a:gd name="connsiteX24" fmla="*/ 1087901 w 1958914"/>
              <a:gd name="connsiteY24" fmla="*/ 1977616 h 2227419"/>
              <a:gd name="connsiteX25" fmla="*/ 1113303 w 1958914"/>
              <a:gd name="connsiteY25" fmla="*/ 1943945 h 2227419"/>
              <a:gd name="connsiteX26" fmla="*/ 1166377 w 1958914"/>
              <a:gd name="connsiteY26" fmla="*/ 1908166 h 2227419"/>
              <a:gd name="connsiteX27" fmla="*/ 1294305 w 1958914"/>
              <a:gd name="connsiteY27" fmla="*/ 1867848 h 2227419"/>
              <a:gd name="connsiteX28" fmla="*/ 1359593 w 1958914"/>
              <a:gd name="connsiteY28" fmla="*/ 1861633 h 2227419"/>
              <a:gd name="connsiteX29" fmla="*/ 1407424 w 1958914"/>
              <a:gd name="connsiteY29" fmla="*/ 1869577 h 2227419"/>
              <a:gd name="connsiteX30" fmla="*/ 1575130 w 1958914"/>
              <a:gd name="connsiteY30" fmla="*/ 1921786 h 2227419"/>
              <a:gd name="connsiteX31" fmla="*/ 1630420 w 1958914"/>
              <a:gd name="connsiteY31" fmla="*/ 1960538 h 2227419"/>
              <a:gd name="connsiteX32" fmla="*/ 1486332 w 1958914"/>
              <a:gd name="connsiteY32" fmla="*/ 1837906 h 2227419"/>
              <a:gd name="connsiteX33" fmla="*/ 1435366 w 1958914"/>
              <a:gd name="connsiteY33" fmla="*/ 1807316 h 2227419"/>
              <a:gd name="connsiteX34" fmla="*/ 1369808 w 1958914"/>
              <a:gd name="connsiteY34" fmla="*/ 1778617 h 2227419"/>
              <a:gd name="connsiteX35" fmla="*/ 1339974 w 1958914"/>
              <a:gd name="connsiteY35" fmla="*/ 1768457 h 2227419"/>
              <a:gd name="connsiteX36" fmla="*/ 1260526 w 1958914"/>
              <a:gd name="connsiteY36" fmla="*/ 1745865 h 2227419"/>
              <a:gd name="connsiteX37" fmla="*/ 944084 w 1958914"/>
              <a:gd name="connsiteY37" fmla="*/ 1202752 h 2227419"/>
              <a:gd name="connsiteX38" fmla="*/ 1001913 w 1958914"/>
              <a:gd name="connsiteY38" fmla="*/ 1274309 h 2227419"/>
              <a:gd name="connsiteX39" fmla="*/ 944084 w 1958914"/>
              <a:gd name="connsiteY39" fmla="*/ 1202752 h 2227419"/>
              <a:gd name="connsiteX40" fmla="*/ 1036179 w 1958914"/>
              <a:gd name="connsiteY40" fmla="*/ 1063366 h 2227419"/>
              <a:gd name="connsiteX41" fmla="*/ 1096117 w 1958914"/>
              <a:gd name="connsiteY41" fmla="*/ 1120007 h 2227419"/>
              <a:gd name="connsiteX42" fmla="*/ 1036179 w 1958914"/>
              <a:gd name="connsiteY42" fmla="*/ 1063366 h 2227419"/>
              <a:gd name="connsiteX43" fmla="*/ 627858 w 1958914"/>
              <a:gd name="connsiteY43" fmla="*/ 1000023 h 2227419"/>
              <a:gd name="connsiteX44" fmla="*/ 582080 w 1958914"/>
              <a:gd name="connsiteY44" fmla="*/ 1020561 h 2227419"/>
              <a:gd name="connsiteX45" fmla="*/ 472582 w 1958914"/>
              <a:gd name="connsiteY45" fmla="*/ 1253447 h 2227419"/>
              <a:gd name="connsiteX46" fmla="*/ 448099 w 1958914"/>
              <a:gd name="connsiteY46" fmla="*/ 1410020 h 2227419"/>
              <a:gd name="connsiteX47" fmla="*/ 477933 w 1958914"/>
              <a:gd name="connsiteY47" fmla="*/ 1487847 h 2227419"/>
              <a:gd name="connsiteX48" fmla="*/ 474042 w 1958914"/>
              <a:gd name="connsiteY48" fmla="*/ 1341760 h 2227419"/>
              <a:gd name="connsiteX49" fmla="*/ 483338 w 1958914"/>
              <a:gd name="connsiteY49" fmla="*/ 1311385 h 2227419"/>
              <a:gd name="connsiteX50" fmla="*/ 492904 w 1958914"/>
              <a:gd name="connsiteY50" fmla="*/ 1304792 h 2227419"/>
              <a:gd name="connsiteX51" fmla="*/ 497444 w 1958914"/>
              <a:gd name="connsiteY51" fmla="*/ 1317060 h 2227419"/>
              <a:gd name="connsiteX52" fmla="*/ 491661 w 1958914"/>
              <a:gd name="connsiteY52" fmla="*/ 1420721 h 2227419"/>
              <a:gd name="connsiteX53" fmla="*/ 505334 w 1958914"/>
              <a:gd name="connsiteY53" fmla="*/ 1480335 h 2227419"/>
              <a:gd name="connsiteX54" fmla="*/ 550193 w 1958914"/>
              <a:gd name="connsiteY54" fmla="*/ 1487253 h 2227419"/>
              <a:gd name="connsiteX55" fmla="*/ 592836 w 1958914"/>
              <a:gd name="connsiteY55" fmla="*/ 1402724 h 2227419"/>
              <a:gd name="connsiteX56" fmla="*/ 602726 w 1958914"/>
              <a:gd name="connsiteY56" fmla="*/ 1381051 h 2227419"/>
              <a:gd name="connsiteX57" fmla="*/ 611536 w 1958914"/>
              <a:gd name="connsiteY57" fmla="*/ 1383970 h 2227419"/>
              <a:gd name="connsiteX58" fmla="*/ 605266 w 1958914"/>
              <a:gd name="connsiteY58" fmla="*/ 1428774 h 2227419"/>
              <a:gd name="connsiteX59" fmla="*/ 592457 w 1958914"/>
              <a:gd name="connsiteY59" fmla="*/ 1474173 h 2227419"/>
              <a:gd name="connsiteX60" fmla="*/ 642504 w 1958914"/>
              <a:gd name="connsiteY60" fmla="*/ 1346462 h 2227419"/>
              <a:gd name="connsiteX61" fmla="*/ 618562 w 1958914"/>
              <a:gd name="connsiteY61" fmla="*/ 1083363 h 2227419"/>
              <a:gd name="connsiteX62" fmla="*/ 627858 w 1958914"/>
              <a:gd name="connsiteY62" fmla="*/ 1000023 h 2227419"/>
              <a:gd name="connsiteX63" fmla="*/ 654611 w 1958914"/>
              <a:gd name="connsiteY63" fmla="*/ 982351 h 2227419"/>
              <a:gd name="connsiteX64" fmla="*/ 642234 w 1958914"/>
              <a:gd name="connsiteY64" fmla="*/ 1084228 h 2227419"/>
              <a:gd name="connsiteX65" fmla="*/ 661367 w 1958914"/>
              <a:gd name="connsiteY65" fmla="*/ 1335112 h 2227419"/>
              <a:gd name="connsiteX66" fmla="*/ 701199 w 1958914"/>
              <a:gd name="connsiteY66" fmla="*/ 1421856 h 2227419"/>
              <a:gd name="connsiteX67" fmla="*/ 708171 w 1958914"/>
              <a:gd name="connsiteY67" fmla="*/ 1418776 h 2227419"/>
              <a:gd name="connsiteX68" fmla="*/ 681634 w 1958914"/>
              <a:gd name="connsiteY68" fmla="*/ 1343111 h 2227419"/>
              <a:gd name="connsiteX69" fmla="*/ 688174 w 1958914"/>
              <a:gd name="connsiteY69" fmla="*/ 1340084 h 2227419"/>
              <a:gd name="connsiteX70" fmla="*/ 711684 w 1958914"/>
              <a:gd name="connsiteY70" fmla="*/ 1378835 h 2227419"/>
              <a:gd name="connsiteX71" fmla="*/ 743679 w 1958914"/>
              <a:gd name="connsiteY71" fmla="*/ 1425856 h 2227419"/>
              <a:gd name="connsiteX72" fmla="*/ 785728 w 1958914"/>
              <a:gd name="connsiteY72" fmla="*/ 1435854 h 2227419"/>
              <a:gd name="connsiteX73" fmla="*/ 800915 w 1958914"/>
              <a:gd name="connsiteY73" fmla="*/ 1404940 h 2227419"/>
              <a:gd name="connsiteX74" fmla="*/ 791348 w 1958914"/>
              <a:gd name="connsiteY74" fmla="*/ 1329329 h 2227419"/>
              <a:gd name="connsiteX75" fmla="*/ 789619 w 1958914"/>
              <a:gd name="connsiteY75" fmla="*/ 1303819 h 2227419"/>
              <a:gd name="connsiteX76" fmla="*/ 801077 w 1958914"/>
              <a:gd name="connsiteY76" fmla="*/ 1301765 h 2227419"/>
              <a:gd name="connsiteX77" fmla="*/ 826695 w 1958914"/>
              <a:gd name="connsiteY77" fmla="*/ 1384997 h 2227419"/>
              <a:gd name="connsiteX78" fmla="*/ 820209 w 1958914"/>
              <a:gd name="connsiteY78" fmla="*/ 1305494 h 2227419"/>
              <a:gd name="connsiteX79" fmla="*/ 801671 w 1958914"/>
              <a:gd name="connsiteY79" fmla="*/ 1282146 h 2227419"/>
              <a:gd name="connsiteX80" fmla="*/ 682066 w 1958914"/>
              <a:gd name="connsiteY80" fmla="*/ 1016400 h 2227419"/>
              <a:gd name="connsiteX81" fmla="*/ 654611 w 1958914"/>
              <a:gd name="connsiteY81" fmla="*/ 982351 h 2227419"/>
              <a:gd name="connsiteX82" fmla="*/ 543775 w 1958914"/>
              <a:gd name="connsiteY82" fmla="*/ 974750 h 2227419"/>
              <a:gd name="connsiteX83" fmla="*/ 529493 w 1958914"/>
              <a:gd name="connsiteY83" fmla="*/ 986188 h 2227419"/>
              <a:gd name="connsiteX84" fmla="*/ 399079 w 1958914"/>
              <a:gd name="connsiteY84" fmla="*/ 1134870 h 2227419"/>
              <a:gd name="connsiteX85" fmla="*/ 292716 w 1958914"/>
              <a:gd name="connsiteY85" fmla="*/ 1301333 h 2227419"/>
              <a:gd name="connsiteX86" fmla="*/ 283906 w 1958914"/>
              <a:gd name="connsiteY86" fmla="*/ 1391698 h 2227419"/>
              <a:gd name="connsiteX87" fmla="*/ 309146 w 1958914"/>
              <a:gd name="connsiteY87" fmla="*/ 1419694 h 2227419"/>
              <a:gd name="connsiteX88" fmla="*/ 320009 w 1958914"/>
              <a:gd name="connsiteY88" fmla="*/ 1389536 h 2227419"/>
              <a:gd name="connsiteX89" fmla="*/ 366003 w 1958914"/>
              <a:gd name="connsiteY89" fmla="*/ 1248908 h 2227419"/>
              <a:gd name="connsiteX90" fmla="*/ 382054 w 1958914"/>
              <a:gd name="connsiteY90" fmla="*/ 1230046 h 2227419"/>
              <a:gd name="connsiteX91" fmla="*/ 388702 w 1958914"/>
              <a:gd name="connsiteY91" fmla="*/ 1233775 h 2227419"/>
              <a:gd name="connsiteX92" fmla="*/ 381406 w 1958914"/>
              <a:gd name="connsiteY92" fmla="*/ 1260690 h 2227419"/>
              <a:gd name="connsiteX93" fmla="*/ 357842 w 1958914"/>
              <a:gd name="connsiteY93" fmla="*/ 1324356 h 2227419"/>
              <a:gd name="connsiteX94" fmla="*/ 347249 w 1958914"/>
              <a:gd name="connsiteY94" fmla="*/ 1427261 h 2227419"/>
              <a:gd name="connsiteX95" fmla="*/ 366976 w 1958914"/>
              <a:gd name="connsiteY95" fmla="*/ 1458392 h 2227419"/>
              <a:gd name="connsiteX96" fmla="*/ 399566 w 1958914"/>
              <a:gd name="connsiteY96" fmla="*/ 1445042 h 2227419"/>
              <a:gd name="connsiteX97" fmla="*/ 427237 w 1958914"/>
              <a:gd name="connsiteY97" fmla="*/ 1380727 h 2227419"/>
              <a:gd name="connsiteX98" fmla="*/ 451937 w 1958914"/>
              <a:gd name="connsiteY98" fmla="*/ 1245341 h 2227419"/>
              <a:gd name="connsiteX99" fmla="*/ 570244 w 1958914"/>
              <a:gd name="connsiteY99" fmla="*/ 1000997 h 2227419"/>
              <a:gd name="connsiteX100" fmla="*/ 563002 w 1958914"/>
              <a:gd name="connsiteY100" fmla="*/ 976405 h 2227419"/>
              <a:gd name="connsiteX101" fmla="*/ 543775 w 1958914"/>
              <a:gd name="connsiteY101" fmla="*/ 974750 h 2227419"/>
              <a:gd name="connsiteX102" fmla="*/ 736437 w 1958914"/>
              <a:gd name="connsiteY102" fmla="*/ 937384 h 2227419"/>
              <a:gd name="connsiteX103" fmla="*/ 725141 w 1958914"/>
              <a:gd name="connsiteY103" fmla="*/ 950463 h 2227419"/>
              <a:gd name="connsiteX104" fmla="*/ 711900 w 1958914"/>
              <a:gd name="connsiteY104" fmla="*/ 969163 h 2227419"/>
              <a:gd name="connsiteX105" fmla="*/ 701685 w 1958914"/>
              <a:gd name="connsiteY105" fmla="*/ 1002185 h 2227419"/>
              <a:gd name="connsiteX106" fmla="*/ 739031 w 1958914"/>
              <a:gd name="connsiteY106" fmla="*/ 1122061 h 2227419"/>
              <a:gd name="connsiteX107" fmla="*/ 873661 w 1958914"/>
              <a:gd name="connsiteY107" fmla="*/ 1324032 h 2227419"/>
              <a:gd name="connsiteX108" fmla="*/ 907981 w 1958914"/>
              <a:gd name="connsiteY108" fmla="*/ 1347272 h 2227419"/>
              <a:gd name="connsiteX109" fmla="*/ 911440 w 1958914"/>
              <a:gd name="connsiteY109" fmla="*/ 1342192 h 2227419"/>
              <a:gd name="connsiteX110" fmla="*/ 847286 w 1958914"/>
              <a:gd name="connsiteY110" fmla="*/ 1271337 h 2227419"/>
              <a:gd name="connsiteX111" fmla="*/ 805887 w 1958914"/>
              <a:gd name="connsiteY111" fmla="*/ 1188646 h 2227419"/>
              <a:gd name="connsiteX112" fmla="*/ 812859 w 1958914"/>
              <a:gd name="connsiteY112" fmla="*/ 1184917 h 2227419"/>
              <a:gd name="connsiteX113" fmla="*/ 836801 w 1958914"/>
              <a:gd name="connsiteY113" fmla="*/ 1220695 h 2227419"/>
              <a:gd name="connsiteX114" fmla="*/ 915439 w 1958914"/>
              <a:gd name="connsiteY114" fmla="*/ 1315601 h 2227419"/>
              <a:gd name="connsiteX115" fmla="*/ 968837 w 1958914"/>
              <a:gd name="connsiteY115" fmla="*/ 1324140 h 2227419"/>
              <a:gd name="connsiteX116" fmla="*/ 972296 w 1958914"/>
              <a:gd name="connsiteY116" fmla="*/ 1273607 h 2227419"/>
              <a:gd name="connsiteX117" fmla="*/ 931599 w 1958914"/>
              <a:gd name="connsiteY117" fmla="*/ 1208697 h 2227419"/>
              <a:gd name="connsiteX118" fmla="*/ 913602 w 1958914"/>
              <a:gd name="connsiteY118" fmla="*/ 1182214 h 2227419"/>
              <a:gd name="connsiteX119" fmla="*/ 840260 w 1958914"/>
              <a:gd name="connsiteY119" fmla="*/ 1111305 h 2227419"/>
              <a:gd name="connsiteX120" fmla="*/ 745787 w 1958914"/>
              <a:gd name="connsiteY120" fmla="*/ 950463 h 2227419"/>
              <a:gd name="connsiteX121" fmla="*/ 736437 w 1958914"/>
              <a:gd name="connsiteY121" fmla="*/ 937384 h 2227419"/>
              <a:gd name="connsiteX122" fmla="*/ 698172 w 1958914"/>
              <a:gd name="connsiteY122" fmla="*/ 916954 h 2227419"/>
              <a:gd name="connsiteX123" fmla="*/ 660826 w 1958914"/>
              <a:gd name="connsiteY123" fmla="*/ 948950 h 2227419"/>
              <a:gd name="connsiteX124" fmla="*/ 671798 w 1958914"/>
              <a:gd name="connsiteY124" fmla="*/ 965758 h 2227419"/>
              <a:gd name="connsiteX125" fmla="*/ 701037 w 1958914"/>
              <a:gd name="connsiteY125" fmla="*/ 952733 h 2227419"/>
              <a:gd name="connsiteX126" fmla="*/ 698172 w 1958914"/>
              <a:gd name="connsiteY126" fmla="*/ 916954 h 2227419"/>
              <a:gd name="connsiteX127" fmla="*/ 785619 w 1958914"/>
              <a:gd name="connsiteY127" fmla="*/ 890093 h 2227419"/>
              <a:gd name="connsiteX128" fmla="*/ 775567 w 1958914"/>
              <a:gd name="connsiteY128" fmla="*/ 913009 h 2227419"/>
              <a:gd name="connsiteX129" fmla="*/ 776378 w 1958914"/>
              <a:gd name="connsiteY129" fmla="*/ 966785 h 2227419"/>
              <a:gd name="connsiteX130" fmla="*/ 863987 w 1958914"/>
              <a:gd name="connsiteY130" fmla="*/ 1102388 h 2227419"/>
              <a:gd name="connsiteX131" fmla="*/ 958514 w 1958914"/>
              <a:gd name="connsiteY131" fmla="*/ 1183403 h 2227419"/>
              <a:gd name="connsiteX132" fmla="*/ 1019803 w 1958914"/>
              <a:gd name="connsiteY132" fmla="*/ 1204427 h 2227419"/>
              <a:gd name="connsiteX133" fmla="*/ 865878 w 1958914"/>
              <a:gd name="connsiteY133" fmla="*/ 1069095 h 2227419"/>
              <a:gd name="connsiteX134" fmla="*/ 907873 w 1958914"/>
              <a:gd name="connsiteY134" fmla="*/ 1102874 h 2227419"/>
              <a:gd name="connsiteX135" fmla="*/ 978728 w 1958914"/>
              <a:gd name="connsiteY135" fmla="*/ 1153407 h 2227419"/>
              <a:gd name="connsiteX136" fmla="*/ 1040827 w 1958914"/>
              <a:gd name="connsiteY136" fmla="*/ 1172594 h 2227419"/>
              <a:gd name="connsiteX137" fmla="*/ 1068769 w 1958914"/>
              <a:gd name="connsiteY137" fmla="*/ 1131843 h 2227419"/>
              <a:gd name="connsiteX138" fmla="*/ 990618 w 1958914"/>
              <a:gd name="connsiteY138" fmla="*/ 1048287 h 2227419"/>
              <a:gd name="connsiteX139" fmla="*/ 876634 w 1958914"/>
              <a:gd name="connsiteY139" fmla="*/ 975000 h 2227419"/>
              <a:gd name="connsiteX140" fmla="*/ 785619 w 1958914"/>
              <a:gd name="connsiteY140" fmla="*/ 890093 h 2227419"/>
              <a:gd name="connsiteX141" fmla="*/ 499930 w 1958914"/>
              <a:gd name="connsiteY141" fmla="*/ 876041 h 2227419"/>
              <a:gd name="connsiteX142" fmla="*/ 482581 w 1958914"/>
              <a:gd name="connsiteY142" fmla="*/ 881338 h 2227419"/>
              <a:gd name="connsiteX143" fmla="*/ 207376 w 1958914"/>
              <a:gd name="connsiteY143" fmla="*/ 1015427 h 2227419"/>
              <a:gd name="connsiteX144" fmla="*/ 105391 w 1958914"/>
              <a:gd name="connsiteY144" fmla="*/ 1104279 h 2227419"/>
              <a:gd name="connsiteX145" fmla="*/ 81934 w 1958914"/>
              <a:gd name="connsiteY145" fmla="*/ 1147462 h 2227419"/>
              <a:gd name="connsiteX146" fmla="*/ 87609 w 1958914"/>
              <a:gd name="connsiteY146" fmla="*/ 1151246 h 2227419"/>
              <a:gd name="connsiteX147" fmla="*/ 104472 w 1958914"/>
              <a:gd name="connsiteY147" fmla="*/ 1136221 h 2227419"/>
              <a:gd name="connsiteX148" fmla="*/ 255207 w 1958914"/>
              <a:gd name="connsiteY148" fmla="*/ 1029317 h 2227419"/>
              <a:gd name="connsiteX149" fmla="*/ 283420 w 1958914"/>
              <a:gd name="connsiteY149" fmla="*/ 1019805 h 2227419"/>
              <a:gd name="connsiteX150" fmla="*/ 286554 w 1958914"/>
              <a:gd name="connsiteY150" fmla="*/ 1027317 h 2227419"/>
              <a:gd name="connsiteX151" fmla="*/ 265368 w 1958914"/>
              <a:gd name="connsiteY151" fmla="*/ 1043261 h 2227419"/>
              <a:gd name="connsiteX152" fmla="*/ 137981 w 1958914"/>
              <a:gd name="connsiteY152" fmla="*/ 1139518 h 2227419"/>
              <a:gd name="connsiteX153" fmla="*/ 102580 w 1958914"/>
              <a:gd name="connsiteY153" fmla="*/ 1178863 h 2227419"/>
              <a:gd name="connsiteX154" fmla="*/ 117443 w 1958914"/>
              <a:gd name="connsiteY154" fmla="*/ 1234694 h 2227419"/>
              <a:gd name="connsiteX155" fmla="*/ 174570 w 1958914"/>
              <a:gd name="connsiteY155" fmla="*/ 1241990 h 2227419"/>
              <a:gd name="connsiteX156" fmla="*/ 268611 w 1958914"/>
              <a:gd name="connsiteY156" fmla="*/ 1197672 h 2227419"/>
              <a:gd name="connsiteX157" fmla="*/ 298823 w 1958914"/>
              <a:gd name="connsiteY157" fmla="*/ 1189781 h 2227419"/>
              <a:gd name="connsiteX158" fmla="*/ 278718 w 1958914"/>
              <a:gd name="connsiteY158" fmla="*/ 1214534 h 2227419"/>
              <a:gd name="connsiteX159" fmla="*/ 173651 w 1958914"/>
              <a:gd name="connsiteY159" fmla="*/ 1271283 h 2227419"/>
              <a:gd name="connsiteX160" fmla="*/ 298661 w 1958914"/>
              <a:gd name="connsiteY160" fmla="*/ 1235936 h 2227419"/>
              <a:gd name="connsiteX161" fmla="*/ 495930 w 1958914"/>
              <a:gd name="connsiteY161" fmla="*/ 982188 h 2227419"/>
              <a:gd name="connsiteX162" fmla="*/ 504254 w 1958914"/>
              <a:gd name="connsiteY162" fmla="*/ 879284 h 2227419"/>
              <a:gd name="connsiteX163" fmla="*/ 499930 w 1958914"/>
              <a:gd name="connsiteY163" fmla="*/ 876041 h 2227419"/>
              <a:gd name="connsiteX164" fmla="*/ 543437 w 1958914"/>
              <a:gd name="connsiteY164" fmla="*/ 832479 h 2227419"/>
              <a:gd name="connsiteX165" fmla="*/ 577541 w 1958914"/>
              <a:gd name="connsiteY165" fmla="*/ 840316 h 2227419"/>
              <a:gd name="connsiteX166" fmla="*/ 570028 w 1958914"/>
              <a:gd name="connsiteY166" fmla="*/ 865286 h 2227419"/>
              <a:gd name="connsiteX167" fmla="*/ 592133 w 1958914"/>
              <a:gd name="connsiteY167" fmla="*/ 865286 h 2227419"/>
              <a:gd name="connsiteX168" fmla="*/ 576514 w 1958914"/>
              <a:gd name="connsiteY168" fmla="*/ 832479 h 2227419"/>
              <a:gd name="connsiteX169" fmla="*/ 543437 w 1958914"/>
              <a:gd name="connsiteY169" fmla="*/ 832479 h 2227419"/>
              <a:gd name="connsiteX170" fmla="*/ 1776723 w 1958914"/>
              <a:gd name="connsiteY170" fmla="*/ 815077 h 2227419"/>
              <a:gd name="connsiteX171" fmla="*/ 1759699 w 1958914"/>
              <a:gd name="connsiteY171" fmla="*/ 840425 h 2227419"/>
              <a:gd name="connsiteX172" fmla="*/ 1632636 w 1958914"/>
              <a:gd name="connsiteY172" fmla="*/ 1000781 h 2227419"/>
              <a:gd name="connsiteX173" fmla="*/ 1480062 w 1958914"/>
              <a:gd name="connsiteY173" fmla="*/ 1414939 h 2227419"/>
              <a:gd name="connsiteX174" fmla="*/ 1469415 w 1958914"/>
              <a:gd name="connsiteY174" fmla="*/ 1466715 h 2227419"/>
              <a:gd name="connsiteX175" fmla="*/ 1458606 w 1958914"/>
              <a:gd name="connsiteY175" fmla="*/ 1464175 h 2227419"/>
              <a:gd name="connsiteX176" fmla="*/ 1568861 w 1958914"/>
              <a:gd name="connsiteY176" fmla="*/ 1064069 h 2227419"/>
              <a:gd name="connsiteX177" fmla="*/ 1776723 w 1958914"/>
              <a:gd name="connsiteY177" fmla="*/ 815077 h 2227419"/>
              <a:gd name="connsiteX178" fmla="*/ 868635 w 1958914"/>
              <a:gd name="connsiteY178" fmla="*/ 791026 h 2227419"/>
              <a:gd name="connsiteX179" fmla="*/ 834099 w 1958914"/>
              <a:gd name="connsiteY179" fmla="*/ 807402 h 2227419"/>
              <a:gd name="connsiteX180" fmla="*/ 806535 w 1958914"/>
              <a:gd name="connsiteY180" fmla="*/ 878527 h 2227419"/>
              <a:gd name="connsiteX181" fmla="*/ 1019100 w 1958914"/>
              <a:gd name="connsiteY181" fmla="*/ 1033262 h 2227419"/>
              <a:gd name="connsiteX182" fmla="*/ 1096441 w 1958914"/>
              <a:gd name="connsiteY182" fmla="*/ 1048287 h 2227419"/>
              <a:gd name="connsiteX183" fmla="*/ 1097576 w 1958914"/>
              <a:gd name="connsiteY183" fmla="*/ 1041693 h 2227419"/>
              <a:gd name="connsiteX184" fmla="*/ 1087469 w 1958914"/>
              <a:gd name="connsiteY184" fmla="*/ 1040396 h 2227419"/>
              <a:gd name="connsiteX185" fmla="*/ 992996 w 1958914"/>
              <a:gd name="connsiteY185" fmla="*/ 1009428 h 2227419"/>
              <a:gd name="connsiteX186" fmla="*/ 984186 w 1958914"/>
              <a:gd name="connsiteY186" fmla="*/ 994835 h 2227419"/>
              <a:gd name="connsiteX187" fmla="*/ 1000724 w 1958914"/>
              <a:gd name="connsiteY187" fmla="*/ 993052 h 2227419"/>
              <a:gd name="connsiteX188" fmla="*/ 1048772 w 1958914"/>
              <a:gd name="connsiteY188" fmla="*/ 1010238 h 2227419"/>
              <a:gd name="connsiteX189" fmla="*/ 1117303 w 1958914"/>
              <a:gd name="connsiteY189" fmla="*/ 1016021 h 2227419"/>
              <a:gd name="connsiteX190" fmla="*/ 1135787 w 1958914"/>
              <a:gd name="connsiteY190" fmla="*/ 953976 h 2227419"/>
              <a:gd name="connsiteX191" fmla="*/ 1092712 w 1958914"/>
              <a:gd name="connsiteY191" fmla="*/ 916360 h 2227419"/>
              <a:gd name="connsiteX192" fmla="*/ 953272 w 1958914"/>
              <a:gd name="connsiteY192" fmla="*/ 839019 h 2227419"/>
              <a:gd name="connsiteX193" fmla="*/ 926194 w 1958914"/>
              <a:gd name="connsiteY193" fmla="*/ 822265 h 2227419"/>
              <a:gd name="connsiteX194" fmla="*/ 929599 w 1958914"/>
              <a:gd name="connsiteY194" fmla="*/ 814212 h 2227419"/>
              <a:gd name="connsiteX195" fmla="*/ 977863 w 1958914"/>
              <a:gd name="connsiteY195" fmla="*/ 826102 h 2227419"/>
              <a:gd name="connsiteX196" fmla="*/ 868635 w 1958914"/>
              <a:gd name="connsiteY196" fmla="*/ 791026 h 2227419"/>
              <a:gd name="connsiteX197" fmla="*/ 658339 w 1958914"/>
              <a:gd name="connsiteY197" fmla="*/ 741250 h 2227419"/>
              <a:gd name="connsiteX198" fmla="*/ 681958 w 1958914"/>
              <a:gd name="connsiteY198" fmla="*/ 770705 h 2227419"/>
              <a:gd name="connsiteX199" fmla="*/ 648773 w 1958914"/>
              <a:gd name="connsiteY199" fmla="*/ 815401 h 2227419"/>
              <a:gd name="connsiteX200" fmla="*/ 625209 w 1958914"/>
              <a:gd name="connsiteY200" fmla="*/ 791729 h 2227419"/>
              <a:gd name="connsiteX201" fmla="*/ 658339 w 1958914"/>
              <a:gd name="connsiteY201" fmla="*/ 741250 h 2227419"/>
              <a:gd name="connsiteX202" fmla="*/ 193540 w 1958914"/>
              <a:gd name="connsiteY202" fmla="*/ 731893 h 2227419"/>
              <a:gd name="connsiteX203" fmla="*/ 109985 w 1958914"/>
              <a:gd name="connsiteY203" fmla="*/ 733791 h 2227419"/>
              <a:gd name="connsiteX204" fmla="*/ 49236 w 1958914"/>
              <a:gd name="connsiteY204" fmla="*/ 769516 h 2227419"/>
              <a:gd name="connsiteX205" fmla="*/ 288284 w 1958914"/>
              <a:gd name="connsiteY205" fmla="*/ 785405 h 2227419"/>
              <a:gd name="connsiteX206" fmla="*/ 253478 w 1958914"/>
              <a:gd name="connsiteY206" fmla="*/ 785351 h 2227419"/>
              <a:gd name="connsiteX207" fmla="*/ 138629 w 1958914"/>
              <a:gd name="connsiteY207" fmla="*/ 781189 h 2227419"/>
              <a:gd name="connsiteX208" fmla="*/ 39400 w 1958914"/>
              <a:gd name="connsiteY208" fmla="*/ 807997 h 2227419"/>
              <a:gd name="connsiteX209" fmla="*/ 38427 w 1958914"/>
              <a:gd name="connsiteY209" fmla="*/ 874960 h 2227419"/>
              <a:gd name="connsiteX210" fmla="*/ 70585 w 1958914"/>
              <a:gd name="connsiteY210" fmla="*/ 890850 h 2227419"/>
              <a:gd name="connsiteX211" fmla="*/ 179488 w 1958914"/>
              <a:gd name="connsiteY211" fmla="*/ 908739 h 2227419"/>
              <a:gd name="connsiteX212" fmla="*/ 226130 w 1958914"/>
              <a:gd name="connsiteY212" fmla="*/ 915711 h 2227419"/>
              <a:gd name="connsiteX213" fmla="*/ 224941 w 1958914"/>
              <a:gd name="connsiteY213" fmla="*/ 927223 h 2227419"/>
              <a:gd name="connsiteX214" fmla="*/ 36968 w 1958914"/>
              <a:gd name="connsiteY214" fmla="*/ 905713 h 2227419"/>
              <a:gd name="connsiteX215" fmla="*/ 47453 w 1958914"/>
              <a:gd name="connsiteY215" fmla="*/ 920143 h 2227419"/>
              <a:gd name="connsiteX216" fmla="*/ 253586 w 1958914"/>
              <a:gd name="connsiteY216" fmla="*/ 960948 h 2227419"/>
              <a:gd name="connsiteX217" fmla="*/ 476041 w 1958914"/>
              <a:gd name="connsiteY217" fmla="*/ 859341 h 2227419"/>
              <a:gd name="connsiteX218" fmla="*/ 508523 w 1958914"/>
              <a:gd name="connsiteY218" fmla="*/ 849504 h 2227419"/>
              <a:gd name="connsiteX219" fmla="*/ 505064 w 1958914"/>
              <a:gd name="connsiteY219" fmla="*/ 801457 h 2227419"/>
              <a:gd name="connsiteX220" fmla="*/ 483932 w 1958914"/>
              <a:gd name="connsiteY220" fmla="*/ 799187 h 2227419"/>
              <a:gd name="connsiteX221" fmla="*/ 275313 w 1958914"/>
              <a:gd name="connsiteY221" fmla="*/ 751518 h 2227419"/>
              <a:gd name="connsiteX222" fmla="*/ 193540 w 1958914"/>
              <a:gd name="connsiteY222" fmla="*/ 731893 h 2227419"/>
              <a:gd name="connsiteX223" fmla="*/ 732708 w 1958914"/>
              <a:gd name="connsiteY223" fmla="*/ 730656 h 2227419"/>
              <a:gd name="connsiteX224" fmla="*/ 728763 w 1958914"/>
              <a:gd name="connsiteY224" fmla="*/ 735088 h 2227419"/>
              <a:gd name="connsiteX225" fmla="*/ 737788 w 1958914"/>
              <a:gd name="connsiteY225" fmla="*/ 754977 h 2227419"/>
              <a:gd name="connsiteX226" fmla="*/ 745193 w 1958914"/>
              <a:gd name="connsiteY226" fmla="*/ 778811 h 2227419"/>
              <a:gd name="connsiteX227" fmla="*/ 775189 w 1958914"/>
              <a:gd name="connsiteY227" fmla="*/ 774920 h 2227419"/>
              <a:gd name="connsiteX228" fmla="*/ 732708 w 1958914"/>
              <a:gd name="connsiteY228" fmla="*/ 730656 h 2227419"/>
              <a:gd name="connsiteX229" fmla="*/ 810103 w 1958914"/>
              <a:gd name="connsiteY229" fmla="*/ 705092 h 2227419"/>
              <a:gd name="connsiteX230" fmla="*/ 784917 w 1958914"/>
              <a:gd name="connsiteY230" fmla="*/ 708659 h 2227419"/>
              <a:gd name="connsiteX231" fmla="*/ 774918 w 1958914"/>
              <a:gd name="connsiteY231" fmla="*/ 741195 h 2227419"/>
              <a:gd name="connsiteX232" fmla="*/ 796807 w 1958914"/>
              <a:gd name="connsiteY232" fmla="*/ 748816 h 2227419"/>
              <a:gd name="connsiteX233" fmla="*/ 817129 w 1958914"/>
              <a:gd name="connsiteY233" fmla="*/ 743573 h 2227419"/>
              <a:gd name="connsiteX234" fmla="*/ 815237 w 1958914"/>
              <a:gd name="connsiteY234" fmla="*/ 724765 h 2227419"/>
              <a:gd name="connsiteX235" fmla="*/ 810103 w 1958914"/>
              <a:gd name="connsiteY235" fmla="*/ 705092 h 2227419"/>
              <a:gd name="connsiteX236" fmla="*/ 573048 w 1958914"/>
              <a:gd name="connsiteY236" fmla="*/ 705065 h 2227419"/>
              <a:gd name="connsiteX237" fmla="*/ 559867 w 1958914"/>
              <a:gd name="connsiteY237" fmla="*/ 714982 h 2227419"/>
              <a:gd name="connsiteX238" fmla="*/ 584729 w 1958914"/>
              <a:gd name="connsiteY238" fmla="*/ 731142 h 2227419"/>
              <a:gd name="connsiteX239" fmla="*/ 594295 w 1958914"/>
              <a:gd name="connsiteY239" fmla="*/ 722225 h 2227419"/>
              <a:gd name="connsiteX240" fmla="*/ 573048 w 1958914"/>
              <a:gd name="connsiteY240" fmla="*/ 705065 h 2227419"/>
              <a:gd name="connsiteX241" fmla="*/ 659428 w 1958914"/>
              <a:gd name="connsiteY241" fmla="*/ 697425 h 2227419"/>
              <a:gd name="connsiteX242" fmla="*/ 634614 w 1958914"/>
              <a:gd name="connsiteY242" fmla="*/ 705524 h 2227419"/>
              <a:gd name="connsiteX243" fmla="*/ 606455 w 1958914"/>
              <a:gd name="connsiteY243" fmla="*/ 749681 h 2227419"/>
              <a:gd name="connsiteX244" fmla="*/ 597214 w 1958914"/>
              <a:gd name="connsiteY244" fmla="*/ 794972 h 2227419"/>
              <a:gd name="connsiteX245" fmla="*/ 602348 w 1958914"/>
              <a:gd name="connsiteY245" fmla="*/ 840857 h 2227419"/>
              <a:gd name="connsiteX246" fmla="*/ 648774 w 1958914"/>
              <a:gd name="connsiteY246" fmla="*/ 864421 h 2227419"/>
              <a:gd name="connsiteX247" fmla="*/ 717251 w 1958914"/>
              <a:gd name="connsiteY247" fmla="*/ 761787 h 2227419"/>
              <a:gd name="connsiteX248" fmla="*/ 683147 w 1958914"/>
              <a:gd name="connsiteY248" fmla="*/ 704768 h 2227419"/>
              <a:gd name="connsiteX249" fmla="*/ 659428 w 1958914"/>
              <a:gd name="connsiteY249" fmla="*/ 697425 h 2227419"/>
              <a:gd name="connsiteX250" fmla="*/ 621480 w 1958914"/>
              <a:gd name="connsiteY250" fmla="*/ 667584 h 2227419"/>
              <a:gd name="connsiteX251" fmla="*/ 602780 w 1958914"/>
              <a:gd name="connsiteY251" fmla="*/ 700336 h 2227419"/>
              <a:gd name="connsiteX252" fmla="*/ 606293 w 1958914"/>
              <a:gd name="connsiteY252" fmla="*/ 704173 h 2227419"/>
              <a:gd name="connsiteX253" fmla="*/ 634397 w 1958914"/>
              <a:gd name="connsiteY253" fmla="*/ 680393 h 2227419"/>
              <a:gd name="connsiteX254" fmla="*/ 621480 w 1958914"/>
              <a:gd name="connsiteY254" fmla="*/ 667584 h 2227419"/>
              <a:gd name="connsiteX255" fmla="*/ 1086900 w 1958914"/>
              <a:gd name="connsiteY255" fmla="*/ 648931 h 2227419"/>
              <a:gd name="connsiteX256" fmla="*/ 848692 w 1958914"/>
              <a:gd name="connsiteY256" fmla="*/ 703903 h 2227419"/>
              <a:gd name="connsiteX257" fmla="*/ 838963 w 1958914"/>
              <a:gd name="connsiteY257" fmla="*/ 711686 h 2227419"/>
              <a:gd name="connsiteX258" fmla="*/ 869121 w 1958914"/>
              <a:gd name="connsiteY258" fmla="*/ 768164 h 2227419"/>
              <a:gd name="connsiteX259" fmla="*/ 1036827 w 1958914"/>
              <a:gd name="connsiteY259" fmla="*/ 821778 h 2227419"/>
              <a:gd name="connsiteX260" fmla="*/ 1138705 w 1958914"/>
              <a:gd name="connsiteY260" fmla="*/ 838371 h 2227419"/>
              <a:gd name="connsiteX261" fmla="*/ 1208263 w 1958914"/>
              <a:gd name="connsiteY261" fmla="*/ 811456 h 2227419"/>
              <a:gd name="connsiteX262" fmla="*/ 1059689 w 1958914"/>
              <a:gd name="connsiteY262" fmla="*/ 799457 h 2227419"/>
              <a:gd name="connsiteX263" fmla="*/ 1100332 w 1958914"/>
              <a:gd name="connsiteY263" fmla="*/ 795566 h 2227419"/>
              <a:gd name="connsiteX264" fmla="*/ 1198697 w 1958914"/>
              <a:gd name="connsiteY264" fmla="*/ 786702 h 2227419"/>
              <a:gd name="connsiteX265" fmla="*/ 1241934 w 1958914"/>
              <a:gd name="connsiteY265" fmla="*/ 737088 h 2227419"/>
              <a:gd name="connsiteX266" fmla="*/ 1190049 w 1958914"/>
              <a:gd name="connsiteY266" fmla="*/ 698498 h 2227419"/>
              <a:gd name="connsiteX267" fmla="*/ 1065202 w 1958914"/>
              <a:gd name="connsiteY267" fmla="*/ 685689 h 2227419"/>
              <a:gd name="connsiteX268" fmla="*/ 1012831 w 1958914"/>
              <a:gd name="connsiteY268" fmla="*/ 678934 h 2227419"/>
              <a:gd name="connsiteX269" fmla="*/ 1013750 w 1958914"/>
              <a:gd name="connsiteY269" fmla="*/ 669800 h 2227419"/>
              <a:gd name="connsiteX270" fmla="*/ 1214316 w 1958914"/>
              <a:gd name="connsiteY270" fmla="*/ 675313 h 2227419"/>
              <a:gd name="connsiteX271" fmla="*/ 1170052 w 1958914"/>
              <a:gd name="connsiteY271" fmla="*/ 656721 h 2227419"/>
              <a:gd name="connsiteX272" fmla="*/ 1086900 w 1958914"/>
              <a:gd name="connsiteY272" fmla="*/ 648931 h 2227419"/>
              <a:gd name="connsiteX273" fmla="*/ 746706 w 1958914"/>
              <a:gd name="connsiteY273" fmla="*/ 599377 h 2227419"/>
              <a:gd name="connsiteX274" fmla="*/ 717683 w 1958914"/>
              <a:gd name="connsiteY274" fmla="*/ 606457 h 2227419"/>
              <a:gd name="connsiteX275" fmla="*/ 742328 w 1958914"/>
              <a:gd name="connsiteY275" fmla="*/ 626617 h 2227419"/>
              <a:gd name="connsiteX276" fmla="*/ 721953 w 1958914"/>
              <a:gd name="connsiteY276" fmla="*/ 633427 h 2227419"/>
              <a:gd name="connsiteX277" fmla="*/ 722169 w 1958914"/>
              <a:gd name="connsiteY277" fmla="*/ 637642 h 2227419"/>
              <a:gd name="connsiteX278" fmla="*/ 744004 w 1958914"/>
              <a:gd name="connsiteY278" fmla="*/ 637642 h 2227419"/>
              <a:gd name="connsiteX279" fmla="*/ 746706 w 1958914"/>
              <a:gd name="connsiteY279" fmla="*/ 599377 h 2227419"/>
              <a:gd name="connsiteX280" fmla="*/ 691146 w 1958914"/>
              <a:gd name="connsiteY280" fmla="*/ 596513 h 2227419"/>
              <a:gd name="connsiteX281" fmla="*/ 686012 w 1958914"/>
              <a:gd name="connsiteY281" fmla="*/ 598566 h 2227419"/>
              <a:gd name="connsiteX282" fmla="*/ 686012 w 1958914"/>
              <a:gd name="connsiteY282" fmla="*/ 614564 h 2227419"/>
              <a:gd name="connsiteX283" fmla="*/ 619859 w 1958914"/>
              <a:gd name="connsiteY283" fmla="*/ 614564 h 2227419"/>
              <a:gd name="connsiteX284" fmla="*/ 622832 w 1958914"/>
              <a:gd name="connsiteY284" fmla="*/ 643425 h 2227419"/>
              <a:gd name="connsiteX285" fmla="*/ 665312 w 1958914"/>
              <a:gd name="connsiteY285" fmla="*/ 630724 h 2227419"/>
              <a:gd name="connsiteX286" fmla="*/ 663961 w 1958914"/>
              <a:gd name="connsiteY286" fmla="*/ 636561 h 2227419"/>
              <a:gd name="connsiteX287" fmla="*/ 641748 w 1958914"/>
              <a:gd name="connsiteY287" fmla="*/ 657045 h 2227419"/>
              <a:gd name="connsiteX288" fmla="*/ 646828 w 1958914"/>
              <a:gd name="connsiteY288" fmla="*/ 675042 h 2227419"/>
              <a:gd name="connsiteX289" fmla="*/ 670230 w 1958914"/>
              <a:gd name="connsiteY289" fmla="*/ 669205 h 2227419"/>
              <a:gd name="connsiteX290" fmla="*/ 702442 w 1958914"/>
              <a:gd name="connsiteY290" fmla="*/ 629751 h 2227419"/>
              <a:gd name="connsiteX291" fmla="*/ 691146 w 1958914"/>
              <a:gd name="connsiteY291" fmla="*/ 596513 h 2227419"/>
              <a:gd name="connsiteX292" fmla="*/ 192405 w 1958914"/>
              <a:gd name="connsiteY292" fmla="*/ 502040 h 2227419"/>
              <a:gd name="connsiteX293" fmla="*/ 345789 w 1958914"/>
              <a:gd name="connsiteY293" fmla="*/ 574678 h 2227419"/>
              <a:gd name="connsiteX294" fmla="*/ 341357 w 1958914"/>
              <a:gd name="connsiteY294" fmla="*/ 584893 h 2227419"/>
              <a:gd name="connsiteX295" fmla="*/ 318928 w 1958914"/>
              <a:gd name="connsiteY295" fmla="*/ 576137 h 2227419"/>
              <a:gd name="connsiteX296" fmla="*/ 179921 w 1958914"/>
              <a:gd name="connsiteY296" fmla="*/ 532251 h 2227419"/>
              <a:gd name="connsiteX297" fmla="*/ 141926 w 1958914"/>
              <a:gd name="connsiteY297" fmla="*/ 547331 h 2227419"/>
              <a:gd name="connsiteX298" fmla="*/ 148574 w 1958914"/>
              <a:gd name="connsiteY298" fmla="*/ 598675 h 2227419"/>
              <a:gd name="connsiteX299" fmla="*/ 163599 w 1958914"/>
              <a:gd name="connsiteY299" fmla="*/ 613754 h 2227419"/>
              <a:gd name="connsiteX300" fmla="*/ 231643 w 1958914"/>
              <a:gd name="connsiteY300" fmla="*/ 664989 h 2227419"/>
              <a:gd name="connsiteX301" fmla="*/ 248344 w 1958914"/>
              <a:gd name="connsiteY301" fmla="*/ 678447 h 2227419"/>
              <a:gd name="connsiteX302" fmla="*/ 244993 w 1958914"/>
              <a:gd name="connsiteY302" fmla="*/ 684446 h 2227419"/>
              <a:gd name="connsiteX303" fmla="*/ 187001 w 1958914"/>
              <a:gd name="connsiteY303" fmla="*/ 659639 h 2227419"/>
              <a:gd name="connsiteX304" fmla="*/ 130468 w 1958914"/>
              <a:gd name="connsiteY304" fmla="*/ 617429 h 2227419"/>
              <a:gd name="connsiteX305" fmla="*/ 174408 w 1958914"/>
              <a:gd name="connsiteY305" fmla="*/ 673583 h 2227419"/>
              <a:gd name="connsiteX306" fmla="*/ 346546 w 1958914"/>
              <a:gd name="connsiteY306" fmla="*/ 750437 h 2227419"/>
              <a:gd name="connsiteX307" fmla="*/ 490634 w 1958914"/>
              <a:gd name="connsiteY307" fmla="*/ 777622 h 2227419"/>
              <a:gd name="connsiteX308" fmla="*/ 519441 w 1958914"/>
              <a:gd name="connsiteY308" fmla="*/ 762597 h 2227419"/>
              <a:gd name="connsiteX309" fmla="*/ 547869 w 1958914"/>
              <a:gd name="connsiteY309" fmla="*/ 678123 h 2227419"/>
              <a:gd name="connsiteX310" fmla="*/ 470258 w 1958914"/>
              <a:gd name="connsiteY310" fmla="*/ 624725 h 2227419"/>
              <a:gd name="connsiteX311" fmla="*/ 219429 w 1958914"/>
              <a:gd name="connsiteY311" fmla="*/ 505066 h 2227419"/>
              <a:gd name="connsiteX312" fmla="*/ 192405 w 1958914"/>
              <a:gd name="connsiteY312" fmla="*/ 502040 h 2227419"/>
              <a:gd name="connsiteX313" fmla="*/ 1142650 w 1958914"/>
              <a:gd name="connsiteY313" fmla="*/ 366383 h 2227419"/>
              <a:gd name="connsiteX314" fmla="*/ 1081470 w 1958914"/>
              <a:gd name="connsiteY314" fmla="*/ 393028 h 2227419"/>
              <a:gd name="connsiteX315" fmla="*/ 827992 w 1958914"/>
              <a:gd name="connsiteY315" fmla="*/ 622509 h 2227419"/>
              <a:gd name="connsiteX316" fmla="*/ 823074 w 1958914"/>
              <a:gd name="connsiteY316" fmla="*/ 641263 h 2227419"/>
              <a:gd name="connsiteX317" fmla="*/ 833126 w 1958914"/>
              <a:gd name="connsiteY317" fmla="*/ 679366 h 2227419"/>
              <a:gd name="connsiteX318" fmla="*/ 1034612 w 1958914"/>
              <a:gd name="connsiteY318" fmla="*/ 622131 h 2227419"/>
              <a:gd name="connsiteX319" fmla="*/ 1187779 w 1958914"/>
              <a:gd name="connsiteY319" fmla="*/ 528739 h 2227419"/>
              <a:gd name="connsiteX320" fmla="*/ 1213776 w 1958914"/>
              <a:gd name="connsiteY320" fmla="*/ 493662 h 2227419"/>
              <a:gd name="connsiteX321" fmla="*/ 1188644 w 1958914"/>
              <a:gd name="connsiteY321" fmla="*/ 505120 h 2227419"/>
              <a:gd name="connsiteX322" fmla="*/ 1033855 w 1958914"/>
              <a:gd name="connsiteY322" fmla="*/ 589919 h 2227419"/>
              <a:gd name="connsiteX323" fmla="*/ 1005318 w 1958914"/>
              <a:gd name="connsiteY323" fmla="*/ 593919 h 2227419"/>
              <a:gd name="connsiteX324" fmla="*/ 1004237 w 1958914"/>
              <a:gd name="connsiteY324" fmla="*/ 586893 h 2227419"/>
              <a:gd name="connsiteX325" fmla="*/ 1015966 w 1958914"/>
              <a:gd name="connsiteY325" fmla="*/ 579002 h 2227419"/>
              <a:gd name="connsiteX326" fmla="*/ 1136813 w 1958914"/>
              <a:gd name="connsiteY326" fmla="*/ 511552 h 2227419"/>
              <a:gd name="connsiteX327" fmla="*/ 1203561 w 1958914"/>
              <a:gd name="connsiteY327" fmla="*/ 455884 h 2227419"/>
              <a:gd name="connsiteX328" fmla="*/ 1210425 w 1958914"/>
              <a:gd name="connsiteY328" fmla="*/ 412160 h 2227419"/>
              <a:gd name="connsiteX329" fmla="*/ 1161134 w 1958914"/>
              <a:gd name="connsiteY329" fmla="*/ 394919 h 2227419"/>
              <a:gd name="connsiteX330" fmla="*/ 1090766 w 1958914"/>
              <a:gd name="connsiteY330" fmla="*/ 434103 h 2227419"/>
              <a:gd name="connsiteX331" fmla="*/ 992293 w 1958914"/>
              <a:gd name="connsiteY331" fmla="*/ 508903 h 2227419"/>
              <a:gd name="connsiteX332" fmla="*/ 965486 w 1958914"/>
              <a:gd name="connsiteY332" fmla="*/ 524793 h 2227419"/>
              <a:gd name="connsiteX333" fmla="*/ 958568 w 1958914"/>
              <a:gd name="connsiteY333" fmla="*/ 514740 h 2227419"/>
              <a:gd name="connsiteX334" fmla="*/ 1144164 w 1958914"/>
              <a:gd name="connsiteY334" fmla="*/ 372274 h 2227419"/>
              <a:gd name="connsiteX335" fmla="*/ 1142650 w 1958914"/>
              <a:gd name="connsiteY335" fmla="*/ 366383 h 2227419"/>
              <a:gd name="connsiteX336" fmla="*/ 294053 w 1958914"/>
              <a:gd name="connsiteY336" fmla="*/ 288374 h 2227419"/>
              <a:gd name="connsiteX337" fmla="*/ 278880 w 1958914"/>
              <a:gd name="connsiteY337" fmla="*/ 290123 h 2227419"/>
              <a:gd name="connsiteX338" fmla="*/ 462422 w 1958914"/>
              <a:gd name="connsiteY338" fmla="*/ 458208 h 2227419"/>
              <a:gd name="connsiteX339" fmla="*/ 455450 w 1958914"/>
              <a:gd name="connsiteY339" fmla="*/ 466855 h 2227419"/>
              <a:gd name="connsiteX340" fmla="*/ 430750 w 1958914"/>
              <a:gd name="connsiteY340" fmla="*/ 448209 h 2227419"/>
              <a:gd name="connsiteX341" fmla="*/ 297958 w 1958914"/>
              <a:gd name="connsiteY341" fmla="*/ 338062 h 2227419"/>
              <a:gd name="connsiteX342" fmla="*/ 253856 w 1958914"/>
              <a:gd name="connsiteY342" fmla="*/ 318714 h 2227419"/>
              <a:gd name="connsiteX343" fmla="*/ 226022 w 1958914"/>
              <a:gd name="connsiteY343" fmla="*/ 354601 h 2227419"/>
              <a:gd name="connsiteX344" fmla="*/ 254235 w 1958914"/>
              <a:gd name="connsiteY344" fmla="*/ 402054 h 2227419"/>
              <a:gd name="connsiteX345" fmla="*/ 298282 w 1958914"/>
              <a:gd name="connsiteY345" fmla="*/ 459613 h 2227419"/>
              <a:gd name="connsiteX346" fmla="*/ 308335 w 1958914"/>
              <a:gd name="connsiteY346" fmla="*/ 480475 h 2227419"/>
              <a:gd name="connsiteX347" fmla="*/ 302012 w 1958914"/>
              <a:gd name="connsiteY347" fmla="*/ 484853 h 2227419"/>
              <a:gd name="connsiteX348" fmla="*/ 209916 w 1958914"/>
              <a:gd name="connsiteY348" fmla="*/ 375625 h 2227419"/>
              <a:gd name="connsiteX349" fmla="*/ 231535 w 1958914"/>
              <a:gd name="connsiteY349" fmla="*/ 455019 h 2227419"/>
              <a:gd name="connsiteX350" fmla="*/ 307146 w 1958914"/>
              <a:gd name="connsiteY350" fmla="*/ 512092 h 2227419"/>
              <a:gd name="connsiteX351" fmla="*/ 528737 w 1958914"/>
              <a:gd name="connsiteY351" fmla="*/ 634237 h 2227419"/>
              <a:gd name="connsiteX352" fmla="*/ 555760 w 1958914"/>
              <a:gd name="connsiteY352" fmla="*/ 651370 h 2227419"/>
              <a:gd name="connsiteX353" fmla="*/ 583215 w 1958914"/>
              <a:gd name="connsiteY353" fmla="*/ 622887 h 2227419"/>
              <a:gd name="connsiteX354" fmla="*/ 585972 w 1958914"/>
              <a:gd name="connsiteY354" fmla="*/ 595810 h 2227419"/>
              <a:gd name="connsiteX355" fmla="*/ 533925 w 1958914"/>
              <a:gd name="connsiteY355" fmla="*/ 510254 h 2227419"/>
              <a:gd name="connsiteX356" fmla="*/ 483932 w 1958914"/>
              <a:gd name="connsiteY356" fmla="*/ 439129 h 2227419"/>
              <a:gd name="connsiteX357" fmla="*/ 353302 w 1958914"/>
              <a:gd name="connsiteY357" fmla="*/ 316822 h 2227419"/>
              <a:gd name="connsiteX358" fmla="*/ 308011 w 1958914"/>
              <a:gd name="connsiteY358" fmla="*/ 289583 h 2227419"/>
              <a:gd name="connsiteX359" fmla="*/ 294053 w 1958914"/>
              <a:gd name="connsiteY359" fmla="*/ 288374 h 2227419"/>
              <a:gd name="connsiteX360" fmla="*/ 1033639 w 1958914"/>
              <a:gd name="connsiteY360" fmla="*/ 170735 h 2227419"/>
              <a:gd name="connsiteX361" fmla="*/ 955920 w 1958914"/>
              <a:gd name="connsiteY361" fmla="*/ 238509 h 2227419"/>
              <a:gd name="connsiteX362" fmla="*/ 769946 w 1958914"/>
              <a:gd name="connsiteY362" fmla="*/ 570300 h 2227419"/>
              <a:gd name="connsiteX363" fmla="*/ 787403 w 1958914"/>
              <a:gd name="connsiteY363" fmla="*/ 610294 h 2227419"/>
              <a:gd name="connsiteX364" fmla="*/ 816534 w 1958914"/>
              <a:gd name="connsiteY364" fmla="*/ 597377 h 2227419"/>
              <a:gd name="connsiteX365" fmla="*/ 840747 w 1958914"/>
              <a:gd name="connsiteY365" fmla="*/ 570408 h 2227419"/>
              <a:gd name="connsiteX366" fmla="*/ 1055257 w 1958914"/>
              <a:gd name="connsiteY366" fmla="*/ 378922 h 2227419"/>
              <a:gd name="connsiteX367" fmla="*/ 1138651 w 1958914"/>
              <a:gd name="connsiteY367" fmla="*/ 255587 h 2227419"/>
              <a:gd name="connsiteX368" fmla="*/ 1030072 w 1958914"/>
              <a:gd name="connsiteY368" fmla="*/ 339900 h 2227419"/>
              <a:gd name="connsiteX369" fmla="*/ 1066607 w 1958914"/>
              <a:gd name="connsiteY369" fmla="*/ 299744 h 2227419"/>
              <a:gd name="connsiteX370" fmla="*/ 1117249 w 1958914"/>
              <a:gd name="connsiteY370" fmla="*/ 234726 h 2227419"/>
              <a:gd name="connsiteX371" fmla="*/ 1114384 w 1958914"/>
              <a:gd name="connsiteY371" fmla="*/ 194893 h 2227419"/>
              <a:gd name="connsiteX372" fmla="*/ 1069418 w 1958914"/>
              <a:gd name="connsiteY372" fmla="*/ 189489 h 2227419"/>
              <a:gd name="connsiteX373" fmla="*/ 1038935 w 1958914"/>
              <a:gd name="connsiteY373" fmla="*/ 211648 h 2227419"/>
              <a:gd name="connsiteX374" fmla="*/ 930734 w 1958914"/>
              <a:gd name="connsiteY374" fmla="*/ 334657 h 2227419"/>
              <a:gd name="connsiteX375" fmla="*/ 906738 w 1958914"/>
              <a:gd name="connsiteY375" fmla="*/ 360059 h 2227419"/>
              <a:gd name="connsiteX376" fmla="*/ 899387 w 1958914"/>
              <a:gd name="connsiteY376" fmla="*/ 353574 h 2227419"/>
              <a:gd name="connsiteX377" fmla="*/ 1038611 w 1958914"/>
              <a:gd name="connsiteY377" fmla="*/ 176139 h 2227419"/>
              <a:gd name="connsiteX378" fmla="*/ 1033639 w 1958914"/>
              <a:gd name="connsiteY378" fmla="*/ 170735 h 2227419"/>
              <a:gd name="connsiteX379" fmla="*/ 555003 w 1958914"/>
              <a:gd name="connsiteY379" fmla="*/ 95988 h 2227419"/>
              <a:gd name="connsiteX380" fmla="*/ 508469 w 1958914"/>
              <a:gd name="connsiteY380" fmla="*/ 113229 h 2227419"/>
              <a:gd name="connsiteX381" fmla="*/ 495120 w 1958914"/>
              <a:gd name="connsiteY381" fmla="*/ 152899 h 2227419"/>
              <a:gd name="connsiteX382" fmla="*/ 500849 w 1958914"/>
              <a:gd name="connsiteY382" fmla="*/ 265424 h 2227419"/>
              <a:gd name="connsiteX383" fmla="*/ 498903 w 1958914"/>
              <a:gd name="connsiteY383" fmla="*/ 287367 h 2227419"/>
              <a:gd name="connsiteX384" fmla="*/ 488040 w 1958914"/>
              <a:gd name="connsiteY384" fmla="*/ 287853 h 2227419"/>
              <a:gd name="connsiteX385" fmla="*/ 466799 w 1958914"/>
              <a:gd name="connsiteY385" fmla="*/ 160736 h 2227419"/>
              <a:gd name="connsiteX386" fmla="*/ 458422 w 1958914"/>
              <a:gd name="connsiteY386" fmla="*/ 242454 h 2227419"/>
              <a:gd name="connsiteX387" fmla="*/ 603645 w 1958914"/>
              <a:gd name="connsiteY387" fmla="*/ 581434 h 2227419"/>
              <a:gd name="connsiteX388" fmla="*/ 639045 w 1958914"/>
              <a:gd name="connsiteY388" fmla="*/ 584785 h 2227419"/>
              <a:gd name="connsiteX389" fmla="*/ 636451 w 1958914"/>
              <a:gd name="connsiteY389" fmla="*/ 574300 h 2227419"/>
              <a:gd name="connsiteX390" fmla="*/ 632776 w 1958914"/>
              <a:gd name="connsiteY390" fmla="*/ 562085 h 2227419"/>
              <a:gd name="connsiteX391" fmla="*/ 583594 w 1958914"/>
              <a:gd name="connsiteY391" fmla="*/ 224565 h 2227419"/>
              <a:gd name="connsiteX392" fmla="*/ 580081 w 1958914"/>
              <a:gd name="connsiteY392" fmla="*/ 128794 h 2227419"/>
              <a:gd name="connsiteX393" fmla="*/ 555003 w 1958914"/>
              <a:gd name="connsiteY393" fmla="*/ 95988 h 2227419"/>
              <a:gd name="connsiteX394" fmla="*/ 933761 w 1958914"/>
              <a:gd name="connsiteY394" fmla="*/ 52049 h 2227419"/>
              <a:gd name="connsiteX395" fmla="*/ 895658 w 1958914"/>
              <a:gd name="connsiteY395" fmla="*/ 66587 h 2227419"/>
              <a:gd name="connsiteX396" fmla="*/ 818750 w 1958914"/>
              <a:gd name="connsiteY396" fmla="*/ 153278 h 2227419"/>
              <a:gd name="connsiteX397" fmla="*/ 732762 w 1958914"/>
              <a:gd name="connsiteY397" fmla="*/ 395298 h 2227419"/>
              <a:gd name="connsiteX398" fmla="*/ 713738 w 1958914"/>
              <a:gd name="connsiteY398" fmla="*/ 578839 h 2227419"/>
              <a:gd name="connsiteX399" fmla="*/ 750327 w 1958914"/>
              <a:gd name="connsiteY399" fmla="*/ 556140 h 2227419"/>
              <a:gd name="connsiteX400" fmla="*/ 802914 w 1958914"/>
              <a:gd name="connsiteY400" fmla="*/ 425888 h 2227419"/>
              <a:gd name="connsiteX401" fmla="*/ 972080 w 1958914"/>
              <a:gd name="connsiteY401" fmla="*/ 193056 h 2227419"/>
              <a:gd name="connsiteX402" fmla="*/ 984781 w 1958914"/>
              <a:gd name="connsiteY402" fmla="*/ 173761 h 2227419"/>
              <a:gd name="connsiteX403" fmla="*/ 986943 w 1958914"/>
              <a:gd name="connsiteY403" fmla="*/ 143657 h 2227419"/>
              <a:gd name="connsiteX404" fmla="*/ 994023 w 1958914"/>
              <a:gd name="connsiteY404" fmla="*/ 104203 h 2227419"/>
              <a:gd name="connsiteX405" fmla="*/ 963595 w 1958914"/>
              <a:gd name="connsiteY405" fmla="*/ 79828 h 2227419"/>
              <a:gd name="connsiteX406" fmla="*/ 920519 w 1958914"/>
              <a:gd name="connsiteY406" fmla="*/ 105068 h 2227419"/>
              <a:gd name="connsiteX407" fmla="*/ 822533 w 1958914"/>
              <a:gd name="connsiteY407" fmla="*/ 250885 h 2227419"/>
              <a:gd name="connsiteX408" fmla="*/ 804590 w 1958914"/>
              <a:gd name="connsiteY408" fmla="*/ 284340 h 2227419"/>
              <a:gd name="connsiteX409" fmla="*/ 796591 w 1958914"/>
              <a:gd name="connsiteY409" fmla="*/ 280395 h 2227419"/>
              <a:gd name="connsiteX410" fmla="*/ 846476 w 1958914"/>
              <a:gd name="connsiteY410" fmla="*/ 161060 h 2227419"/>
              <a:gd name="connsiteX411" fmla="*/ 933761 w 1958914"/>
              <a:gd name="connsiteY411" fmla="*/ 52049 h 2227419"/>
              <a:gd name="connsiteX412" fmla="*/ 765676 w 1958914"/>
              <a:gd name="connsiteY412" fmla="*/ 22377 h 2227419"/>
              <a:gd name="connsiteX413" fmla="*/ 720548 w 1958914"/>
              <a:gd name="connsiteY413" fmla="*/ 39888 h 2227419"/>
              <a:gd name="connsiteX414" fmla="*/ 687687 w 1958914"/>
              <a:gd name="connsiteY414" fmla="*/ 105663 h 2227419"/>
              <a:gd name="connsiteX415" fmla="*/ 665312 w 1958914"/>
              <a:gd name="connsiteY415" fmla="*/ 280719 h 2227419"/>
              <a:gd name="connsiteX416" fmla="*/ 659583 w 1958914"/>
              <a:gd name="connsiteY416" fmla="*/ 345629 h 2227419"/>
              <a:gd name="connsiteX417" fmla="*/ 650071 w 1958914"/>
              <a:gd name="connsiteY417" fmla="*/ 335198 h 2227419"/>
              <a:gd name="connsiteX418" fmla="*/ 677202 w 1958914"/>
              <a:gd name="connsiteY418" fmla="*/ 47995 h 2227419"/>
              <a:gd name="connsiteX419" fmla="*/ 643423 w 1958914"/>
              <a:gd name="connsiteY419" fmla="*/ 68046 h 2227419"/>
              <a:gd name="connsiteX420" fmla="*/ 609968 w 1958914"/>
              <a:gd name="connsiteY420" fmla="*/ 153872 h 2227419"/>
              <a:gd name="connsiteX421" fmla="*/ 625210 w 1958914"/>
              <a:gd name="connsiteY421" fmla="*/ 448642 h 2227419"/>
              <a:gd name="connsiteX422" fmla="*/ 659799 w 1958914"/>
              <a:gd name="connsiteY422" fmla="*/ 580029 h 2227419"/>
              <a:gd name="connsiteX423" fmla="*/ 692822 w 1958914"/>
              <a:gd name="connsiteY423" fmla="*/ 571813 h 2227419"/>
              <a:gd name="connsiteX424" fmla="*/ 693254 w 1958914"/>
              <a:gd name="connsiteY424" fmla="*/ 488204 h 2227419"/>
              <a:gd name="connsiteX425" fmla="*/ 820642 w 1958914"/>
              <a:gd name="connsiteY425" fmla="*/ 109932 h 2227419"/>
              <a:gd name="connsiteX426" fmla="*/ 813237 w 1958914"/>
              <a:gd name="connsiteY426" fmla="*/ 63777 h 2227419"/>
              <a:gd name="connsiteX427" fmla="*/ 813237 w 1958914"/>
              <a:gd name="connsiteY427" fmla="*/ 108851 h 2227419"/>
              <a:gd name="connsiteX428" fmla="*/ 805455 w 1958914"/>
              <a:gd name="connsiteY428" fmla="*/ 109608 h 2227419"/>
              <a:gd name="connsiteX429" fmla="*/ 793564 w 1958914"/>
              <a:gd name="connsiteY429" fmla="*/ 59183 h 2227419"/>
              <a:gd name="connsiteX430" fmla="*/ 765676 w 1958914"/>
              <a:gd name="connsiteY430" fmla="*/ 22377 h 2227419"/>
              <a:gd name="connsiteX431" fmla="*/ 749293 w 1958914"/>
              <a:gd name="connsiteY431" fmla="*/ 22 h 2227419"/>
              <a:gd name="connsiteX432" fmla="*/ 794321 w 1958914"/>
              <a:gd name="connsiteY432" fmla="*/ 15567 h 2227419"/>
              <a:gd name="connsiteX433" fmla="*/ 853340 w 1958914"/>
              <a:gd name="connsiteY433" fmla="*/ 70154 h 2227419"/>
              <a:gd name="connsiteX434" fmla="*/ 967702 w 1958914"/>
              <a:gd name="connsiteY434" fmla="*/ 47995 h 2227419"/>
              <a:gd name="connsiteX435" fmla="*/ 1026937 w 1958914"/>
              <a:gd name="connsiteY435" fmla="*/ 145765 h 2227419"/>
              <a:gd name="connsiteX436" fmla="*/ 1098603 w 1958914"/>
              <a:gd name="connsiteY436" fmla="*/ 158196 h 2227419"/>
              <a:gd name="connsiteX437" fmla="*/ 1153135 w 1958914"/>
              <a:gd name="connsiteY437" fmla="*/ 280935 h 2227419"/>
              <a:gd name="connsiteX438" fmla="*/ 1121086 w 1958914"/>
              <a:gd name="connsiteY438" fmla="*/ 348493 h 2227419"/>
              <a:gd name="connsiteX439" fmla="*/ 1125842 w 1958914"/>
              <a:gd name="connsiteY439" fmla="*/ 349520 h 2227419"/>
              <a:gd name="connsiteX440" fmla="*/ 1232476 w 1958914"/>
              <a:gd name="connsiteY440" fmla="*/ 400054 h 2227419"/>
              <a:gd name="connsiteX441" fmla="*/ 1234584 w 1958914"/>
              <a:gd name="connsiteY441" fmla="*/ 485123 h 2227419"/>
              <a:gd name="connsiteX442" fmla="*/ 1202264 w 1958914"/>
              <a:gd name="connsiteY442" fmla="*/ 540899 h 2227419"/>
              <a:gd name="connsiteX443" fmla="*/ 1103305 w 1958914"/>
              <a:gd name="connsiteY443" fmla="*/ 623428 h 2227419"/>
              <a:gd name="connsiteX444" fmla="*/ 1204426 w 1958914"/>
              <a:gd name="connsiteY444" fmla="*/ 649370 h 2227419"/>
              <a:gd name="connsiteX445" fmla="*/ 1247122 w 1958914"/>
              <a:gd name="connsiteY445" fmla="*/ 784432 h 2227419"/>
              <a:gd name="connsiteX446" fmla="*/ 1242366 w 1958914"/>
              <a:gd name="connsiteY446" fmla="*/ 791458 h 2227419"/>
              <a:gd name="connsiteX447" fmla="*/ 1134598 w 1958914"/>
              <a:gd name="connsiteY447" fmla="*/ 862043 h 2227419"/>
              <a:gd name="connsiteX448" fmla="*/ 1113195 w 1958914"/>
              <a:gd name="connsiteY448" fmla="*/ 865718 h 2227419"/>
              <a:gd name="connsiteX449" fmla="*/ 1154703 w 1958914"/>
              <a:gd name="connsiteY449" fmla="*/ 902848 h 2227419"/>
              <a:gd name="connsiteX450" fmla="*/ 1172754 w 1958914"/>
              <a:gd name="connsiteY450" fmla="*/ 986566 h 2227419"/>
              <a:gd name="connsiteX451" fmla="*/ 1176700 w 1958914"/>
              <a:gd name="connsiteY451" fmla="*/ 1015157 h 2227419"/>
              <a:gd name="connsiteX452" fmla="*/ 1391264 w 1958914"/>
              <a:gd name="connsiteY452" fmla="*/ 1386456 h 2227419"/>
              <a:gd name="connsiteX453" fmla="*/ 1408451 w 1958914"/>
              <a:gd name="connsiteY453" fmla="*/ 1429801 h 2227419"/>
              <a:gd name="connsiteX454" fmla="*/ 1414829 w 1958914"/>
              <a:gd name="connsiteY454" fmla="*/ 1429963 h 2227419"/>
              <a:gd name="connsiteX455" fmla="*/ 1419963 w 1958914"/>
              <a:gd name="connsiteY455" fmla="*/ 1350299 h 2227419"/>
              <a:gd name="connsiteX456" fmla="*/ 1421314 w 1958914"/>
              <a:gd name="connsiteY456" fmla="*/ 1312466 h 2227419"/>
              <a:gd name="connsiteX457" fmla="*/ 1450337 w 1958914"/>
              <a:gd name="connsiteY457" fmla="*/ 1195186 h 2227419"/>
              <a:gd name="connsiteX458" fmla="*/ 1455417 w 1958914"/>
              <a:gd name="connsiteY458" fmla="*/ 1163676 h 2227419"/>
              <a:gd name="connsiteX459" fmla="*/ 1495088 w 1958914"/>
              <a:gd name="connsiteY459" fmla="*/ 1071473 h 2227419"/>
              <a:gd name="connsiteX460" fmla="*/ 1506761 w 1958914"/>
              <a:gd name="connsiteY460" fmla="*/ 1049692 h 2227419"/>
              <a:gd name="connsiteX461" fmla="*/ 1550539 w 1958914"/>
              <a:gd name="connsiteY461" fmla="*/ 963650 h 2227419"/>
              <a:gd name="connsiteX462" fmla="*/ 1582264 w 1958914"/>
              <a:gd name="connsiteY462" fmla="*/ 921332 h 2227419"/>
              <a:gd name="connsiteX463" fmla="*/ 1663334 w 1958914"/>
              <a:gd name="connsiteY463" fmla="*/ 813023 h 2227419"/>
              <a:gd name="connsiteX464" fmla="*/ 1699707 w 1958914"/>
              <a:gd name="connsiteY464" fmla="*/ 777028 h 2227419"/>
              <a:gd name="connsiteX465" fmla="*/ 1761645 w 1958914"/>
              <a:gd name="connsiteY465" fmla="*/ 749086 h 2227419"/>
              <a:gd name="connsiteX466" fmla="*/ 1795640 w 1958914"/>
              <a:gd name="connsiteY466" fmla="*/ 739357 h 2227419"/>
              <a:gd name="connsiteX467" fmla="*/ 1905408 w 1958914"/>
              <a:gd name="connsiteY467" fmla="*/ 741303 h 2227419"/>
              <a:gd name="connsiteX468" fmla="*/ 1916812 w 1958914"/>
              <a:gd name="connsiteY468" fmla="*/ 794917 h 2227419"/>
              <a:gd name="connsiteX469" fmla="*/ 1856766 w 1958914"/>
              <a:gd name="connsiteY469" fmla="*/ 846045 h 2227419"/>
              <a:gd name="connsiteX470" fmla="*/ 1808611 w 1958914"/>
              <a:gd name="connsiteY470" fmla="*/ 937816 h 2227419"/>
              <a:gd name="connsiteX471" fmla="*/ 1770887 w 1958914"/>
              <a:gd name="connsiteY471" fmla="*/ 1011157 h 2227419"/>
              <a:gd name="connsiteX472" fmla="*/ 1745539 w 1958914"/>
              <a:gd name="connsiteY472" fmla="*/ 1049260 h 2227419"/>
              <a:gd name="connsiteX473" fmla="*/ 1672306 w 1958914"/>
              <a:gd name="connsiteY473" fmla="*/ 1139572 h 2227419"/>
              <a:gd name="connsiteX474" fmla="*/ 1655551 w 1958914"/>
              <a:gd name="connsiteY474" fmla="*/ 1155299 h 2227419"/>
              <a:gd name="connsiteX475" fmla="*/ 1599343 w 1958914"/>
              <a:gd name="connsiteY475" fmla="*/ 1278849 h 2227419"/>
              <a:gd name="connsiteX476" fmla="*/ 1538703 w 1958914"/>
              <a:gd name="connsiteY476" fmla="*/ 1439313 h 2227419"/>
              <a:gd name="connsiteX477" fmla="*/ 1529731 w 1958914"/>
              <a:gd name="connsiteY477" fmla="*/ 1547893 h 2227419"/>
              <a:gd name="connsiteX478" fmla="*/ 1546972 w 1958914"/>
              <a:gd name="connsiteY478" fmla="*/ 1609397 h 2227419"/>
              <a:gd name="connsiteX479" fmla="*/ 1539514 w 1958914"/>
              <a:gd name="connsiteY479" fmla="*/ 1691440 h 2227419"/>
              <a:gd name="connsiteX480" fmla="*/ 1542703 w 1958914"/>
              <a:gd name="connsiteY480" fmla="*/ 1716410 h 2227419"/>
              <a:gd name="connsiteX481" fmla="*/ 1888167 w 1958914"/>
              <a:gd name="connsiteY481" fmla="*/ 2071981 h 2227419"/>
              <a:gd name="connsiteX482" fmla="*/ 1952807 w 1958914"/>
              <a:gd name="connsiteY482" fmla="*/ 2109922 h 2227419"/>
              <a:gd name="connsiteX483" fmla="*/ 1954374 w 1958914"/>
              <a:gd name="connsiteY483" fmla="*/ 2140620 h 2227419"/>
              <a:gd name="connsiteX484" fmla="*/ 1922271 w 1958914"/>
              <a:gd name="connsiteY484" fmla="*/ 2120515 h 2227419"/>
              <a:gd name="connsiteX485" fmla="*/ 1806557 w 1958914"/>
              <a:gd name="connsiteY485" fmla="*/ 2052579 h 2227419"/>
              <a:gd name="connsiteX486" fmla="*/ 1521786 w 1958914"/>
              <a:gd name="connsiteY486" fmla="*/ 1733975 h 2227419"/>
              <a:gd name="connsiteX487" fmla="*/ 1514220 w 1958914"/>
              <a:gd name="connsiteY487" fmla="*/ 1696629 h 2227419"/>
              <a:gd name="connsiteX488" fmla="*/ 1513950 w 1958914"/>
              <a:gd name="connsiteY488" fmla="*/ 1577672 h 2227419"/>
              <a:gd name="connsiteX489" fmla="*/ 1524921 w 1958914"/>
              <a:gd name="connsiteY489" fmla="*/ 1420343 h 2227419"/>
              <a:gd name="connsiteX490" fmla="*/ 1544594 w 1958914"/>
              <a:gd name="connsiteY490" fmla="*/ 1321871 h 2227419"/>
              <a:gd name="connsiteX491" fmla="*/ 1564699 w 1958914"/>
              <a:gd name="connsiteY491" fmla="*/ 1303549 h 2227419"/>
              <a:gd name="connsiteX492" fmla="*/ 1573455 w 1958914"/>
              <a:gd name="connsiteY492" fmla="*/ 1280092 h 2227419"/>
              <a:gd name="connsiteX493" fmla="*/ 1618313 w 1958914"/>
              <a:gd name="connsiteY493" fmla="*/ 1184971 h 2227419"/>
              <a:gd name="connsiteX494" fmla="*/ 1635230 w 1958914"/>
              <a:gd name="connsiteY494" fmla="*/ 1136059 h 2227419"/>
              <a:gd name="connsiteX495" fmla="*/ 1641121 w 1958914"/>
              <a:gd name="connsiteY495" fmla="*/ 1123358 h 2227419"/>
              <a:gd name="connsiteX496" fmla="*/ 1679224 w 1958914"/>
              <a:gd name="connsiteY496" fmla="*/ 1105306 h 2227419"/>
              <a:gd name="connsiteX497" fmla="*/ 1722893 w 1958914"/>
              <a:gd name="connsiteY497" fmla="*/ 1043261 h 2227419"/>
              <a:gd name="connsiteX498" fmla="*/ 1749863 w 1958914"/>
              <a:gd name="connsiteY498" fmla="*/ 998132 h 2227419"/>
              <a:gd name="connsiteX499" fmla="*/ 1793262 w 1958914"/>
              <a:gd name="connsiteY499" fmla="*/ 904469 h 2227419"/>
              <a:gd name="connsiteX500" fmla="*/ 1805747 w 1958914"/>
              <a:gd name="connsiteY500" fmla="*/ 865340 h 2227419"/>
              <a:gd name="connsiteX501" fmla="*/ 1890383 w 1958914"/>
              <a:gd name="connsiteY501" fmla="*/ 787675 h 2227419"/>
              <a:gd name="connsiteX502" fmla="*/ 1903138 w 1958914"/>
              <a:gd name="connsiteY502" fmla="*/ 769677 h 2227419"/>
              <a:gd name="connsiteX503" fmla="*/ 1883628 w 1958914"/>
              <a:gd name="connsiteY503" fmla="*/ 758976 h 2227419"/>
              <a:gd name="connsiteX504" fmla="*/ 1741972 w 1958914"/>
              <a:gd name="connsiteY504" fmla="*/ 772002 h 2227419"/>
              <a:gd name="connsiteX505" fmla="*/ 1736567 w 1958914"/>
              <a:gd name="connsiteY505" fmla="*/ 775244 h 2227419"/>
              <a:gd name="connsiteX506" fmla="*/ 1622691 w 1958914"/>
              <a:gd name="connsiteY506" fmla="*/ 895822 h 2227419"/>
              <a:gd name="connsiteX507" fmla="*/ 1557295 w 1958914"/>
              <a:gd name="connsiteY507" fmla="*/ 987053 h 2227419"/>
              <a:gd name="connsiteX508" fmla="*/ 1532217 w 1958914"/>
              <a:gd name="connsiteY508" fmla="*/ 1036883 h 2227419"/>
              <a:gd name="connsiteX509" fmla="*/ 1518544 w 1958914"/>
              <a:gd name="connsiteY509" fmla="*/ 1078229 h 2227419"/>
              <a:gd name="connsiteX510" fmla="*/ 1481630 w 1958914"/>
              <a:gd name="connsiteY510" fmla="*/ 1151516 h 2227419"/>
              <a:gd name="connsiteX511" fmla="*/ 1444878 w 1958914"/>
              <a:gd name="connsiteY511" fmla="*/ 1301765 h 2227419"/>
              <a:gd name="connsiteX512" fmla="*/ 1439690 w 1958914"/>
              <a:gd name="connsiteY512" fmla="*/ 1338679 h 2227419"/>
              <a:gd name="connsiteX513" fmla="*/ 1440447 w 1958914"/>
              <a:gd name="connsiteY513" fmla="*/ 1409588 h 2227419"/>
              <a:gd name="connsiteX514" fmla="*/ 1440717 w 1958914"/>
              <a:gd name="connsiteY514" fmla="*/ 1474498 h 2227419"/>
              <a:gd name="connsiteX515" fmla="*/ 1489683 w 1958914"/>
              <a:gd name="connsiteY515" fmla="*/ 1605398 h 2227419"/>
              <a:gd name="connsiteX516" fmla="*/ 1499844 w 1958914"/>
              <a:gd name="connsiteY516" fmla="*/ 1651067 h 2227419"/>
              <a:gd name="connsiteX517" fmla="*/ 1497465 w 1958914"/>
              <a:gd name="connsiteY517" fmla="*/ 1671497 h 2227419"/>
              <a:gd name="connsiteX518" fmla="*/ 1490494 w 1958914"/>
              <a:gd name="connsiteY518" fmla="*/ 1672956 h 2227419"/>
              <a:gd name="connsiteX519" fmla="*/ 1467578 w 1958914"/>
              <a:gd name="connsiteY519" fmla="*/ 1631178 h 2227419"/>
              <a:gd name="connsiteX520" fmla="*/ 1332083 w 1958914"/>
              <a:gd name="connsiteY520" fmla="*/ 1300036 h 2227419"/>
              <a:gd name="connsiteX521" fmla="*/ 1178159 w 1958914"/>
              <a:gd name="connsiteY521" fmla="*/ 1049368 h 2227419"/>
              <a:gd name="connsiteX522" fmla="*/ 1152271 w 1958914"/>
              <a:gd name="connsiteY522" fmla="*/ 1025479 h 2227419"/>
              <a:gd name="connsiteX523" fmla="*/ 1145083 w 1958914"/>
              <a:gd name="connsiteY523" fmla="*/ 1031154 h 2227419"/>
              <a:gd name="connsiteX524" fmla="*/ 1165350 w 1958914"/>
              <a:gd name="connsiteY524" fmla="*/ 1061096 h 2227419"/>
              <a:gd name="connsiteX525" fmla="*/ 1275172 w 1958914"/>
              <a:gd name="connsiteY525" fmla="*/ 1215075 h 2227419"/>
              <a:gd name="connsiteX526" fmla="*/ 1351486 w 1958914"/>
              <a:gd name="connsiteY526" fmla="*/ 1390888 h 2227419"/>
              <a:gd name="connsiteX527" fmla="*/ 1520651 w 1958914"/>
              <a:gd name="connsiteY527" fmla="*/ 1783914 h 2227419"/>
              <a:gd name="connsiteX528" fmla="*/ 1593452 w 1958914"/>
              <a:gd name="connsiteY528" fmla="*/ 1883035 h 2227419"/>
              <a:gd name="connsiteX529" fmla="*/ 1644310 w 1958914"/>
              <a:gd name="connsiteY529" fmla="*/ 1947674 h 2227419"/>
              <a:gd name="connsiteX530" fmla="*/ 1682899 w 1958914"/>
              <a:gd name="connsiteY530" fmla="*/ 1995181 h 2227419"/>
              <a:gd name="connsiteX531" fmla="*/ 1957023 w 1958914"/>
              <a:gd name="connsiteY531" fmla="*/ 2193370 h 2227419"/>
              <a:gd name="connsiteX532" fmla="*/ 1957185 w 1958914"/>
              <a:gd name="connsiteY532" fmla="*/ 2193316 h 2227419"/>
              <a:gd name="connsiteX533" fmla="*/ 1958914 w 1958914"/>
              <a:gd name="connsiteY533" fmla="*/ 2227419 h 2227419"/>
              <a:gd name="connsiteX534" fmla="*/ 1930648 w 1958914"/>
              <a:gd name="connsiteY534" fmla="*/ 2207800 h 2227419"/>
              <a:gd name="connsiteX535" fmla="*/ 1723164 w 1958914"/>
              <a:gd name="connsiteY535" fmla="*/ 2069711 h 2227419"/>
              <a:gd name="connsiteX536" fmla="*/ 1624745 w 1958914"/>
              <a:gd name="connsiteY536" fmla="*/ 1984696 h 2227419"/>
              <a:gd name="connsiteX537" fmla="*/ 1490926 w 1958914"/>
              <a:gd name="connsiteY537" fmla="*/ 1909085 h 2227419"/>
              <a:gd name="connsiteX538" fmla="*/ 1384617 w 1958914"/>
              <a:gd name="connsiteY538" fmla="*/ 1888223 h 2227419"/>
              <a:gd name="connsiteX539" fmla="*/ 1281928 w 1958914"/>
              <a:gd name="connsiteY539" fmla="*/ 1898060 h 2227419"/>
              <a:gd name="connsiteX540" fmla="*/ 1151298 w 1958914"/>
              <a:gd name="connsiteY540" fmla="*/ 1930380 h 2227419"/>
              <a:gd name="connsiteX541" fmla="*/ 1136003 w 1958914"/>
              <a:gd name="connsiteY541" fmla="*/ 1941891 h 2227419"/>
              <a:gd name="connsiteX542" fmla="*/ 1110115 w 1958914"/>
              <a:gd name="connsiteY542" fmla="*/ 1983021 h 2227419"/>
              <a:gd name="connsiteX543" fmla="*/ 1074714 w 1958914"/>
              <a:gd name="connsiteY543" fmla="*/ 2044688 h 2227419"/>
              <a:gd name="connsiteX544" fmla="*/ 1072931 w 1958914"/>
              <a:gd name="connsiteY544" fmla="*/ 2048525 h 2227419"/>
              <a:gd name="connsiteX545" fmla="*/ 1024343 w 1958914"/>
              <a:gd name="connsiteY545" fmla="*/ 2150403 h 2227419"/>
              <a:gd name="connsiteX546" fmla="*/ 998292 w 1958914"/>
              <a:gd name="connsiteY546" fmla="*/ 2175967 h 2227419"/>
              <a:gd name="connsiteX547" fmla="*/ 967864 w 1958914"/>
              <a:gd name="connsiteY547" fmla="*/ 2198775 h 2227419"/>
              <a:gd name="connsiteX548" fmla="*/ 910521 w 1958914"/>
              <a:gd name="connsiteY548" fmla="*/ 2184560 h 2227419"/>
              <a:gd name="connsiteX549" fmla="*/ 892253 w 1958914"/>
              <a:gd name="connsiteY549" fmla="*/ 2097221 h 2227419"/>
              <a:gd name="connsiteX550" fmla="*/ 900252 w 1958914"/>
              <a:gd name="connsiteY550" fmla="*/ 2020205 h 2227419"/>
              <a:gd name="connsiteX551" fmla="*/ 909548 w 1958914"/>
              <a:gd name="connsiteY551" fmla="*/ 1974536 h 2227419"/>
              <a:gd name="connsiteX552" fmla="*/ 939165 w 1958914"/>
              <a:gd name="connsiteY552" fmla="*/ 1900708 h 2227419"/>
              <a:gd name="connsiteX553" fmla="*/ 986132 w 1958914"/>
              <a:gd name="connsiteY553" fmla="*/ 1832447 h 2227419"/>
              <a:gd name="connsiteX554" fmla="*/ 1005481 w 1958914"/>
              <a:gd name="connsiteY554" fmla="*/ 1807370 h 2227419"/>
              <a:gd name="connsiteX555" fmla="*/ 1105845 w 1958914"/>
              <a:gd name="connsiteY555" fmla="*/ 1739704 h 2227419"/>
              <a:gd name="connsiteX556" fmla="*/ 1146434 w 1958914"/>
              <a:gd name="connsiteY556" fmla="*/ 1728894 h 2227419"/>
              <a:gd name="connsiteX557" fmla="*/ 1274254 w 1958914"/>
              <a:gd name="connsiteY557" fmla="*/ 1726678 h 2227419"/>
              <a:gd name="connsiteX558" fmla="*/ 1361052 w 1958914"/>
              <a:gd name="connsiteY558" fmla="*/ 1751594 h 2227419"/>
              <a:gd name="connsiteX559" fmla="*/ 1370132 w 1958914"/>
              <a:gd name="connsiteY559" fmla="*/ 1756836 h 2227419"/>
              <a:gd name="connsiteX560" fmla="*/ 1490818 w 1958914"/>
              <a:gd name="connsiteY560" fmla="*/ 1815045 h 2227419"/>
              <a:gd name="connsiteX561" fmla="*/ 1504708 w 1958914"/>
              <a:gd name="connsiteY561" fmla="*/ 1822881 h 2227419"/>
              <a:gd name="connsiteX562" fmla="*/ 1504600 w 1958914"/>
              <a:gd name="connsiteY562" fmla="*/ 1815909 h 2227419"/>
              <a:gd name="connsiteX563" fmla="*/ 1313924 w 1958914"/>
              <a:gd name="connsiteY563" fmla="*/ 1360243 h 2227419"/>
              <a:gd name="connsiteX564" fmla="*/ 1158324 w 1958914"/>
              <a:gd name="connsiteY564" fmla="*/ 1088227 h 2227419"/>
              <a:gd name="connsiteX565" fmla="*/ 1138111 w 1958914"/>
              <a:gd name="connsiteY565" fmla="*/ 1066230 h 2227419"/>
              <a:gd name="connsiteX566" fmla="*/ 1109358 w 1958914"/>
              <a:gd name="connsiteY566" fmla="*/ 1067095 h 2227419"/>
              <a:gd name="connsiteX567" fmla="*/ 1099413 w 1958914"/>
              <a:gd name="connsiteY567" fmla="*/ 1143787 h 2227419"/>
              <a:gd name="connsiteX568" fmla="*/ 1059149 w 1958914"/>
              <a:gd name="connsiteY568" fmla="*/ 1201022 h 2227419"/>
              <a:gd name="connsiteX569" fmla="*/ 1015749 w 1958914"/>
              <a:gd name="connsiteY569" fmla="*/ 1225343 h 2227419"/>
              <a:gd name="connsiteX570" fmla="*/ 990726 w 1958914"/>
              <a:gd name="connsiteY570" fmla="*/ 1333166 h 2227419"/>
              <a:gd name="connsiteX571" fmla="*/ 867716 w 1958914"/>
              <a:gd name="connsiteY571" fmla="*/ 1350461 h 2227419"/>
              <a:gd name="connsiteX572" fmla="*/ 816750 w 1958914"/>
              <a:gd name="connsiteY572" fmla="*/ 1437908 h 2227419"/>
              <a:gd name="connsiteX573" fmla="*/ 689633 w 1958914"/>
              <a:gd name="connsiteY573" fmla="*/ 1436071 h 2227419"/>
              <a:gd name="connsiteX574" fmla="*/ 668555 w 1958914"/>
              <a:gd name="connsiteY574" fmla="*/ 1409372 h 2227419"/>
              <a:gd name="connsiteX575" fmla="*/ 665474 w 1958914"/>
              <a:gd name="connsiteY575" fmla="*/ 1408669 h 2227419"/>
              <a:gd name="connsiteX576" fmla="*/ 654341 w 1958914"/>
              <a:gd name="connsiteY576" fmla="*/ 1433152 h 2227419"/>
              <a:gd name="connsiteX577" fmla="*/ 588998 w 1958914"/>
              <a:gd name="connsiteY577" fmla="*/ 1495954 h 2227419"/>
              <a:gd name="connsiteX578" fmla="*/ 562029 w 1958914"/>
              <a:gd name="connsiteY578" fmla="*/ 1512654 h 2227419"/>
              <a:gd name="connsiteX579" fmla="*/ 496633 w 1958914"/>
              <a:gd name="connsiteY579" fmla="*/ 1513627 h 2227419"/>
              <a:gd name="connsiteX580" fmla="*/ 493228 w 1958914"/>
              <a:gd name="connsiteY580" fmla="*/ 1511087 h 2227419"/>
              <a:gd name="connsiteX581" fmla="*/ 451937 w 1958914"/>
              <a:gd name="connsiteY581" fmla="*/ 1488063 h 2227419"/>
              <a:gd name="connsiteX582" fmla="*/ 430588 w 1958914"/>
              <a:gd name="connsiteY582" fmla="*/ 1443475 h 2227419"/>
              <a:gd name="connsiteX583" fmla="*/ 399512 w 1958914"/>
              <a:gd name="connsiteY583" fmla="*/ 1471201 h 2227419"/>
              <a:gd name="connsiteX584" fmla="*/ 328278 w 1958914"/>
              <a:gd name="connsiteY584" fmla="*/ 1453744 h 2227419"/>
              <a:gd name="connsiteX585" fmla="*/ 309200 w 1958914"/>
              <a:gd name="connsiteY585" fmla="*/ 1439854 h 2227419"/>
              <a:gd name="connsiteX586" fmla="*/ 260720 w 1958914"/>
              <a:gd name="connsiteY586" fmla="*/ 1381268 h 2227419"/>
              <a:gd name="connsiteX587" fmla="*/ 268125 w 1958914"/>
              <a:gd name="connsiteY587" fmla="*/ 1288848 h 2227419"/>
              <a:gd name="connsiteX588" fmla="*/ 253856 w 1958914"/>
              <a:gd name="connsiteY588" fmla="*/ 1293334 h 2227419"/>
              <a:gd name="connsiteX589" fmla="*/ 203701 w 1958914"/>
              <a:gd name="connsiteY589" fmla="*/ 1299874 h 2227419"/>
              <a:gd name="connsiteX590" fmla="*/ 80854 w 1958914"/>
              <a:gd name="connsiteY590" fmla="*/ 1230532 h 2227419"/>
              <a:gd name="connsiteX591" fmla="*/ 77449 w 1958914"/>
              <a:gd name="connsiteY591" fmla="*/ 1225127 h 2227419"/>
              <a:gd name="connsiteX592" fmla="*/ 96581 w 1958914"/>
              <a:gd name="connsiteY592" fmla="*/ 1081472 h 2227419"/>
              <a:gd name="connsiteX593" fmla="*/ 172084 w 1958914"/>
              <a:gd name="connsiteY593" fmla="*/ 998186 h 2227419"/>
              <a:gd name="connsiteX594" fmla="*/ 124415 w 1958914"/>
              <a:gd name="connsiteY594" fmla="*/ 988944 h 2227419"/>
              <a:gd name="connsiteX595" fmla="*/ 12701 w 1958914"/>
              <a:gd name="connsiteY595" fmla="*/ 886742 h 2227419"/>
              <a:gd name="connsiteX596" fmla="*/ 0 w 1958914"/>
              <a:gd name="connsiteY596" fmla="*/ 865448 h 2227419"/>
              <a:gd name="connsiteX597" fmla="*/ 0 w 1958914"/>
              <a:gd name="connsiteY597" fmla="*/ 818482 h 2227419"/>
              <a:gd name="connsiteX598" fmla="*/ 42426 w 1958914"/>
              <a:gd name="connsiteY598" fmla="*/ 746546 h 2227419"/>
              <a:gd name="connsiteX599" fmla="*/ 103715 w 1958914"/>
              <a:gd name="connsiteY599" fmla="*/ 712226 h 2227419"/>
              <a:gd name="connsiteX600" fmla="*/ 173651 w 1958914"/>
              <a:gd name="connsiteY600" fmla="*/ 705687 h 2227419"/>
              <a:gd name="connsiteX601" fmla="*/ 111930 w 1958914"/>
              <a:gd name="connsiteY601" fmla="*/ 637534 h 2227419"/>
              <a:gd name="connsiteX602" fmla="*/ 121118 w 1958914"/>
              <a:gd name="connsiteY602" fmla="*/ 539818 h 2227419"/>
              <a:gd name="connsiteX603" fmla="*/ 220347 w 1958914"/>
              <a:gd name="connsiteY603" fmla="*/ 482853 h 2227419"/>
              <a:gd name="connsiteX604" fmla="*/ 205160 w 1958914"/>
              <a:gd name="connsiteY604" fmla="*/ 456532 h 2227419"/>
              <a:gd name="connsiteX605" fmla="*/ 203755 w 1958914"/>
              <a:gd name="connsiteY605" fmla="*/ 318119 h 2227419"/>
              <a:gd name="connsiteX606" fmla="*/ 211862 w 1958914"/>
              <a:gd name="connsiteY606" fmla="*/ 306013 h 2227419"/>
              <a:gd name="connsiteX607" fmla="*/ 291473 w 1958914"/>
              <a:gd name="connsiteY607" fmla="*/ 269532 h 2227419"/>
              <a:gd name="connsiteX608" fmla="*/ 365246 w 1958914"/>
              <a:gd name="connsiteY608" fmla="*/ 296447 h 2227419"/>
              <a:gd name="connsiteX609" fmla="*/ 464367 w 1958914"/>
              <a:gd name="connsiteY609" fmla="*/ 387137 h 2227419"/>
              <a:gd name="connsiteX610" fmla="*/ 476420 w 1958914"/>
              <a:gd name="connsiteY610" fmla="*/ 404648 h 2227419"/>
              <a:gd name="connsiteX611" fmla="*/ 482473 w 1958914"/>
              <a:gd name="connsiteY611" fmla="*/ 399946 h 2227419"/>
              <a:gd name="connsiteX612" fmla="*/ 459071 w 1958914"/>
              <a:gd name="connsiteY612" fmla="*/ 330820 h 2227419"/>
              <a:gd name="connsiteX613" fmla="*/ 435993 w 1958914"/>
              <a:gd name="connsiteY613" fmla="*/ 201271 h 2227419"/>
              <a:gd name="connsiteX614" fmla="*/ 458098 w 1958914"/>
              <a:gd name="connsiteY614" fmla="*/ 136307 h 2227419"/>
              <a:gd name="connsiteX615" fmla="*/ 483932 w 1958914"/>
              <a:gd name="connsiteY615" fmla="*/ 102420 h 2227419"/>
              <a:gd name="connsiteX616" fmla="*/ 584188 w 1958914"/>
              <a:gd name="connsiteY616" fmla="*/ 89178 h 2227419"/>
              <a:gd name="connsiteX617" fmla="*/ 596457 w 1958914"/>
              <a:gd name="connsiteY617" fmla="*/ 98637 h 2227419"/>
              <a:gd name="connsiteX618" fmla="*/ 612887 w 1958914"/>
              <a:gd name="connsiteY618" fmla="*/ 74046 h 2227419"/>
              <a:gd name="connsiteX619" fmla="*/ 680013 w 1958914"/>
              <a:gd name="connsiteY619" fmla="*/ 28809 h 2227419"/>
              <a:gd name="connsiteX620" fmla="*/ 704063 w 1958914"/>
              <a:gd name="connsiteY620" fmla="*/ 16864 h 2227419"/>
              <a:gd name="connsiteX621" fmla="*/ 749293 w 1958914"/>
              <a:gd name="connsiteY621" fmla="*/ 22 h 2227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</a:cxnLst>
            <a:rect l="l" t="t" r="r" b="b"/>
            <a:pathLst>
              <a:path w="1958914" h="2227419">
                <a:moveTo>
                  <a:pt x="1279576" y="1787494"/>
                </a:moveTo>
                <a:cubicBezTo>
                  <a:pt x="1336933" y="1787629"/>
                  <a:pt x="1389993" y="1799371"/>
                  <a:pt x="1410720" y="1823692"/>
                </a:cubicBezTo>
                <a:cubicBezTo>
                  <a:pt x="1398614" y="1822070"/>
                  <a:pt x="1386183" y="1821746"/>
                  <a:pt x="1374401" y="1818666"/>
                </a:cubicBezTo>
                <a:cubicBezTo>
                  <a:pt x="1304627" y="1800506"/>
                  <a:pt x="1234204" y="1797155"/>
                  <a:pt x="1167025" y="1824449"/>
                </a:cubicBezTo>
                <a:cubicBezTo>
                  <a:pt x="1075686" y="1861524"/>
                  <a:pt x="1015694" y="1932001"/>
                  <a:pt x="976673" y="2021178"/>
                </a:cubicBezTo>
                <a:cubicBezTo>
                  <a:pt x="968998" y="2038743"/>
                  <a:pt x="962675" y="2056848"/>
                  <a:pt x="955216" y="2074468"/>
                </a:cubicBezTo>
                <a:cubicBezTo>
                  <a:pt x="952406" y="2081061"/>
                  <a:pt x="947974" y="2086952"/>
                  <a:pt x="942786" y="2095708"/>
                </a:cubicBezTo>
                <a:cubicBezTo>
                  <a:pt x="923329" y="2029339"/>
                  <a:pt x="1024666" y="1878008"/>
                  <a:pt x="1122652" y="1820935"/>
                </a:cubicBezTo>
                <a:cubicBezTo>
                  <a:pt x="1160566" y="1798830"/>
                  <a:pt x="1222220" y="1787359"/>
                  <a:pt x="1279576" y="1787494"/>
                </a:cubicBezTo>
                <a:close/>
                <a:moveTo>
                  <a:pt x="1260526" y="1745865"/>
                </a:moveTo>
                <a:cubicBezTo>
                  <a:pt x="1232151" y="1746297"/>
                  <a:pt x="1203777" y="1749324"/>
                  <a:pt x="1175403" y="1749108"/>
                </a:cubicBezTo>
                <a:cubicBezTo>
                  <a:pt x="1135192" y="1748784"/>
                  <a:pt x="1101845" y="1760944"/>
                  <a:pt x="1076444" y="1793588"/>
                </a:cubicBezTo>
                <a:cubicBezTo>
                  <a:pt x="1070985" y="1800560"/>
                  <a:pt x="1061148" y="1807154"/>
                  <a:pt x="1052609" y="1808181"/>
                </a:cubicBezTo>
                <a:cubicBezTo>
                  <a:pt x="1031369" y="1810829"/>
                  <a:pt x="1017857" y="1821800"/>
                  <a:pt x="1007048" y="1839095"/>
                </a:cubicBezTo>
                <a:cubicBezTo>
                  <a:pt x="990131" y="1866226"/>
                  <a:pt x="970350" y="1891682"/>
                  <a:pt x="955379" y="1919787"/>
                </a:cubicBezTo>
                <a:cubicBezTo>
                  <a:pt x="944354" y="1940486"/>
                  <a:pt x="938247" y="1964051"/>
                  <a:pt x="931491" y="1986750"/>
                </a:cubicBezTo>
                <a:cubicBezTo>
                  <a:pt x="926843" y="2002261"/>
                  <a:pt x="927113" y="2019502"/>
                  <a:pt x="921276" y="2034365"/>
                </a:cubicBezTo>
                <a:cubicBezTo>
                  <a:pt x="900792" y="2086520"/>
                  <a:pt x="922249" y="2134729"/>
                  <a:pt x="933545" y="2183858"/>
                </a:cubicBezTo>
                <a:cubicBezTo>
                  <a:pt x="934355" y="2187425"/>
                  <a:pt x="940625" y="2191911"/>
                  <a:pt x="944408" y="2191965"/>
                </a:cubicBezTo>
                <a:cubicBezTo>
                  <a:pt x="948245" y="2192019"/>
                  <a:pt x="955704" y="2186452"/>
                  <a:pt x="955379" y="2184290"/>
                </a:cubicBezTo>
                <a:cubicBezTo>
                  <a:pt x="952569" y="2166401"/>
                  <a:pt x="966945" y="2163050"/>
                  <a:pt x="977539" y="2157699"/>
                </a:cubicBezTo>
                <a:cubicBezTo>
                  <a:pt x="998130" y="2147268"/>
                  <a:pt x="1008075" y="2131054"/>
                  <a:pt x="1014236" y="2108733"/>
                </a:cubicBezTo>
                <a:cubicBezTo>
                  <a:pt x="1020559" y="2085763"/>
                  <a:pt x="1034449" y="2064901"/>
                  <a:pt x="1044502" y="2043067"/>
                </a:cubicBezTo>
                <a:cubicBezTo>
                  <a:pt x="1047853" y="2035824"/>
                  <a:pt x="1051636" y="2028744"/>
                  <a:pt x="1056068" y="2022097"/>
                </a:cubicBezTo>
                <a:cubicBezTo>
                  <a:pt x="1066175" y="2006910"/>
                  <a:pt x="1076768" y="1992047"/>
                  <a:pt x="1087901" y="1977616"/>
                </a:cubicBezTo>
                <a:cubicBezTo>
                  <a:pt x="1096441" y="1966537"/>
                  <a:pt x="1104115" y="1954484"/>
                  <a:pt x="1113303" y="1943945"/>
                </a:cubicBezTo>
                <a:cubicBezTo>
                  <a:pt x="1122005" y="1933623"/>
                  <a:pt x="1136273" y="1912760"/>
                  <a:pt x="1166377" y="1908166"/>
                </a:cubicBezTo>
                <a:cubicBezTo>
                  <a:pt x="1210587" y="1901357"/>
                  <a:pt x="1253121" y="1884818"/>
                  <a:pt x="1294305" y="1867848"/>
                </a:cubicBezTo>
                <a:cubicBezTo>
                  <a:pt x="1317004" y="1858498"/>
                  <a:pt x="1336569" y="1855039"/>
                  <a:pt x="1359593" y="1861633"/>
                </a:cubicBezTo>
                <a:cubicBezTo>
                  <a:pt x="1375050" y="1866010"/>
                  <a:pt x="1391426" y="1869577"/>
                  <a:pt x="1407424" y="1869577"/>
                </a:cubicBezTo>
                <a:cubicBezTo>
                  <a:pt x="1468983" y="1869577"/>
                  <a:pt x="1524219" y="1888656"/>
                  <a:pt x="1575130" y="1921786"/>
                </a:cubicBezTo>
                <a:cubicBezTo>
                  <a:pt x="1593993" y="1934055"/>
                  <a:pt x="1611990" y="1947566"/>
                  <a:pt x="1630420" y="1960538"/>
                </a:cubicBezTo>
                <a:cubicBezTo>
                  <a:pt x="1589939" y="1910761"/>
                  <a:pt x="1549566" y="1860822"/>
                  <a:pt x="1486332" y="1837906"/>
                </a:cubicBezTo>
                <a:cubicBezTo>
                  <a:pt x="1468064" y="1831313"/>
                  <a:pt x="1452985" y="1816288"/>
                  <a:pt x="1435366" y="1807316"/>
                </a:cubicBezTo>
                <a:cubicBezTo>
                  <a:pt x="1414126" y="1796453"/>
                  <a:pt x="1391859" y="1787643"/>
                  <a:pt x="1369808" y="1778617"/>
                </a:cubicBezTo>
                <a:cubicBezTo>
                  <a:pt x="1360025" y="1774618"/>
                  <a:pt x="1346892" y="1774996"/>
                  <a:pt x="1339974" y="1768457"/>
                </a:cubicBezTo>
                <a:cubicBezTo>
                  <a:pt x="1316896" y="1746676"/>
                  <a:pt x="1289008" y="1745433"/>
                  <a:pt x="1260526" y="1745865"/>
                </a:cubicBezTo>
                <a:close/>
                <a:moveTo>
                  <a:pt x="944084" y="1202752"/>
                </a:moveTo>
                <a:cubicBezTo>
                  <a:pt x="962676" y="1225776"/>
                  <a:pt x="981592" y="1249178"/>
                  <a:pt x="1001913" y="1274309"/>
                </a:cubicBezTo>
                <a:cubicBezTo>
                  <a:pt x="1000670" y="1225451"/>
                  <a:pt x="993104" y="1216426"/>
                  <a:pt x="944084" y="1202752"/>
                </a:cubicBezTo>
                <a:close/>
                <a:moveTo>
                  <a:pt x="1036179" y="1063366"/>
                </a:moveTo>
                <a:cubicBezTo>
                  <a:pt x="1056392" y="1082444"/>
                  <a:pt x="1075092" y="1100118"/>
                  <a:pt x="1096117" y="1120007"/>
                </a:cubicBezTo>
                <a:cubicBezTo>
                  <a:pt x="1097576" y="1075851"/>
                  <a:pt x="1083632" y="1063258"/>
                  <a:pt x="1036179" y="1063366"/>
                </a:cubicBezTo>
                <a:close/>
                <a:moveTo>
                  <a:pt x="627858" y="1000023"/>
                </a:moveTo>
                <a:cubicBezTo>
                  <a:pt x="605050" y="993268"/>
                  <a:pt x="592998" y="1002348"/>
                  <a:pt x="582080" y="1020561"/>
                </a:cubicBezTo>
                <a:cubicBezTo>
                  <a:pt x="537654" y="1094551"/>
                  <a:pt x="501930" y="1172432"/>
                  <a:pt x="472582" y="1253447"/>
                </a:cubicBezTo>
                <a:cubicBezTo>
                  <a:pt x="454207" y="1304197"/>
                  <a:pt x="442587" y="1355812"/>
                  <a:pt x="448099" y="1410020"/>
                </a:cubicBezTo>
                <a:cubicBezTo>
                  <a:pt x="450748" y="1436557"/>
                  <a:pt x="453504" y="1463580"/>
                  <a:pt x="477933" y="1487847"/>
                </a:cubicBezTo>
                <a:cubicBezTo>
                  <a:pt x="466853" y="1436017"/>
                  <a:pt x="465178" y="1388888"/>
                  <a:pt x="474042" y="1341760"/>
                </a:cubicBezTo>
                <a:cubicBezTo>
                  <a:pt x="475987" y="1331437"/>
                  <a:pt x="479446" y="1321222"/>
                  <a:pt x="483338" y="1311385"/>
                </a:cubicBezTo>
                <a:cubicBezTo>
                  <a:pt x="484527" y="1308413"/>
                  <a:pt x="489607" y="1306954"/>
                  <a:pt x="492904" y="1304792"/>
                </a:cubicBezTo>
                <a:cubicBezTo>
                  <a:pt x="494525" y="1308899"/>
                  <a:pt x="497660" y="1313061"/>
                  <a:pt x="497444" y="1317060"/>
                </a:cubicBezTo>
                <a:cubicBezTo>
                  <a:pt x="495606" y="1351596"/>
                  <a:pt x="491120" y="1386186"/>
                  <a:pt x="491661" y="1420721"/>
                </a:cubicBezTo>
                <a:cubicBezTo>
                  <a:pt x="491985" y="1440719"/>
                  <a:pt x="497714" y="1461581"/>
                  <a:pt x="505334" y="1480335"/>
                </a:cubicBezTo>
                <a:cubicBezTo>
                  <a:pt x="515657" y="1505683"/>
                  <a:pt x="535060" y="1509466"/>
                  <a:pt x="550193" y="1487253"/>
                </a:cubicBezTo>
                <a:cubicBezTo>
                  <a:pt x="567758" y="1461364"/>
                  <a:pt x="578946" y="1431152"/>
                  <a:pt x="592836" y="1402724"/>
                </a:cubicBezTo>
                <a:cubicBezTo>
                  <a:pt x="596349" y="1395590"/>
                  <a:pt x="599429" y="1388294"/>
                  <a:pt x="602726" y="1381051"/>
                </a:cubicBezTo>
                <a:cubicBezTo>
                  <a:pt x="605699" y="1382024"/>
                  <a:pt x="608617" y="1382997"/>
                  <a:pt x="611536" y="1383970"/>
                </a:cubicBezTo>
                <a:cubicBezTo>
                  <a:pt x="609536" y="1398941"/>
                  <a:pt x="608347" y="1414074"/>
                  <a:pt x="605266" y="1428774"/>
                </a:cubicBezTo>
                <a:cubicBezTo>
                  <a:pt x="602132" y="1443475"/>
                  <a:pt x="597159" y="1457797"/>
                  <a:pt x="592457" y="1474173"/>
                </a:cubicBezTo>
                <a:cubicBezTo>
                  <a:pt x="630074" y="1452285"/>
                  <a:pt x="656286" y="1387861"/>
                  <a:pt x="642504" y="1346462"/>
                </a:cubicBezTo>
                <a:cubicBezTo>
                  <a:pt x="613806" y="1260366"/>
                  <a:pt x="607482" y="1172810"/>
                  <a:pt x="618562" y="1083363"/>
                </a:cubicBezTo>
                <a:cubicBezTo>
                  <a:pt x="621967" y="1055421"/>
                  <a:pt x="624831" y="1027479"/>
                  <a:pt x="627858" y="1000023"/>
                </a:cubicBezTo>
                <a:close/>
                <a:moveTo>
                  <a:pt x="654611" y="982351"/>
                </a:moveTo>
                <a:cubicBezTo>
                  <a:pt x="650287" y="1016994"/>
                  <a:pt x="644288" y="1050503"/>
                  <a:pt x="642234" y="1084228"/>
                </a:cubicBezTo>
                <a:cubicBezTo>
                  <a:pt x="637100" y="1168649"/>
                  <a:pt x="630993" y="1253610"/>
                  <a:pt x="661367" y="1335112"/>
                </a:cubicBezTo>
                <a:cubicBezTo>
                  <a:pt x="672446" y="1364837"/>
                  <a:pt x="687795" y="1392996"/>
                  <a:pt x="701199" y="1421856"/>
                </a:cubicBezTo>
                <a:cubicBezTo>
                  <a:pt x="703523" y="1420830"/>
                  <a:pt x="705847" y="1419803"/>
                  <a:pt x="708171" y="1418776"/>
                </a:cubicBezTo>
                <a:cubicBezTo>
                  <a:pt x="697902" y="1393968"/>
                  <a:pt x="678662" y="1371647"/>
                  <a:pt x="681634" y="1343111"/>
                </a:cubicBezTo>
                <a:cubicBezTo>
                  <a:pt x="683796" y="1342138"/>
                  <a:pt x="686012" y="1341111"/>
                  <a:pt x="688174" y="1340084"/>
                </a:cubicBezTo>
                <a:cubicBezTo>
                  <a:pt x="695956" y="1353001"/>
                  <a:pt x="703631" y="1366080"/>
                  <a:pt x="711684" y="1378835"/>
                </a:cubicBezTo>
                <a:cubicBezTo>
                  <a:pt x="721899" y="1394941"/>
                  <a:pt x="729844" y="1413804"/>
                  <a:pt x="743679" y="1425856"/>
                </a:cubicBezTo>
                <a:cubicBezTo>
                  <a:pt x="753678" y="1434503"/>
                  <a:pt x="772324" y="1438125"/>
                  <a:pt x="785728" y="1435854"/>
                </a:cubicBezTo>
                <a:cubicBezTo>
                  <a:pt x="792646" y="1434720"/>
                  <a:pt x="801185" y="1415695"/>
                  <a:pt x="800915" y="1404940"/>
                </a:cubicBezTo>
                <a:cubicBezTo>
                  <a:pt x="800266" y="1379646"/>
                  <a:pt x="794645" y="1354569"/>
                  <a:pt x="791348" y="1329329"/>
                </a:cubicBezTo>
                <a:cubicBezTo>
                  <a:pt x="790213" y="1320898"/>
                  <a:pt x="790159" y="1312304"/>
                  <a:pt x="789619" y="1303819"/>
                </a:cubicBezTo>
                <a:cubicBezTo>
                  <a:pt x="793456" y="1303116"/>
                  <a:pt x="797239" y="1302468"/>
                  <a:pt x="801077" y="1301765"/>
                </a:cubicBezTo>
                <a:cubicBezTo>
                  <a:pt x="809832" y="1330194"/>
                  <a:pt x="818588" y="1358622"/>
                  <a:pt x="826695" y="1384997"/>
                </a:cubicBezTo>
                <a:cubicBezTo>
                  <a:pt x="841395" y="1359433"/>
                  <a:pt x="839450" y="1328734"/>
                  <a:pt x="820209" y="1305494"/>
                </a:cubicBezTo>
                <a:cubicBezTo>
                  <a:pt x="813832" y="1297874"/>
                  <a:pt x="807670" y="1290091"/>
                  <a:pt x="801671" y="1282146"/>
                </a:cubicBezTo>
                <a:cubicBezTo>
                  <a:pt x="741734" y="1202590"/>
                  <a:pt x="702928" y="1113575"/>
                  <a:pt x="682066" y="1016400"/>
                </a:cubicBezTo>
                <a:cubicBezTo>
                  <a:pt x="678932" y="1001915"/>
                  <a:pt x="675527" y="987269"/>
                  <a:pt x="654611" y="982351"/>
                </a:cubicBezTo>
                <a:close/>
                <a:moveTo>
                  <a:pt x="543775" y="974750"/>
                </a:moveTo>
                <a:cubicBezTo>
                  <a:pt x="538316" y="977054"/>
                  <a:pt x="533682" y="981540"/>
                  <a:pt x="529493" y="986188"/>
                </a:cubicBezTo>
                <a:cubicBezTo>
                  <a:pt x="485337" y="1035154"/>
                  <a:pt x="438587" y="1082337"/>
                  <a:pt x="399079" y="1134870"/>
                </a:cubicBezTo>
                <a:cubicBezTo>
                  <a:pt x="359571" y="1187349"/>
                  <a:pt x="326603" y="1244854"/>
                  <a:pt x="292716" y="1301333"/>
                </a:cubicBezTo>
                <a:cubicBezTo>
                  <a:pt x="276069" y="1329058"/>
                  <a:pt x="272124" y="1360892"/>
                  <a:pt x="283906" y="1391698"/>
                </a:cubicBezTo>
                <a:cubicBezTo>
                  <a:pt x="288068" y="1402670"/>
                  <a:pt x="300498" y="1410452"/>
                  <a:pt x="309146" y="1419694"/>
                </a:cubicBezTo>
                <a:cubicBezTo>
                  <a:pt x="312875" y="1409642"/>
                  <a:pt x="318604" y="1399860"/>
                  <a:pt x="320009" y="1389536"/>
                </a:cubicBezTo>
                <a:cubicBezTo>
                  <a:pt x="326765" y="1339760"/>
                  <a:pt x="340385" y="1292361"/>
                  <a:pt x="366003" y="1248908"/>
                </a:cubicBezTo>
                <a:cubicBezTo>
                  <a:pt x="370110" y="1241881"/>
                  <a:pt x="376650" y="1236315"/>
                  <a:pt x="382054" y="1230046"/>
                </a:cubicBezTo>
                <a:cubicBezTo>
                  <a:pt x="384270" y="1231289"/>
                  <a:pt x="386486" y="1232532"/>
                  <a:pt x="388702" y="1233775"/>
                </a:cubicBezTo>
                <a:cubicBezTo>
                  <a:pt x="386324" y="1242746"/>
                  <a:pt x="384595" y="1251988"/>
                  <a:pt x="381406" y="1260690"/>
                </a:cubicBezTo>
                <a:cubicBezTo>
                  <a:pt x="373677" y="1281984"/>
                  <a:pt x="362057" y="1302414"/>
                  <a:pt x="357842" y="1324356"/>
                </a:cubicBezTo>
                <a:cubicBezTo>
                  <a:pt x="351356" y="1358135"/>
                  <a:pt x="347951" y="1392834"/>
                  <a:pt x="347249" y="1427261"/>
                </a:cubicBezTo>
                <a:cubicBezTo>
                  <a:pt x="347032" y="1438016"/>
                  <a:pt x="357355" y="1454338"/>
                  <a:pt x="366976" y="1458392"/>
                </a:cubicBezTo>
                <a:cubicBezTo>
                  <a:pt x="374758" y="1461689"/>
                  <a:pt x="390161" y="1452285"/>
                  <a:pt x="399566" y="1445042"/>
                </a:cubicBezTo>
                <a:cubicBezTo>
                  <a:pt x="420211" y="1429207"/>
                  <a:pt x="423832" y="1405426"/>
                  <a:pt x="427237" y="1380727"/>
                </a:cubicBezTo>
                <a:cubicBezTo>
                  <a:pt x="433507" y="1335220"/>
                  <a:pt x="437884" y="1288578"/>
                  <a:pt x="451937" y="1245341"/>
                </a:cubicBezTo>
                <a:cubicBezTo>
                  <a:pt x="480041" y="1158866"/>
                  <a:pt x="517333" y="1075851"/>
                  <a:pt x="570244" y="1000997"/>
                </a:cubicBezTo>
                <a:cubicBezTo>
                  <a:pt x="579108" y="988458"/>
                  <a:pt x="574406" y="982621"/>
                  <a:pt x="563002" y="976405"/>
                </a:cubicBezTo>
                <a:cubicBezTo>
                  <a:pt x="555517" y="972325"/>
                  <a:pt x="549234" y="972447"/>
                  <a:pt x="543775" y="974750"/>
                </a:cubicBezTo>
                <a:close/>
                <a:moveTo>
                  <a:pt x="736437" y="937384"/>
                </a:moveTo>
                <a:cubicBezTo>
                  <a:pt x="732654" y="941762"/>
                  <a:pt x="728546" y="945869"/>
                  <a:pt x="725141" y="950463"/>
                </a:cubicBezTo>
                <a:cubicBezTo>
                  <a:pt x="720548" y="956678"/>
                  <a:pt x="717845" y="965380"/>
                  <a:pt x="711900" y="969163"/>
                </a:cubicBezTo>
                <a:cubicBezTo>
                  <a:pt x="698226" y="977865"/>
                  <a:pt x="697578" y="988836"/>
                  <a:pt x="701685" y="1002185"/>
                </a:cubicBezTo>
                <a:cubicBezTo>
                  <a:pt x="714008" y="1042180"/>
                  <a:pt x="724277" y="1082985"/>
                  <a:pt x="739031" y="1122061"/>
                </a:cubicBezTo>
                <a:cubicBezTo>
                  <a:pt x="768271" y="1199509"/>
                  <a:pt x="810697" y="1268905"/>
                  <a:pt x="873661" y="1324032"/>
                </a:cubicBezTo>
                <a:cubicBezTo>
                  <a:pt x="883984" y="1333058"/>
                  <a:pt x="896469" y="1339598"/>
                  <a:pt x="907981" y="1347272"/>
                </a:cubicBezTo>
                <a:cubicBezTo>
                  <a:pt x="909116" y="1345543"/>
                  <a:pt x="910305" y="1343867"/>
                  <a:pt x="911440" y="1342192"/>
                </a:cubicBezTo>
                <a:cubicBezTo>
                  <a:pt x="889929" y="1318682"/>
                  <a:pt x="867338" y="1296036"/>
                  <a:pt x="847286" y="1271337"/>
                </a:cubicBezTo>
                <a:cubicBezTo>
                  <a:pt x="827560" y="1247016"/>
                  <a:pt x="805400" y="1222911"/>
                  <a:pt x="805887" y="1188646"/>
                </a:cubicBezTo>
                <a:cubicBezTo>
                  <a:pt x="808211" y="1187403"/>
                  <a:pt x="810535" y="1186160"/>
                  <a:pt x="812859" y="1184917"/>
                </a:cubicBezTo>
                <a:cubicBezTo>
                  <a:pt x="820804" y="1196861"/>
                  <a:pt x="827884" y="1209562"/>
                  <a:pt x="836801" y="1220695"/>
                </a:cubicBezTo>
                <a:cubicBezTo>
                  <a:pt x="862474" y="1252745"/>
                  <a:pt x="888146" y="1284903"/>
                  <a:pt x="915439" y="1315601"/>
                </a:cubicBezTo>
                <a:cubicBezTo>
                  <a:pt x="927113" y="1328734"/>
                  <a:pt x="959271" y="1332572"/>
                  <a:pt x="968837" y="1324140"/>
                </a:cubicBezTo>
                <a:cubicBezTo>
                  <a:pt x="986132" y="1308899"/>
                  <a:pt x="981592" y="1290307"/>
                  <a:pt x="972296" y="1273607"/>
                </a:cubicBezTo>
                <a:cubicBezTo>
                  <a:pt x="959919" y="1251340"/>
                  <a:pt x="945381" y="1230208"/>
                  <a:pt x="931599" y="1208697"/>
                </a:cubicBezTo>
                <a:cubicBezTo>
                  <a:pt x="925870" y="1199671"/>
                  <a:pt x="921006" y="1189619"/>
                  <a:pt x="913602" y="1182214"/>
                </a:cubicBezTo>
                <a:cubicBezTo>
                  <a:pt x="889551" y="1158164"/>
                  <a:pt x="862366" y="1136923"/>
                  <a:pt x="840260" y="1111305"/>
                </a:cubicBezTo>
                <a:cubicBezTo>
                  <a:pt x="799185" y="1063690"/>
                  <a:pt x="766487" y="1010455"/>
                  <a:pt x="745787" y="950463"/>
                </a:cubicBezTo>
                <a:cubicBezTo>
                  <a:pt x="744112" y="945599"/>
                  <a:pt x="739626" y="941707"/>
                  <a:pt x="736437" y="937384"/>
                </a:cubicBezTo>
                <a:close/>
                <a:moveTo>
                  <a:pt x="698172" y="916954"/>
                </a:moveTo>
                <a:cubicBezTo>
                  <a:pt x="684120" y="928953"/>
                  <a:pt x="673095" y="938411"/>
                  <a:pt x="660826" y="948950"/>
                </a:cubicBezTo>
                <a:cubicBezTo>
                  <a:pt x="662826" y="952031"/>
                  <a:pt x="667366" y="958948"/>
                  <a:pt x="671798" y="965758"/>
                </a:cubicBezTo>
                <a:cubicBezTo>
                  <a:pt x="681526" y="961435"/>
                  <a:pt x="690282" y="957543"/>
                  <a:pt x="701037" y="952733"/>
                </a:cubicBezTo>
                <a:cubicBezTo>
                  <a:pt x="700118" y="941546"/>
                  <a:pt x="699145" y="929439"/>
                  <a:pt x="698172" y="916954"/>
                </a:cubicBezTo>
                <a:close/>
                <a:moveTo>
                  <a:pt x="785619" y="890093"/>
                </a:moveTo>
                <a:cubicBezTo>
                  <a:pt x="781782" y="899119"/>
                  <a:pt x="780485" y="907766"/>
                  <a:pt x="775567" y="913009"/>
                </a:cubicBezTo>
                <a:cubicBezTo>
                  <a:pt x="757894" y="931709"/>
                  <a:pt x="765730" y="949598"/>
                  <a:pt x="776378" y="966785"/>
                </a:cubicBezTo>
                <a:cubicBezTo>
                  <a:pt x="804752" y="1012562"/>
                  <a:pt x="830316" y="1060826"/>
                  <a:pt x="863987" y="1102388"/>
                </a:cubicBezTo>
                <a:cubicBezTo>
                  <a:pt x="889767" y="1134167"/>
                  <a:pt x="924681" y="1159515"/>
                  <a:pt x="958514" y="1183403"/>
                </a:cubicBezTo>
                <a:cubicBezTo>
                  <a:pt x="975431" y="1195348"/>
                  <a:pt x="999157" y="1197726"/>
                  <a:pt x="1019803" y="1204427"/>
                </a:cubicBezTo>
                <a:cubicBezTo>
                  <a:pt x="919439" y="1148814"/>
                  <a:pt x="859015" y="1099631"/>
                  <a:pt x="865878" y="1069095"/>
                </a:cubicBezTo>
                <a:cubicBezTo>
                  <a:pt x="880579" y="1080985"/>
                  <a:pt x="893875" y="1092389"/>
                  <a:pt x="907873" y="1102874"/>
                </a:cubicBezTo>
                <a:cubicBezTo>
                  <a:pt x="931113" y="1120277"/>
                  <a:pt x="953542" y="1139410"/>
                  <a:pt x="978728" y="1153407"/>
                </a:cubicBezTo>
                <a:cubicBezTo>
                  <a:pt x="997374" y="1163730"/>
                  <a:pt x="1019587" y="1170162"/>
                  <a:pt x="1040827" y="1172594"/>
                </a:cubicBezTo>
                <a:cubicBezTo>
                  <a:pt x="1065094" y="1175404"/>
                  <a:pt x="1082605" y="1150867"/>
                  <a:pt x="1068769" y="1131843"/>
                </a:cubicBezTo>
                <a:cubicBezTo>
                  <a:pt x="1046502" y="1101145"/>
                  <a:pt x="1020343" y="1071689"/>
                  <a:pt x="990618" y="1048287"/>
                </a:cubicBezTo>
                <a:cubicBezTo>
                  <a:pt x="955271" y="1020453"/>
                  <a:pt x="912575" y="1002131"/>
                  <a:pt x="876634" y="975000"/>
                </a:cubicBezTo>
                <a:cubicBezTo>
                  <a:pt x="844584" y="950841"/>
                  <a:pt x="817399" y="920197"/>
                  <a:pt x="785619" y="890093"/>
                </a:cubicBezTo>
                <a:close/>
                <a:moveTo>
                  <a:pt x="499930" y="876041"/>
                </a:moveTo>
                <a:cubicBezTo>
                  <a:pt x="494633" y="877608"/>
                  <a:pt x="488202" y="878635"/>
                  <a:pt x="482581" y="881338"/>
                </a:cubicBezTo>
                <a:cubicBezTo>
                  <a:pt x="390540" y="925385"/>
                  <a:pt x="296823" y="966569"/>
                  <a:pt x="207376" y="1015427"/>
                </a:cubicBezTo>
                <a:cubicBezTo>
                  <a:pt x="168679" y="1036559"/>
                  <a:pt x="137710" y="1072716"/>
                  <a:pt x="105391" y="1104279"/>
                </a:cubicBezTo>
                <a:cubicBezTo>
                  <a:pt x="94203" y="1115197"/>
                  <a:pt x="89555" y="1132870"/>
                  <a:pt x="81934" y="1147462"/>
                </a:cubicBezTo>
                <a:cubicBezTo>
                  <a:pt x="83826" y="1148705"/>
                  <a:pt x="85718" y="1150002"/>
                  <a:pt x="87609" y="1151246"/>
                </a:cubicBezTo>
                <a:cubicBezTo>
                  <a:pt x="93230" y="1146274"/>
                  <a:pt x="99121" y="1141517"/>
                  <a:pt x="104472" y="1136221"/>
                </a:cubicBezTo>
                <a:cubicBezTo>
                  <a:pt x="148790" y="1092173"/>
                  <a:pt x="200675" y="1058826"/>
                  <a:pt x="255207" y="1029317"/>
                </a:cubicBezTo>
                <a:cubicBezTo>
                  <a:pt x="263801" y="1024669"/>
                  <a:pt x="273962" y="1022885"/>
                  <a:pt x="283420" y="1019805"/>
                </a:cubicBezTo>
                <a:cubicBezTo>
                  <a:pt x="284501" y="1022291"/>
                  <a:pt x="285528" y="1024831"/>
                  <a:pt x="286554" y="1027317"/>
                </a:cubicBezTo>
                <a:cubicBezTo>
                  <a:pt x="279474" y="1032614"/>
                  <a:pt x="272448" y="1037964"/>
                  <a:pt x="265368" y="1043261"/>
                </a:cubicBezTo>
                <a:cubicBezTo>
                  <a:pt x="222780" y="1075202"/>
                  <a:pt x="179759" y="1106549"/>
                  <a:pt x="137981" y="1139518"/>
                </a:cubicBezTo>
                <a:cubicBezTo>
                  <a:pt x="124307" y="1150327"/>
                  <a:pt x="112200" y="1164217"/>
                  <a:pt x="102580" y="1178863"/>
                </a:cubicBezTo>
                <a:cubicBezTo>
                  <a:pt x="88474" y="1200374"/>
                  <a:pt x="95068" y="1222263"/>
                  <a:pt x="117443" y="1234694"/>
                </a:cubicBezTo>
                <a:cubicBezTo>
                  <a:pt x="135332" y="1244638"/>
                  <a:pt x="154843" y="1250691"/>
                  <a:pt x="174570" y="1241990"/>
                </a:cubicBezTo>
                <a:cubicBezTo>
                  <a:pt x="206295" y="1227992"/>
                  <a:pt x="237048" y="1211940"/>
                  <a:pt x="268611" y="1197672"/>
                </a:cubicBezTo>
                <a:cubicBezTo>
                  <a:pt x="277961" y="1193402"/>
                  <a:pt x="288716" y="1192321"/>
                  <a:pt x="298823" y="1189781"/>
                </a:cubicBezTo>
                <a:cubicBezTo>
                  <a:pt x="292229" y="1198212"/>
                  <a:pt x="287311" y="1209562"/>
                  <a:pt x="278718" y="1214534"/>
                </a:cubicBezTo>
                <a:cubicBezTo>
                  <a:pt x="243912" y="1234694"/>
                  <a:pt x="208025" y="1252907"/>
                  <a:pt x="173651" y="1271283"/>
                </a:cubicBezTo>
                <a:cubicBezTo>
                  <a:pt x="211376" y="1288740"/>
                  <a:pt x="276772" y="1271878"/>
                  <a:pt x="298661" y="1235936"/>
                </a:cubicBezTo>
                <a:cubicBezTo>
                  <a:pt x="354869" y="1143841"/>
                  <a:pt x="423400" y="1061475"/>
                  <a:pt x="495930" y="982188"/>
                </a:cubicBezTo>
                <a:cubicBezTo>
                  <a:pt x="539654" y="934411"/>
                  <a:pt x="539492" y="934249"/>
                  <a:pt x="504254" y="879284"/>
                </a:cubicBezTo>
                <a:cubicBezTo>
                  <a:pt x="503551" y="878203"/>
                  <a:pt x="502092" y="877608"/>
                  <a:pt x="499930" y="876041"/>
                </a:cubicBezTo>
                <a:close/>
                <a:moveTo>
                  <a:pt x="543437" y="832479"/>
                </a:moveTo>
                <a:cubicBezTo>
                  <a:pt x="543707" y="843235"/>
                  <a:pt x="543707" y="843235"/>
                  <a:pt x="577541" y="840316"/>
                </a:cubicBezTo>
                <a:cubicBezTo>
                  <a:pt x="574784" y="849396"/>
                  <a:pt x="572622" y="856584"/>
                  <a:pt x="570028" y="865286"/>
                </a:cubicBezTo>
                <a:cubicBezTo>
                  <a:pt x="579378" y="865286"/>
                  <a:pt x="585485" y="865286"/>
                  <a:pt x="592133" y="865286"/>
                </a:cubicBezTo>
                <a:cubicBezTo>
                  <a:pt x="586296" y="853071"/>
                  <a:pt x="580946" y="841830"/>
                  <a:pt x="576514" y="832479"/>
                </a:cubicBezTo>
                <a:cubicBezTo>
                  <a:pt x="564623" y="832479"/>
                  <a:pt x="554030" y="832479"/>
                  <a:pt x="543437" y="832479"/>
                </a:cubicBezTo>
                <a:close/>
                <a:moveTo>
                  <a:pt x="1776723" y="815077"/>
                </a:moveTo>
                <a:cubicBezTo>
                  <a:pt x="1769914" y="825238"/>
                  <a:pt x="1765374" y="833291"/>
                  <a:pt x="1759699" y="840425"/>
                </a:cubicBezTo>
                <a:cubicBezTo>
                  <a:pt x="1717272" y="893823"/>
                  <a:pt x="1671603" y="944951"/>
                  <a:pt x="1632636" y="1000781"/>
                </a:cubicBezTo>
                <a:cubicBezTo>
                  <a:pt x="1545891" y="1125087"/>
                  <a:pt x="1501681" y="1266095"/>
                  <a:pt x="1480062" y="1414939"/>
                </a:cubicBezTo>
                <a:cubicBezTo>
                  <a:pt x="1477522" y="1432342"/>
                  <a:pt x="1472982" y="1449475"/>
                  <a:pt x="1469415" y="1466715"/>
                </a:cubicBezTo>
                <a:cubicBezTo>
                  <a:pt x="1465848" y="1465850"/>
                  <a:pt x="1462227" y="1464986"/>
                  <a:pt x="1458606" y="1464175"/>
                </a:cubicBezTo>
                <a:cubicBezTo>
                  <a:pt x="1466497" y="1323276"/>
                  <a:pt x="1502438" y="1189673"/>
                  <a:pt x="1568861" y="1064069"/>
                </a:cubicBezTo>
                <a:cubicBezTo>
                  <a:pt x="1626582" y="954895"/>
                  <a:pt x="1734945" y="822373"/>
                  <a:pt x="1776723" y="815077"/>
                </a:cubicBezTo>
                <a:close/>
                <a:moveTo>
                  <a:pt x="868635" y="791026"/>
                </a:moveTo>
                <a:cubicBezTo>
                  <a:pt x="853880" y="787297"/>
                  <a:pt x="840423" y="790269"/>
                  <a:pt x="834099" y="807402"/>
                </a:cubicBezTo>
                <a:cubicBezTo>
                  <a:pt x="825776" y="829885"/>
                  <a:pt x="816804" y="852098"/>
                  <a:pt x="806535" y="878527"/>
                </a:cubicBezTo>
                <a:cubicBezTo>
                  <a:pt x="865284" y="941707"/>
                  <a:pt x="932626" y="1000943"/>
                  <a:pt x="1019100" y="1033262"/>
                </a:cubicBezTo>
                <a:cubicBezTo>
                  <a:pt x="1043367" y="1042342"/>
                  <a:pt x="1070552" y="1043477"/>
                  <a:pt x="1096441" y="1048287"/>
                </a:cubicBezTo>
                <a:cubicBezTo>
                  <a:pt x="1096819" y="1046125"/>
                  <a:pt x="1097197" y="1043910"/>
                  <a:pt x="1097576" y="1041693"/>
                </a:cubicBezTo>
                <a:cubicBezTo>
                  <a:pt x="1094225" y="1041315"/>
                  <a:pt x="1090658" y="1041423"/>
                  <a:pt x="1087469" y="1040396"/>
                </a:cubicBezTo>
                <a:cubicBezTo>
                  <a:pt x="1055906" y="1030344"/>
                  <a:pt x="1024235" y="1020507"/>
                  <a:pt x="992996" y="1009428"/>
                </a:cubicBezTo>
                <a:cubicBezTo>
                  <a:pt x="988834" y="1007914"/>
                  <a:pt x="987051" y="999862"/>
                  <a:pt x="984186" y="994835"/>
                </a:cubicBezTo>
                <a:cubicBezTo>
                  <a:pt x="989753" y="994133"/>
                  <a:pt x="995860" y="991592"/>
                  <a:pt x="1000724" y="993052"/>
                </a:cubicBezTo>
                <a:cubicBezTo>
                  <a:pt x="1016992" y="997970"/>
                  <a:pt x="1032828" y="1004347"/>
                  <a:pt x="1048772" y="1010238"/>
                </a:cubicBezTo>
                <a:cubicBezTo>
                  <a:pt x="1071093" y="1018508"/>
                  <a:pt x="1093360" y="1023480"/>
                  <a:pt x="1117303" y="1016021"/>
                </a:cubicBezTo>
                <a:cubicBezTo>
                  <a:pt x="1148974" y="1006131"/>
                  <a:pt x="1158216" y="978459"/>
                  <a:pt x="1135787" y="953976"/>
                </a:cubicBezTo>
                <a:cubicBezTo>
                  <a:pt x="1122978" y="939924"/>
                  <a:pt x="1108871" y="925872"/>
                  <a:pt x="1092712" y="916360"/>
                </a:cubicBezTo>
                <a:cubicBezTo>
                  <a:pt x="1046934" y="889336"/>
                  <a:pt x="999806" y="864745"/>
                  <a:pt x="953272" y="839019"/>
                </a:cubicBezTo>
                <a:cubicBezTo>
                  <a:pt x="943976" y="833885"/>
                  <a:pt x="935220" y="827886"/>
                  <a:pt x="926194" y="822265"/>
                </a:cubicBezTo>
                <a:cubicBezTo>
                  <a:pt x="927329" y="819563"/>
                  <a:pt x="928464" y="816914"/>
                  <a:pt x="929599" y="814212"/>
                </a:cubicBezTo>
                <a:cubicBezTo>
                  <a:pt x="945705" y="818157"/>
                  <a:pt x="961757" y="822157"/>
                  <a:pt x="977863" y="826102"/>
                </a:cubicBezTo>
                <a:cubicBezTo>
                  <a:pt x="942192" y="811077"/>
                  <a:pt x="905603" y="800376"/>
                  <a:pt x="868635" y="791026"/>
                </a:cubicBezTo>
                <a:close/>
                <a:moveTo>
                  <a:pt x="658339" y="741250"/>
                </a:moveTo>
                <a:cubicBezTo>
                  <a:pt x="672013" y="741033"/>
                  <a:pt x="682660" y="754275"/>
                  <a:pt x="681958" y="770705"/>
                </a:cubicBezTo>
                <a:cubicBezTo>
                  <a:pt x="681039" y="793404"/>
                  <a:pt x="661853" y="820968"/>
                  <a:pt x="648773" y="815401"/>
                </a:cubicBezTo>
                <a:cubicBezTo>
                  <a:pt x="637423" y="810591"/>
                  <a:pt x="629911" y="796701"/>
                  <a:pt x="625209" y="791729"/>
                </a:cubicBezTo>
                <a:cubicBezTo>
                  <a:pt x="625533" y="763300"/>
                  <a:pt x="642936" y="741520"/>
                  <a:pt x="658339" y="741250"/>
                </a:cubicBezTo>
                <a:close/>
                <a:moveTo>
                  <a:pt x="193540" y="731893"/>
                </a:moveTo>
                <a:cubicBezTo>
                  <a:pt x="165977" y="729346"/>
                  <a:pt x="138116" y="730386"/>
                  <a:pt x="109985" y="733791"/>
                </a:cubicBezTo>
                <a:cubicBezTo>
                  <a:pt x="86150" y="736655"/>
                  <a:pt x="63667" y="744870"/>
                  <a:pt x="49236" y="769516"/>
                </a:cubicBezTo>
                <a:cubicBezTo>
                  <a:pt x="160572" y="754220"/>
                  <a:pt x="261909" y="759139"/>
                  <a:pt x="288284" y="785405"/>
                </a:cubicBezTo>
                <a:cubicBezTo>
                  <a:pt x="273475" y="785405"/>
                  <a:pt x="263477" y="785729"/>
                  <a:pt x="253478" y="785351"/>
                </a:cubicBezTo>
                <a:cubicBezTo>
                  <a:pt x="215213" y="783892"/>
                  <a:pt x="176894" y="780379"/>
                  <a:pt x="138629" y="781189"/>
                </a:cubicBezTo>
                <a:cubicBezTo>
                  <a:pt x="103931" y="781946"/>
                  <a:pt x="69017" y="786540"/>
                  <a:pt x="39400" y="807997"/>
                </a:cubicBezTo>
                <a:cubicBezTo>
                  <a:pt x="15944" y="825021"/>
                  <a:pt x="15133" y="857557"/>
                  <a:pt x="38427" y="874960"/>
                </a:cubicBezTo>
                <a:cubicBezTo>
                  <a:pt x="47939" y="882040"/>
                  <a:pt x="59235" y="888634"/>
                  <a:pt x="70585" y="890850"/>
                </a:cubicBezTo>
                <a:cubicBezTo>
                  <a:pt x="106688" y="897984"/>
                  <a:pt x="143169" y="903010"/>
                  <a:pt x="179488" y="908739"/>
                </a:cubicBezTo>
                <a:cubicBezTo>
                  <a:pt x="195000" y="911171"/>
                  <a:pt x="210565" y="913387"/>
                  <a:pt x="226130" y="915711"/>
                </a:cubicBezTo>
                <a:cubicBezTo>
                  <a:pt x="225752" y="919549"/>
                  <a:pt x="225320" y="923386"/>
                  <a:pt x="224941" y="927223"/>
                </a:cubicBezTo>
                <a:cubicBezTo>
                  <a:pt x="162842" y="933925"/>
                  <a:pt x="101932" y="923818"/>
                  <a:pt x="36968" y="905713"/>
                </a:cubicBezTo>
                <a:cubicBezTo>
                  <a:pt x="42589" y="913495"/>
                  <a:pt x="44805" y="917008"/>
                  <a:pt x="47453" y="920143"/>
                </a:cubicBezTo>
                <a:cubicBezTo>
                  <a:pt x="89771" y="970460"/>
                  <a:pt x="194027" y="989701"/>
                  <a:pt x="253586" y="960948"/>
                </a:cubicBezTo>
                <a:cubicBezTo>
                  <a:pt x="327089" y="925656"/>
                  <a:pt x="401673" y="892741"/>
                  <a:pt x="476041" y="859341"/>
                </a:cubicBezTo>
                <a:cubicBezTo>
                  <a:pt x="487823" y="854044"/>
                  <a:pt x="500957" y="851720"/>
                  <a:pt x="508523" y="849504"/>
                </a:cubicBezTo>
                <a:cubicBezTo>
                  <a:pt x="507226" y="831669"/>
                  <a:pt x="506199" y="817185"/>
                  <a:pt x="505064" y="801457"/>
                </a:cubicBezTo>
                <a:cubicBezTo>
                  <a:pt x="499281" y="800808"/>
                  <a:pt x="491661" y="799565"/>
                  <a:pt x="483932" y="799187"/>
                </a:cubicBezTo>
                <a:cubicBezTo>
                  <a:pt x="411510" y="795890"/>
                  <a:pt x="342060" y="778649"/>
                  <a:pt x="275313" y="751518"/>
                </a:cubicBezTo>
                <a:cubicBezTo>
                  <a:pt x="248371" y="740574"/>
                  <a:pt x="221104" y="734439"/>
                  <a:pt x="193540" y="731893"/>
                </a:cubicBezTo>
                <a:close/>
                <a:moveTo>
                  <a:pt x="732708" y="730656"/>
                </a:moveTo>
                <a:cubicBezTo>
                  <a:pt x="731411" y="732115"/>
                  <a:pt x="730114" y="733629"/>
                  <a:pt x="728763" y="735088"/>
                </a:cubicBezTo>
                <a:cubicBezTo>
                  <a:pt x="731843" y="741681"/>
                  <a:pt x="735356" y="748113"/>
                  <a:pt x="737788" y="754977"/>
                </a:cubicBezTo>
                <a:cubicBezTo>
                  <a:pt x="740653" y="763192"/>
                  <a:pt x="741031" y="777784"/>
                  <a:pt x="745193" y="778811"/>
                </a:cubicBezTo>
                <a:cubicBezTo>
                  <a:pt x="754327" y="781135"/>
                  <a:pt x="765136" y="776650"/>
                  <a:pt x="775189" y="774920"/>
                </a:cubicBezTo>
                <a:cubicBezTo>
                  <a:pt x="758488" y="757517"/>
                  <a:pt x="745571" y="744059"/>
                  <a:pt x="732708" y="730656"/>
                </a:cubicBezTo>
                <a:close/>
                <a:moveTo>
                  <a:pt x="810103" y="705092"/>
                </a:moveTo>
                <a:cubicBezTo>
                  <a:pt x="801942" y="706227"/>
                  <a:pt x="792591" y="707578"/>
                  <a:pt x="784917" y="708659"/>
                </a:cubicBezTo>
                <a:cubicBezTo>
                  <a:pt x="782215" y="717469"/>
                  <a:pt x="778702" y="728872"/>
                  <a:pt x="774918" y="741195"/>
                </a:cubicBezTo>
                <a:cubicBezTo>
                  <a:pt x="781188" y="743519"/>
                  <a:pt x="788862" y="748005"/>
                  <a:pt x="796807" y="748816"/>
                </a:cubicBezTo>
                <a:cubicBezTo>
                  <a:pt x="803617" y="749518"/>
                  <a:pt x="812697" y="747897"/>
                  <a:pt x="817129" y="743573"/>
                </a:cubicBezTo>
                <a:cubicBezTo>
                  <a:pt x="819993" y="740817"/>
                  <a:pt x="816588" y="731196"/>
                  <a:pt x="815237" y="724765"/>
                </a:cubicBezTo>
                <a:cubicBezTo>
                  <a:pt x="813616" y="717036"/>
                  <a:pt x="811292" y="709470"/>
                  <a:pt x="810103" y="705092"/>
                </a:cubicBezTo>
                <a:close/>
                <a:moveTo>
                  <a:pt x="573048" y="705065"/>
                </a:moveTo>
                <a:cubicBezTo>
                  <a:pt x="568745" y="704160"/>
                  <a:pt x="565786" y="707767"/>
                  <a:pt x="559867" y="714982"/>
                </a:cubicBezTo>
                <a:cubicBezTo>
                  <a:pt x="567704" y="720063"/>
                  <a:pt x="575649" y="725197"/>
                  <a:pt x="584729" y="731142"/>
                </a:cubicBezTo>
                <a:cubicBezTo>
                  <a:pt x="586404" y="729521"/>
                  <a:pt x="589917" y="726278"/>
                  <a:pt x="594295" y="722225"/>
                </a:cubicBezTo>
                <a:cubicBezTo>
                  <a:pt x="583000" y="711389"/>
                  <a:pt x="577352" y="705970"/>
                  <a:pt x="573048" y="705065"/>
                </a:cubicBezTo>
                <a:close/>
                <a:moveTo>
                  <a:pt x="659428" y="697425"/>
                </a:moveTo>
                <a:cubicBezTo>
                  <a:pt x="649368" y="697755"/>
                  <a:pt x="639127" y="700660"/>
                  <a:pt x="634614" y="705524"/>
                </a:cubicBezTo>
                <a:cubicBezTo>
                  <a:pt x="622723" y="718387"/>
                  <a:pt x="620021" y="736385"/>
                  <a:pt x="606455" y="749681"/>
                </a:cubicBezTo>
                <a:cubicBezTo>
                  <a:pt x="597376" y="758544"/>
                  <a:pt x="603159" y="780811"/>
                  <a:pt x="597214" y="794972"/>
                </a:cubicBezTo>
                <a:cubicBezTo>
                  <a:pt x="589863" y="812537"/>
                  <a:pt x="597970" y="826210"/>
                  <a:pt x="602348" y="840857"/>
                </a:cubicBezTo>
                <a:cubicBezTo>
                  <a:pt x="607807" y="859178"/>
                  <a:pt x="631425" y="870366"/>
                  <a:pt x="648774" y="864421"/>
                </a:cubicBezTo>
                <a:cubicBezTo>
                  <a:pt x="671149" y="856747"/>
                  <a:pt x="716926" y="793945"/>
                  <a:pt x="717251" y="761787"/>
                </a:cubicBezTo>
                <a:cubicBezTo>
                  <a:pt x="708603" y="747086"/>
                  <a:pt x="697145" y="725035"/>
                  <a:pt x="683147" y="704768"/>
                </a:cubicBezTo>
                <a:cubicBezTo>
                  <a:pt x="679364" y="699337"/>
                  <a:pt x="669487" y="697094"/>
                  <a:pt x="659428" y="697425"/>
                </a:cubicBezTo>
                <a:close/>
                <a:moveTo>
                  <a:pt x="621480" y="667584"/>
                </a:moveTo>
                <a:cubicBezTo>
                  <a:pt x="614995" y="678879"/>
                  <a:pt x="608834" y="689635"/>
                  <a:pt x="602780" y="700336"/>
                </a:cubicBezTo>
                <a:cubicBezTo>
                  <a:pt x="603915" y="701633"/>
                  <a:pt x="605104" y="702930"/>
                  <a:pt x="606293" y="704173"/>
                </a:cubicBezTo>
                <a:cubicBezTo>
                  <a:pt x="615427" y="696445"/>
                  <a:pt x="624507" y="688716"/>
                  <a:pt x="634397" y="680393"/>
                </a:cubicBezTo>
                <a:cubicBezTo>
                  <a:pt x="629587" y="675637"/>
                  <a:pt x="625642" y="671745"/>
                  <a:pt x="621480" y="667584"/>
                </a:cubicBezTo>
                <a:close/>
                <a:moveTo>
                  <a:pt x="1086900" y="648931"/>
                </a:moveTo>
                <a:cubicBezTo>
                  <a:pt x="1004882" y="649151"/>
                  <a:pt x="926073" y="671921"/>
                  <a:pt x="848692" y="703903"/>
                </a:cubicBezTo>
                <a:cubicBezTo>
                  <a:pt x="844963" y="705416"/>
                  <a:pt x="840531" y="708281"/>
                  <a:pt x="838963" y="711686"/>
                </a:cubicBezTo>
                <a:cubicBezTo>
                  <a:pt x="830100" y="731142"/>
                  <a:pt x="847827" y="761517"/>
                  <a:pt x="869121" y="768164"/>
                </a:cubicBezTo>
                <a:cubicBezTo>
                  <a:pt x="925167" y="785567"/>
                  <a:pt x="980349" y="805997"/>
                  <a:pt x="1036827" y="821778"/>
                </a:cubicBezTo>
                <a:cubicBezTo>
                  <a:pt x="1069796" y="831020"/>
                  <a:pt x="1104494" y="836263"/>
                  <a:pt x="1138705" y="838371"/>
                </a:cubicBezTo>
                <a:cubicBezTo>
                  <a:pt x="1163080" y="839884"/>
                  <a:pt x="1187563" y="832101"/>
                  <a:pt x="1208263" y="811456"/>
                </a:cubicBezTo>
                <a:cubicBezTo>
                  <a:pt x="1155568" y="817617"/>
                  <a:pt x="1106439" y="823724"/>
                  <a:pt x="1059689" y="799457"/>
                </a:cubicBezTo>
                <a:cubicBezTo>
                  <a:pt x="1073363" y="795350"/>
                  <a:pt x="1086929" y="794377"/>
                  <a:pt x="1100332" y="795566"/>
                </a:cubicBezTo>
                <a:cubicBezTo>
                  <a:pt x="1133787" y="798593"/>
                  <a:pt x="1167566" y="802105"/>
                  <a:pt x="1198697" y="786702"/>
                </a:cubicBezTo>
                <a:cubicBezTo>
                  <a:pt x="1219288" y="776487"/>
                  <a:pt x="1244096" y="764868"/>
                  <a:pt x="1241934" y="737088"/>
                </a:cubicBezTo>
                <a:cubicBezTo>
                  <a:pt x="1239664" y="708119"/>
                  <a:pt x="1213073" y="701795"/>
                  <a:pt x="1190049" y="698498"/>
                </a:cubicBezTo>
                <a:cubicBezTo>
                  <a:pt x="1148650" y="692607"/>
                  <a:pt x="1106818" y="690013"/>
                  <a:pt x="1065202" y="685689"/>
                </a:cubicBezTo>
                <a:cubicBezTo>
                  <a:pt x="1047691" y="683852"/>
                  <a:pt x="1030288" y="681203"/>
                  <a:pt x="1012831" y="678934"/>
                </a:cubicBezTo>
                <a:cubicBezTo>
                  <a:pt x="1013101" y="675907"/>
                  <a:pt x="1013425" y="672826"/>
                  <a:pt x="1013750" y="669800"/>
                </a:cubicBezTo>
                <a:cubicBezTo>
                  <a:pt x="1080551" y="660720"/>
                  <a:pt x="1147136" y="666016"/>
                  <a:pt x="1214316" y="675313"/>
                </a:cubicBezTo>
                <a:cubicBezTo>
                  <a:pt x="1199994" y="667476"/>
                  <a:pt x="1185509" y="659693"/>
                  <a:pt x="1170052" y="656721"/>
                </a:cubicBezTo>
                <a:cubicBezTo>
                  <a:pt x="1141934" y="651289"/>
                  <a:pt x="1114239" y="648857"/>
                  <a:pt x="1086900" y="648931"/>
                </a:cubicBezTo>
                <a:close/>
                <a:moveTo>
                  <a:pt x="746706" y="599377"/>
                </a:moveTo>
                <a:cubicBezTo>
                  <a:pt x="736545" y="601863"/>
                  <a:pt x="727303" y="604133"/>
                  <a:pt x="717683" y="606457"/>
                </a:cubicBezTo>
                <a:cubicBezTo>
                  <a:pt x="724493" y="612024"/>
                  <a:pt x="731897" y="618077"/>
                  <a:pt x="742328" y="626617"/>
                </a:cubicBezTo>
                <a:cubicBezTo>
                  <a:pt x="732438" y="629913"/>
                  <a:pt x="727195" y="631643"/>
                  <a:pt x="721953" y="633427"/>
                </a:cubicBezTo>
                <a:cubicBezTo>
                  <a:pt x="722007" y="634832"/>
                  <a:pt x="722115" y="636237"/>
                  <a:pt x="722169" y="637642"/>
                </a:cubicBezTo>
                <a:cubicBezTo>
                  <a:pt x="729627" y="637642"/>
                  <a:pt x="737032" y="637642"/>
                  <a:pt x="744004" y="637642"/>
                </a:cubicBezTo>
                <a:cubicBezTo>
                  <a:pt x="744977" y="623644"/>
                  <a:pt x="745895" y="611105"/>
                  <a:pt x="746706" y="599377"/>
                </a:cubicBezTo>
                <a:close/>
                <a:moveTo>
                  <a:pt x="691146" y="596513"/>
                </a:moveTo>
                <a:cubicBezTo>
                  <a:pt x="689417" y="597215"/>
                  <a:pt x="687741" y="597864"/>
                  <a:pt x="686012" y="598566"/>
                </a:cubicBezTo>
                <a:cubicBezTo>
                  <a:pt x="686012" y="604566"/>
                  <a:pt x="686012" y="610511"/>
                  <a:pt x="686012" y="614564"/>
                </a:cubicBezTo>
                <a:cubicBezTo>
                  <a:pt x="662123" y="614564"/>
                  <a:pt x="640613" y="614564"/>
                  <a:pt x="619859" y="614564"/>
                </a:cubicBezTo>
                <a:cubicBezTo>
                  <a:pt x="621156" y="627265"/>
                  <a:pt x="621967" y="634994"/>
                  <a:pt x="622832" y="643425"/>
                </a:cubicBezTo>
                <a:cubicBezTo>
                  <a:pt x="651098" y="624455"/>
                  <a:pt x="651098" y="624455"/>
                  <a:pt x="665312" y="630724"/>
                </a:cubicBezTo>
                <a:cubicBezTo>
                  <a:pt x="664934" y="632670"/>
                  <a:pt x="665204" y="635372"/>
                  <a:pt x="663961" y="636561"/>
                </a:cubicBezTo>
                <a:cubicBezTo>
                  <a:pt x="656935" y="643425"/>
                  <a:pt x="649585" y="649911"/>
                  <a:pt x="641748" y="657045"/>
                </a:cubicBezTo>
                <a:cubicBezTo>
                  <a:pt x="643477" y="663098"/>
                  <a:pt x="645207" y="669367"/>
                  <a:pt x="646828" y="675042"/>
                </a:cubicBezTo>
                <a:cubicBezTo>
                  <a:pt x="654773" y="673042"/>
                  <a:pt x="662556" y="671151"/>
                  <a:pt x="670230" y="669205"/>
                </a:cubicBezTo>
                <a:cubicBezTo>
                  <a:pt x="660178" y="644290"/>
                  <a:pt x="669311" y="632021"/>
                  <a:pt x="702442" y="629751"/>
                </a:cubicBezTo>
                <a:cubicBezTo>
                  <a:pt x="698497" y="618077"/>
                  <a:pt x="694821" y="607322"/>
                  <a:pt x="691146" y="596513"/>
                </a:cubicBezTo>
                <a:close/>
                <a:moveTo>
                  <a:pt x="192405" y="502040"/>
                </a:moveTo>
                <a:cubicBezTo>
                  <a:pt x="246182" y="522847"/>
                  <a:pt x="301904" y="536791"/>
                  <a:pt x="345789" y="574678"/>
                </a:cubicBezTo>
                <a:cubicBezTo>
                  <a:pt x="344330" y="578083"/>
                  <a:pt x="342817" y="581488"/>
                  <a:pt x="341357" y="584893"/>
                </a:cubicBezTo>
                <a:cubicBezTo>
                  <a:pt x="333845" y="582028"/>
                  <a:pt x="326008" y="579866"/>
                  <a:pt x="318928" y="576137"/>
                </a:cubicBezTo>
                <a:cubicBezTo>
                  <a:pt x="275151" y="553114"/>
                  <a:pt x="229319" y="535926"/>
                  <a:pt x="179921" y="532251"/>
                </a:cubicBezTo>
                <a:cubicBezTo>
                  <a:pt x="167274" y="531279"/>
                  <a:pt x="148844" y="537818"/>
                  <a:pt x="141926" y="547331"/>
                </a:cubicBezTo>
                <a:cubicBezTo>
                  <a:pt x="130360" y="563220"/>
                  <a:pt x="136575" y="582839"/>
                  <a:pt x="148574" y="598675"/>
                </a:cubicBezTo>
                <a:cubicBezTo>
                  <a:pt x="152843" y="604295"/>
                  <a:pt x="158032" y="609484"/>
                  <a:pt x="163599" y="613754"/>
                </a:cubicBezTo>
                <a:cubicBezTo>
                  <a:pt x="186082" y="631048"/>
                  <a:pt x="208998" y="647911"/>
                  <a:pt x="231643" y="664989"/>
                </a:cubicBezTo>
                <a:cubicBezTo>
                  <a:pt x="237318" y="669313"/>
                  <a:pt x="242777" y="673961"/>
                  <a:pt x="248344" y="678447"/>
                </a:cubicBezTo>
                <a:cubicBezTo>
                  <a:pt x="247209" y="680447"/>
                  <a:pt x="246128" y="682447"/>
                  <a:pt x="244993" y="684446"/>
                </a:cubicBezTo>
                <a:cubicBezTo>
                  <a:pt x="221807" y="686986"/>
                  <a:pt x="204782" y="671259"/>
                  <a:pt x="187001" y="659639"/>
                </a:cubicBezTo>
                <a:cubicBezTo>
                  <a:pt x="167814" y="647046"/>
                  <a:pt x="150087" y="632183"/>
                  <a:pt x="130468" y="617429"/>
                </a:cubicBezTo>
                <a:cubicBezTo>
                  <a:pt x="136197" y="642128"/>
                  <a:pt x="145331" y="653748"/>
                  <a:pt x="174408" y="673583"/>
                </a:cubicBezTo>
                <a:cubicBezTo>
                  <a:pt x="227103" y="709686"/>
                  <a:pt x="284663" y="735628"/>
                  <a:pt x="346546" y="750437"/>
                </a:cubicBezTo>
                <a:cubicBezTo>
                  <a:pt x="394053" y="761787"/>
                  <a:pt x="442478" y="769137"/>
                  <a:pt x="490634" y="777622"/>
                </a:cubicBezTo>
                <a:cubicBezTo>
                  <a:pt x="503173" y="779838"/>
                  <a:pt x="514630" y="777677"/>
                  <a:pt x="519441" y="762597"/>
                </a:cubicBezTo>
                <a:cubicBezTo>
                  <a:pt x="527818" y="736493"/>
                  <a:pt x="536898" y="710605"/>
                  <a:pt x="547869" y="678123"/>
                </a:cubicBezTo>
                <a:cubicBezTo>
                  <a:pt x="525007" y="662287"/>
                  <a:pt x="498254" y="642506"/>
                  <a:pt x="470258" y="624725"/>
                </a:cubicBezTo>
                <a:cubicBezTo>
                  <a:pt x="391513" y="574678"/>
                  <a:pt x="310443" y="529333"/>
                  <a:pt x="219429" y="505066"/>
                </a:cubicBezTo>
                <a:cubicBezTo>
                  <a:pt x="210781" y="502796"/>
                  <a:pt x="201431" y="503012"/>
                  <a:pt x="192405" y="502040"/>
                </a:cubicBezTo>
                <a:close/>
                <a:moveTo>
                  <a:pt x="1142650" y="366383"/>
                </a:moveTo>
                <a:cubicBezTo>
                  <a:pt x="1122167" y="375084"/>
                  <a:pt x="1100170" y="381354"/>
                  <a:pt x="1081470" y="393028"/>
                </a:cubicBezTo>
                <a:cubicBezTo>
                  <a:pt x="982997" y="453830"/>
                  <a:pt x="902792" y="535332"/>
                  <a:pt x="827992" y="622509"/>
                </a:cubicBezTo>
                <a:cubicBezTo>
                  <a:pt x="824101" y="627049"/>
                  <a:pt x="822047" y="635372"/>
                  <a:pt x="823074" y="641263"/>
                </a:cubicBezTo>
                <a:cubicBezTo>
                  <a:pt x="825614" y="655694"/>
                  <a:pt x="830478" y="669800"/>
                  <a:pt x="833126" y="679366"/>
                </a:cubicBezTo>
                <a:cubicBezTo>
                  <a:pt x="899982" y="660504"/>
                  <a:pt x="967810" y="642939"/>
                  <a:pt x="1034612" y="622131"/>
                </a:cubicBezTo>
                <a:cubicBezTo>
                  <a:pt x="1093036" y="603917"/>
                  <a:pt x="1144812" y="572840"/>
                  <a:pt x="1187779" y="528739"/>
                </a:cubicBezTo>
                <a:cubicBezTo>
                  <a:pt x="1197832" y="518415"/>
                  <a:pt x="1205182" y="505390"/>
                  <a:pt x="1213776" y="493662"/>
                </a:cubicBezTo>
                <a:cubicBezTo>
                  <a:pt x="1202588" y="495392"/>
                  <a:pt x="1196048" y="501013"/>
                  <a:pt x="1188644" y="505120"/>
                </a:cubicBezTo>
                <a:cubicBezTo>
                  <a:pt x="1137246" y="533711"/>
                  <a:pt x="1085848" y="562409"/>
                  <a:pt x="1033855" y="589919"/>
                </a:cubicBezTo>
                <a:cubicBezTo>
                  <a:pt x="1025856" y="594189"/>
                  <a:pt x="1014885" y="592729"/>
                  <a:pt x="1005318" y="593919"/>
                </a:cubicBezTo>
                <a:cubicBezTo>
                  <a:pt x="1004940" y="591595"/>
                  <a:pt x="1004616" y="589217"/>
                  <a:pt x="1004237" y="586893"/>
                </a:cubicBezTo>
                <a:cubicBezTo>
                  <a:pt x="1008129" y="584244"/>
                  <a:pt x="1011858" y="581272"/>
                  <a:pt x="1015966" y="579002"/>
                </a:cubicBezTo>
                <a:cubicBezTo>
                  <a:pt x="1056338" y="556680"/>
                  <a:pt x="1097846" y="536143"/>
                  <a:pt x="1136813" y="511552"/>
                </a:cubicBezTo>
                <a:cubicBezTo>
                  <a:pt x="1161134" y="496202"/>
                  <a:pt x="1182212" y="475448"/>
                  <a:pt x="1203561" y="455884"/>
                </a:cubicBezTo>
                <a:cubicBezTo>
                  <a:pt x="1216532" y="443994"/>
                  <a:pt x="1222153" y="429239"/>
                  <a:pt x="1210425" y="412160"/>
                </a:cubicBezTo>
                <a:cubicBezTo>
                  <a:pt x="1197616" y="393460"/>
                  <a:pt x="1181564" y="385731"/>
                  <a:pt x="1161134" y="394919"/>
                </a:cubicBezTo>
                <a:cubicBezTo>
                  <a:pt x="1136705" y="405891"/>
                  <a:pt x="1112709" y="418808"/>
                  <a:pt x="1090766" y="434103"/>
                </a:cubicBezTo>
                <a:cubicBezTo>
                  <a:pt x="1056987" y="457667"/>
                  <a:pt x="1025262" y="484150"/>
                  <a:pt x="992293" y="508903"/>
                </a:cubicBezTo>
                <a:cubicBezTo>
                  <a:pt x="984024" y="515119"/>
                  <a:pt x="974458" y="519551"/>
                  <a:pt x="965486" y="524793"/>
                </a:cubicBezTo>
                <a:cubicBezTo>
                  <a:pt x="963162" y="521442"/>
                  <a:pt x="960892" y="518091"/>
                  <a:pt x="958568" y="514740"/>
                </a:cubicBezTo>
                <a:cubicBezTo>
                  <a:pt x="1015641" y="461342"/>
                  <a:pt x="1075741" y="411674"/>
                  <a:pt x="1144164" y="372274"/>
                </a:cubicBezTo>
                <a:cubicBezTo>
                  <a:pt x="1143677" y="370274"/>
                  <a:pt x="1143137" y="368329"/>
                  <a:pt x="1142650" y="366383"/>
                </a:cubicBezTo>
                <a:close/>
                <a:moveTo>
                  <a:pt x="294053" y="288374"/>
                </a:moveTo>
                <a:cubicBezTo>
                  <a:pt x="289014" y="288894"/>
                  <a:pt x="283771" y="289907"/>
                  <a:pt x="278880" y="290123"/>
                </a:cubicBezTo>
                <a:cubicBezTo>
                  <a:pt x="348870" y="340927"/>
                  <a:pt x="411888" y="392866"/>
                  <a:pt x="462422" y="458208"/>
                </a:cubicBezTo>
                <a:cubicBezTo>
                  <a:pt x="460098" y="461126"/>
                  <a:pt x="457774" y="463991"/>
                  <a:pt x="455450" y="466855"/>
                </a:cubicBezTo>
                <a:cubicBezTo>
                  <a:pt x="447180" y="460640"/>
                  <a:pt x="438695" y="454803"/>
                  <a:pt x="430750" y="448209"/>
                </a:cubicBezTo>
                <a:cubicBezTo>
                  <a:pt x="386540" y="411458"/>
                  <a:pt x="343033" y="373733"/>
                  <a:pt x="297958" y="338062"/>
                </a:cubicBezTo>
                <a:cubicBezTo>
                  <a:pt x="285690" y="328334"/>
                  <a:pt x="269314" y="321578"/>
                  <a:pt x="253856" y="318714"/>
                </a:cubicBezTo>
                <a:cubicBezTo>
                  <a:pt x="228995" y="314066"/>
                  <a:pt x="215591" y="331901"/>
                  <a:pt x="226022" y="354601"/>
                </a:cubicBezTo>
                <a:cubicBezTo>
                  <a:pt x="233643" y="371247"/>
                  <a:pt x="243641" y="387029"/>
                  <a:pt x="254235" y="402054"/>
                </a:cubicBezTo>
                <a:cubicBezTo>
                  <a:pt x="268125" y="421780"/>
                  <a:pt x="283960" y="440156"/>
                  <a:pt x="298282" y="459613"/>
                </a:cubicBezTo>
                <a:cubicBezTo>
                  <a:pt x="302768" y="465720"/>
                  <a:pt x="305038" y="473449"/>
                  <a:pt x="308335" y="480475"/>
                </a:cubicBezTo>
                <a:cubicBezTo>
                  <a:pt x="306227" y="481934"/>
                  <a:pt x="304119" y="483393"/>
                  <a:pt x="302012" y="484853"/>
                </a:cubicBezTo>
                <a:cubicBezTo>
                  <a:pt x="264666" y="456046"/>
                  <a:pt x="237642" y="417457"/>
                  <a:pt x="209916" y="375625"/>
                </a:cubicBezTo>
                <a:cubicBezTo>
                  <a:pt x="204728" y="408647"/>
                  <a:pt x="212781" y="432806"/>
                  <a:pt x="231535" y="455019"/>
                </a:cubicBezTo>
                <a:cubicBezTo>
                  <a:pt x="252667" y="479880"/>
                  <a:pt x="276502" y="499607"/>
                  <a:pt x="307146" y="512092"/>
                </a:cubicBezTo>
                <a:cubicBezTo>
                  <a:pt x="385730" y="544088"/>
                  <a:pt x="459557" y="584947"/>
                  <a:pt x="528737" y="634237"/>
                </a:cubicBezTo>
                <a:cubicBezTo>
                  <a:pt x="537330" y="640344"/>
                  <a:pt x="546572" y="645587"/>
                  <a:pt x="555760" y="651370"/>
                </a:cubicBezTo>
                <a:cubicBezTo>
                  <a:pt x="565542" y="641101"/>
                  <a:pt x="573703" y="631265"/>
                  <a:pt x="583215" y="622887"/>
                </a:cubicBezTo>
                <a:cubicBezTo>
                  <a:pt x="593214" y="614132"/>
                  <a:pt x="593214" y="606998"/>
                  <a:pt x="585972" y="595810"/>
                </a:cubicBezTo>
                <a:cubicBezTo>
                  <a:pt x="567758" y="567814"/>
                  <a:pt x="551923" y="538359"/>
                  <a:pt x="533925" y="510254"/>
                </a:cubicBezTo>
                <a:cubicBezTo>
                  <a:pt x="518306" y="485826"/>
                  <a:pt x="503929" y="459613"/>
                  <a:pt x="483932" y="439129"/>
                </a:cubicBezTo>
                <a:cubicBezTo>
                  <a:pt x="442262" y="396487"/>
                  <a:pt x="397782" y="356546"/>
                  <a:pt x="353302" y="316822"/>
                </a:cubicBezTo>
                <a:cubicBezTo>
                  <a:pt x="340331" y="305256"/>
                  <a:pt x="324117" y="296447"/>
                  <a:pt x="308011" y="289583"/>
                </a:cubicBezTo>
                <a:cubicBezTo>
                  <a:pt x="303931" y="287827"/>
                  <a:pt x="299093" y="287854"/>
                  <a:pt x="294053" y="288374"/>
                </a:cubicBezTo>
                <a:close/>
                <a:moveTo>
                  <a:pt x="1033639" y="170735"/>
                </a:moveTo>
                <a:cubicBezTo>
                  <a:pt x="1007696" y="193164"/>
                  <a:pt x="979808" y="213810"/>
                  <a:pt x="955920" y="238509"/>
                </a:cubicBezTo>
                <a:cubicBezTo>
                  <a:pt x="864960" y="332604"/>
                  <a:pt x="813616" y="449236"/>
                  <a:pt x="769946" y="570300"/>
                </a:cubicBezTo>
                <a:cubicBezTo>
                  <a:pt x="761893" y="592567"/>
                  <a:pt x="771784" y="600350"/>
                  <a:pt x="787403" y="610294"/>
                </a:cubicBezTo>
                <a:cubicBezTo>
                  <a:pt x="805346" y="621752"/>
                  <a:pt x="808859" y="606025"/>
                  <a:pt x="816534" y="597377"/>
                </a:cubicBezTo>
                <a:cubicBezTo>
                  <a:pt x="824587" y="588352"/>
                  <a:pt x="831829" y="578461"/>
                  <a:pt x="840747" y="570408"/>
                </a:cubicBezTo>
                <a:cubicBezTo>
                  <a:pt x="911980" y="506255"/>
                  <a:pt x="982889" y="441778"/>
                  <a:pt x="1055257" y="378922"/>
                </a:cubicBezTo>
                <a:cubicBezTo>
                  <a:pt x="1094549" y="344764"/>
                  <a:pt x="1123356" y="304932"/>
                  <a:pt x="1138651" y="255587"/>
                </a:cubicBezTo>
                <a:cubicBezTo>
                  <a:pt x="1068012" y="330874"/>
                  <a:pt x="1052501" y="343845"/>
                  <a:pt x="1030072" y="339900"/>
                </a:cubicBezTo>
                <a:cubicBezTo>
                  <a:pt x="1043313" y="325416"/>
                  <a:pt x="1055528" y="313039"/>
                  <a:pt x="1066607" y="299744"/>
                </a:cubicBezTo>
                <a:cubicBezTo>
                  <a:pt x="1084280" y="278611"/>
                  <a:pt x="1103575" y="258290"/>
                  <a:pt x="1117249" y="234726"/>
                </a:cubicBezTo>
                <a:cubicBezTo>
                  <a:pt x="1123140" y="224619"/>
                  <a:pt x="1121734" y="200352"/>
                  <a:pt x="1114384" y="194893"/>
                </a:cubicBezTo>
                <a:cubicBezTo>
                  <a:pt x="1103683" y="186894"/>
                  <a:pt x="1084010" y="186624"/>
                  <a:pt x="1069418" y="189489"/>
                </a:cubicBezTo>
                <a:cubicBezTo>
                  <a:pt x="1058176" y="191705"/>
                  <a:pt x="1047312" y="202352"/>
                  <a:pt x="1038935" y="211648"/>
                </a:cubicBezTo>
                <a:cubicBezTo>
                  <a:pt x="1002346" y="252183"/>
                  <a:pt x="966783" y="293636"/>
                  <a:pt x="930734" y="334657"/>
                </a:cubicBezTo>
                <a:cubicBezTo>
                  <a:pt x="923060" y="343359"/>
                  <a:pt x="914736" y="351574"/>
                  <a:pt x="906738" y="360059"/>
                </a:cubicBezTo>
                <a:cubicBezTo>
                  <a:pt x="904306" y="357897"/>
                  <a:pt x="901819" y="355736"/>
                  <a:pt x="899387" y="353574"/>
                </a:cubicBezTo>
                <a:cubicBezTo>
                  <a:pt x="935274" y="286502"/>
                  <a:pt x="981538" y="227267"/>
                  <a:pt x="1038611" y="176139"/>
                </a:cubicBezTo>
                <a:cubicBezTo>
                  <a:pt x="1036990" y="174356"/>
                  <a:pt x="1035314" y="172518"/>
                  <a:pt x="1033639" y="170735"/>
                </a:cubicBezTo>
                <a:close/>
                <a:moveTo>
                  <a:pt x="555003" y="95988"/>
                </a:moveTo>
                <a:cubicBezTo>
                  <a:pt x="535871" y="92313"/>
                  <a:pt x="518468" y="95718"/>
                  <a:pt x="508469" y="113229"/>
                </a:cubicBezTo>
                <a:cubicBezTo>
                  <a:pt x="501605" y="125227"/>
                  <a:pt x="495066" y="139604"/>
                  <a:pt x="495120" y="152899"/>
                </a:cubicBezTo>
                <a:cubicBezTo>
                  <a:pt x="495228" y="190408"/>
                  <a:pt x="498957" y="227916"/>
                  <a:pt x="500849" y="265424"/>
                </a:cubicBezTo>
                <a:cubicBezTo>
                  <a:pt x="501227" y="272720"/>
                  <a:pt x="499606" y="280071"/>
                  <a:pt x="498903" y="287367"/>
                </a:cubicBezTo>
                <a:cubicBezTo>
                  <a:pt x="495282" y="287529"/>
                  <a:pt x="491661" y="287691"/>
                  <a:pt x="488040" y="287853"/>
                </a:cubicBezTo>
                <a:cubicBezTo>
                  <a:pt x="481014" y="245859"/>
                  <a:pt x="473988" y="203919"/>
                  <a:pt x="466799" y="160736"/>
                </a:cubicBezTo>
                <a:cubicBezTo>
                  <a:pt x="449775" y="187543"/>
                  <a:pt x="452801" y="215593"/>
                  <a:pt x="458422" y="242454"/>
                </a:cubicBezTo>
                <a:cubicBezTo>
                  <a:pt x="484094" y="365086"/>
                  <a:pt x="540194" y="474854"/>
                  <a:pt x="603645" y="581434"/>
                </a:cubicBezTo>
                <a:cubicBezTo>
                  <a:pt x="613752" y="598458"/>
                  <a:pt x="624615" y="593973"/>
                  <a:pt x="639045" y="584785"/>
                </a:cubicBezTo>
                <a:cubicBezTo>
                  <a:pt x="638127" y="581055"/>
                  <a:pt x="637370" y="577651"/>
                  <a:pt x="636451" y="574300"/>
                </a:cubicBezTo>
                <a:cubicBezTo>
                  <a:pt x="635316" y="570192"/>
                  <a:pt x="634235" y="566085"/>
                  <a:pt x="632776" y="562085"/>
                </a:cubicBezTo>
                <a:cubicBezTo>
                  <a:pt x="592890" y="453019"/>
                  <a:pt x="581324" y="339900"/>
                  <a:pt x="583594" y="224565"/>
                </a:cubicBezTo>
                <a:cubicBezTo>
                  <a:pt x="584242" y="192677"/>
                  <a:pt x="582459" y="160628"/>
                  <a:pt x="580081" y="128794"/>
                </a:cubicBezTo>
                <a:cubicBezTo>
                  <a:pt x="578946" y="113716"/>
                  <a:pt x="573271" y="99501"/>
                  <a:pt x="555003" y="95988"/>
                </a:cubicBezTo>
                <a:close/>
                <a:moveTo>
                  <a:pt x="933761" y="52049"/>
                </a:moveTo>
                <a:cubicBezTo>
                  <a:pt x="919006" y="57561"/>
                  <a:pt x="906035" y="59993"/>
                  <a:pt x="895658" y="66587"/>
                </a:cubicBezTo>
                <a:cubicBezTo>
                  <a:pt x="861933" y="87989"/>
                  <a:pt x="837342" y="117985"/>
                  <a:pt x="818750" y="153278"/>
                </a:cubicBezTo>
                <a:cubicBezTo>
                  <a:pt x="778323" y="229807"/>
                  <a:pt x="752165" y="311309"/>
                  <a:pt x="732762" y="395298"/>
                </a:cubicBezTo>
                <a:cubicBezTo>
                  <a:pt x="718764" y="455722"/>
                  <a:pt x="711360" y="516740"/>
                  <a:pt x="713738" y="578839"/>
                </a:cubicBezTo>
                <a:cubicBezTo>
                  <a:pt x="734275" y="582893"/>
                  <a:pt x="743950" y="572084"/>
                  <a:pt x="750327" y="556140"/>
                </a:cubicBezTo>
                <a:cubicBezTo>
                  <a:pt x="767784" y="512687"/>
                  <a:pt x="784160" y="468747"/>
                  <a:pt x="802914" y="425888"/>
                </a:cubicBezTo>
                <a:cubicBezTo>
                  <a:pt x="842260" y="336063"/>
                  <a:pt x="899928" y="259209"/>
                  <a:pt x="972080" y="193056"/>
                </a:cubicBezTo>
                <a:cubicBezTo>
                  <a:pt x="977647" y="187975"/>
                  <a:pt x="982943" y="180841"/>
                  <a:pt x="984781" y="173761"/>
                </a:cubicBezTo>
                <a:cubicBezTo>
                  <a:pt x="987267" y="164195"/>
                  <a:pt x="985537" y="153602"/>
                  <a:pt x="986943" y="143657"/>
                </a:cubicBezTo>
                <a:cubicBezTo>
                  <a:pt x="988780" y="130416"/>
                  <a:pt x="993860" y="117391"/>
                  <a:pt x="994023" y="104203"/>
                </a:cubicBezTo>
                <a:cubicBezTo>
                  <a:pt x="994239" y="84314"/>
                  <a:pt x="982295" y="73937"/>
                  <a:pt x="963595" y="79828"/>
                </a:cubicBezTo>
                <a:cubicBezTo>
                  <a:pt x="948029" y="84747"/>
                  <a:pt x="932031" y="93610"/>
                  <a:pt x="920519" y="105068"/>
                </a:cubicBezTo>
                <a:cubicBezTo>
                  <a:pt x="878309" y="147008"/>
                  <a:pt x="845341" y="195596"/>
                  <a:pt x="822533" y="250885"/>
                </a:cubicBezTo>
                <a:cubicBezTo>
                  <a:pt x="817723" y="262560"/>
                  <a:pt x="810643" y="273207"/>
                  <a:pt x="804590" y="284340"/>
                </a:cubicBezTo>
                <a:cubicBezTo>
                  <a:pt x="801942" y="282989"/>
                  <a:pt x="799239" y="281692"/>
                  <a:pt x="796591" y="280395"/>
                </a:cubicBezTo>
                <a:cubicBezTo>
                  <a:pt x="799077" y="235266"/>
                  <a:pt x="821614" y="196947"/>
                  <a:pt x="846476" y="161060"/>
                </a:cubicBezTo>
                <a:cubicBezTo>
                  <a:pt x="871878" y="124471"/>
                  <a:pt x="902090" y="91178"/>
                  <a:pt x="933761" y="52049"/>
                </a:cubicBezTo>
                <a:close/>
                <a:moveTo>
                  <a:pt x="765676" y="22377"/>
                </a:moveTo>
                <a:cubicBezTo>
                  <a:pt x="747247" y="18378"/>
                  <a:pt x="730222" y="25079"/>
                  <a:pt x="720548" y="39888"/>
                </a:cubicBezTo>
                <a:cubicBezTo>
                  <a:pt x="707144" y="60426"/>
                  <a:pt x="691957" y="82423"/>
                  <a:pt x="687687" y="105663"/>
                </a:cubicBezTo>
                <a:cubicBezTo>
                  <a:pt x="677148" y="163438"/>
                  <a:pt x="672176" y="222295"/>
                  <a:pt x="665312" y="280719"/>
                </a:cubicBezTo>
                <a:cubicBezTo>
                  <a:pt x="662988" y="300608"/>
                  <a:pt x="661745" y="320660"/>
                  <a:pt x="659583" y="345629"/>
                </a:cubicBezTo>
                <a:cubicBezTo>
                  <a:pt x="653368" y="338981"/>
                  <a:pt x="650341" y="337252"/>
                  <a:pt x="650071" y="335198"/>
                </a:cubicBezTo>
                <a:cubicBezTo>
                  <a:pt x="638127" y="238131"/>
                  <a:pt x="643693" y="142684"/>
                  <a:pt x="677202" y="47995"/>
                </a:cubicBezTo>
                <a:cubicBezTo>
                  <a:pt x="663853" y="53075"/>
                  <a:pt x="652125" y="59075"/>
                  <a:pt x="643423" y="68046"/>
                </a:cubicBezTo>
                <a:cubicBezTo>
                  <a:pt x="620562" y="91719"/>
                  <a:pt x="613752" y="122579"/>
                  <a:pt x="609968" y="153872"/>
                </a:cubicBezTo>
                <a:cubicBezTo>
                  <a:pt x="597970" y="252993"/>
                  <a:pt x="604942" y="351412"/>
                  <a:pt x="625210" y="448642"/>
                </a:cubicBezTo>
                <a:cubicBezTo>
                  <a:pt x="634397" y="492798"/>
                  <a:pt x="648071" y="535981"/>
                  <a:pt x="659799" y="580029"/>
                </a:cubicBezTo>
                <a:cubicBezTo>
                  <a:pt x="673365" y="576678"/>
                  <a:pt x="681958" y="574516"/>
                  <a:pt x="692822" y="571813"/>
                </a:cubicBezTo>
                <a:cubicBezTo>
                  <a:pt x="692822" y="543493"/>
                  <a:pt x="690444" y="515605"/>
                  <a:pt x="693254" y="488204"/>
                </a:cubicBezTo>
                <a:cubicBezTo>
                  <a:pt x="707144" y="352655"/>
                  <a:pt x="747949" y="225862"/>
                  <a:pt x="820642" y="109932"/>
                </a:cubicBezTo>
                <a:cubicBezTo>
                  <a:pt x="830532" y="94097"/>
                  <a:pt x="831397" y="78207"/>
                  <a:pt x="813237" y="63777"/>
                </a:cubicBezTo>
                <a:cubicBezTo>
                  <a:pt x="813237" y="78802"/>
                  <a:pt x="813237" y="93826"/>
                  <a:pt x="813237" y="108851"/>
                </a:cubicBezTo>
                <a:cubicBezTo>
                  <a:pt x="810643" y="109122"/>
                  <a:pt x="808049" y="109338"/>
                  <a:pt x="805455" y="109608"/>
                </a:cubicBezTo>
                <a:cubicBezTo>
                  <a:pt x="801509" y="92800"/>
                  <a:pt x="798050" y="75883"/>
                  <a:pt x="793564" y="59183"/>
                </a:cubicBezTo>
                <a:cubicBezTo>
                  <a:pt x="789295" y="43293"/>
                  <a:pt x="784917" y="26485"/>
                  <a:pt x="765676" y="22377"/>
                </a:cubicBezTo>
                <a:close/>
                <a:moveTo>
                  <a:pt x="749293" y="22"/>
                </a:moveTo>
                <a:cubicBezTo>
                  <a:pt x="764947" y="-377"/>
                  <a:pt x="780566" y="4623"/>
                  <a:pt x="794321" y="15567"/>
                </a:cubicBezTo>
                <a:cubicBezTo>
                  <a:pt x="814642" y="31727"/>
                  <a:pt x="832640" y="50860"/>
                  <a:pt x="853340" y="70154"/>
                </a:cubicBezTo>
                <a:cubicBezTo>
                  <a:pt x="885822" y="48373"/>
                  <a:pt x="917115" y="27025"/>
                  <a:pt x="967702" y="47995"/>
                </a:cubicBezTo>
                <a:cubicBezTo>
                  <a:pt x="1020451" y="69830"/>
                  <a:pt x="1017209" y="110905"/>
                  <a:pt x="1026937" y="145765"/>
                </a:cubicBezTo>
                <a:cubicBezTo>
                  <a:pt x="1051582" y="149819"/>
                  <a:pt x="1076173" y="150791"/>
                  <a:pt x="1098603" y="158196"/>
                </a:cubicBezTo>
                <a:cubicBezTo>
                  <a:pt x="1139191" y="171599"/>
                  <a:pt x="1169079" y="240617"/>
                  <a:pt x="1153135" y="280935"/>
                </a:cubicBezTo>
                <a:cubicBezTo>
                  <a:pt x="1144056" y="303905"/>
                  <a:pt x="1132003" y="325686"/>
                  <a:pt x="1121086" y="348493"/>
                </a:cubicBezTo>
                <a:cubicBezTo>
                  <a:pt x="1122275" y="348818"/>
                  <a:pt x="1124329" y="350007"/>
                  <a:pt x="1125842" y="349520"/>
                </a:cubicBezTo>
                <a:cubicBezTo>
                  <a:pt x="1176646" y="334063"/>
                  <a:pt x="1207722" y="363410"/>
                  <a:pt x="1232476" y="400054"/>
                </a:cubicBezTo>
                <a:cubicBezTo>
                  <a:pt x="1250095" y="426104"/>
                  <a:pt x="1241880" y="457559"/>
                  <a:pt x="1234584" y="485123"/>
                </a:cubicBezTo>
                <a:cubicBezTo>
                  <a:pt x="1229233" y="505336"/>
                  <a:pt x="1217289" y="526522"/>
                  <a:pt x="1202264" y="540899"/>
                </a:cubicBezTo>
                <a:cubicBezTo>
                  <a:pt x="1170268" y="571489"/>
                  <a:pt x="1134273" y="598026"/>
                  <a:pt x="1103305" y="623428"/>
                </a:cubicBezTo>
                <a:cubicBezTo>
                  <a:pt x="1133949" y="631103"/>
                  <a:pt x="1170106" y="637534"/>
                  <a:pt x="1204426" y="649370"/>
                </a:cubicBezTo>
                <a:cubicBezTo>
                  <a:pt x="1262039" y="669205"/>
                  <a:pt x="1281442" y="734061"/>
                  <a:pt x="1247122" y="784432"/>
                </a:cubicBezTo>
                <a:cubicBezTo>
                  <a:pt x="1245555" y="786756"/>
                  <a:pt x="1243069" y="788864"/>
                  <a:pt x="1242366" y="791458"/>
                </a:cubicBezTo>
                <a:cubicBezTo>
                  <a:pt x="1226909" y="846369"/>
                  <a:pt x="1181132" y="854747"/>
                  <a:pt x="1134598" y="862043"/>
                </a:cubicBezTo>
                <a:cubicBezTo>
                  <a:pt x="1128328" y="863016"/>
                  <a:pt x="1122059" y="864205"/>
                  <a:pt x="1113195" y="865718"/>
                </a:cubicBezTo>
                <a:cubicBezTo>
                  <a:pt x="1128112" y="879068"/>
                  <a:pt x="1141191" y="891174"/>
                  <a:pt x="1154703" y="902848"/>
                </a:cubicBezTo>
                <a:cubicBezTo>
                  <a:pt x="1181780" y="926304"/>
                  <a:pt x="1189617" y="953868"/>
                  <a:pt x="1172754" y="986566"/>
                </a:cubicBezTo>
                <a:cubicBezTo>
                  <a:pt x="1167188" y="997375"/>
                  <a:pt x="1167512" y="1006239"/>
                  <a:pt x="1176700" y="1015157"/>
                </a:cubicBezTo>
                <a:cubicBezTo>
                  <a:pt x="1282955" y="1118818"/>
                  <a:pt x="1342730" y="1249394"/>
                  <a:pt x="1391264" y="1386456"/>
                </a:cubicBezTo>
                <a:cubicBezTo>
                  <a:pt x="1396453" y="1401102"/>
                  <a:pt x="1402722" y="1415371"/>
                  <a:pt x="1408451" y="1429801"/>
                </a:cubicBezTo>
                <a:cubicBezTo>
                  <a:pt x="1410559" y="1429855"/>
                  <a:pt x="1412721" y="1429909"/>
                  <a:pt x="1414829" y="1429963"/>
                </a:cubicBezTo>
                <a:cubicBezTo>
                  <a:pt x="1416558" y="1403426"/>
                  <a:pt x="1418450" y="1376890"/>
                  <a:pt x="1419963" y="1350299"/>
                </a:cubicBezTo>
                <a:cubicBezTo>
                  <a:pt x="1420665" y="1337706"/>
                  <a:pt x="1418612" y="1324573"/>
                  <a:pt x="1421314" y="1312466"/>
                </a:cubicBezTo>
                <a:cubicBezTo>
                  <a:pt x="1430124" y="1273175"/>
                  <a:pt x="1440825" y="1234315"/>
                  <a:pt x="1450337" y="1195186"/>
                </a:cubicBezTo>
                <a:cubicBezTo>
                  <a:pt x="1452823" y="1184863"/>
                  <a:pt x="1454282" y="1174270"/>
                  <a:pt x="1455417" y="1163676"/>
                </a:cubicBezTo>
                <a:cubicBezTo>
                  <a:pt x="1459093" y="1128762"/>
                  <a:pt x="1470280" y="1097415"/>
                  <a:pt x="1495088" y="1071473"/>
                </a:cubicBezTo>
                <a:cubicBezTo>
                  <a:pt x="1500654" y="1065690"/>
                  <a:pt x="1505681" y="1057421"/>
                  <a:pt x="1506761" y="1049692"/>
                </a:cubicBezTo>
                <a:cubicBezTo>
                  <a:pt x="1511626" y="1015751"/>
                  <a:pt x="1528542" y="988728"/>
                  <a:pt x="1550539" y="963650"/>
                </a:cubicBezTo>
                <a:cubicBezTo>
                  <a:pt x="1562159" y="950355"/>
                  <a:pt x="1575779" y="937168"/>
                  <a:pt x="1582264" y="921332"/>
                </a:cubicBezTo>
                <a:cubicBezTo>
                  <a:pt x="1600100" y="877825"/>
                  <a:pt x="1629825" y="844316"/>
                  <a:pt x="1663334" y="813023"/>
                </a:cubicBezTo>
                <a:cubicBezTo>
                  <a:pt x="1675819" y="801403"/>
                  <a:pt x="1688358" y="789729"/>
                  <a:pt x="1699707" y="777028"/>
                </a:cubicBezTo>
                <a:cubicBezTo>
                  <a:pt x="1716354" y="758328"/>
                  <a:pt x="1733432" y="744330"/>
                  <a:pt x="1761645" y="749086"/>
                </a:cubicBezTo>
                <a:cubicBezTo>
                  <a:pt x="1772130" y="750869"/>
                  <a:pt x="1784182" y="739628"/>
                  <a:pt x="1795640" y="739357"/>
                </a:cubicBezTo>
                <a:cubicBezTo>
                  <a:pt x="1832229" y="738385"/>
                  <a:pt x="1869251" y="736925"/>
                  <a:pt x="1905408" y="741303"/>
                </a:cubicBezTo>
                <a:cubicBezTo>
                  <a:pt x="1930378" y="744330"/>
                  <a:pt x="1936377" y="775785"/>
                  <a:pt x="1916812" y="794917"/>
                </a:cubicBezTo>
                <a:cubicBezTo>
                  <a:pt x="1898058" y="813293"/>
                  <a:pt x="1878007" y="830696"/>
                  <a:pt x="1856766" y="846045"/>
                </a:cubicBezTo>
                <a:cubicBezTo>
                  <a:pt x="1824933" y="869015"/>
                  <a:pt x="1809097" y="898200"/>
                  <a:pt x="1808611" y="937816"/>
                </a:cubicBezTo>
                <a:cubicBezTo>
                  <a:pt x="1808287" y="967380"/>
                  <a:pt x="1794667" y="991592"/>
                  <a:pt x="1770887" y="1011157"/>
                </a:cubicBezTo>
                <a:cubicBezTo>
                  <a:pt x="1759537" y="1020507"/>
                  <a:pt x="1750511" y="1035208"/>
                  <a:pt x="1745539" y="1049260"/>
                </a:cubicBezTo>
                <a:cubicBezTo>
                  <a:pt x="1731649" y="1088444"/>
                  <a:pt x="1709922" y="1119953"/>
                  <a:pt x="1672306" y="1139572"/>
                </a:cubicBezTo>
                <a:cubicBezTo>
                  <a:pt x="1665658" y="1142977"/>
                  <a:pt x="1658632" y="1148814"/>
                  <a:pt x="1655551" y="1155299"/>
                </a:cubicBezTo>
                <a:cubicBezTo>
                  <a:pt x="1636095" y="1196158"/>
                  <a:pt x="1616206" y="1236909"/>
                  <a:pt x="1599343" y="1278849"/>
                </a:cubicBezTo>
                <a:cubicBezTo>
                  <a:pt x="1577995" y="1331923"/>
                  <a:pt x="1562375" y="1387429"/>
                  <a:pt x="1538703" y="1439313"/>
                </a:cubicBezTo>
                <a:cubicBezTo>
                  <a:pt x="1521949" y="1476011"/>
                  <a:pt x="1517030" y="1510114"/>
                  <a:pt x="1529731" y="1547893"/>
                </a:cubicBezTo>
                <a:cubicBezTo>
                  <a:pt x="1536541" y="1568052"/>
                  <a:pt x="1541946" y="1588698"/>
                  <a:pt x="1546972" y="1609397"/>
                </a:cubicBezTo>
                <a:cubicBezTo>
                  <a:pt x="1553728" y="1637340"/>
                  <a:pt x="1558160" y="1664957"/>
                  <a:pt x="1539514" y="1691440"/>
                </a:cubicBezTo>
                <a:cubicBezTo>
                  <a:pt x="1535893" y="1696574"/>
                  <a:pt x="1538973" y="1709167"/>
                  <a:pt x="1542703" y="1716410"/>
                </a:cubicBezTo>
                <a:cubicBezTo>
                  <a:pt x="1621664" y="1870010"/>
                  <a:pt x="1736837" y="1988588"/>
                  <a:pt x="1888167" y="2071981"/>
                </a:cubicBezTo>
                <a:cubicBezTo>
                  <a:pt x="1903030" y="2080197"/>
                  <a:pt x="1936161" y="2100248"/>
                  <a:pt x="1952807" y="2109922"/>
                </a:cubicBezTo>
                <a:lnTo>
                  <a:pt x="1954374" y="2140620"/>
                </a:lnTo>
                <a:cubicBezTo>
                  <a:pt x="1950483" y="2137540"/>
                  <a:pt x="1927459" y="2123271"/>
                  <a:pt x="1922271" y="2120515"/>
                </a:cubicBezTo>
                <a:cubicBezTo>
                  <a:pt x="1882817" y="2099545"/>
                  <a:pt x="1844444" y="2076359"/>
                  <a:pt x="1806557" y="2052579"/>
                </a:cubicBezTo>
                <a:cubicBezTo>
                  <a:pt x="1681061" y="1973887"/>
                  <a:pt x="1587345" y="1866335"/>
                  <a:pt x="1521786" y="1733975"/>
                </a:cubicBezTo>
                <a:cubicBezTo>
                  <a:pt x="1516220" y="1722679"/>
                  <a:pt x="1509410" y="1705006"/>
                  <a:pt x="1514220" y="1696629"/>
                </a:cubicBezTo>
                <a:cubicBezTo>
                  <a:pt x="1537460" y="1655986"/>
                  <a:pt x="1529677" y="1616748"/>
                  <a:pt x="1513950" y="1577672"/>
                </a:cubicBezTo>
                <a:cubicBezTo>
                  <a:pt x="1491953" y="1523031"/>
                  <a:pt x="1494817" y="1471201"/>
                  <a:pt x="1524921" y="1420343"/>
                </a:cubicBezTo>
                <a:cubicBezTo>
                  <a:pt x="1542811" y="1390131"/>
                  <a:pt x="1549566" y="1357109"/>
                  <a:pt x="1544594" y="1321871"/>
                </a:cubicBezTo>
                <a:cubicBezTo>
                  <a:pt x="1543351" y="1313277"/>
                  <a:pt x="1558592" y="1300036"/>
                  <a:pt x="1564699" y="1303549"/>
                </a:cubicBezTo>
                <a:cubicBezTo>
                  <a:pt x="1568158" y="1294523"/>
                  <a:pt x="1572050" y="1287551"/>
                  <a:pt x="1573455" y="1280092"/>
                </a:cubicBezTo>
                <a:cubicBezTo>
                  <a:pt x="1580211" y="1244422"/>
                  <a:pt x="1595127" y="1213453"/>
                  <a:pt x="1618313" y="1184971"/>
                </a:cubicBezTo>
                <a:cubicBezTo>
                  <a:pt x="1628528" y="1172378"/>
                  <a:pt x="1630366" y="1152759"/>
                  <a:pt x="1635230" y="1136059"/>
                </a:cubicBezTo>
                <a:cubicBezTo>
                  <a:pt x="1636851" y="1130438"/>
                  <a:pt x="1639500" y="1121628"/>
                  <a:pt x="1641121" y="1123358"/>
                </a:cubicBezTo>
                <a:cubicBezTo>
                  <a:pt x="1654038" y="1117575"/>
                  <a:pt x="1670468" y="1114926"/>
                  <a:pt x="1679224" y="1105306"/>
                </a:cubicBezTo>
                <a:cubicBezTo>
                  <a:pt x="1696140" y="1086768"/>
                  <a:pt x="1709166" y="1064555"/>
                  <a:pt x="1722893" y="1043261"/>
                </a:cubicBezTo>
                <a:cubicBezTo>
                  <a:pt x="1732460" y="1028452"/>
                  <a:pt x="1737324" y="1008995"/>
                  <a:pt x="1749863" y="998132"/>
                </a:cubicBezTo>
                <a:cubicBezTo>
                  <a:pt x="1779210" y="972676"/>
                  <a:pt x="1790073" y="941275"/>
                  <a:pt x="1793262" y="904469"/>
                </a:cubicBezTo>
                <a:cubicBezTo>
                  <a:pt x="1794451" y="890958"/>
                  <a:pt x="1797153" y="874203"/>
                  <a:pt x="1805747" y="865340"/>
                </a:cubicBezTo>
                <a:cubicBezTo>
                  <a:pt x="1832338" y="837884"/>
                  <a:pt x="1862225" y="813671"/>
                  <a:pt x="1890383" y="787675"/>
                </a:cubicBezTo>
                <a:cubicBezTo>
                  <a:pt x="1895680" y="782811"/>
                  <a:pt x="1898923" y="775731"/>
                  <a:pt x="1903138" y="769677"/>
                </a:cubicBezTo>
                <a:cubicBezTo>
                  <a:pt x="1896653" y="766056"/>
                  <a:pt x="1890491" y="761463"/>
                  <a:pt x="1883628" y="758976"/>
                </a:cubicBezTo>
                <a:cubicBezTo>
                  <a:pt x="1834499" y="741303"/>
                  <a:pt x="1789479" y="770434"/>
                  <a:pt x="1741972" y="772002"/>
                </a:cubicBezTo>
                <a:cubicBezTo>
                  <a:pt x="1740134" y="772056"/>
                  <a:pt x="1737972" y="773731"/>
                  <a:pt x="1736567" y="775244"/>
                </a:cubicBezTo>
                <a:cubicBezTo>
                  <a:pt x="1698410" y="815239"/>
                  <a:pt x="1658848" y="854044"/>
                  <a:pt x="1622691" y="895822"/>
                </a:cubicBezTo>
                <a:cubicBezTo>
                  <a:pt x="1598316" y="924034"/>
                  <a:pt x="1578103" y="955976"/>
                  <a:pt x="1557295" y="987053"/>
                </a:cubicBezTo>
                <a:cubicBezTo>
                  <a:pt x="1546810" y="1002780"/>
                  <a:pt x="1530758" y="1021102"/>
                  <a:pt x="1532217" y="1036883"/>
                </a:cubicBezTo>
                <a:cubicBezTo>
                  <a:pt x="1533947" y="1055638"/>
                  <a:pt x="1525624" y="1065204"/>
                  <a:pt x="1518544" y="1078229"/>
                </a:cubicBezTo>
                <a:cubicBezTo>
                  <a:pt x="1505464" y="1102280"/>
                  <a:pt x="1489413" y="1125736"/>
                  <a:pt x="1481630" y="1151516"/>
                </a:cubicBezTo>
                <a:cubicBezTo>
                  <a:pt x="1466713" y="1200806"/>
                  <a:pt x="1456606" y="1251556"/>
                  <a:pt x="1444878" y="1301765"/>
                </a:cubicBezTo>
                <a:cubicBezTo>
                  <a:pt x="1442014" y="1314034"/>
                  <a:pt x="1435312" y="1329113"/>
                  <a:pt x="1439690" y="1338679"/>
                </a:cubicBezTo>
                <a:cubicBezTo>
                  <a:pt x="1450932" y="1363270"/>
                  <a:pt x="1442500" y="1385915"/>
                  <a:pt x="1440447" y="1409588"/>
                </a:cubicBezTo>
                <a:cubicBezTo>
                  <a:pt x="1438609" y="1431206"/>
                  <a:pt x="1434718" y="1454609"/>
                  <a:pt x="1440717" y="1474498"/>
                </a:cubicBezTo>
                <a:cubicBezTo>
                  <a:pt x="1454174" y="1518978"/>
                  <a:pt x="1473739" y="1561621"/>
                  <a:pt x="1489683" y="1605398"/>
                </a:cubicBezTo>
                <a:cubicBezTo>
                  <a:pt x="1494979" y="1619937"/>
                  <a:pt x="1497465" y="1635664"/>
                  <a:pt x="1499844" y="1651067"/>
                </a:cubicBezTo>
                <a:cubicBezTo>
                  <a:pt x="1500870" y="1657607"/>
                  <a:pt x="1498384" y="1664687"/>
                  <a:pt x="1497465" y="1671497"/>
                </a:cubicBezTo>
                <a:cubicBezTo>
                  <a:pt x="1495142" y="1671983"/>
                  <a:pt x="1492818" y="1672470"/>
                  <a:pt x="1490494" y="1672956"/>
                </a:cubicBezTo>
                <a:cubicBezTo>
                  <a:pt x="1482765" y="1659066"/>
                  <a:pt x="1473631" y="1645771"/>
                  <a:pt x="1467578" y="1631178"/>
                </a:cubicBezTo>
                <a:cubicBezTo>
                  <a:pt x="1421963" y="1520978"/>
                  <a:pt x="1376023" y="1410885"/>
                  <a:pt x="1332083" y="1300036"/>
                </a:cubicBezTo>
                <a:cubicBezTo>
                  <a:pt x="1295332" y="1207292"/>
                  <a:pt x="1249284" y="1120763"/>
                  <a:pt x="1178159" y="1049368"/>
                </a:cubicBezTo>
                <a:cubicBezTo>
                  <a:pt x="1169890" y="1041045"/>
                  <a:pt x="1160918" y="1033425"/>
                  <a:pt x="1152271" y="1025479"/>
                </a:cubicBezTo>
                <a:cubicBezTo>
                  <a:pt x="1149893" y="1027371"/>
                  <a:pt x="1147461" y="1029263"/>
                  <a:pt x="1145083" y="1031154"/>
                </a:cubicBezTo>
                <a:cubicBezTo>
                  <a:pt x="1151784" y="1041207"/>
                  <a:pt x="1157351" y="1052287"/>
                  <a:pt x="1165350" y="1061096"/>
                </a:cubicBezTo>
                <a:cubicBezTo>
                  <a:pt x="1207993" y="1108171"/>
                  <a:pt x="1248149" y="1157191"/>
                  <a:pt x="1275172" y="1215075"/>
                </a:cubicBezTo>
                <a:cubicBezTo>
                  <a:pt x="1302196" y="1272958"/>
                  <a:pt x="1328732" y="1331275"/>
                  <a:pt x="1351486" y="1390888"/>
                </a:cubicBezTo>
                <a:cubicBezTo>
                  <a:pt x="1402398" y="1524328"/>
                  <a:pt x="1453039" y="1657715"/>
                  <a:pt x="1520651" y="1783914"/>
                </a:cubicBezTo>
                <a:cubicBezTo>
                  <a:pt x="1540162" y="1820395"/>
                  <a:pt x="1562592" y="1854336"/>
                  <a:pt x="1593452" y="1883035"/>
                </a:cubicBezTo>
                <a:cubicBezTo>
                  <a:pt x="1613503" y="1901681"/>
                  <a:pt x="1635662" y="1923083"/>
                  <a:pt x="1644310" y="1947674"/>
                </a:cubicBezTo>
                <a:cubicBezTo>
                  <a:pt x="1652417" y="1970698"/>
                  <a:pt x="1669009" y="1980318"/>
                  <a:pt x="1682899" y="1995181"/>
                </a:cubicBezTo>
                <a:cubicBezTo>
                  <a:pt x="1756186" y="2073819"/>
                  <a:pt x="1868224" y="2135973"/>
                  <a:pt x="1957023" y="2193370"/>
                </a:cubicBezTo>
                <a:cubicBezTo>
                  <a:pt x="1957023" y="2193370"/>
                  <a:pt x="1957077" y="2193370"/>
                  <a:pt x="1957185" y="2193316"/>
                </a:cubicBezTo>
                <a:lnTo>
                  <a:pt x="1958914" y="2227419"/>
                </a:lnTo>
                <a:cubicBezTo>
                  <a:pt x="1956320" y="2224501"/>
                  <a:pt x="1934647" y="2210394"/>
                  <a:pt x="1930648" y="2207800"/>
                </a:cubicBezTo>
                <a:cubicBezTo>
                  <a:pt x="1861036" y="2162455"/>
                  <a:pt x="1790884" y="2117759"/>
                  <a:pt x="1723164" y="2069711"/>
                </a:cubicBezTo>
                <a:cubicBezTo>
                  <a:pt x="1687979" y="2044742"/>
                  <a:pt x="1657335" y="2013341"/>
                  <a:pt x="1624745" y="1984696"/>
                </a:cubicBezTo>
                <a:cubicBezTo>
                  <a:pt x="1585399" y="1950107"/>
                  <a:pt x="1540703" y="1927245"/>
                  <a:pt x="1490926" y="1909085"/>
                </a:cubicBezTo>
                <a:cubicBezTo>
                  <a:pt x="1455093" y="1896006"/>
                  <a:pt x="1419206" y="1896817"/>
                  <a:pt x="1384617" y="1888223"/>
                </a:cubicBezTo>
                <a:cubicBezTo>
                  <a:pt x="1346784" y="1878873"/>
                  <a:pt x="1316626" y="1885305"/>
                  <a:pt x="1281928" y="1898060"/>
                </a:cubicBezTo>
                <a:cubicBezTo>
                  <a:pt x="1240096" y="1913463"/>
                  <a:pt x="1194859" y="1919516"/>
                  <a:pt x="1151298" y="1930380"/>
                </a:cubicBezTo>
                <a:cubicBezTo>
                  <a:pt x="1145515" y="1931839"/>
                  <a:pt x="1139516" y="1936865"/>
                  <a:pt x="1136003" y="1941891"/>
                </a:cubicBezTo>
                <a:cubicBezTo>
                  <a:pt x="1126761" y="1955241"/>
                  <a:pt x="1120491" y="1970807"/>
                  <a:pt x="1110115" y="1983021"/>
                </a:cubicBezTo>
                <a:cubicBezTo>
                  <a:pt x="1094279" y="2001559"/>
                  <a:pt x="1077849" y="2019070"/>
                  <a:pt x="1074714" y="2044688"/>
                </a:cubicBezTo>
                <a:cubicBezTo>
                  <a:pt x="1074552" y="2046039"/>
                  <a:pt x="1073849" y="2047606"/>
                  <a:pt x="1072931" y="2048525"/>
                </a:cubicBezTo>
                <a:cubicBezTo>
                  <a:pt x="1044718" y="2076846"/>
                  <a:pt x="1036017" y="2114083"/>
                  <a:pt x="1024343" y="2150403"/>
                </a:cubicBezTo>
                <a:cubicBezTo>
                  <a:pt x="1020992" y="2160672"/>
                  <a:pt x="1007696" y="2168076"/>
                  <a:pt x="998292" y="2175967"/>
                </a:cubicBezTo>
                <a:cubicBezTo>
                  <a:pt x="988564" y="2184074"/>
                  <a:pt x="977539" y="2190613"/>
                  <a:pt x="967864" y="2198775"/>
                </a:cubicBezTo>
                <a:cubicBezTo>
                  <a:pt x="944084" y="2218826"/>
                  <a:pt x="920249" y="2214664"/>
                  <a:pt x="910521" y="2184560"/>
                </a:cubicBezTo>
                <a:cubicBezTo>
                  <a:pt x="901441" y="2156456"/>
                  <a:pt x="897928" y="2126460"/>
                  <a:pt x="892253" y="2097221"/>
                </a:cubicBezTo>
                <a:cubicBezTo>
                  <a:pt x="887119" y="2070792"/>
                  <a:pt x="889064" y="2045553"/>
                  <a:pt x="900252" y="2020205"/>
                </a:cubicBezTo>
                <a:cubicBezTo>
                  <a:pt x="906359" y="2006315"/>
                  <a:pt x="904630" y="1989182"/>
                  <a:pt x="909548" y="1974536"/>
                </a:cubicBezTo>
                <a:cubicBezTo>
                  <a:pt x="917925" y="1949404"/>
                  <a:pt x="926573" y="1923840"/>
                  <a:pt x="939165" y="1900708"/>
                </a:cubicBezTo>
                <a:cubicBezTo>
                  <a:pt x="952299" y="1876549"/>
                  <a:pt x="970188" y="1854985"/>
                  <a:pt x="986132" y="1832447"/>
                </a:cubicBezTo>
                <a:cubicBezTo>
                  <a:pt x="992239" y="1823800"/>
                  <a:pt x="997265" y="1813261"/>
                  <a:pt x="1005481" y="1807370"/>
                </a:cubicBezTo>
                <a:cubicBezTo>
                  <a:pt x="1038233" y="1783806"/>
                  <a:pt x="1071471" y="1760782"/>
                  <a:pt x="1105845" y="1739704"/>
                </a:cubicBezTo>
                <a:cubicBezTo>
                  <a:pt x="1117357" y="1732678"/>
                  <a:pt x="1132652" y="1729597"/>
                  <a:pt x="1146434" y="1728894"/>
                </a:cubicBezTo>
                <a:cubicBezTo>
                  <a:pt x="1189022" y="1726678"/>
                  <a:pt x="1231989" y="1723057"/>
                  <a:pt x="1274254" y="1726678"/>
                </a:cubicBezTo>
                <a:cubicBezTo>
                  <a:pt x="1303709" y="1729219"/>
                  <a:pt x="1332191" y="1742730"/>
                  <a:pt x="1361052" y="1751594"/>
                </a:cubicBezTo>
                <a:cubicBezTo>
                  <a:pt x="1364349" y="1752621"/>
                  <a:pt x="1367105" y="1756836"/>
                  <a:pt x="1370132" y="1756836"/>
                </a:cubicBezTo>
                <a:cubicBezTo>
                  <a:pt x="1419693" y="1757052"/>
                  <a:pt x="1452877" y="1790940"/>
                  <a:pt x="1490818" y="1815045"/>
                </a:cubicBezTo>
                <a:cubicBezTo>
                  <a:pt x="1494925" y="1817639"/>
                  <a:pt x="1499303" y="1819854"/>
                  <a:pt x="1504708" y="1822881"/>
                </a:cubicBezTo>
                <a:cubicBezTo>
                  <a:pt x="1504708" y="1819638"/>
                  <a:pt x="1505356" y="1817423"/>
                  <a:pt x="1504600" y="1815909"/>
                </a:cubicBezTo>
                <a:cubicBezTo>
                  <a:pt x="1429691" y="1668741"/>
                  <a:pt x="1371970" y="1514492"/>
                  <a:pt x="1313924" y="1360243"/>
                </a:cubicBezTo>
                <a:cubicBezTo>
                  <a:pt x="1276740" y="1261447"/>
                  <a:pt x="1232476" y="1166163"/>
                  <a:pt x="1158324" y="1088227"/>
                </a:cubicBezTo>
                <a:cubicBezTo>
                  <a:pt x="1151460" y="1080985"/>
                  <a:pt x="1144434" y="1073905"/>
                  <a:pt x="1138111" y="1066230"/>
                </a:cubicBezTo>
                <a:cubicBezTo>
                  <a:pt x="1128490" y="1054557"/>
                  <a:pt x="1119519" y="1055638"/>
                  <a:pt x="1109358" y="1067095"/>
                </a:cubicBezTo>
                <a:cubicBezTo>
                  <a:pt x="1118978" y="1094010"/>
                  <a:pt x="1115897" y="1116602"/>
                  <a:pt x="1099413" y="1143787"/>
                </a:cubicBezTo>
                <a:cubicBezTo>
                  <a:pt x="1087145" y="1164001"/>
                  <a:pt x="1078173" y="1186214"/>
                  <a:pt x="1059149" y="1201022"/>
                </a:cubicBezTo>
                <a:cubicBezTo>
                  <a:pt x="1046664" y="1210751"/>
                  <a:pt x="1031369" y="1216804"/>
                  <a:pt x="1015749" y="1225343"/>
                </a:cubicBezTo>
                <a:cubicBezTo>
                  <a:pt x="1039205" y="1266473"/>
                  <a:pt x="1014452" y="1302198"/>
                  <a:pt x="990726" y="1333166"/>
                </a:cubicBezTo>
                <a:cubicBezTo>
                  <a:pt x="967810" y="1363054"/>
                  <a:pt x="912845" y="1365918"/>
                  <a:pt x="867716" y="1350461"/>
                </a:cubicBezTo>
                <a:cubicBezTo>
                  <a:pt x="850529" y="1380187"/>
                  <a:pt x="835018" y="1409966"/>
                  <a:pt x="816750" y="1437908"/>
                </a:cubicBezTo>
                <a:cubicBezTo>
                  <a:pt x="792591" y="1474930"/>
                  <a:pt x="717845" y="1480011"/>
                  <a:pt x="689633" y="1436071"/>
                </a:cubicBezTo>
                <a:cubicBezTo>
                  <a:pt x="683580" y="1426558"/>
                  <a:pt x="675689" y="1418181"/>
                  <a:pt x="668555" y="1409372"/>
                </a:cubicBezTo>
                <a:cubicBezTo>
                  <a:pt x="668285" y="1408993"/>
                  <a:pt x="667420" y="1409047"/>
                  <a:pt x="665474" y="1408669"/>
                </a:cubicBezTo>
                <a:cubicBezTo>
                  <a:pt x="661853" y="1416614"/>
                  <a:pt x="658394" y="1425045"/>
                  <a:pt x="654341" y="1433152"/>
                </a:cubicBezTo>
                <a:cubicBezTo>
                  <a:pt x="640072" y="1461851"/>
                  <a:pt x="622507" y="1486604"/>
                  <a:pt x="588998" y="1495954"/>
                </a:cubicBezTo>
                <a:cubicBezTo>
                  <a:pt x="579216" y="1498710"/>
                  <a:pt x="570785" y="1506655"/>
                  <a:pt x="562029" y="1512654"/>
                </a:cubicBezTo>
                <a:cubicBezTo>
                  <a:pt x="540519" y="1527355"/>
                  <a:pt x="517981" y="1527787"/>
                  <a:pt x="496633" y="1513627"/>
                </a:cubicBezTo>
                <a:cubicBezTo>
                  <a:pt x="495498" y="1512816"/>
                  <a:pt x="494471" y="1511736"/>
                  <a:pt x="493228" y="1511087"/>
                </a:cubicBezTo>
                <a:cubicBezTo>
                  <a:pt x="479176" y="1503629"/>
                  <a:pt x="462151" y="1499035"/>
                  <a:pt x="451937" y="1488063"/>
                </a:cubicBezTo>
                <a:cubicBezTo>
                  <a:pt x="441506" y="1476876"/>
                  <a:pt x="437830" y="1459419"/>
                  <a:pt x="430588" y="1443475"/>
                </a:cubicBezTo>
                <a:cubicBezTo>
                  <a:pt x="420157" y="1452933"/>
                  <a:pt x="410699" y="1463310"/>
                  <a:pt x="399512" y="1471201"/>
                </a:cubicBezTo>
                <a:cubicBezTo>
                  <a:pt x="369516" y="1492441"/>
                  <a:pt x="345627" y="1485685"/>
                  <a:pt x="328278" y="1453744"/>
                </a:cubicBezTo>
                <a:cubicBezTo>
                  <a:pt x="324873" y="1447420"/>
                  <a:pt x="316442" y="1442016"/>
                  <a:pt x="309200" y="1439854"/>
                </a:cubicBezTo>
                <a:cubicBezTo>
                  <a:pt x="276988" y="1430125"/>
                  <a:pt x="261153" y="1414722"/>
                  <a:pt x="260720" y="1381268"/>
                </a:cubicBezTo>
                <a:cubicBezTo>
                  <a:pt x="260288" y="1350677"/>
                  <a:pt x="265422" y="1319925"/>
                  <a:pt x="268125" y="1288848"/>
                </a:cubicBezTo>
                <a:cubicBezTo>
                  <a:pt x="265314" y="1289767"/>
                  <a:pt x="259747" y="1292361"/>
                  <a:pt x="253856" y="1293334"/>
                </a:cubicBezTo>
                <a:cubicBezTo>
                  <a:pt x="237156" y="1296144"/>
                  <a:pt x="219591" y="1302576"/>
                  <a:pt x="203701" y="1299874"/>
                </a:cubicBezTo>
                <a:cubicBezTo>
                  <a:pt x="155059" y="1291604"/>
                  <a:pt x="115876" y="1264203"/>
                  <a:pt x="80854" y="1230532"/>
                </a:cubicBezTo>
                <a:cubicBezTo>
                  <a:pt x="79340" y="1229072"/>
                  <a:pt x="78421" y="1227019"/>
                  <a:pt x="77449" y="1225127"/>
                </a:cubicBezTo>
                <a:cubicBezTo>
                  <a:pt x="54425" y="1180323"/>
                  <a:pt x="62694" y="1118710"/>
                  <a:pt x="96581" y="1081472"/>
                </a:cubicBezTo>
                <a:cubicBezTo>
                  <a:pt x="122415" y="1053097"/>
                  <a:pt x="148087" y="1024615"/>
                  <a:pt x="172084" y="998186"/>
                </a:cubicBezTo>
                <a:cubicBezTo>
                  <a:pt x="160842" y="996078"/>
                  <a:pt x="142196" y="994079"/>
                  <a:pt x="124415" y="988944"/>
                </a:cubicBezTo>
                <a:cubicBezTo>
                  <a:pt x="70585" y="973433"/>
                  <a:pt x="26753" y="946518"/>
                  <a:pt x="12701" y="886742"/>
                </a:cubicBezTo>
                <a:cubicBezTo>
                  <a:pt x="10917" y="879068"/>
                  <a:pt x="4324" y="872528"/>
                  <a:pt x="0" y="865448"/>
                </a:cubicBezTo>
                <a:cubicBezTo>
                  <a:pt x="0" y="849774"/>
                  <a:pt x="0" y="834155"/>
                  <a:pt x="0" y="818482"/>
                </a:cubicBezTo>
                <a:cubicBezTo>
                  <a:pt x="14052" y="794431"/>
                  <a:pt x="27131" y="769786"/>
                  <a:pt x="42426" y="746546"/>
                </a:cubicBezTo>
                <a:cubicBezTo>
                  <a:pt x="56533" y="725089"/>
                  <a:pt x="78746" y="715199"/>
                  <a:pt x="103715" y="712226"/>
                </a:cubicBezTo>
                <a:cubicBezTo>
                  <a:pt x="126685" y="709524"/>
                  <a:pt x="149817" y="707902"/>
                  <a:pt x="173651" y="705687"/>
                </a:cubicBezTo>
                <a:cubicBezTo>
                  <a:pt x="151384" y="682447"/>
                  <a:pt x="119659" y="663584"/>
                  <a:pt x="111930" y="637534"/>
                </a:cubicBezTo>
                <a:cubicBezTo>
                  <a:pt x="103121" y="607971"/>
                  <a:pt x="107552" y="568030"/>
                  <a:pt x="121118" y="539818"/>
                </a:cubicBezTo>
                <a:cubicBezTo>
                  <a:pt x="138251" y="504147"/>
                  <a:pt x="169111" y="473449"/>
                  <a:pt x="220347" y="482853"/>
                </a:cubicBezTo>
                <a:cubicBezTo>
                  <a:pt x="214132" y="472152"/>
                  <a:pt x="209484" y="464423"/>
                  <a:pt x="205160" y="456532"/>
                </a:cubicBezTo>
                <a:cubicBezTo>
                  <a:pt x="179975" y="410647"/>
                  <a:pt x="190081" y="364329"/>
                  <a:pt x="203755" y="318119"/>
                </a:cubicBezTo>
                <a:cubicBezTo>
                  <a:pt x="205106" y="313580"/>
                  <a:pt x="208025" y="307904"/>
                  <a:pt x="211862" y="306013"/>
                </a:cubicBezTo>
                <a:cubicBezTo>
                  <a:pt x="238021" y="292934"/>
                  <a:pt x="263585" y="276179"/>
                  <a:pt x="291473" y="269532"/>
                </a:cubicBezTo>
                <a:cubicBezTo>
                  <a:pt x="318496" y="263046"/>
                  <a:pt x="344438" y="278665"/>
                  <a:pt x="365246" y="296447"/>
                </a:cubicBezTo>
                <a:cubicBezTo>
                  <a:pt x="399241" y="325578"/>
                  <a:pt x="431669" y="356546"/>
                  <a:pt x="464367" y="387137"/>
                </a:cubicBezTo>
                <a:cubicBezTo>
                  <a:pt x="469448" y="391839"/>
                  <a:pt x="472474" y="398757"/>
                  <a:pt x="476420" y="404648"/>
                </a:cubicBezTo>
                <a:cubicBezTo>
                  <a:pt x="478473" y="403080"/>
                  <a:pt x="480473" y="401513"/>
                  <a:pt x="482473" y="399946"/>
                </a:cubicBezTo>
                <a:cubicBezTo>
                  <a:pt x="474528" y="376976"/>
                  <a:pt x="464259" y="354439"/>
                  <a:pt x="459071" y="330820"/>
                </a:cubicBezTo>
                <a:cubicBezTo>
                  <a:pt x="449613" y="288015"/>
                  <a:pt x="441776" y="244724"/>
                  <a:pt x="435993" y="201271"/>
                </a:cubicBezTo>
                <a:cubicBezTo>
                  <a:pt x="432750" y="177328"/>
                  <a:pt x="442587" y="155277"/>
                  <a:pt x="458098" y="136307"/>
                </a:cubicBezTo>
                <a:cubicBezTo>
                  <a:pt x="467070" y="125336"/>
                  <a:pt x="475663" y="113986"/>
                  <a:pt x="483932" y="102420"/>
                </a:cubicBezTo>
                <a:cubicBezTo>
                  <a:pt x="511604" y="63885"/>
                  <a:pt x="547707" y="59075"/>
                  <a:pt x="584188" y="89178"/>
                </a:cubicBezTo>
                <a:cubicBezTo>
                  <a:pt x="587431" y="91881"/>
                  <a:pt x="590836" y="94313"/>
                  <a:pt x="596457" y="98637"/>
                </a:cubicBezTo>
                <a:cubicBezTo>
                  <a:pt x="602294" y="89989"/>
                  <a:pt x="608131" y="82315"/>
                  <a:pt x="612887" y="74046"/>
                </a:cubicBezTo>
                <a:cubicBezTo>
                  <a:pt x="627912" y="47887"/>
                  <a:pt x="647315" y="29565"/>
                  <a:pt x="680013" y="28809"/>
                </a:cubicBezTo>
                <a:cubicBezTo>
                  <a:pt x="688174" y="28646"/>
                  <a:pt x="696983" y="22269"/>
                  <a:pt x="704063" y="16864"/>
                </a:cubicBezTo>
                <a:cubicBezTo>
                  <a:pt x="717953" y="6217"/>
                  <a:pt x="733640" y="421"/>
                  <a:pt x="749293" y="22"/>
                </a:cubicBezTo>
                <a:close/>
              </a:path>
            </a:pathLst>
          </a:custGeom>
          <a:solidFill>
            <a:schemeClr val="accent3"/>
          </a:solidFill>
          <a:ln w="54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Graphic 2">
            <a:extLst>
              <a:ext uri="{FF2B5EF4-FFF2-40B4-BE49-F238E27FC236}">
                <a16:creationId xmlns:a16="http://schemas.microsoft.com/office/drawing/2014/main" id="{AF554BBF-2819-4828-94BD-4671395D46D9}"/>
              </a:ext>
            </a:extLst>
          </p:cNvPr>
          <p:cNvSpPr/>
          <p:nvPr/>
        </p:nvSpPr>
        <p:spPr>
          <a:xfrm>
            <a:off x="5142578" y="1415672"/>
            <a:ext cx="1802810" cy="1537291"/>
          </a:xfrm>
          <a:custGeom>
            <a:avLst/>
            <a:gdLst>
              <a:gd name="connsiteX0" fmla="*/ 813742 w 1994035"/>
              <a:gd name="connsiteY0" fmla="*/ 917740 h 1700352"/>
              <a:gd name="connsiteX1" fmla="*/ 730348 w 1994035"/>
              <a:gd name="connsiteY1" fmla="*/ 992919 h 1700352"/>
              <a:gd name="connsiteX2" fmla="*/ 670195 w 1994035"/>
              <a:gd name="connsiteY2" fmla="*/ 1036859 h 1700352"/>
              <a:gd name="connsiteX3" fmla="*/ 637172 w 1994035"/>
              <a:gd name="connsiteY3" fmla="*/ 1034751 h 1700352"/>
              <a:gd name="connsiteX4" fmla="*/ 415420 w 1994035"/>
              <a:gd name="connsiteY4" fmla="*/ 854506 h 1700352"/>
              <a:gd name="connsiteX5" fmla="*/ 399260 w 1994035"/>
              <a:gd name="connsiteY5" fmla="*/ 764356 h 1700352"/>
              <a:gd name="connsiteX6" fmla="*/ 424499 w 1994035"/>
              <a:gd name="connsiteY6" fmla="*/ 714147 h 1700352"/>
              <a:gd name="connsiteX7" fmla="*/ 239931 w 1994035"/>
              <a:gd name="connsiteY7" fmla="*/ 561358 h 1700352"/>
              <a:gd name="connsiteX8" fmla="*/ 76170 w 1994035"/>
              <a:gd name="connsiteY8" fmla="*/ 421377 h 1700352"/>
              <a:gd name="connsiteX9" fmla="*/ 116759 w 1994035"/>
              <a:gd name="connsiteY9" fmla="*/ 37323 h 1700352"/>
              <a:gd name="connsiteX10" fmla="*/ 262468 w 1994035"/>
              <a:gd name="connsiteY10" fmla="*/ 896 h 1700352"/>
              <a:gd name="connsiteX11" fmla="*/ 383640 w 1994035"/>
              <a:gd name="connsiteY11" fmla="*/ 48511 h 1700352"/>
              <a:gd name="connsiteX12" fmla="*/ 574208 w 1994035"/>
              <a:gd name="connsiteY12" fmla="*/ 199517 h 1700352"/>
              <a:gd name="connsiteX13" fmla="*/ 736726 w 1994035"/>
              <a:gd name="connsiteY13" fmla="*/ 333282 h 1700352"/>
              <a:gd name="connsiteX14" fmla="*/ 790070 w 1994035"/>
              <a:gd name="connsiteY14" fmla="*/ 290639 h 1700352"/>
              <a:gd name="connsiteX15" fmla="*/ 862600 w 1994035"/>
              <a:gd name="connsiteY15" fmla="*/ 288423 h 1700352"/>
              <a:gd name="connsiteX16" fmla="*/ 1041494 w 1994035"/>
              <a:gd name="connsiteY16" fmla="*/ 433430 h 1700352"/>
              <a:gd name="connsiteX17" fmla="*/ 1089217 w 1994035"/>
              <a:gd name="connsiteY17" fmla="*/ 476072 h 1700352"/>
              <a:gd name="connsiteX18" fmla="*/ 1098513 w 1994035"/>
              <a:gd name="connsiteY18" fmla="*/ 519364 h 1700352"/>
              <a:gd name="connsiteX19" fmla="*/ 1037332 w 1994035"/>
              <a:gd name="connsiteY19" fmla="*/ 633834 h 1700352"/>
              <a:gd name="connsiteX20" fmla="*/ 1011985 w 1994035"/>
              <a:gd name="connsiteY20" fmla="*/ 675612 h 1700352"/>
              <a:gd name="connsiteX21" fmla="*/ 1141858 w 1994035"/>
              <a:gd name="connsiteY21" fmla="*/ 782678 h 1700352"/>
              <a:gd name="connsiteX22" fmla="*/ 1628871 w 1994035"/>
              <a:gd name="connsiteY22" fmla="*/ 1187918 h 1700352"/>
              <a:gd name="connsiteX23" fmla="*/ 1687457 w 1994035"/>
              <a:gd name="connsiteY23" fmla="*/ 1276501 h 1700352"/>
              <a:gd name="connsiteX24" fmla="*/ 1716697 w 1994035"/>
              <a:gd name="connsiteY24" fmla="*/ 1319359 h 1700352"/>
              <a:gd name="connsiteX25" fmla="*/ 1917966 w 1994035"/>
              <a:gd name="connsiteY25" fmla="*/ 1491011 h 1700352"/>
              <a:gd name="connsiteX26" fmla="*/ 1969148 w 1994035"/>
              <a:gd name="connsiteY26" fmla="*/ 1539274 h 1700352"/>
              <a:gd name="connsiteX27" fmla="*/ 1972498 w 1994035"/>
              <a:gd name="connsiteY27" fmla="*/ 1660014 h 1700352"/>
              <a:gd name="connsiteX28" fmla="*/ 1850786 w 1994035"/>
              <a:gd name="connsiteY28" fmla="*/ 1687956 h 1700352"/>
              <a:gd name="connsiteX29" fmla="*/ 1731181 w 1994035"/>
              <a:gd name="connsiteY29" fmla="*/ 1598888 h 1700352"/>
              <a:gd name="connsiteX30" fmla="*/ 1576284 w 1994035"/>
              <a:gd name="connsiteY30" fmla="*/ 1478472 h 1700352"/>
              <a:gd name="connsiteX31" fmla="*/ 1529804 w 1994035"/>
              <a:gd name="connsiteY31" fmla="*/ 1461069 h 1700352"/>
              <a:gd name="connsiteX32" fmla="*/ 1441924 w 1994035"/>
              <a:gd name="connsiteY32" fmla="*/ 1426858 h 1700352"/>
              <a:gd name="connsiteX33" fmla="*/ 1126239 w 1994035"/>
              <a:gd name="connsiteY33" fmla="*/ 1172677 h 1700352"/>
              <a:gd name="connsiteX34" fmla="*/ 813742 w 1994035"/>
              <a:gd name="connsiteY34" fmla="*/ 917740 h 1700352"/>
              <a:gd name="connsiteX35" fmla="*/ 1131049 w 1994035"/>
              <a:gd name="connsiteY35" fmla="*/ 1135980 h 1700352"/>
              <a:gd name="connsiteX36" fmla="*/ 1148236 w 1994035"/>
              <a:gd name="connsiteY36" fmla="*/ 1120036 h 1700352"/>
              <a:gd name="connsiteX37" fmla="*/ 1252762 w 1994035"/>
              <a:gd name="connsiteY37" fmla="*/ 1020212 h 1700352"/>
              <a:gd name="connsiteX38" fmla="*/ 1342046 w 1994035"/>
              <a:gd name="connsiteY38" fmla="*/ 982326 h 1700352"/>
              <a:gd name="connsiteX39" fmla="*/ 995176 w 1994035"/>
              <a:gd name="connsiteY39" fmla="*/ 700635 h 1700352"/>
              <a:gd name="connsiteX40" fmla="*/ 836658 w 1994035"/>
              <a:gd name="connsiteY40" fmla="*/ 894392 h 1700352"/>
              <a:gd name="connsiteX41" fmla="*/ 1131049 w 1994035"/>
              <a:gd name="connsiteY41" fmla="*/ 1135980 h 170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994035" h="1700352">
                <a:moveTo>
                  <a:pt x="813742" y="917740"/>
                </a:moveTo>
                <a:cubicBezTo>
                  <a:pt x="785206" y="943628"/>
                  <a:pt x="758507" y="969138"/>
                  <a:pt x="730348" y="992919"/>
                </a:cubicBezTo>
                <a:cubicBezTo>
                  <a:pt x="711432" y="1008862"/>
                  <a:pt x="690516" y="1022590"/>
                  <a:pt x="670195" y="1036859"/>
                </a:cubicBezTo>
                <a:cubicBezTo>
                  <a:pt x="658953" y="1044749"/>
                  <a:pt x="648198" y="1043668"/>
                  <a:pt x="637172" y="1034751"/>
                </a:cubicBezTo>
                <a:cubicBezTo>
                  <a:pt x="563291" y="974651"/>
                  <a:pt x="488328" y="915794"/>
                  <a:pt x="415420" y="854506"/>
                </a:cubicBezTo>
                <a:cubicBezTo>
                  <a:pt x="376560" y="821808"/>
                  <a:pt x="376344" y="809917"/>
                  <a:pt x="399260" y="764356"/>
                </a:cubicBezTo>
                <a:cubicBezTo>
                  <a:pt x="407529" y="747980"/>
                  <a:pt x="415744" y="731604"/>
                  <a:pt x="424499" y="714147"/>
                </a:cubicBezTo>
                <a:cubicBezTo>
                  <a:pt x="362508" y="662911"/>
                  <a:pt x="300841" y="612540"/>
                  <a:pt x="239931" y="561358"/>
                </a:cubicBezTo>
                <a:cubicBezTo>
                  <a:pt x="184966" y="515148"/>
                  <a:pt x="130757" y="468073"/>
                  <a:pt x="76170" y="421377"/>
                </a:cubicBezTo>
                <a:cubicBezTo>
                  <a:pt x="-31545" y="329228"/>
                  <a:pt x="-31112" y="122987"/>
                  <a:pt x="116759" y="37323"/>
                </a:cubicBezTo>
                <a:cubicBezTo>
                  <a:pt x="163455" y="10246"/>
                  <a:pt x="210854" y="-3806"/>
                  <a:pt x="262468" y="896"/>
                </a:cubicBezTo>
                <a:cubicBezTo>
                  <a:pt x="306300" y="4895"/>
                  <a:pt x="348078" y="20298"/>
                  <a:pt x="383640" y="48511"/>
                </a:cubicBezTo>
                <a:cubicBezTo>
                  <a:pt x="447145" y="98828"/>
                  <a:pt x="511082" y="148659"/>
                  <a:pt x="574208" y="199517"/>
                </a:cubicBezTo>
                <a:cubicBezTo>
                  <a:pt x="628417" y="243186"/>
                  <a:pt x="681761" y="287991"/>
                  <a:pt x="736726" y="333282"/>
                </a:cubicBezTo>
                <a:cubicBezTo>
                  <a:pt x="754886" y="318743"/>
                  <a:pt x="772289" y="304475"/>
                  <a:pt x="790070" y="290639"/>
                </a:cubicBezTo>
                <a:cubicBezTo>
                  <a:pt x="819255" y="267939"/>
                  <a:pt x="833361" y="265669"/>
                  <a:pt x="862600" y="288423"/>
                </a:cubicBezTo>
                <a:cubicBezTo>
                  <a:pt x="923186" y="335497"/>
                  <a:pt x="982205" y="384680"/>
                  <a:pt x="1041494" y="433430"/>
                </a:cubicBezTo>
                <a:cubicBezTo>
                  <a:pt x="1057978" y="446941"/>
                  <a:pt x="1072679" y="462561"/>
                  <a:pt x="1089217" y="476072"/>
                </a:cubicBezTo>
                <a:cubicBezTo>
                  <a:pt x="1104458" y="488503"/>
                  <a:pt x="1107161" y="502879"/>
                  <a:pt x="1098513" y="519364"/>
                </a:cubicBezTo>
                <a:cubicBezTo>
                  <a:pt x="1078462" y="557737"/>
                  <a:pt x="1058032" y="595839"/>
                  <a:pt x="1037332" y="633834"/>
                </a:cubicBezTo>
                <a:cubicBezTo>
                  <a:pt x="1029874" y="647508"/>
                  <a:pt x="1021226" y="660479"/>
                  <a:pt x="1011985" y="675612"/>
                </a:cubicBezTo>
                <a:cubicBezTo>
                  <a:pt x="1055546" y="711499"/>
                  <a:pt x="1098891" y="746899"/>
                  <a:pt x="1141858" y="782678"/>
                </a:cubicBezTo>
                <a:cubicBezTo>
                  <a:pt x="1304160" y="917794"/>
                  <a:pt x="1466137" y="1053343"/>
                  <a:pt x="1628871" y="1187918"/>
                </a:cubicBezTo>
                <a:cubicBezTo>
                  <a:pt x="1657894" y="1211969"/>
                  <a:pt x="1677729" y="1239533"/>
                  <a:pt x="1687457" y="1276501"/>
                </a:cubicBezTo>
                <a:cubicBezTo>
                  <a:pt x="1691619" y="1292390"/>
                  <a:pt x="1703942" y="1308226"/>
                  <a:pt x="1716697" y="1319359"/>
                </a:cubicBezTo>
                <a:cubicBezTo>
                  <a:pt x="1783066" y="1377351"/>
                  <a:pt x="1850948" y="1433668"/>
                  <a:pt x="1917966" y="1491011"/>
                </a:cubicBezTo>
                <a:cubicBezTo>
                  <a:pt x="1935747" y="1506252"/>
                  <a:pt x="1953096" y="1522196"/>
                  <a:pt x="1969148" y="1539274"/>
                </a:cubicBezTo>
                <a:cubicBezTo>
                  <a:pt x="2001305" y="1573540"/>
                  <a:pt x="2002170" y="1622020"/>
                  <a:pt x="1972498" y="1660014"/>
                </a:cubicBezTo>
                <a:cubicBezTo>
                  <a:pt x="1942503" y="1698441"/>
                  <a:pt x="1888997" y="1712926"/>
                  <a:pt x="1850786" y="1687956"/>
                </a:cubicBezTo>
                <a:cubicBezTo>
                  <a:pt x="1809224" y="1660825"/>
                  <a:pt x="1770581" y="1629262"/>
                  <a:pt x="1731181" y="1598888"/>
                </a:cubicBezTo>
                <a:cubicBezTo>
                  <a:pt x="1679404" y="1558947"/>
                  <a:pt x="1628763" y="1517494"/>
                  <a:pt x="1576284" y="1478472"/>
                </a:cubicBezTo>
                <a:cubicBezTo>
                  <a:pt x="1563421" y="1468906"/>
                  <a:pt x="1545856" y="1462637"/>
                  <a:pt x="1529804" y="1461069"/>
                </a:cubicBezTo>
                <a:cubicBezTo>
                  <a:pt x="1496727" y="1457881"/>
                  <a:pt x="1467650" y="1447558"/>
                  <a:pt x="1441924" y="1426858"/>
                </a:cubicBezTo>
                <a:cubicBezTo>
                  <a:pt x="1336696" y="1342113"/>
                  <a:pt x="1231197" y="1257747"/>
                  <a:pt x="1126239" y="1172677"/>
                </a:cubicBezTo>
                <a:cubicBezTo>
                  <a:pt x="1022416" y="1088581"/>
                  <a:pt x="919133" y="1003782"/>
                  <a:pt x="813742" y="917740"/>
                </a:cubicBezTo>
                <a:close/>
                <a:moveTo>
                  <a:pt x="1131049" y="1135980"/>
                </a:moveTo>
                <a:cubicBezTo>
                  <a:pt x="1137859" y="1129710"/>
                  <a:pt x="1143156" y="1124954"/>
                  <a:pt x="1148236" y="1120036"/>
                </a:cubicBezTo>
                <a:cubicBezTo>
                  <a:pt x="1182880" y="1086527"/>
                  <a:pt x="1215524" y="1050586"/>
                  <a:pt x="1252762" y="1020212"/>
                </a:cubicBezTo>
                <a:cubicBezTo>
                  <a:pt x="1277137" y="1000323"/>
                  <a:pt x="1298863" y="965409"/>
                  <a:pt x="1342046" y="982326"/>
                </a:cubicBezTo>
                <a:cubicBezTo>
                  <a:pt x="1227036" y="888933"/>
                  <a:pt x="1112025" y="795487"/>
                  <a:pt x="995176" y="700635"/>
                </a:cubicBezTo>
                <a:cubicBezTo>
                  <a:pt x="941454" y="766302"/>
                  <a:pt x="889461" y="829861"/>
                  <a:pt x="836658" y="894392"/>
                </a:cubicBezTo>
                <a:cubicBezTo>
                  <a:pt x="935455" y="975516"/>
                  <a:pt x="1032684" y="1055288"/>
                  <a:pt x="1131049" y="1135980"/>
                </a:cubicBezTo>
                <a:close/>
              </a:path>
            </a:pathLst>
          </a:custGeom>
          <a:solidFill>
            <a:schemeClr val="accent4"/>
          </a:solidFill>
          <a:ln w="54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Graphic 2">
            <a:extLst>
              <a:ext uri="{FF2B5EF4-FFF2-40B4-BE49-F238E27FC236}">
                <a16:creationId xmlns:a16="http://schemas.microsoft.com/office/drawing/2014/main" id="{0ACACF55-810E-4657-91A1-8977AB9121D2}"/>
              </a:ext>
            </a:extLst>
          </p:cNvPr>
          <p:cNvSpPr/>
          <p:nvPr/>
        </p:nvSpPr>
        <p:spPr>
          <a:xfrm>
            <a:off x="6837801" y="2951871"/>
            <a:ext cx="308944" cy="528667"/>
          </a:xfrm>
          <a:custGeom>
            <a:avLst/>
            <a:gdLst>
              <a:gd name="connsiteX0" fmla="*/ 130376 w 341714"/>
              <a:gd name="connsiteY0" fmla="*/ 0 h 584743"/>
              <a:gd name="connsiteX1" fmla="*/ 140429 w 341714"/>
              <a:gd name="connsiteY1" fmla="*/ 11566 h 584743"/>
              <a:gd name="connsiteX2" fmla="*/ 315215 w 341714"/>
              <a:gd name="connsiteY2" fmla="*/ 321144 h 584743"/>
              <a:gd name="connsiteX3" fmla="*/ 338293 w 341714"/>
              <a:gd name="connsiteY3" fmla="*/ 442154 h 584743"/>
              <a:gd name="connsiteX4" fmla="*/ 206420 w 341714"/>
              <a:gd name="connsiteY4" fmla="*/ 580459 h 584743"/>
              <a:gd name="connsiteX5" fmla="*/ 33039 w 341714"/>
              <a:gd name="connsiteY5" fmla="*/ 510361 h 584743"/>
              <a:gd name="connsiteX6" fmla="*/ 3907 w 341714"/>
              <a:gd name="connsiteY6" fmla="*/ 379784 h 584743"/>
              <a:gd name="connsiteX7" fmla="*/ 124863 w 341714"/>
              <a:gd name="connsiteY7" fmla="*/ 7675 h 584743"/>
              <a:gd name="connsiteX8" fmla="*/ 130376 w 341714"/>
              <a:gd name="connsiteY8" fmla="*/ 0 h 58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714" h="584743">
                <a:moveTo>
                  <a:pt x="130376" y="0"/>
                </a:moveTo>
                <a:cubicBezTo>
                  <a:pt x="134105" y="4216"/>
                  <a:pt x="138105" y="7458"/>
                  <a:pt x="140429" y="11566"/>
                </a:cubicBezTo>
                <a:cubicBezTo>
                  <a:pt x="199015" y="114578"/>
                  <a:pt x="258683" y="216997"/>
                  <a:pt x="315215" y="321144"/>
                </a:cubicBezTo>
                <a:cubicBezTo>
                  <a:pt x="335104" y="357788"/>
                  <a:pt x="348292" y="398160"/>
                  <a:pt x="338293" y="442154"/>
                </a:cubicBezTo>
                <a:cubicBezTo>
                  <a:pt x="321809" y="514793"/>
                  <a:pt x="278355" y="562191"/>
                  <a:pt x="206420" y="580459"/>
                </a:cubicBezTo>
                <a:cubicBezTo>
                  <a:pt x="143509" y="596457"/>
                  <a:pt x="73573" y="566461"/>
                  <a:pt x="33039" y="510361"/>
                </a:cubicBezTo>
                <a:cubicBezTo>
                  <a:pt x="4502" y="470853"/>
                  <a:pt x="-6632" y="428588"/>
                  <a:pt x="3907" y="379784"/>
                </a:cubicBezTo>
                <a:cubicBezTo>
                  <a:pt x="31525" y="251532"/>
                  <a:pt x="75681" y="128847"/>
                  <a:pt x="124863" y="7675"/>
                </a:cubicBezTo>
                <a:cubicBezTo>
                  <a:pt x="125890" y="5188"/>
                  <a:pt x="128052" y="3135"/>
                  <a:pt x="130376" y="0"/>
                </a:cubicBezTo>
                <a:close/>
              </a:path>
            </a:pathLst>
          </a:custGeom>
          <a:solidFill>
            <a:schemeClr val="accent4"/>
          </a:solidFill>
          <a:ln w="54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87E1B07-C1DE-4CAB-A06A-E32195413FE7}"/>
              </a:ext>
            </a:extLst>
          </p:cNvPr>
          <p:cNvSpPr/>
          <p:nvPr/>
        </p:nvSpPr>
        <p:spPr>
          <a:xfrm>
            <a:off x="6397959" y="3593742"/>
            <a:ext cx="1185612" cy="2762986"/>
          </a:xfrm>
          <a:custGeom>
            <a:avLst/>
            <a:gdLst>
              <a:gd name="connsiteX0" fmla="*/ 420143 w 1311370"/>
              <a:gd name="connsiteY0" fmla="*/ 699037 h 3056057"/>
              <a:gd name="connsiteX1" fmla="*/ 397984 w 1311370"/>
              <a:gd name="connsiteY1" fmla="*/ 713737 h 3056057"/>
              <a:gd name="connsiteX2" fmla="*/ 273569 w 1311370"/>
              <a:gd name="connsiteY2" fmla="*/ 845178 h 3056057"/>
              <a:gd name="connsiteX3" fmla="*/ 172718 w 1311370"/>
              <a:gd name="connsiteY3" fmla="*/ 900414 h 3056057"/>
              <a:gd name="connsiteX4" fmla="*/ 103863 w 1311370"/>
              <a:gd name="connsiteY4" fmla="*/ 1000562 h 3056057"/>
              <a:gd name="connsiteX5" fmla="*/ 99485 w 1311370"/>
              <a:gd name="connsiteY5" fmla="*/ 1055743 h 3056057"/>
              <a:gd name="connsiteX6" fmla="*/ 97972 w 1311370"/>
              <a:gd name="connsiteY6" fmla="*/ 1789910 h 3056057"/>
              <a:gd name="connsiteX7" fmla="*/ 97973 w 1311370"/>
              <a:gd name="connsiteY7" fmla="*/ 1789926 h 3056057"/>
              <a:gd name="connsiteX8" fmla="*/ 97973 w 1311370"/>
              <a:gd name="connsiteY8" fmla="*/ 1789965 h 3056057"/>
              <a:gd name="connsiteX9" fmla="*/ 99270 w 1311370"/>
              <a:gd name="connsiteY9" fmla="*/ 1808935 h 3056057"/>
              <a:gd name="connsiteX10" fmla="*/ 1212897 w 1311370"/>
              <a:gd name="connsiteY10" fmla="*/ 1808935 h 3056057"/>
              <a:gd name="connsiteX11" fmla="*/ 1212897 w 1311370"/>
              <a:gd name="connsiteY11" fmla="*/ 1808881 h 3056057"/>
              <a:gd name="connsiteX12" fmla="*/ 1212897 w 1311370"/>
              <a:gd name="connsiteY12" fmla="*/ 1781803 h 3056057"/>
              <a:gd name="connsiteX13" fmla="*/ 1212737 w 1311370"/>
              <a:gd name="connsiteY13" fmla="*/ 1377298 h 3056057"/>
              <a:gd name="connsiteX14" fmla="*/ 1212735 w 1311370"/>
              <a:gd name="connsiteY14" fmla="*/ 1369969 h 3056057"/>
              <a:gd name="connsiteX15" fmla="*/ 1211222 w 1311370"/>
              <a:gd name="connsiteY15" fmla="*/ 1039151 h 3056057"/>
              <a:gd name="connsiteX16" fmla="*/ 1211221 w 1311370"/>
              <a:gd name="connsiteY16" fmla="*/ 1039144 h 3056057"/>
              <a:gd name="connsiteX17" fmla="*/ 1211221 w 1311370"/>
              <a:gd name="connsiteY17" fmla="*/ 1039135 h 3056057"/>
              <a:gd name="connsiteX18" fmla="*/ 1205889 w 1311370"/>
              <a:gd name="connsiteY18" fmla="*/ 992626 h 3056057"/>
              <a:gd name="connsiteX19" fmla="*/ 1181060 w 1311370"/>
              <a:gd name="connsiteY19" fmla="*/ 940963 h 3056057"/>
              <a:gd name="connsiteX20" fmla="*/ 1172307 w 1311370"/>
              <a:gd name="connsiteY20" fmla="*/ 930001 h 3056057"/>
              <a:gd name="connsiteX21" fmla="*/ 1124262 w 1311370"/>
              <a:gd name="connsiteY21" fmla="*/ 891550 h 3056057"/>
              <a:gd name="connsiteX22" fmla="*/ 1034004 w 1311370"/>
              <a:gd name="connsiteY22" fmla="*/ 843503 h 3056057"/>
              <a:gd name="connsiteX23" fmla="*/ 911373 w 1311370"/>
              <a:gd name="connsiteY23" fmla="*/ 712927 h 3056057"/>
              <a:gd name="connsiteX24" fmla="*/ 891538 w 1311370"/>
              <a:gd name="connsiteY24" fmla="*/ 699956 h 3056057"/>
              <a:gd name="connsiteX25" fmla="*/ 420144 w 1311370"/>
              <a:gd name="connsiteY25" fmla="*/ 699091 h 3056057"/>
              <a:gd name="connsiteX26" fmla="*/ 397985 w 1311370"/>
              <a:gd name="connsiteY26" fmla="*/ 713791 h 3056057"/>
              <a:gd name="connsiteX27" fmla="*/ 273570 w 1311370"/>
              <a:gd name="connsiteY27" fmla="*/ 845232 h 3056057"/>
              <a:gd name="connsiteX28" fmla="*/ 172720 w 1311370"/>
              <a:gd name="connsiteY28" fmla="*/ 900468 h 3056057"/>
              <a:gd name="connsiteX29" fmla="*/ 103865 w 1311370"/>
              <a:gd name="connsiteY29" fmla="*/ 1000616 h 3056057"/>
              <a:gd name="connsiteX30" fmla="*/ 99487 w 1311370"/>
              <a:gd name="connsiteY30" fmla="*/ 1055798 h 3056057"/>
              <a:gd name="connsiteX31" fmla="*/ 97974 w 1311370"/>
              <a:gd name="connsiteY31" fmla="*/ 1789926 h 3056057"/>
              <a:gd name="connsiteX32" fmla="*/ 97973 w 1311370"/>
              <a:gd name="connsiteY32" fmla="*/ 1789910 h 3056057"/>
              <a:gd name="connsiteX33" fmla="*/ 99486 w 1311370"/>
              <a:gd name="connsiteY33" fmla="*/ 1055743 h 3056057"/>
              <a:gd name="connsiteX34" fmla="*/ 103864 w 1311370"/>
              <a:gd name="connsiteY34" fmla="*/ 1000562 h 3056057"/>
              <a:gd name="connsiteX35" fmla="*/ 172719 w 1311370"/>
              <a:gd name="connsiteY35" fmla="*/ 900414 h 3056057"/>
              <a:gd name="connsiteX36" fmla="*/ 273570 w 1311370"/>
              <a:gd name="connsiteY36" fmla="*/ 845178 h 3056057"/>
              <a:gd name="connsiteX37" fmla="*/ 397985 w 1311370"/>
              <a:gd name="connsiteY37" fmla="*/ 713737 h 3056057"/>
              <a:gd name="connsiteX38" fmla="*/ 406085 w 1311370"/>
              <a:gd name="connsiteY38" fmla="*/ 702374 h 3056057"/>
              <a:gd name="connsiteX39" fmla="*/ 420144 w 1311370"/>
              <a:gd name="connsiteY39" fmla="*/ 699037 h 3056057"/>
              <a:gd name="connsiteX40" fmla="*/ 327724 w 1311370"/>
              <a:gd name="connsiteY40" fmla="*/ 647584 h 3056057"/>
              <a:gd name="connsiteX41" fmla="*/ 980551 w 1311370"/>
              <a:gd name="connsiteY41" fmla="*/ 649314 h 3056057"/>
              <a:gd name="connsiteX42" fmla="*/ 1006277 w 1311370"/>
              <a:gd name="connsiteY42" fmla="*/ 669095 h 3056057"/>
              <a:gd name="connsiteX43" fmla="*/ 1054433 w 1311370"/>
              <a:gd name="connsiteY43" fmla="*/ 738545 h 3056057"/>
              <a:gd name="connsiteX44" fmla="*/ 1160850 w 1311370"/>
              <a:gd name="connsiteY44" fmla="*/ 796861 h 3056057"/>
              <a:gd name="connsiteX45" fmla="*/ 1305479 w 1311370"/>
              <a:gd name="connsiteY45" fmla="*/ 974241 h 3056057"/>
              <a:gd name="connsiteX46" fmla="*/ 1310127 w 1311370"/>
              <a:gd name="connsiteY46" fmla="*/ 1011966 h 3056057"/>
              <a:gd name="connsiteX47" fmla="*/ 1311370 w 1311370"/>
              <a:gd name="connsiteY47" fmla="*/ 2834899 h 3056057"/>
              <a:gd name="connsiteX48" fmla="*/ 1260998 w 1311370"/>
              <a:gd name="connsiteY48" fmla="*/ 2972988 h 3056057"/>
              <a:gd name="connsiteX49" fmla="*/ 1115721 w 1311370"/>
              <a:gd name="connsiteY49" fmla="*/ 3052923 h 3056057"/>
              <a:gd name="connsiteX50" fmla="*/ 1101291 w 1311370"/>
              <a:gd name="connsiteY50" fmla="*/ 3056057 h 3056057"/>
              <a:gd name="connsiteX51" fmla="*/ 222171 w 1311370"/>
              <a:gd name="connsiteY51" fmla="*/ 3056057 h 3056057"/>
              <a:gd name="connsiteX52" fmla="*/ 186447 w 1311370"/>
              <a:gd name="connsiteY52" fmla="*/ 3051464 h 3056057"/>
              <a:gd name="connsiteX53" fmla="*/ 7499 w 1311370"/>
              <a:gd name="connsiteY53" fmla="*/ 2895053 h 3056057"/>
              <a:gd name="connsiteX54" fmla="*/ 1175 w 1311370"/>
              <a:gd name="connsiteY54" fmla="*/ 2816523 h 3056057"/>
              <a:gd name="connsiteX55" fmla="*/ 635 w 1311370"/>
              <a:gd name="connsiteY55" fmla="*/ 1022181 h 3056057"/>
              <a:gd name="connsiteX56" fmla="*/ 93487 w 1311370"/>
              <a:gd name="connsiteY56" fmla="*/ 834477 h 3056057"/>
              <a:gd name="connsiteX57" fmla="*/ 237142 w 1311370"/>
              <a:gd name="connsiteY57" fmla="*/ 751516 h 3056057"/>
              <a:gd name="connsiteX58" fmla="*/ 306538 w 1311370"/>
              <a:gd name="connsiteY58" fmla="*/ 664663 h 3056057"/>
              <a:gd name="connsiteX59" fmla="*/ 327724 w 1311370"/>
              <a:gd name="connsiteY59" fmla="*/ 647584 h 3056057"/>
              <a:gd name="connsiteX60" fmla="*/ 320319 w 1311370"/>
              <a:gd name="connsiteY60" fmla="*/ 596944 h 3056057"/>
              <a:gd name="connsiteX61" fmla="*/ 990117 w 1311370"/>
              <a:gd name="connsiteY61" fmla="*/ 599646 h 3056057"/>
              <a:gd name="connsiteX62" fmla="*/ 1004764 w 1311370"/>
              <a:gd name="connsiteY62" fmla="*/ 600943 h 3056057"/>
              <a:gd name="connsiteX63" fmla="*/ 1018005 w 1311370"/>
              <a:gd name="connsiteY63" fmla="*/ 615860 h 3056057"/>
              <a:gd name="connsiteX64" fmla="*/ 1005953 w 1311370"/>
              <a:gd name="connsiteY64" fmla="*/ 631966 h 3056057"/>
              <a:gd name="connsiteX65" fmla="*/ 993468 w 1311370"/>
              <a:gd name="connsiteY65" fmla="*/ 633263 h 3056057"/>
              <a:gd name="connsiteX66" fmla="*/ 313077 w 1311370"/>
              <a:gd name="connsiteY66" fmla="*/ 631371 h 3056057"/>
              <a:gd name="connsiteX67" fmla="*/ 292756 w 1311370"/>
              <a:gd name="connsiteY67" fmla="*/ 621913 h 3056057"/>
              <a:gd name="connsiteX68" fmla="*/ 300268 w 1311370"/>
              <a:gd name="connsiteY68" fmla="*/ 599916 h 3056057"/>
              <a:gd name="connsiteX69" fmla="*/ 320319 w 1311370"/>
              <a:gd name="connsiteY69" fmla="*/ 596944 h 3056057"/>
              <a:gd name="connsiteX70" fmla="*/ 785768 w 1311370"/>
              <a:gd name="connsiteY70" fmla="*/ 532303 h 3056057"/>
              <a:gd name="connsiteX71" fmla="*/ 990496 w 1311370"/>
              <a:gd name="connsiteY71" fmla="*/ 534087 h 3056057"/>
              <a:gd name="connsiteX72" fmla="*/ 1015249 w 1311370"/>
              <a:gd name="connsiteY72" fmla="*/ 542194 h 3056057"/>
              <a:gd name="connsiteX73" fmla="*/ 1016600 w 1311370"/>
              <a:gd name="connsiteY73" fmla="*/ 561326 h 3056057"/>
              <a:gd name="connsiteX74" fmla="*/ 997090 w 1311370"/>
              <a:gd name="connsiteY74" fmla="*/ 569920 h 3056057"/>
              <a:gd name="connsiteX75" fmla="*/ 822249 w 1311370"/>
              <a:gd name="connsiteY75" fmla="*/ 572514 h 3056057"/>
              <a:gd name="connsiteX76" fmla="*/ 796685 w 1311370"/>
              <a:gd name="connsiteY76" fmla="*/ 572514 h 3056057"/>
              <a:gd name="connsiteX77" fmla="*/ 796793 w 1311370"/>
              <a:gd name="connsiteY77" fmla="*/ 578027 h 3056057"/>
              <a:gd name="connsiteX78" fmla="*/ 997792 w 1311370"/>
              <a:gd name="connsiteY78" fmla="*/ 578027 h 3056057"/>
              <a:gd name="connsiteX79" fmla="*/ 997738 w 1311370"/>
              <a:gd name="connsiteY79" fmla="*/ 585809 h 3056057"/>
              <a:gd name="connsiteX80" fmla="*/ 314645 w 1311370"/>
              <a:gd name="connsiteY80" fmla="*/ 585809 h 3056057"/>
              <a:gd name="connsiteX81" fmla="*/ 314374 w 1311370"/>
              <a:gd name="connsiteY81" fmla="*/ 579864 h 3056057"/>
              <a:gd name="connsiteX82" fmla="*/ 413334 w 1311370"/>
              <a:gd name="connsiteY82" fmla="*/ 576567 h 3056057"/>
              <a:gd name="connsiteX83" fmla="*/ 514455 w 1311370"/>
              <a:gd name="connsiteY83" fmla="*/ 576459 h 3056057"/>
              <a:gd name="connsiteX84" fmla="*/ 514455 w 1311370"/>
              <a:gd name="connsiteY84" fmla="*/ 570514 h 3056057"/>
              <a:gd name="connsiteX85" fmla="*/ 320428 w 1311370"/>
              <a:gd name="connsiteY85" fmla="*/ 570406 h 3056057"/>
              <a:gd name="connsiteX86" fmla="*/ 291999 w 1311370"/>
              <a:gd name="connsiteY86" fmla="*/ 553868 h 3056057"/>
              <a:gd name="connsiteX87" fmla="*/ 320860 w 1311370"/>
              <a:gd name="connsiteY87" fmla="*/ 533925 h 3056057"/>
              <a:gd name="connsiteX88" fmla="*/ 785768 w 1311370"/>
              <a:gd name="connsiteY88" fmla="*/ 532303 h 3056057"/>
              <a:gd name="connsiteX89" fmla="*/ 276650 w 1311370"/>
              <a:gd name="connsiteY89" fmla="*/ 0 h 3056057"/>
              <a:gd name="connsiteX90" fmla="*/ 656164 w 1311370"/>
              <a:gd name="connsiteY90" fmla="*/ 108 h 3056057"/>
              <a:gd name="connsiteX91" fmla="*/ 1039948 w 1311370"/>
              <a:gd name="connsiteY91" fmla="*/ 108 h 3056057"/>
              <a:gd name="connsiteX92" fmla="*/ 1084266 w 1311370"/>
              <a:gd name="connsiteY92" fmla="*/ 43724 h 3056057"/>
              <a:gd name="connsiteX93" fmla="*/ 1083456 w 1311370"/>
              <a:gd name="connsiteY93" fmla="*/ 440479 h 3056057"/>
              <a:gd name="connsiteX94" fmla="*/ 1009899 w 1311370"/>
              <a:gd name="connsiteY94" fmla="*/ 514144 h 3056057"/>
              <a:gd name="connsiteX95" fmla="*/ 282919 w 1311370"/>
              <a:gd name="connsiteY95" fmla="*/ 514090 h 3056057"/>
              <a:gd name="connsiteX96" fmla="*/ 227792 w 1311370"/>
              <a:gd name="connsiteY96" fmla="*/ 456314 h 3056057"/>
              <a:gd name="connsiteX97" fmla="*/ 226765 w 1311370"/>
              <a:gd name="connsiteY97" fmla="*/ 93663 h 3056057"/>
              <a:gd name="connsiteX98" fmla="*/ 226765 w 1311370"/>
              <a:gd name="connsiteY98" fmla="*/ 48858 h 3056057"/>
              <a:gd name="connsiteX99" fmla="*/ 276650 w 1311370"/>
              <a:gd name="connsiteY99" fmla="*/ 0 h 305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311370" h="3056057">
                <a:moveTo>
                  <a:pt x="420143" y="699037"/>
                </a:moveTo>
                <a:cubicBezTo>
                  <a:pt x="408091" y="698982"/>
                  <a:pt x="402091" y="703090"/>
                  <a:pt x="397984" y="713737"/>
                </a:cubicBezTo>
                <a:cubicBezTo>
                  <a:pt x="374636" y="774647"/>
                  <a:pt x="331074" y="816209"/>
                  <a:pt x="273569" y="845178"/>
                </a:cubicBezTo>
                <a:cubicBezTo>
                  <a:pt x="239357" y="862419"/>
                  <a:pt x="205903" y="881281"/>
                  <a:pt x="172718" y="900414"/>
                </a:cubicBezTo>
                <a:cubicBezTo>
                  <a:pt x="134075" y="922681"/>
                  <a:pt x="110889" y="956514"/>
                  <a:pt x="103863" y="1000562"/>
                </a:cubicBezTo>
                <a:cubicBezTo>
                  <a:pt x="100944" y="1018721"/>
                  <a:pt x="99539" y="1037367"/>
                  <a:pt x="99485" y="1055743"/>
                </a:cubicBezTo>
                <a:cubicBezTo>
                  <a:pt x="98729" y="1300465"/>
                  <a:pt x="98350" y="1545188"/>
                  <a:pt x="97972" y="1789910"/>
                </a:cubicBezTo>
                <a:lnTo>
                  <a:pt x="97973" y="1789926"/>
                </a:lnTo>
                <a:lnTo>
                  <a:pt x="97973" y="1789965"/>
                </a:lnTo>
                <a:cubicBezTo>
                  <a:pt x="97973" y="1796072"/>
                  <a:pt x="98783" y="1802179"/>
                  <a:pt x="99270" y="1808935"/>
                </a:cubicBezTo>
                <a:cubicBezTo>
                  <a:pt x="470461" y="1808935"/>
                  <a:pt x="839977" y="1808935"/>
                  <a:pt x="1212897" y="1808935"/>
                </a:cubicBezTo>
                <a:lnTo>
                  <a:pt x="1212897" y="1808881"/>
                </a:lnTo>
                <a:cubicBezTo>
                  <a:pt x="1212897" y="1798558"/>
                  <a:pt x="1212897" y="1790180"/>
                  <a:pt x="1212897" y="1781803"/>
                </a:cubicBezTo>
                <a:lnTo>
                  <a:pt x="1212737" y="1377298"/>
                </a:lnTo>
                <a:lnTo>
                  <a:pt x="1212735" y="1369969"/>
                </a:lnTo>
                <a:cubicBezTo>
                  <a:pt x="1212519" y="1259661"/>
                  <a:pt x="1211870" y="1149406"/>
                  <a:pt x="1211222" y="1039151"/>
                </a:cubicBezTo>
                <a:lnTo>
                  <a:pt x="1211221" y="1039144"/>
                </a:lnTo>
                <a:lnTo>
                  <a:pt x="1211221" y="1039135"/>
                </a:lnTo>
                <a:lnTo>
                  <a:pt x="1205889" y="992626"/>
                </a:lnTo>
                <a:lnTo>
                  <a:pt x="1181060" y="940963"/>
                </a:lnTo>
                <a:lnTo>
                  <a:pt x="1172307" y="930001"/>
                </a:lnTo>
                <a:lnTo>
                  <a:pt x="1124262" y="891550"/>
                </a:lnTo>
                <a:cubicBezTo>
                  <a:pt x="1094050" y="875823"/>
                  <a:pt x="1064324" y="859068"/>
                  <a:pt x="1034004" y="843503"/>
                </a:cubicBezTo>
                <a:cubicBezTo>
                  <a:pt x="977526" y="814534"/>
                  <a:pt x="934721" y="773243"/>
                  <a:pt x="911373" y="712927"/>
                </a:cubicBezTo>
                <a:cubicBezTo>
                  <a:pt x="908995" y="706765"/>
                  <a:pt x="898348" y="700010"/>
                  <a:pt x="891538" y="699956"/>
                </a:cubicBezTo>
                <a:cubicBezTo>
                  <a:pt x="734425" y="699253"/>
                  <a:pt x="577258" y="699577"/>
                  <a:pt x="420144" y="699091"/>
                </a:cubicBezTo>
                <a:cubicBezTo>
                  <a:pt x="408038" y="699037"/>
                  <a:pt x="402093" y="703144"/>
                  <a:pt x="397985" y="713791"/>
                </a:cubicBezTo>
                <a:cubicBezTo>
                  <a:pt x="374637" y="774702"/>
                  <a:pt x="331130" y="816264"/>
                  <a:pt x="273570" y="845232"/>
                </a:cubicBezTo>
                <a:cubicBezTo>
                  <a:pt x="239359" y="862419"/>
                  <a:pt x="205904" y="881335"/>
                  <a:pt x="172720" y="900468"/>
                </a:cubicBezTo>
                <a:cubicBezTo>
                  <a:pt x="134077" y="922735"/>
                  <a:pt x="110891" y="956568"/>
                  <a:pt x="103865" y="1000616"/>
                </a:cubicBezTo>
                <a:cubicBezTo>
                  <a:pt x="101000" y="1018776"/>
                  <a:pt x="99541" y="1037368"/>
                  <a:pt x="99487" y="1055798"/>
                </a:cubicBezTo>
                <a:lnTo>
                  <a:pt x="97974" y="1789926"/>
                </a:lnTo>
                <a:lnTo>
                  <a:pt x="97973" y="1789910"/>
                </a:lnTo>
                <a:cubicBezTo>
                  <a:pt x="98351" y="1545188"/>
                  <a:pt x="98730" y="1300465"/>
                  <a:pt x="99486" y="1055743"/>
                </a:cubicBezTo>
                <a:cubicBezTo>
                  <a:pt x="99540" y="1037367"/>
                  <a:pt x="100945" y="1018721"/>
                  <a:pt x="103864" y="1000562"/>
                </a:cubicBezTo>
                <a:cubicBezTo>
                  <a:pt x="110890" y="956514"/>
                  <a:pt x="134076" y="922681"/>
                  <a:pt x="172719" y="900414"/>
                </a:cubicBezTo>
                <a:cubicBezTo>
                  <a:pt x="205904" y="881281"/>
                  <a:pt x="239358" y="862419"/>
                  <a:pt x="273570" y="845178"/>
                </a:cubicBezTo>
                <a:cubicBezTo>
                  <a:pt x="331075" y="816209"/>
                  <a:pt x="374637" y="774647"/>
                  <a:pt x="397985" y="713737"/>
                </a:cubicBezTo>
                <a:cubicBezTo>
                  <a:pt x="400039" y="708414"/>
                  <a:pt x="402566" y="704725"/>
                  <a:pt x="406085" y="702374"/>
                </a:cubicBezTo>
                <a:lnTo>
                  <a:pt x="420144" y="699037"/>
                </a:lnTo>
                <a:close/>
                <a:moveTo>
                  <a:pt x="327724" y="647584"/>
                </a:moveTo>
                <a:cubicBezTo>
                  <a:pt x="545369" y="648665"/>
                  <a:pt x="762960" y="649260"/>
                  <a:pt x="980551" y="649314"/>
                </a:cubicBezTo>
                <a:cubicBezTo>
                  <a:pt x="996009" y="649314"/>
                  <a:pt x="1004062" y="653043"/>
                  <a:pt x="1006277" y="669095"/>
                </a:cubicBezTo>
                <a:cubicBezTo>
                  <a:pt x="1010547" y="700118"/>
                  <a:pt x="1028112" y="723141"/>
                  <a:pt x="1054433" y="738545"/>
                </a:cubicBezTo>
                <a:cubicBezTo>
                  <a:pt x="1089347" y="758974"/>
                  <a:pt x="1124693" y="778701"/>
                  <a:pt x="1160850" y="796861"/>
                </a:cubicBezTo>
                <a:cubicBezTo>
                  <a:pt x="1235813" y="834531"/>
                  <a:pt x="1284995" y="892631"/>
                  <a:pt x="1305479" y="974241"/>
                </a:cubicBezTo>
                <a:cubicBezTo>
                  <a:pt x="1308505" y="986456"/>
                  <a:pt x="1310127" y="999373"/>
                  <a:pt x="1310127" y="1011966"/>
                </a:cubicBezTo>
                <a:cubicBezTo>
                  <a:pt x="1310343" y="1619610"/>
                  <a:pt x="1309694" y="2227255"/>
                  <a:pt x="1311370" y="2834899"/>
                </a:cubicBezTo>
                <a:cubicBezTo>
                  <a:pt x="1311478" y="2889594"/>
                  <a:pt x="1292616" y="2932939"/>
                  <a:pt x="1260998" y="2972988"/>
                </a:cubicBezTo>
                <a:cubicBezTo>
                  <a:pt x="1224193" y="3019630"/>
                  <a:pt x="1175605" y="3047086"/>
                  <a:pt x="1115721" y="3052923"/>
                </a:cubicBezTo>
                <a:cubicBezTo>
                  <a:pt x="1110857" y="3053409"/>
                  <a:pt x="1106101" y="3054976"/>
                  <a:pt x="1101291" y="3056057"/>
                </a:cubicBezTo>
                <a:cubicBezTo>
                  <a:pt x="808251" y="3056057"/>
                  <a:pt x="515211" y="3056057"/>
                  <a:pt x="222171" y="3056057"/>
                </a:cubicBezTo>
                <a:cubicBezTo>
                  <a:pt x="210281" y="3054490"/>
                  <a:pt x="198391" y="3052382"/>
                  <a:pt x="186447" y="3051464"/>
                </a:cubicBezTo>
                <a:cubicBezTo>
                  <a:pt x="111646" y="3045626"/>
                  <a:pt x="22037" y="2968664"/>
                  <a:pt x="7499" y="2895053"/>
                </a:cubicBezTo>
                <a:cubicBezTo>
                  <a:pt x="2472" y="2869435"/>
                  <a:pt x="1391" y="2842736"/>
                  <a:pt x="1175" y="2816523"/>
                </a:cubicBezTo>
                <a:cubicBezTo>
                  <a:pt x="-68" y="2667841"/>
                  <a:pt x="-446" y="1416341"/>
                  <a:pt x="635" y="1022181"/>
                </a:cubicBezTo>
                <a:cubicBezTo>
                  <a:pt x="851" y="945380"/>
                  <a:pt x="32252" y="880849"/>
                  <a:pt x="93487" y="834477"/>
                </a:cubicBezTo>
                <a:cubicBezTo>
                  <a:pt x="126023" y="809832"/>
                  <a:pt x="224603" y="758164"/>
                  <a:pt x="237142" y="751516"/>
                </a:cubicBezTo>
                <a:cubicBezTo>
                  <a:pt x="272813" y="732599"/>
                  <a:pt x="298269" y="705252"/>
                  <a:pt x="306538" y="664663"/>
                </a:cubicBezTo>
                <a:cubicBezTo>
                  <a:pt x="309078" y="652070"/>
                  <a:pt x="313942" y="647530"/>
                  <a:pt x="327724" y="647584"/>
                </a:cubicBezTo>
                <a:close/>
                <a:moveTo>
                  <a:pt x="320319" y="596944"/>
                </a:moveTo>
                <a:cubicBezTo>
                  <a:pt x="432033" y="596781"/>
                  <a:pt x="878511" y="599592"/>
                  <a:pt x="990117" y="599646"/>
                </a:cubicBezTo>
                <a:cubicBezTo>
                  <a:pt x="995089" y="599646"/>
                  <a:pt x="1001143" y="598565"/>
                  <a:pt x="1004764" y="600943"/>
                </a:cubicBezTo>
                <a:cubicBezTo>
                  <a:pt x="1010385" y="604564"/>
                  <a:pt x="1017843" y="610617"/>
                  <a:pt x="1018005" y="615860"/>
                </a:cubicBezTo>
                <a:cubicBezTo>
                  <a:pt x="1018167" y="621210"/>
                  <a:pt x="1011141" y="627588"/>
                  <a:pt x="1005953" y="631966"/>
                </a:cubicBezTo>
                <a:cubicBezTo>
                  <a:pt x="1003304" y="634182"/>
                  <a:pt x="997738" y="633263"/>
                  <a:pt x="993468" y="633263"/>
                </a:cubicBezTo>
                <a:cubicBezTo>
                  <a:pt x="766689" y="632830"/>
                  <a:pt x="539910" y="632398"/>
                  <a:pt x="313077" y="631371"/>
                </a:cubicBezTo>
                <a:cubicBezTo>
                  <a:pt x="305943" y="631317"/>
                  <a:pt x="294431" y="626885"/>
                  <a:pt x="292756" y="621913"/>
                </a:cubicBezTo>
                <a:cubicBezTo>
                  <a:pt x="290756" y="615806"/>
                  <a:pt x="295134" y="605159"/>
                  <a:pt x="300268" y="599916"/>
                </a:cubicBezTo>
                <a:cubicBezTo>
                  <a:pt x="304051" y="596025"/>
                  <a:pt x="313455" y="596944"/>
                  <a:pt x="320319" y="596944"/>
                </a:cubicBezTo>
                <a:close/>
                <a:moveTo>
                  <a:pt x="785768" y="532303"/>
                </a:moveTo>
                <a:cubicBezTo>
                  <a:pt x="854028" y="532195"/>
                  <a:pt x="922235" y="532952"/>
                  <a:pt x="990496" y="534087"/>
                </a:cubicBezTo>
                <a:cubicBezTo>
                  <a:pt x="998981" y="534249"/>
                  <a:pt x="1008818" y="537113"/>
                  <a:pt x="1015249" y="542194"/>
                </a:cubicBezTo>
                <a:cubicBezTo>
                  <a:pt x="1018870" y="545058"/>
                  <a:pt x="1019627" y="557111"/>
                  <a:pt x="1016600" y="561326"/>
                </a:cubicBezTo>
                <a:cubicBezTo>
                  <a:pt x="1012979" y="566353"/>
                  <a:pt x="1003899" y="569757"/>
                  <a:pt x="997090" y="569920"/>
                </a:cubicBezTo>
                <a:cubicBezTo>
                  <a:pt x="938827" y="571325"/>
                  <a:pt x="880511" y="571811"/>
                  <a:pt x="822249" y="572514"/>
                </a:cubicBezTo>
                <a:cubicBezTo>
                  <a:pt x="813710" y="572622"/>
                  <a:pt x="805225" y="572514"/>
                  <a:pt x="796685" y="572514"/>
                </a:cubicBezTo>
                <a:cubicBezTo>
                  <a:pt x="796685" y="574352"/>
                  <a:pt x="796739" y="576189"/>
                  <a:pt x="796793" y="578027"/>
                </a:cubicBezTo>
                <a:cubicBezTo>
                  <a:pt x="863811" y="578027"/>
                  <a:pt x="930829" y="578027"/>
                  <a:pt x="997792" y="578027"/>
                </a:cubicBezTo>
                <a:cubicBezTo>
                  <a:pt x="997792" y="580621"/>
                  <a:pt x="997738" y="583215"/>
                  <a:pt x="997738" y="585809"/>
                </a:cubicBezTo>
                <a:cubicBezTo>
                  <a:pt x="770040" y="585809"/>
                  <a:pt x="542343" y="585809"/>
                  <a:pt x="314645" y="585809"/>
                </a:cubicBezTo>
                <a:cubicBezTo>
                  <a:pt x="314537" y="583810"/>
                  <a:pt x="314483" y="581864"/>
                  <a:pt x="314374" y="579864"/>
                </a:cubicBezTo>
                <a:cubicBezTo>
                  <a:pt x="347343" y="578729"/>
                  <a:pt x="380365" y="577162"/>
                  <a:pt x="413334" y="576567"/>
                </a:cubicBezTo>
                <a:cubicBezTo>
                  <a:pt x="447005" y="575973"/>
                  <a:pt x="480729" y="576459"/>
                  <a:pt x="514455" y="576459"/>
                </a:cubicBezTo>
                <a:cubicBezTo>
                  <a:pt x="514455" y="574460"/>
                  <a:pt x="514455" y="572460"/>
                  <a:pt x="514455" y="570514"/>
                </a:cubicBezTo>
                <a:cubicBezTo>
                  <a:pt x="449761" y="570514"/>
                  <a:pt x="385121" y="570676"/>
                  <a:pt x="320428" y="570406"/>
                </a:cubicBezTo>
                <a:cubicBezTo>
                  <a:pt x="308213" y="570352"/>
                  <a:pt x="292161" y="573379"/>
                  <a:pt x="291999" y="553868"/>
                </a:cubicBezTo>
                <a:cubicBezTo>
                  <a:pt x="291837" y="534681"/>
                  <a:pt x="306970" y="533979"/>
                  <a:pt x="320860" y="533925"/>
                </a:cubicBezTo>
                <a:cubicBezTo>
                  <a:pt x="475811" y="533276"/>
                  <a:pt x="630763" y="532520"/>
                  <a:pt x="785768" y="532303"/>
                </a:cubicBezTo>
                <a:close/>
                <a:moveTo>
                  <a:pt x="276650" y="0"/>
                </a:moveTo>
                <a:cubicBezTo>
                  <a:pt x="403173" y="108"/>
                  <a:pt x="529642" y="108"/>
                  <a:pt x="656164" y="108"/>
                </a:cubicBezTo>
                <a:cubicBezTo>
                  <a:pt x="784092" y="108"/>
                  <a:pt x="912020" y="108"/>
                  <a:pt x="1039948" y="108"/>
                </a:cubicBezTo>
                <a:cubicBezTo>
                  <a:pt x="1069241" y="108"/>
                  <a:pt x="1084266" y="14863"/>
                  <a:pt x="1084266" y="43724"/>
                </a:cubicBezTo>
                <a:cubicBezTo>
                  <a:pt x="1084104" y="175975"/>
                  <a:pt x="1084212" y="308227"/>
                  <a:pt x="1083456" y="440479"/>
                </a:cubicBezTo>
                <a:cubicBezTo>
                  <a:pt x="1083077" y="510253"/>
                  <a:pt x="1080483" y="513928"/>
                  <a:pt x="1009899" y="514144"/>
                </a:cubicBezTo>
                <a:cubicBezTo>
                  <a:pt x="767554" y="514901"/>
                  <a:pt x="525210" y="514577"/>
                  <a:pt x="282919" y="514090"/>
                </a:cubicBezTo>
                <a:cubicBezTo>
                  <a:pt x="236818" y="513982"/>
                  <a:pt x="228278" y="505443"/>
                  <a:pt x="227792" y="456314"/>
                </a:cubicBezTo>
                <a:cubicBezTo>
                  <a:pt x="226657" y="335466"/>
                  <a:pt x="227035" y="214565"/>
                  <a:pt x="226765" y="93663"/>
                </a:cubicBezTo>
                <a:cubicBezTo>
                  <a:pt x="226711" y="78746"/>
                  <a:pt x="226765" y="63775"/>
                  <a:pt x="226765" y="48858"/>
                </a:cubicBezTo>
                <a:cubicBezTo>
                  <a:pt x="226765" y="12701"/>
                  <a:pt x="239736" y="0"/>
                  <a:pt x="276650" y="0"/>
                </a:cubicBezTo>
                <a:close/>
              </a:path>
            </a:pathLst>
          </a:custGeom>
          <a:solidFill>
            <a:schemeClr val="accent4"/>
          </a:solidFill>
          <a:ln w="54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Oval Callout 21">
            <a:extLst>
              <a:ext uri="{FF2B5EF4-FFF2-40B4-BE49-F238E27FC236}">
                <a16:creationId xmlns:a16="http://schemas.microsoft.com/office/drawing/2014/main" id="{82477C36-E032-4974-9D8C-FA6A27FE7CC6}"/>
              </a:ext>
            </a:extLst>
          </p:cNvPr>
          <p:cNvSpPr/>
          <p:nvPr/>
        </p:nvSpPr>
        <p:spPr>
          <a:xfrm rot="1882940">
            <a:off x="8942747" y="1959776"/>
            <a:ext cx="1767671" cy="1767475"/>
          </a:xfrm>
          <a:prstGeom prst="wedgeEllipseCallout">
            <a:avLst>
              <a:gd name="adj1" fmla="val -53426"/>
              <a:gd name="adj2" fmla="val 787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7" name="Oval Callout 22">
            <a:extLst>
              <a:ext uri="{FF2B5EF4-FFF2-40B4-BE49-F238E27FC236}">
                <a16:creationId xmlns:a16="http://schemas.microsoft.com/office/drawing/2014/main" id="{A35CEDE2-3DEB-4F03-A0C1-7995BC92A7E3}"/>
              </a:ext>
            </a:extLst>
          </p:cNvPr>
          <p:cNvSpPr/>
          <p:nvPr/>
        </p:nvSpPr>
        <p:spPr>
          <a:xfrm rot="1882940">
            <a:off x="1481584" y="2018064"/>
            <a:ext cx="1767671" cy="1767475"/>
          </a:xfrm>
          <a:prstGeom prst="wedgeEllipseCallout">
            <a:avLst>
              <a:gd name="adj1" fmla="val 100855"/>
              <a:gd name="adj2" fmla="val -179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BBD40028-4BFA-438A-B168-24634F51649F}"/>
              </a:ext>
            </a:extLst>
          </p:cNvPr>
          <p:cNvSpPr/>
          <p:nvPr/>
        </p:nvSpPr>
        <p:spPr>
          <a:xfrm>
            <a:off x="1645000" y="3004580"/>
            <a:ext cx="1478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Add Text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9" name="그룹 6">
            <a:extLst>
              <a:ext uri="{FF2B5EF4-FFF2-40B4-BE49-F238E27FC236}">
                <a16:creationId xmlns:a16="http://schemas.microsoft.com/office/drawing/2014/main" id="{3E304278-3203-44EC-8E85-E378E9232117}"/>
              </a:ext>
            </a:extLst>
          </p:cNvPr>
          <p:cNvGrpSpPr/>
          <p:nvPr/>
        </p:nvGrpSpPr>
        <p:grpSpPr>
          <a:xfrm>
            <a:off x="1273522" y="4058224"/>
            <a:ext cx="2617901" cy="884485"/>
            <a:chOff x="2010671" y="4058224"/>
            <a:chExt cx="2007493" cy="8844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0B41E9-00C7-4B0B-B68A-F022A0385906}"/>
                </a:ext>
              </a:extLst>
            </p:cNvPr>
            <p:cNvSpPr/>
            <p:nvPr/>
          </p:nvSpPr>
          <p:spPr>
            <a:xfrm>
              <a:off x="2011465" y="4058224"/>
              <a:ext cx="20066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ectangle 18">
              <a:extLst>
                <a:ext uri="{FF2B5EF4-FFF2-40B4-BE49-F238E27FC236}">
                  <a16:creationId xmlns:a16="http://schemas.microsoft.com/office/drawing/2014/main" id="{9AB24659-657D-43E7-9572-E6C05A00704A}"/>
                </a:ext>
              </a:extLst>
            </p:cNvPr>
            <p:cNvSpPr/>
            <p:nvPr/>
          </p:nvSpPr>
          <p:spPr>
            <a:xfrm>
              <a:off x="2010671" y="4419489"/>
              <a:ext cx="20066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</p:grpSp>
      <p:grpSp>
        <p:nvGrpSpPr>
          <p:cNvPr id="32" name="그룹 5">
            <a:extLst>
              <a:ext uri="{FF2B5EF4-FFF2-40B4-BE49-F238E27FC236}">
                <a16:creationId xmlns:a16="http://schemas.microsoft.com/office/drawing/2014/main" id="{C3BF7558-3F58-4F42-A7D7-B096620CF706}"/>
              </a:ext>
            </a:extLst>
          </p:cNvPr>
          <p:cNvGrpSpPr/>
          <p:nvPr/>
        </p:nvGrpSpPr>
        <p:grpSpPr>
          <a:xfrm>
            <a:off x="8284241" y="4058224"/>
            <a:ext cx="2634239" cy="884485"/>
            <a:chOff x="8157498" y="4058224"/>
            <a:chExt cx="2006699" cy="884485"/>
          </a:xfrm>
        </p:grpSpPr>
        <p:sp>
          <p:nvSpPr>
            <p:cNvPr id="33" name="Rectangle 18">
              <a:extLst>
                <a:ext uri="{FF2B5EF4-FFF2-40B4-BE49-F238E27FC236}">
                  <a16:creationId xmlns:a16="http://schemas.microsoft.com/office/drawing/2014/main" id="{A32ADA66-3093-4F15-A34D-1C765A5EF330}"/>
                </a:ext>
              </a:extLst>
            </p:cNvPr>
            <p:cNvSpPr/>
            <p:nvPr/>
          </p:nvSpPr>
          <p:spPr>
            <a:xfrm>
              <a:off x="8157498" y="4058224"/>
              <a:ext cx="20066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Rectangle 18">
              <a:extLst>
                <a:ext uri="{FF2B5EF4-FFF2-40B4-BE49-F238E27FC236}">
                  <a16:creationId xmlns:a16="http://schemas.microsoft.com/office/drawing/2014/main" id="{A2E0548B-780C-4F4F-859D-3A6EB3FD6FBE}"/>
                </a:ext>
              </a:extLst>
            </p:cNvPr>
            <p:cNvSpPr/>
            <p:nvPr/>
          </p:nvSpPr>
          <p:spPr>
            <a:xfrm>
              <a:off x="8157498" y="4419489"/>
              <a:ext cx="20066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</p:grpSp>
      <p:sp>
        <p:nvSpPr>
          <p:cNvPr id="35" name="Rectangle 18">
            <a:extLst>
              <a:ext uri="{FF2B5EF4-FFF2-40B4-BE49-F238E27FC236}">
                <a16:creationId xmlns:a16="http://schemas.microsoft.com/office/drawing/2014/main" id="{B6289BC6-BCE3-440E-817C-F7886F3ABC3F}"/>
              </a:ext>
            </a:extLst>
          </p:cNvPr>
          <p:cNvSpPr/>
          <p:nvPr/>
        </p:nvSpPr>
        <p:spPr>
          <a:xfrm>
            <a:off x="9083140" y="3004580"/>
            <a:ext cx="1478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Add Text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Rounded Rectangle 2">
            <a:extLst>
              <a:ext uri="{FF2B5EF4-FFF2-40B4-BE49-F238E27FC236}">
                <a16:creationId xmlns:a16="http://schemas.microsoft.com/office/drawing/2014/main" id="{E634F659-C233-4C33-9914-0B6AB33445CE}"/>
              </a:ext>
            </a:extLst>
          </p:cNvPr>
          <p:cNvSpPr>
            <a:spLocks noChangeAspect="1"/>
          </p:cNvSpPr>
          <p:nvPr/>
        </p:nvSpPr>
        <p:spPr>
          <a:xfrm>
            <a:off x="9655279" y="2351886"/>
            <a:ext cx="394013" cy="500412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Rounded Rectangle 2">
            <a:extLst>
              <a:ext uri="{FF2B5EF4-FFF2-40B4-BE49-F238E27FC236}">
                <a16:creationId xmlns:a16="http://schemas.microsoft.com/office/drawing/2014/main" id="{A9E87673-F9A7-4D22-9A75-5C13D96BCA08}"/>
              </a:ext>
            </a:extLst>
          </p:cNvPr>
          <p:cNvSpPr>
            <a:spLocks noChangeAspect="1"/>
          </p:cNvSpPr>
          <p:nvPr/>
        </p:nvSpPr>
        <p:spPr>
          <a:xfrm>
            <a:off x="2235426" y="2406166"/>
            <a:ext cx="278562" cy="512517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C840ABE-A74A-4944-8A1C-2B1FD7F2514F}"/>
              </a:ext>
            </a:extLst>
          </p:cNvPr>
          <p:cNvGrpSpPr/>
          <p:nvPr/>
        </p:nvGrpSpPr>
        <p:grpSpPr>
          <a:xfrm>
            <a:off x="8069991" y="5293621"/>
            <a:ext cx="1761331" cy="758741"/>
            <a:chOff x="203895" y="3409836"/>
            <a:chExt cx="1761331" cy="75874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3AA73B-F89A-4F17-91A9-C9F9633A3843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$34,090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DBC4A51-0515-4752-8326-875B7631145D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82DFBAE-8987-4F7A-82B8-2D7BD96BB8B2}"/>
              </a:ext>
            </a:extLst>
          </p:cNvPr>
          <p:cNvGrpSpPr/>
          <p:nvPr/>
        </p:nvGrpSpPr>
        <p:grpSpPr>
          <a:xfrm>
            <a:off x="9734298" y="5293621"/>
            <a:ext cx="1761331" cy="758741"/>
            <a:chOff x="203895" y="3409836"/>
            <a:chExt cx="1761331" cy="75874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BBA7975-FB09-4139-B7EC-D406226480A2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$15,090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ED06A20-055A-4D74-98EF-AE6FE83D0D55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E1139D8-F334-4FB8-8592-9EA0C033C0A7}"/>
              </a:ext>
            </a:extLst>
          </p:cNvPr>
          <p:cNvGrpSpPr/>
          <p:nvPr/>
        </p:nvGrpSpPr>
        <p:grpSpPr>
          <a:xfrm>
            <a:off x="663959" y="5289883"/>
            <a:ext cx="1761331" cy="758741"/>
            <a:chOff x="203895" y="3409836"/>
            <a:chExt cx="1761331" cy="75874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1D1CC5-7004-4E20-A721-861240CECB8E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$25,070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078D17-2BB3-42A7-9833-38CE4A1D73EC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922EC85-008A-4465-A54E-9615A0B08DF4}"/>
              </a:ext>
            </a:extLst>
          </p:cNvPr>
          <p:cNvGrpSpPr/>
          <p:nvPr/>
        </p:nvGrpSpPr>
        <p:grpSpPr>
          <a:xfrm>
            <a:off x="2328266" y="5289883"/>
            <a:ext cx="1761331" cy="758741"/>
            <a:chOff x="203895" y="3409836"/>
            <a:chExt cx="1761331" cy="75874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72923D5-4A1B-41F5-BF8C-B84533EF9BE9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$18,000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1715666-6169-4D7A-8A4C-D5C378D042F1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11C80D8-47CA-4562-AD31-BE7A07E45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E6A6D3-1E8E-4149-A52F-469013560021}"/>
              </a:ext>
            </a:extLst>
          </p:cNvPr>
          <p:cNvSpPr/>
          <p:nvPr/>
        </p:nvSpPr>
        <p:spPr>
          <a:xfrm flipH="1">
            <a:off x="0" y="4771223"/>
            <a:ext cx="9753600" cy="1689353"/>
          </a:xfrm>
          <a:prstGeom prst="rect">
            <a:avLst/>
          </a:prstGeom>
          <a:gradFill flip="none" rotWithShape="1">
            <a:gsLst>
              <a:gs pos="42000">
                <a:schemeClr val="accent4">
                  <a:alpha val="70000"/>
                </a:schemeClr>
              </a:gs>
              <a:gs pos="0">
                <a:schemeClr val="accent4">
                  <a:alpha val="0"/>
                </a:schemeClr>
              </a:gs>
              <a:gs pos="100000">
                <a:schemeClr val="accent4">
                  <a:alpha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07F55-23AE-4304-912C-DFAE357C512E}"/>
              </a:ext>
            </a:extLst>
          </p:cNvPr>
          <p:cNvSpPr txBox="1"/>
          <p:nvPr/>
        </p:nvSpPr>
        <p:spPr>
          <a:xfrm flipH="1">
            <a:off x="856197" y="5061901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19FAE-EBC5-4576-83BB-56E729947F5F}"/>
              </a:ext>
            </a:extLst>
          </p:cNvPr>
          <p:cNvSpPr txBox="1"/>
          <p:nvPr/>
        </p:nvSpPr>
        <p:spPr>
          <a:xfrm flipH="1">
            <a:off x="853828" y="1695133"/>
            <a:ext cx="30611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C89A0-F608-4B5E-AE45-D7D2160CFB55}"/>
              </a:ext>
            </a:extLst>
          </p:cNvPr>
          <p:cNvSpPr txBox="1"/>
          <p:nvPr/>
        </p:nvSpPr>
        <p:spPr>
          <a:xfrm flipH="1">
            <a:off x="853828" y="465736"/>
            <a:ext cx="415158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36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3600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C33E8DEA-A863-496C-BBF0-1DCDDE3C953E}"/>
              </a:ext>
            </a:extLst>
          </p:cNvPr>
          <p:cNvGrpSpPr/>
          <p:nvPr/>
        </p:nvGrpSpPr>
        <p:grpSpPr>
          <a:xfrm flipH="1">
            <a:off x="2154733" y="2473211"/>
            <a:ext cx="3553083" cy="923330"/>
            <a:chOff x="7319298" y="1641574"/>
            <a:chExt cx="4320000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CD4636-3611-4EF5-A658-DE131E5390C4}"/>
                </a:ext>
              </a:extLst>
            </p:cNvPr>
            <p:cNvSpPr txBox="1"/>
            <p:nvPr/>
          </p:nvSpPr>
          <p:spPr>
            <a:xfrm>
              <a:off x="7319298" y="1918573"/>
              <a:ext cx="43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81F7AE-6810-4218-9F19-DCB51889CE97}"/>
                </a:ext>
              </a:extLst>
            </p:cNvPr>
            <p:cNvSpPr txBox="1"/>
            <p:nvPr/>
          </p:nvSpPr>
          <p:spPr>
            <a:xfrm>
              <a:off x="7319298" y="1641574"/>
              <a:ext cx="432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그룹 1">
            <a:extLst>
              <a:ext uri="{FF2B5EF4-FFF2-40B4-BE49-F238E27FC236}">
                <a16:creationId xmlns:a16="http://schemas.microsoft.com/office/drawing/2014/main" id="{F10C86A3-7CE3-4225-A07F-38AE3607F2F7}"/>
              </a:ext>
            </a:extLst>
          </p:cNvPr>
          <p:cNvGrpSpPr/>
          <p:nvPr/>
        </p:nvGrpSpPr>
        <p:grpSpPr>
          <a:xfrm flipH="1">
            <a:off x="2154733" y="3596315"/>
            <a:ext cx="3553083" cy="923330"/>
            <a:chOff x="7319298" y="2837103"/>
            <a:chExt cx="4320000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ACAB7B-8A14-488A-AEC1-C32047FF18B8}"/>
                </a:ext>
              </a:extLst>
            </p:cNvPr>
            <p:cNvSpPr txBox="1"/>
            <p:nvPr/>
          </p:nvSpPr>
          <p:spPr>
            <a:xfrm>
              <a:off x="7319298" y="3114102"/>
              <a:ext cx="43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1EA095-EE25-427D-B22B-36A83602B65D}"/>
                </a:ext>
              </a:extLst>
            </p:cNvPr>
            <p:cNvSpPr txBox="1"/>
            <p:nvPr/>
          </p:nvSpPr>
          <p:spPr>
            <a:xfrm>
              <a:off x="7319298" y="2837103"/>
              <a:ext cx="432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Rounded Rectangle 2">
            <a:extLst>
              <a:ext uri="{FF2B5EF4-FFF2-40B4-BE49-F238E27FC236}">
                <a16:creationId xmlns:a16="http://schemas.microsoft.com/office/drawing/2014/main" id="{0E719452-B735-49F7-93F4-D3AC153B71C8}"/>
              </a:ext>
            </a:extLst>
          </p:cNvPr>
          <p:cNvSpPr>
            <a:spLocks noChangeAspect="1"/>
          </p:cNvSpPr>
          <p:nvPr/>
        </p:nvSpPr>
        <p:spPr>
          <a:xfrm flipH="1">
            <a:off x="1257900" y="3746256"/>
            <a:ext cx="490888" cy="623448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916C202D-AB52-4F3B-BF07-7102157B68FB}"/>
              </a:ext>
            </a:extLst>
          </p:cNvPr>
          <p:cNvSpPr>
            <a:spLocks noChangeAspect="1"/>
          </p:cNvSpPr>
          <p:nvPr/>
        </p:nvSpPr>
        <p:spPr>
          <a:xfrm flipH="1">
            <a:off x="1329818" y="2623151"/>
            <a:ext cx="347052" cy="623448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7C52E6C-1524-454A-A32D-CFB63E79EE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8866153"/>
              </p:ext>
            </p:extLst>
          </p:nvPr>
        </p:nvGraphicFramePr>
        <p:xfrm>
          <a:off x="1019011" y="2376604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8EF1FBA-9CF6-4A18-BE40-BB30238226D6}"/>
              </a:ext>
            </a:extLst>
          </p:cNvPr>
          <p:cNvSpPr txBox="1"/>
          <p:nvPr/>
        </p:nvSpPr>
        <p:spPr>
          <a:xfrm>
            <a:off x="1309712" y="2938796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43%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3153BC-486F-4BAC-87FB-A5E764983109}"/>
              </a:ext>
            </a:extLst>
          </p:cNvPr>
          <p:cNvGrpSpPr/>
          <p:nvPr/>
        </p:nvGrpSpPr>
        <p:grpSpPr>
          <a:xfrm>
            <a:off x="942266" y="4721679"/>
            <a:ext cx="1946160" cy="1438119"/>
            <a:chOff x="270024" y="1671303"/>
            <a:chExt cx="1773337" cy="14525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98C7E2-35E2-4A91-812A-08A27CF337D8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4B93EF-DFDF-4228-9C8A-81B4E836D8A1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BE35E01-45A8-4BE3-82A3-04E1172182AA}"/>
              </a:ext>
            </a:extLst>
          </p:cNvPr>
          <p:cNvSpPr txBox="1"/>
          <p:nvPr/>
        </p:nvSpPr>
        <p:spPr>
          <a:xfrm>
            <a:off x="1131116" y="4203103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$234,000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CAC49AA4-D371-495E-A92A-3883E9868DAC}"/>
              </a:ext>
            </a:extLst>
          </p:cNvPr>
          <p:cNvSpPr/>
          <p:nvPr/>
        </p:nvSpPr>
        <p:spPr>
          <a:xfrm>
            <a:off x="889346" y="1776601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709C0-E67D-4ECF-9FCF-EDD10AD9D5A9}"/>
              </a:ext>
            </a:extLst>
          </p:cNvPr>
          <p:cNvSpPr txBox="1"/>
          <p:nvPr/>
        </p:nvSpPr>
        <p:spPr>
          <a:xfrm>
            <a:off x="1131116" y="1798374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200800-F3DE-46FF-BEA8-4D60B9099338}"/>
              </a:ext>
            </a:extLst>
          </p:cNvPr>
          <p:cNvSpPr txBox="1"/>
          <p:nvPr/>
        </p:nvSpPr>
        <p:spPr>
          <a:xfrm>
            <a:off x="9728597" y="2938796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</a:rPr>
              <a:t>92%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FD768D-2400-472E-A93F-E6CF534B1C1E}"/>
              </a:ext>
            </a:extLst>
          </p:cNvPr>
          <p:cNvGrpSpPr/>
          <p:nvPr/>
        </p:nvGrpSpPr>
        <p:grpSpPr>
          <a:xfrm>
            <a:off x="9361151" y="4721679"/>
            <a:ext cx="1946160" cy="1438119"/>
            <a:chOff x="270024" y="1671303"/>
            <a:chExt cx="1773337" cy="14525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47809-0DEA-471E-9222-35069AB9DFAD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F60B28-A49C-4290-A465-8C2C81AC08BE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E2A4D58-9A1B-4285-8F10-9668F4BBEBB8}"/>
              </a:ext>
            </a:extLst>
          </p:cNvPr>
          <p:cNvSpPr txBox="1"/>
          <p:nvPr/>
        </p:nvSpPr>
        <p:spPr>
          <a:xfrm>
            <a:off x="9550000" y="4203103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$654,000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40">
            <a:extLst>
              <a:ext uri="{FF2B5EF4-FFF2-40B4-BE49-F238E27FC236}">
                <a16:creationId xmlns:a16="http://schemas.microsoft.com/office/drawing/2014/main" id="{A7224951-448B-482E-A2D5-8CD03A3909B6}"/>
              </a:ext>
            </a:extLst>
          </p:cNvPr>
          <p:cNvSpPr/>
          <p:nvPr/>
        </p:nvSpPr>
        <p:spPr>
          <a:xfrm>
            <a:off x="9308231" y="1776601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26F296-1ACA-433A-9155-54580176537F}"/>
              </a:ext>
            </a:extLst>
          </p:cNvPr>
          <p:cNvSpPr txBox="1"/>
          <p:nvPr/>
        </p:nvSpPr>
        <p:spPr>
          <a:xfrm>
            <a:off x="9550000" y="1798374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8844DE76-64A5-40A8-AD35-B8CB2B48F8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4154070"/>
              </p:ext>
            </p:extLst>
          </p:nvPr>
        </p:nvGraphicFramePr>
        <p:xfrm>
          <a:off x="9437896" y="2376604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5015569-AEEB-4D3B-AC1B-567428D374EA}"/>
              </a:ext>
            </a:extLst>
          </p:cNvPr>
          <p:cNvSpPr txBox="1"/>
          <p:nvPr/>
        </p:nvSpPr>
        <p:spPr>
          <a:xfrm>
            <a:off x="4116007" y="2938796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</a:rPr>
              <a:t>65%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C45104-668D-44C4-87D5-E45BD6701A3E}"/>
              </a:ext>
            </a:extLst>
          </p:cNvPr>
          <p:cNvGrpSpPr/>
          <p:nvPr/>
        </p:nvGrpSpPr>
        <p:grpSpPr>
          <a:xfrm>
            <a:off x="3748561" y="4721679"/>
            <a:ext cx="1946160" cy="1438119"/>
            <a:chOff x="270024" y="1671303"/>
            <a:chExt cx="1773337" cy="145250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BC6C94-4D19-401E-A141-6A587B6EDBBA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68FE58-E246-4237-B0BA-83FE4779795F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9BF6E19-0A30-4DBE-B59C-20E7F8D66556}"/>
              </a:ext>
            </a:extLst>
          </p:cNvPr>
          <p:cNvSpPr txBox="1"/>
          <p:nvPr/>
        </p:nvSpPr>
        <p:spPr>
          <a:xfrm>
            <a:off x="3937410" y="4203103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$354,000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Rounded Rectangle 126">
            <a:extLst>
              <a:ext uri="{FF2B5EF4-FFF2-40B4-BE49-F238E27FC236}">
                <a16:creationId xmlns:a16="http://schemas.microsoft.com/office/drawing/2014/main" id="{56C0BEDC-8D89-4CC9-9953-009497117087}"/>
              </a:ext>
            </a:extLst>
          </p:cNvPr>
          <p:cNvSpPr/>
          <p:nvPr/>
        </p:nvSpPr>
        <p:spPr>
          <a:xfrm>
            <a:off x="3695641" y="1776601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424612-15A4-4ACB-A7CE-8372201779A9}"/>
              </a:ext>
            </a:extLst>
          </p:cNvPr>
          <p:cNvSpPr txBox="1"/>
          <p:nvPr/>
        </p:nvSpPr>
        <p:spPr>
          <a:xfrm>
            <a:off x="3937410" y="1798374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B8899C42-5E1E-497F-B6DC-E2B4C24122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3689200"/>
              </p:ext>
            </p:extLst>
          </p:nvPr>
        </p:nvGraphicFramePr>
        <p:xfrm>
          <a:off x="3825306" y="2376604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B4BACE2-60F5-4F37-AFAA-062C8C96B9F3}"/>
              </a:ext>
            </a:extLst>
          </p:cNvPr>
          <p:cNvSpPr txBox="1"/>
          <p:nvPr/>
        </p:nvSpPr>
        <p:spPr>
          <a:xfrm>
            <a:off x="6922302" y="2938796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</a:rPr>
              <a:t>76%</a:t>
            </a:r>
            <a:endParaRPr lang="ko-KR" alt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8C23968-53CC-4401-97BF-D870E4CB9B9D}"/>
              </a:ext>
            </a:extLst>
          </p:cNvPr>
          <p:cNvGrpSpPr/>
          <p:nvPr/>
        </p:nvGrpSpPr>
        <p:grpSpPr>
          <a:xfrm>
            <a:off x="6554856" y="4721679"/>
            <a:ext cx="1946160" cy="1438119"/>
            <a:chOff x="270024" y="1671303"/>
            <a:chExt cx="1773337" cy="14525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77AC2C-0A5A-402C-BD6B-554693B56BB6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CD7CCA-8F75-41B4-9B10-CEEAFA82A822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C55D2B9-7065-4111-9D4F-742890E826B4}"/>
              </a:ext>
            </a:extLst>
          </p:cNvPr>
          <p:cNvSpPr txBox="1"/>
          <p:nvPr/>
        </p:nvSpPr>
        <p:spPr>
          <a:xfrm>
            <a:off x="6743706" y="4203103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$494,000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2" name="Rounded Rectangle 133">
            <a:extLst>
              <a:ext uri="{FF2B5EF4-FFF2-40B4-BE49-F238E27FC236}">
                <a16:creationId xmlns:a16="http://schemas.microsoft.com/office/drawing/2014/main" id="{DB2AFFD2-645A-4CCA-A1AC-1676A115A281}"/>
              </a:ext>
            </a:extLst>
          </p:cNvPr>
          <p:cNvSpPr/>
          <p:nvPr/>
        </p:nvSpPr>
        <p:spPr>
          <a:xfrm>
            <a:off x="6501936" y="1776601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0CBF6F-7679-47B4-A486-F75E9E1C6043}"/>
              </a:ext>
            </a:extLst>
          </p:cNvPr>
          <p:cNvSpPr txBox="1"/>
          <p:nvPr/>
        </p:nvSpPr>
        <p:spPr>
          <a:xfrm>
            <a:off x="6743706" y="1798374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FF512CFE-7EBF-4FE4-9819-B4794A2364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4607432"/>
              </p:ext>
            </p:extLst>
          </p:nvPr>
        </p:nvGraphicFramePr>
        <p:xfrm>
          <a:off x="6631601" y="2376604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Graphic 56">
            <a:extLst>
              <a:ext uri="{FF2B5EF4-FFF2-40B4-BE49-F238E27FC236}">
                <a16:creationId xmlns:a16="http://schemas.microsoft.com/office/drawing/2014/main" id="{FD4C15CE-5DCD-4A01-AE23-DBD5BEBCA9C9}"/>
              </a:ext>
            </a:extLst>
          </p:cNvPr>
          <p:cNvSpPr/>
          <p:nvPr/>
        </p:nvSpPr>
        <p:spPr>
          <a:xfrm>
            <a:off x="5000018" y="1769707"/>
            <a:ext cx="6697486" cy="4527322"/>
          </a:xfrm>
          <a:custGeom>
            <a:avLst/>
            <a:gdLst>
              <a:gd name="connsiteX0" fmla="*/ 7787279 w 10141031"/>
              <a:gd name="connsiteY0" fmla="*/ 0 h 6855066"/>
              <a:gd name="connsiteX1" fmla="*/ 7908820 w 10141031"/>
              <a:gd name="connsiteY1" fmla="*/ 54626 h 6855066"/>
              <a:gd name="connsiteX2" fmla="*/ 8145560 w 10141031"/>
              <a:gd name="connsiteY2" fmla="*/ 236264 h 6855066"/>
              <a:gd name="connsiteX3" fmla="*/ 8205974 w 10141031"/>
              <a:gd name="connsiteY3" fmla="*/ 275430 h 6855066"/>
              <a:gd name="connsiteX4" fmla="*/ 8453099 w 10141031"/>
              <a:gd name="connsiteY4" fmla="*/ 404900 h 6855066"/>
              <a:gd name="connsiteX5" fmla="*/ 8810904 w 10141031"/>
              <a:gd name="connsiteY5" fmla="*/ 838341 h 6855066"/>
              <a:gd name="connsiteX6" fmla="*/ 8835007 w 10141031"/>
              <a:gd name="connsiteY6" fmla="*/ 895425 h 6855066"/>
              <a:gd name="connsiteX7" fmla="*/ 8571708 w 10141031"/>
              <a:gd name="connsiteY7" fmla="*/ 975342 h 6855066"/>
              <a:gd name="connsiteX8" fmla="*/ 8698005 w 10141031"/>
              <a:gd name="connsiteY8" fmla="*/ 1097201 h 6855066"/>
              <a:gd name="connsiteX9" fmla="*/ 8851656 w 10141031"/>
              <a:gd name="connsiteY9" fmla="*/ 1348370 h 6855066"/>
              <a:gd name="connsiteX10" fmla="*/ 8995635 w 10141031"/>
              <a:gd name="connsiteY10" fmla="*/ 1650756 h 6855066"/>
              <a:gd name="connsiteX11" fmla="*/ 9143181 w 10141031"/>
              <a:gd name="connsiteY11" fmla="*/ 1942756 h 6855066"/>
              <a:gd name="connsiteX12" fmla="*/ 9689442 w 10141031"/>
              <a:gd name="connsiteY12" fmla="*/ 2632283 h 6855066"/>
              <a:gd name="connsiteX13" fmla="*/ 9984693 w 10141031"/>
              <a:gd name="connsiteY13" fmla="*/ 2983349 h 6855066"/>
              <a:gd name="connsiteX14" fmla="*/ 10099813 w 10141031"/>
              <a:gd name="connsiteY14" fmla="*/ 3425353 h 6855066"/>
              <a:gd name="connsiteX15" fmla="*/ 10136124 w 10141031"/>
              <a:gd name="connsiteY15" fmla="*/ 4698483 h 6855066"/>
              <a:gd name="connsiteX16" fmla="*/ 10124865 w 10141031"/>
              <a:gd name="connsiteY16" fmla="*/ 5114007 h 6855066"/>
              <a:gd name="connsiteX17" fmla="*/ 10083321 w 10141031"/>
              <a:gd name="connsiteY17" fmla="*/ 5167920 h 6855066"/>
              <a:gd name="connsiteX18" fmla="*/ 9712435 w 10141031"/>
              <a:gd name="connsiteY18" fmla="*/ 5234755 h 6855066"/>
              <a:gd name="connsiteX19" fmla="*/ 9718539 w 10141031"/>
              <a:gd name="connsiteY19" fmla="*/ 5475618 h 6855066"/>
              <a:gd name="connsiteX20" fmla="*/ 9667481 w 10141031"/>
              <a:gd name="connsiteY20" fmla="*/ 5766032 h 6855066"/>
              <a:gd name="connsiteX21" fmla="*/ 9584154 w 10141031"/>
              <a:gd name="connsiteY21" fmla="*/ 6094899 h 6855066"/>
              <a:gd name="connsiteX22" fmla="*/ 9537218 w 10141031"/>
              <a:gd name="connsiteY22" fmla="*/ 6306982 h 6855066"/>
              <a:gd name="connsiteX23" fmla="*/ 9494088 w 10141031"/>
              <a:gd name="connsiteY23" fmla="*/ 6462774 h 6855066"/>
              <a:gd name="connsiteX24" fmla="*/ 9501145 w 10141031"/>
              <a:gd name="connsiteY24" fmla="*/ 6496469 h 6855066"/>
              <a:gd name="connsiteX25" fmla="*/ 9587246 w 10141031"/>
              <a:gd name="connsiteY25" fmla="*/ 6629268 h 6855066"/>
              <a:gd name="connsiteX26" fmla="*/ 9613568 w 10141031"/>
              <a:gd name="connsiteY26" fmla="*/ 6855067 h 6855066"/>
              <a:gd name="connsiteX27" fmla="*/ 8657333 w 10141031"/>
              <a:gd name="connsiteY27" fmla="*/ 6855067 h 6855066"/>
              <a:gd name="connsiteX28" fmla="*/ 8733603 w 10141031"/>
              <a:gd name="connsiteY28" fmla="*/ 6676204 h 6855066"/>
              <a:gd name="connsiteX29" fmla="*/ 8884321 w 10141031"/>
              <a:gd name="connsiteY29" fmla="*/ 6622053 h 6855066"/>
              <a:gd name="connsiteX30" fmla="*/ 9121140 w 10141031"/>
              <a:gd name="connsiteY30" fmla="*/ 6550698 h 6855066"/>
              <a:gd name="connsiteX31" fmla="*/ 9194477 w 10141031"/>
              <a:gd name="connsiteY31" fmla="*/ 6440098 h 6855066"/>
              <a:gd name="connsiteX32" fmla="*/ 9192653 w 10141031"/>
              <a:gd name="connsiteY32" fmla="*/ 5873937 h 6855066"/>
              <a:gd name="connsiteX33" fmla="*/ 9012840 w 10141031"/>
              <a:gd name="connsiteY33" fmla="*/ 4914213 h 6855066"/>
              <a:gd name="connsiteX34" fmla="*/ 8904221 w 10141031"/>
              <a:gd name="connsiteY34" fmla="*/ 4575911 h 6855066"/>
              <a:gd name="connsiteX35" fmla="*/ 8889792 w 10141031"/>
              <a:gd name="connsiteY35" fmla="*/ 4411002 h 6855066"/>
              <a:gd name="connsiteX36" fmla="*/ 8882418 w 10141031"/>
              <a:gd name="connsiteY36" fmla="*/ 4319827 h 6855066"/>
              <a:gd name="connsiteX37" fmla="*/ 8848802 w 10141031"/>
              <a:gd name="connsiteY37" fmla="*/ 4536428 h 6855066"/>
              <a:gd name="connsiteX38" fmla="*/ 8825255 w 10141031"/>
              <a:gd name="connsiteY38" fmla="*/ 4589310 h 6855066"/>
              <a:gd name="connsiteX39" fmla="*/ 8795999 w 10141031"/>
              <a:gd name="connsiteY39" fmla="*/ 4652261 h 6855066"/>
              <a:gd name="connsiteX40" fmla="*/ 8748270 w 10141031"/>
              <a:gd name="connsiteY40" fmla="*/ 4686036 h 6855066"/>
              <a:gd name="connsiteX41" fmla="*/ 8276457 w 10141031"/>
              <a:gd name="connsiteY41" fmla="*/ 4608814 h 6855066"/>
              <a:gd name="connsiteX42" fmla="*/ 7924518 w 10141031"/>
              <a:gd name="connsiteY42" fmla="*/ 4556012 h 6855066"/>
              <a:gd name="connsiteX43" fmla="*/ 7519302 w 10141031"/>
              <a:gd name="connsiteY43" fmla="*/ 4487035 h 6855066"/>
              <a:gd name="connsiteX44" fmla="*/ 7349556 w 10141031"/>
              <a:gd name="connsiteY44" fmla="*/ 4477838 h 6855066"/>
              <a:gd name="connsiteX45" fmla="*/ 6731702 w 10141031"/>
              <a:gd name="connsiteY45" fmla="*/ 4473240 h 6855066"/>
              <a:gd name="connsiteX46" fmla="*/ 6704587 w 10141031"/>
              <a:gd name="connsiteY46" fmla="*/ 4475460 h 6855066"/>
              <a:gd name="connsiteX47" fmla="*/ 6704587 w 10141031"/>
              <a:gd name="connsiteY47" fmla="*/ 6824860 h 6855066"/>
              <a:gd name="connsiteX48" fmla="*/ 6520888 w 10141031"/>
              <a:gd name="connsiteY48" fmla="*/ 6824860 h 6855066"/>
              <a:gd name="connsiteX49" fmla="*/ 6520888 w 10141031"/>
              <a:gd name="connsiteY49" fmla="*/ 5434549 h 6855066"/>
              <a:gd name="connsiteX50" fmla="*/ 6307458 w 10141031"/>
              <a:gd name="connsiteY50" fmla="*/ 5356217 h 6855066"/>
              <a:gd name="connsiteX51" fmla="*/ 5817249 w 10141031"/>
              <a:gd name="connsiteY51" fmla="*/ 5168078 h 6855066"/>
              <a:gd name="connsiteX52" fmla="*/ 5332115 w 10141031"/>
              <a:gd name="connsiteY52" fmla="*/ 4979543 h 6855066"/>
              <a:gd name="connsiteX53" fmla="*/ 5010067 w 10141031"/>
              <a:gd name="connsiteY53" fmla="*/ 4849518 h 6855066"/>
              <a:gd name="connsiteX54" fmla="*/ 4691903 w 10141031"/>
              <a:gd name="connsiteY54" fmla="*/ 4732417 h 6855066"/>
              <a:gd name="connsiteX55" fmla="*/ 4358596 w 10141031"/>
              <a:gd name="connsiteY55" fmla="*/ 4599459 h 6855066"/>
              <a:gd name="connsiteX56" fmla="*/ 4063662 w 10141031"/>
              <a:gd name="connsiteY56" fmla="*/ 4487035 h 6855066"/>
              <a:gd name="connsiteX57" fmla="*/ 3997778 w 10141031"/>
              <a:gd name="connsiteY57" fmla="*/ 4475618 h 6855066"/>
              <a:gd name="connsiteX58" fmla="*/ 3645443 w 10141031"/>
              <a:gd name="connsiteY58" fmla="*/ 4477045 h 6855066"/>
              <a:gd name="connsiteX59" fmla="*/ 3490603 w 10141031"/>
              <a:gd name="connsiteY59" fmla="*/ 4519859 h 6855066"/>
              <a:gd name="connsiteX60" fmla="*/ 3141757 w 10141031"/>
              <a:gd name="connsiteY60" fmla="*/ 4657098 h 6855066"/>
              <a:gd name="connsiteX61" fmla="*/ 2729801 w 10141031"/>
              <a:gd name="connsiteY61" fmla="*/ 4816616 h 6855066"/>
              <a:gd name="connsiteX62" fmla="*/ 2386109 w 10141031"/>
              <a:gd name="connsiteY62" fmla="*/ 4945688 h 6855066"/>
              <a:gd name="connsiteX63" fmla="*/ 1779909 w 10141031"/>
              <a:gd name="connsiteY63" fmla="*/ 5183380 h 6855066"/>
              <a:gd name="connsiteX64" fmla="*/ 1495758 w 10141031"/>
              <a:gd name="connsiteY64" fmla="*/ 5289936 h 6855066"/>
              <a:gd name="connsiteX65" fmla="*/ 1164433 w 10141031"/>
              <a:gd name="connsiteY65" fmla="*/ 5417662 h 6855066"/>
              <a:gd name="connsiteX66" fmla="*/ 1128280 w 10141031"/>
              <a:gd name="connsiteY66" fmla="*/ 5470464 h 6855066"/>
              <a:gd name="connsiteX67" fmla="*/ 1125901 w 10141031"/>
              <a:gd name="connsiteY67" fmla="*/ 5557517 h 6855066"/>
              <a:gd name="connsiteX68" fmla="*/ 1123206 w 10141031"/>
              <a:gd name="connsiteY68" fmla="*/ 6737410 h 6855066"/>
              <a:gd name="connsiteX69" fmla="*/ 1030682 w 10141031"/>
              <a:gd name="connsiteY69" fmla="*/ 6827159 h 6855066"/>
              <a:gd name="connsiteX70" fmla="*/ 936811 w 10141031"/>
              <a:gd name="connsiteY70" fmla="*/ 6827238 h 6855066"/>
              <a:gd name="connsiteX71" fmla="*/ 936811 w 10141031"/>
              <a:gd name="connsiteY71" fmla="*/ 4474667 h 6855066"/>
              <a:gd name="connsiteX72" fmla="*/ 141679 w 10141031"/>
              <a:gd name="connsiteY72" fmla="*/ 4474667 h 6855066"/>
              <a:gd name="connsiteX73" fmla="*/ 141679 w 10141031"/>
              <a:gd name="connsiteY73" fmla="*/ 3868388 h 6855066"/>
              <a:gd name="connsiteX74" fmla="*/ 79442 w 10141031"/>
              <a:gd name="connsiteY74" fmla="*/ 3896058 h 6855066"/>
              <a:gd name="connsiteX75" fmla="*/ 0 w 10141031"/>
              <a:gd name="connsiteY75" fmla="*/ 3880201 h 6855066"/>
              <a:gd name="connsiteX76" fmla="*/ 0 w 10141031"/>
              <a:gd name="connsiteY76" fmla="*/ 3840639 h 6855066"/>
              <a:gd name="connsiteX77" fmla="*/ 85784 w 10141031"/>
              <a:gd name="connsiteY77" fmla="*/ 3758660 h 6855066"/>
              <a:gd name="connsiteX78" fmla="*/ 111631 w 10141031"/>
              <a:gd name="connsiteY78" fmla="*/ 3741059 h 6855066"/>
              <a:gd name="connsiteX79" fmla="*/ 329184 w 10141031"/>
              <a:gd name="connsiteY79" fmla="*/ 3622293 h 6855066"/>
              <a:gd name="connsiteX80" fmla="*/ 549512 w 10141031"/>
              <a:gd name="connsiteY80" fmla="*/ 3489097 h 6855066"/>
              <a:gd name="connsiteX81" fmla="*/ 689526 w 10141031"/>
              <a:gd name="connsiteY81" fmla="*/ 3396494 h 6855066"/>
              <a:gd name="connsiteX82" fmla="*/ 814952 w 10141031"/>
              <a:gd name="connsiteY82" fmla="*/ 3426305 h 6855066"/>
              <a:gd name="connsiteX83" fmla="*/ 883691 w 10141031"/>
              <a:gd name="connsiteY83" fmla="*/ 3551969 h 6855066"/>
              <a:gd name="connsiteX84" fmla="*/ 934670 w 10141031"/>
              <a:gd name="connsiteY84" fmla="*/ 3586932 h 6855066"/>
              <a:gd name="connsiteX85" fmla="*/ 1164512 w 10141031"/>
              <a:gd name="connsiteY85" fmla="*/ 3546815 h 6855066"/>
              <a:gd name="connsiteX86" fmla="*/ 1537540 w 10141031"/>
              <a:gd name="connsiteY86" fmla="*/ 3477918 h 6855066"/>
              <a:gd name="connsiteX87" fmla="*/ 2214302 w 10141031"/>
              <a:gd name="connsiteY87" fmla="*/ 3353840 h 6855066"/>
              <a:gd name="connsiteX88" fmla="*/ 2436770 w 10141031"/>
              <a:gd name="connsiteY88" fmla="*/ 3358359 h 6855066"/>
              <a:gd name="connsiteX89" fmla="*/ 2550304 w 10141031"/>
              <a:gd name="connsiteY89" fmla="*/ 3433044 h 6855066"/>
              <a:gd name="connsiteX90" fmla="*/ 2588439 w 10141031"/>
              <a:gd name="connsiteY90" fmla="*/ 3449455 h 6855066"/>
              <a:gd name="connsiteX91" fmla="*/ 3444223 w 10141031"/>
              <a:gd name="connsiteY91" fmla="*/ 3254894 h 6855066"/>
              <a:gd name="connsiteX92" fmla="*/ 3454688 w 10141031"/>
              <a:gd name="connsiteY92" fmla="*/ 3249424 h 6855066"/>
              <a:gd name="connsiteX93" fmla="*/ 3510028 w 10141031"/>
              <a:gd name="connsiteY93" fmla="*/ 3178386 h 6855066"/>
              <a:gd name="connsiteX94" fmla="*/ 4171408 w 10141031"/>
              <a:gd name="connsiteY94" fmla="*/ 2990088 h 6855066"/>
              <a:gd name="connsiteX95" fmla="*/ 4724092 w 10141031"/>
              <a:gd name="connsiteY95" fmla="*/ 2996114 h 6855066"/>
              <a:gd name="connsiteX96" fmla="*/ 4859666 w 10141031"/>
              <a:gd name="connsiteY96" fmla="*/ 3073653 h 6855066"/>
              <a:gd name="connsiteX97" fmla="*/ 5053989 w 10141031"/>
              <a:gd name="connsiteY97" fmla="*/ 3157772 h 6855066"/>
              <a:gd name="connsiteX98" fmla="*/ 5225717 w 10141031"/>
              <a:gd name="connsiteY98" fmla="*/ 3197969 h 6855066"/>
              <a:gd name="connsiteX99" fmla="*/ 5231346 w 10141031"/>
              <a:gd name="connsiteY99" fmla="*/ 3272019 h 6855066"/>
              <a:gd name="connsiteX100" fmla="*/ 5420516 w 10141031"/>
              <a:gd name="connsiteY100" fmla="*/ 3244984 h 6855066"/>
              <a:gd name="connsiteX101" fmla="*/ 5878059 w 10141031"/>
              <a:gd name="connsiteY101" fmla="*/ 3175611 h 6855066"/>
              <a:gd name="connsiteX102" fmla="*/ 5958928 w 10141031"/>
              <a:gd name="connsiteY102" fmla="*/ 3126535 h 6855066"/>
              <a:gd name="connsiteX103" fmla="*/ 6011493 w 10141031"/>
              <a:gd name="connsiteY103" fmla="*/ 3087527 h 6855066"/>
              <a:gd name="connsiteX104" fmla="*/ 6237609 w 10141031"/>
              <a:gd name="connsiteY104" fmla="*/ 2983111 h 6855066"/>
              <a:gd name="connsiteX105" fmla="*/ 6286923 w 10141031"/>
              <a:gd name="connsiteY105" fmla="*/ 2973994 h 6855066"/>
              <a:gd name="connsiteX106" fmla="*/ 6500512 w 10141031"/>
              <a:gd name="connsiteY106" fmla="*/ 2981684 h 6855066"/>
              <a:gd name="connsiteX107" fmla="*/ 6564335 w 10141031"/>
              <a:gd name="connsiteY107" fmla="*/ 2958930 h 6855066"/>
              <a:gd name="connsiteX108" fmla="*/ 6747400 w 10141031"/>
              <a:gd name="connsiteY108" fmla="*/ 2801473 h 6855066"/>
              <a:gd name="connsiteX109" fmla="*/ 7215488 w 10141031"/>
              <a:gd name="connsiteY109" fmla="*/ 2393561 h 6855066"/>
              <a:gd name="connsiteX110" fmla="*/ 7305158 w 10141031"/>
              <a:gd name="connsiteY110" fmla="*/ 2260603 h 6855066"/>
              <a:gd name="connsiteX111" fmla="*/ 7453734 w 10141031"/>
              <a:gd name="connsiteY111" fmla="*/ 1968206 h 6855066"/>
              <a:gd name="connsiteX112" fmla="*/ 7658682 w 10141031"/>
              <a:gd name="connsiteY112" fmla="*/ 1585823 h 6855066"/>
              <a:gd name="connsiteX113" fmla="*/ 7674221 w 10141031"/>
              <a:gd name="connsiteY113" fmla="*/ 1550225 h 6855066"/>
              <a:gd name="connsiteX114" fmla="*/ 7663835 w 10141031"/>
              <a:gd name="connsiteY114" fmla="*/ 1541028 h 6855066"/>
              <a:gd name="connsiteX115" fmla="*/ 7647503 w 10141031"/>
              <a:gd name="connsiteY115" fmla="*/ 1444778 h 6855066"/>
              <a:gd name="connsiteX116" fmla="*/ 7762622 w 10141031"/>
              <a:gd name="connsiteY116" fmla="*/ 1274954 h 6855066"/>
              <a:gd name="connsiteX117" fmla="*/ 7819785 w 10141031"/>
              <a:gd name="connsiteY117" fmla="*/ 1206532 h 6855066"/>
              <a:gd name="connsiteX118" fmla="*/ 7717906 w 10141031"/>
              <a:gd name="connsiteY118" fmla="*/ 1087370 h 6855066"/>
              <a:gd name="connsiteX119" fmla="*/ 7614600 w 10141031"/>
              <a:gd name="connsiteY119" fmla="*/ 1063981 h 6855066"/>
              <a:gd name="connsiteX120" fmla="*/ 7515338 w 10141031"/>
              <a:gd name="connsiteY120" fmla="*/ 1090541 h 6855066"/>
              <a:gd name="connsiteX121" fmla="*/ 7418136 w 10141031"/>
              <a:gd name="connsiteY121" fmla="*/ 1052326 h 6855066"/>
              <a:gd name="connsiteX122" fmla="*/ 7353441 w 10141031"/>
              <a:gd name="connsiteY122" fmla="*/ 949655 h 6855066"/>
              <a:gd name="connsiteX123" fmla="*/ 7330687 w 10141031"/>
              <a:gd name="connsiteY123" fmla="*/ 851740 h 6855066"/>
              <a:gd name="connsiteX124" fmla="*/ 7302462 w 10141031"/>
              <a:gd name="connsiteY124" fmla="*/ 811940 h 6855066"/>
              <a:gd name="connsiteX125" fmla="*/ 7261235 w 10141031"/>
              <a:gd name="connsiteY125" fmla="*/ 721398 h 6855066"/>
              <a:gd name="connsiteX126" fmla="*/ 7298498 w 10141031"/>
              <a:gd name="connsiteY126" fmla="*/ 605248 h 6855066"/>
              <a:gd name="connsiteX127" fmla="*/ 7294534 w 10141031"/>
              <a:gd name="connsiteY127" fmla="*/ 491715 h 6855066"/>
              <a:gd name="connsiteX128" fmla="*/ 7264406 w 10141031"/>
              <a:gd name="connsiteY128" fmla="*/ 475065 h 6855066"/>
              <a:gd name="connsiteX129" fmla="*/ 7097912 w 10141031"/>
              <a:gd name="connsiteY129" fmla="*/ 441925 h 6855066"/>
              <a:gd name="connsiteX130" fmla="*/ 7054781 w 10141031"/>
              <a:gd name="connsiteY130" fmla="*/ 422897 h 6855066"/>
              <a:gd name="connsiteX131" fmla="*/ 7052878 w 10141031"/>
              <a:gd name="connsiteY131" fmla="*/ 354951 h 6855066"/>
              <a:gd name="connsiteX132" fmla="*/ 7194161 w 10141031"/>
              <a:gd name="connsiteY132" fmla="*/ 310711 h 6855066"/>
              <a:gd name="connsiteX133" fmla="*/ 7326168 w 10141031"/>
              <a:gd name="connsiteY133" fmla="*/ 309205 h 6855066"/>
              <a:gd name="connsiteX134" fmla="*/ 7352172 w 10141031"/>
              <a:gd name="connsiteY134" fmla="*/ 206691 h 6855066"/>
              <a:gd name="connsiteX135" fmla="*/ 7529053 w 10141031"/>
              <a:gd name="connsiteY135" fmla="*/ 23389 h 6855066"/>
              <a:gd name="connsiteX136" fmla="*/ 7652656 w 10141031"/>
              <a:gd name="connsiteY136" fmla="*/ 0 h 6855066"/>
              <a:gd name="connsiteX137" fmla="*/ 7787279 w 10141031"/>
              <a:gd name="connsiteY137" fmla="*/ 0 h 6855066"/>
              <a:gd name="connsiteX138" fmla="*/ 6515338 w 10141031"/>
              <a:gd name="connsiteY138" fmla="*/ 5393163 h 6855066"/>
              <a:gd name="connsiteX139" fmla="*/ 6515338 w 10141031"/>
              <a:gd name="connsiteY139" fmla="*/ 4476490 h 6855066"/>
              <a:gd name="connsiteX140" fmla="*/ 4159516 w 10141031"/>
              <a:gd name="connsiteY140" fmla="*/ 4476490 h 6855066"/>
              <a:gd name="connsiteX141" fmla="*/ 4158564 w 10141031"/>
              <a:gd name="connsiteY141" fmla="*/ 4482120 h 6855066"/>
              <a:gd name="connsiteX142" fmla="*/ 6515338 w 10141031"/>
              <a:gd name="connsiteY142" fmla="*/ 5393163 h 6855066"/>
              <a:gd name="connsiteX143" fmla="*/ 3484419 w 10141031"/>
              <a:gd name="connsiteY143" fmla="*/ 4481644 h 6855066"/>
              <a:gd name="connsiteX144" fmla="*/ 3482754 w 10141031"/>
              <a:gd name="connsiteY144" fmla="*/ 4476253 h 6855066"/>
              <a:gd name="connsiteX145" fmla="*/ 1127249 w 10141031"/>
              <a:gd name="connsiteY145" fmla="*/ 4476253 h 6855066"/>
              <a:gd name="connsiteX146" fmla="*/ 1127249 w 10141031"/>
              <a:gd name="connsiteY146" fmla="*/ 5386821 h 6855066"/>
              <a:gd name="connsiteX147" fmla="*/ 1220803 w 10141031"/>
              <a:gd name="connsiteY147" fmla="*/ 5357803 h 6855066"/>
              <a:gd name="connsiteX148" fmla="*/ 1546499 w 10141031"/>
              <a:gd name="connsiteY148" fmla="*/ 5226748 h 6855066"/>
              <a:gd name="connsiteX149" fmla="*/ 2006183 w 10141031"/>
              <a:gd name="connsiteY149" fmla="*/ 5048677 h 6855066"/>
              <a:gd name="connsiteX150" fmla="*/ 2510504 w 10141031"/>
              <a:gd name="connsiteY150" fmla="*/ 4854751 h 6855066"/>
              <a:gd name="connsiteX151" fmla="*/ 2838974 w 10141031"/>
              <a:gd name="connsiteY151" fmla="*/ 4731862 h 6855066"/>
              <a:gd name="connsiteX152" fmla="*/ 3187424 w 10141031"/>
              <a:gd name="connsiteY152" fmla="*/ 4594226 h 6855066"/>
              <a:gd name="connsiteX153" fmla="*/ 3484419 w 10141031"/>
              <a:gd name="connsiteY153" fmla="*/ 4481644 h 6855066"/>
              <a:gd name="connsiteX154" fmla="*/ 8147700 w 10141031"/>
              <a:gd name="connsiteY154" fmla="*/ 3155473 h 6855066"/>
              <a:gd name="connsiteX155" fmla="*/ 8169187 w 10141031"/>
              <a:gd name="connsiteY155" fmla="*/ 3025211 h 6855066"/>
              <a:gd name="connsiteX156" fmla="*/ 8357801 w 10141031"/>
              <a:gd name="connsiteY156" fmla="*/ 2877427 h 6855066"/>
              <a:gd name="connsiteX157" fmla="*/ 8501304 w 10141031"/>
              <a:gd name="connsiteY157" fmla="*/ 2922380 h 6855066"/>
              <a:gd name="connsiteX158" fmla="*/ 8640842 w 10141031"/>
              <a:gd name="connsiteY158" fmla="*/ 3307459 h 6855066"/>
              <a:gd name="connsiteX159" fmla="*/ 8654161 w 10141031"/>
              <a:gd name="connsiteY159" fmla="*/ 3352412 h 6855066"/>
              <a:gd name="connsiteX160" fmla="*/ 8768013 w 10141031"/>
              <a:gd name="connsiteY160" fmla="*/ 3562513 h 6855066"/>
              <a:gd name="connsiteX161" fmla="*/ 8778319 w 10141031"/>
              <a:gd name="connsiteY161" fmla="*/ 3801949 h 6855066"/>
              <a:gd name="connsiteX162" fmla="*/ 8755962 w 10141031"/>
              <a:gd name="connsiteY162" fmla="*/ 3935699 h 6855066"/>
              <a:gd name="connsiteX163" fmla="*/ 8891853 w 10141031"/>
              <a:gd name="connsiteY163" fmla="*/ 3999760 h 6855066"/>
              <a:gd name="connsiteX164" fmla="*/ 8909216 w 10141031"/>
              <a:gd name="connsiteY164" fmla="*/ 3898198 h 6855066"/>
              <a:gd name="connsiteX165" fmla="*/ 8966696 w 10141031"/>
              <a:gd name="connsiteY165" fmla="*/ 3523189 h 6855066"/>
              <a:gd name="connsiteX166" fmla="*/ 8839605 w 10141031"/>
              <a:gd name="connsiteY166" fmla="*/ 2975738 h 6855066"/>
              <a:gd name="connsiteX167" fmla="*/ 8352965 w 10141031"/>
              <a:gd name="connsiteY167" fmla="*/ 2111075 h 6855066"/>
              <a:gd name="connsiteX168" fmla="*/ 8273761 w 10141031"/>
              <a:gd name="connsiteY168" fmla="*/ 2030919 h 6855066"/>
              <a:gd name="connsiteX169" fmla="*/ 8182269 w 10141031"/>
              <a:gd name="connsiteY169" fmla="*/ 2162688 h 6855066"/>
              <a:gd name="connsiteX170" fmla="*/ 7976687 w 10141031"/>
              <a:gd name="connsiteY170" fmla="*/ 2457305 h 6855066"/>
              <a:gd name="connsiteX171" fmla="*/ 7803294 w 10141031"/>
              <a:gd name="connsiteY171" fmla="*/ 2649567 h 6855066"/>
              <a:gd name="connsiteX172" fmla="*/ 7452545 w 10141031"/>
              <a:gd name="connsiteY172" fmla="*/ 2898913 h 6855066"/>
              <a:gd name="connsiteX173" fmla="*/ 7320459 w 10141031"/>
              <a:gd name="connsiteY173" fmla="*/ 2995083 h 6855066"/>
              <a:gd name="connsiteX174" fmla="*/ 7431218 w 10141031"/>
              <a:gd name="connsiteY174" fmla="*/ 3044794 h 6855066"/>
              <a:gd name="connsiteX175" fmla="*/ 7664707 w 10141031"/>
              <a:gd name="connsiteY175" fmla="*/ 3325218 h 6855066"/>
              <a:gd name="connsiteX176" fmla="*/ 7735587 w 10141031"/>
              <a:gd name="connsiteY176" fmla="*/ 3403154 h 6855066"/>
              <a:gd name="connsiteX177" fmla="*/ 7780223 w 10141031"/>
              <a:gd name="connsiteY177" fmla="*/ 3394591 h 6855066"/>
              <a:gd name="connsiteX178" fmla="*/ 7936728 w 10141031"/>
              <a:gd name="connsiteY178" fmla="*/ 3247917 h 6855066"/>
              <a:gd name="connsiteX179" fmla="*/ 8147700 w 10141031"/>
              <a:gd name="connsiteY179" fmla="*/ 3155473 h 6855066"/>
              <a:gd name="connsiteX180" fmla="*/ 6732495 w 10141031"/>
              <a:gd name="connsiteY180" fmla="*/ 3030364 h 6855066"/>
              <a:gd name="connsiteX181" fmla="*/ 6733288 w 10141031"/>
              <a:gd name="connsiteY181" fmla="*/ 3040354 h 6855066"/>
              <a:gd name="connsiteX182" fmla="*/ 6953061 w 10141031"/>
              <a:gd name="connsiteY182" fmla="*/ 3045824 h 6855066"/>
              <a:gd name="connsiteX183" fmla="*/ 7016249 w 10141031"/>
              <a:gd name="connsiteY183" fmla="*/ 3022594 h 6855066"/>
              <a:gd name="connsiteX184" fmla="*/ 7646393 w 10141031"/>
              <a:gd name="connsiteY184" fmla="*/ 2475144 h 6855066"/>
              <a:gd name="connsiteX185" fmla="*/ 7720206 w 10141031"/>
              <a:gd name="connsiteY185" fmla="*/ 2384047 h 6855066"/>
              <a:gd name="connsiteX186" fmla="*/ 7988817 w 10141031"/>
              <a:gd name="connsiteY186" fmla="*/ 1869578 h 6855066"/>
              <a:gd name="connsiteX187" fmla="*/ 7973753 w 10141031"/>
              <a:gd name="connsiteY187" fmla="*/ 1771267 h 6855066"/>
              <a:gd name="connsiteX188" fmla="*/ 7966142 w 10141031"/>
              <a:gd name="connsiteY188" fmla="*/ 1768888 h 6855066"/>
              <a:gd name="connsiteX189" fmla="*/ 7956470 w 10141031"/>
              <a:gd name="connsiteY189" fmla="*/ 1781019 h 6855066"/>
              <a:gd name="connsiteX190" fmla="*/ 7744228 w 10141031"/>
              <a:gd name="connsiteY190" fmla="*/ 2085942 h 6855066"/>
              <a:gd name="connsiteX191" fmla="*/ 7510501 w 10141031"/>
              <a:gd name="connsiteY191" fmla="*/ 2423530 h 6855066"/>
              <a:gd name="connsiteX192" fmla="*/ 7402359 w 10141031"/>
              <a:gd name="connsiteY192" fmla="*/ 2557043 h 6855066"/>
              <a:gd name="connsiteX193" fmla="*/ 7313245 w 10141031"/>
              <a:gd name="connsiteY193" fmla="*/ 2613810 h 6855066"/>
              <a:gd name="connsiteX194" fmla="*/ 6732495 w 10141031"/>
              <a:gd name="connsiteY194" fmla="*/ 3030364 h 6855066"/>
              <a:gd name="connsiteX195" fmla="*/ 8202882 w 10141031"/>
              <a:gd name="connsiteY195" fmla="*/ 436613 h 6855066"/>
              <a:gd name="connsiteX196" fmla="*/ 8226826 w 10141031"/>
              <a:gd name="connsiteY196" fmla="*/ 554666 h 6855066"/>
              <a:gd name="connsiteX197" fmla="*/ 8175133 w 10141031"/>
              <a:gd name="connsiteY197" fmla="*/ 785142 h 6855066"/>
              <a:gd name="connsiteX198" fmla="*/ 8180286 w 10141031"/>
              <a:gd name="connsiteY198" fmla="*/ 901688 h 6855066"/>
              <a:gd name="connsiteX199" fmla="*/ 8267656 w 10141031"/>
              <a:gd name="connsiteY199" fmla="*/ 826528 h 6855066"/>
              <a:gd name="connsiteX200" fmla="*/ 8407591 w 10141031"/>
              <a:gd name="connsiteY200" fmla="*/ 906604 h 6855066"/>
              <a:gd name="connsiteX201" fmla="*/ 8418690 w 10141031"/>
              <a:gd name="connsiteY201" fmla="*/ 898041 h 6855066"/>
              <a:gd name="connsiteX202" fmla="*/ 8396333 w 10141031"/>
              <a:gd name="connsiteY202" fmla="*/ 759058 h 6855066"/>
              <a:gd name="connsiteX203" fmla="*/ 8293344 w 10141031"/>
              <a:gd name="connsiteY203" fmla="*/ 465075 h 6855066"/>
              <a:gd name="connsiteX204" fmla="*/ 8202882 w 10141031"/>
              <a:gd name="connsiteY204" fmla="*/ 436613 h 6855066"/>
              <a:gd name="connsiteX205" fmla="*/ 7489809 w 10141031"/>
              <a:gd name="connsiteY205" fmla="*/ 3804882 h 6855066"/>
              <a:gd name="connsiteX206" fmla="*/ 7436530 w 10141031"/>
              <a:gd name="connsiteY206" fmla="*/ 3804882 h 6855066"/>
              <a:gd name="connsiteX207" fmla="*/ 7447867 w 10141031"/>
              <a:gd name="connsiteY207" fmla="*/ 3945055 h 6855066"/>
              <a:gd name="connsiteX208" fmla="*/ 7489809 w 10141031"/>
              <a:gd name="connsiteY208" fmla="*/ 3804882 h 685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10141031" h="6855066">
                <a:moveTo>
                  <a:pt x="7787279" y="0"/>
                </a:moveTo>
                <a:cubicBezTo>
                  <a:pt x="7827793" y="18235"/>
                  <a:pt x="7868069" y="37025"/>
                  <a:pt x="7908820" y="54626"/>
                </a:cubicBezTo>
                <a:cubicBezTo>
                  <a:pt x="8003009" y="95378"/>
                  <a:pt x="8077852" y="160628"/>
                  <a:pt x="8145560" y="236264"/>
                </a:cubicBezTo>
                <a:cubicBezTo>
                  <a:pt x="8161100" y="253627"/>
                  <a:pt x="8183854" y="267026"/>
                  <a:pt x="8205974" y="275430"/>
                </a:cubicBezTo>
                <a:cubicBezTo>
                  <a:pt x="8293582" y="308887"/>
                  <a:pt x="8381190" y="341235"/>
                  <a:pt x="8453099" y="404900"/>
                </a:cubicBezTo>
                <a:cubicBezTo>
                  <a:pt x="8595096" y="530801"/>
                  <a:pt x="8727341" y="664473"/>
                  <a:pt x="8810904" y="838341"/>
                </a:cubicBezTo>
                <a:cubicBezTo>
                  <a:pt x="8819309" y="855783"/>
                  <a:pt x="8825968" y="873939"/>
                  <a:pt x="8835007" y="895425"/>
                </a:cubicBezTo>
                <a:cubicBezTo>
                  <a:pt x="8745021" y="922698"/>
                  <a:pt x="8658681" y="948941"/>
                  <a:pt x="8571708" y="975342"/>
                </a:cubicBezTo>
                <a:cubicBezTo>
                  <a:pt x="8615234" y="1017204"/>
                  <a:pt x="8657968" y="1055894"/>
                  <a:pt x="8698005" y="1097201"/>
                </a:cubicBezTo>
                <a:cubicBezTo>
                  <a:pt x="8767854" y="1169269"/>
                  <a:pt x="8818119" y="1255212"/>
                  <a:pt x="8851656" y="1348370"/>
                </a:cubicBezTo>
                <a:cubicBezTo>
                  <a:pt x="8889871" y="1454372"/>
                  <a:pt x="8943070" y="1552128"/>
                  <a:pt x="8995635" y="1650756"/>
                </a:cubicBezTo>
                <a:cubicBezTo>
                  <a:pt x="9046931" y="1747006"/>
                  <a:pt x="9097990" y="1843573"/>
                  <a:pt x="9143181" y="1942756"/>
                </a:cubicBezTo>
                <a:cubicBezTo>
                  <a:pt x="9268606" y="2217949"/>
                  <a:pt x="9448262" y="2448504"/>
                  <a:pt x="9689442" y="2632283"/>
                </a:cubicBezTo>
                <a:cubicBezTo>
                  <a:pt x="9813362" y="2726630"/>
                  <a:pt x="9917936" y="2839450"/>
                  <a:pt x="9984693" y="2983349"/>
                </a:cubicBezTo>
                <a:cubicBezTo>
                  <a:pt x="10049784" y="3123918"/>
                  <a:pt x="10080864" y="3273288"/>
                  <a:pt x="10099813" y="3425353"/>
                </a:cubicBezTo>
                <a:cubicBezTo>
                  <a:pt x="10152614" y="3848488"/>
                  <a:pt x="10141753" y="4273605"/>
                  <a:pt x="10136124" y="4698483"/>
                </a:cubicBezTo>
                <a:cubicBezTo>
                  <a:pt x="10134301" y="4836991"/>
                  <a:pt x="10126690" y="4975499"/>
                  <a:pt x="10124865" y="5114007"/>
                </a:cubicBezTo>
                <a:cubicBezTo>
                  <a:pt x="10124470" y="5146909"/>
                  <a:pt x="10113449" y="5159436"/>
                  <a:pt x="10083321" y="5167920"/>
                </a:cubicBezTo>
                <a:cubicBezTo>
                  <a:pt x="9960195" y="5202646"/>
                  <a:pt x="9837622" y="5239275"/>
                  <a:pt x="9712435" y="5234755"/>
                </a:cubicBezTo>
                <a:cubicBezTo>
                  <a:pt x="9715209" y="5316417"/>
                  <a:pt x="9725754" y="5396810"/>
                  <a:pt x="9718539" y="5475618"/>
                </a:cubicBezTo>
                <a:cubicBezTo>
                  <a:pt x="9709580" y="5573215"/>
                  <a:pt x="9688887" y="5670099"/>
                  <a:pt x="9667481" y="5766032"/>
                </a:cubicBezTo>
                <a:cubicBezTo>
                  <a:pt x="9642903" y="5876395"/>
                  <a:pt x="9611031" y="5985092"/>
                  <a:pt x="9584154" y="6094899"/>
                </a:cubicBezTo>
                <a:cubicBezTo>
                  <a:pt x="9566949" y="6165223"/>
                  <a:pt x="9554264" y="6236578"/>
                  <a:pt x="9537218" y="6306982"/>
                </a:cubicBezTo>
                <a:cubicBezTo>
                  <a:pt x="9524533" y="6359308"/>
                  <a:pt x="9507250" y="6410526"/>
                  <a:pt x="9494088" y="6462774"/>
                </a:cubicBezTo>
                <a:cubicBezTo>
                  <a:pt x="9491472" y="6473160"/>
                  <a:pt x="9494802" y="6493614"/>
                  <a:pt x="9501145" y="6496469"/>
                </a:cubicBezTo>
                <a:cubicBezTo>
                  <a:pt x="9559338" y="6522474"/>
                  <a:pt x="9579318" y="6572660"/>
                  <a:pt x="9587246" y="6629268"/>
                </a:cubicBezTo>
                <a:cubicBezTo>
                  <a:pt x="9597553" y="6703002"/>
                  <a:pt x="9604609" y="6777211"/>
                  <a:pt x="9613568" y="6855067"/>
                </a:cubicBezTo>
                <a:cubicBezTo>
                  <a:pt x="9287159" y="6855067"/>
                  <a:pt x="8972325" y="6855067"/>
                  <a:pt x="8657333" y="6855067"/>
                </a:cubicBezTo>
                <a:cubicBezTo>
                  <a:pt x="8640208" y="6743595"/>
                  <a:pt x="8643379" y="6720920"/>
                  <a:pt x="8733603" y="6676204"/>
                </a:cubicBezTo>
                <a:cubicBezTo>
                  <a:pt x="8781094" y="6652656"/>
                  <a:pt x="8833500" y="6638465"/>
                  <a:pt x="8884321" y="6622053"/>
                </a:cubicBezTo>
                <a:cubicBezTo>
                  <a:pt x="8962811" y="6596762"/>
                  <a:pt x="9040746" y="6567506"/>
                  <a:pt x="9121140" y="6550698"/>
                </a:cubicBezTo>
                <a:cubicBezTo>
                  <a:pt x="9189403" y="6536427"/>
                  <a:pt x="9195587" y="6499164"/>
                  <a:pt x="9194477" y="6440098"/>
                </a:cubicBezTo>
                <a:cubicBezTo>
                  <a:pt x="9190751" y="6251483"/>
                  <a:pt x="9194397" y="6062631"/>
                  <a:pt x="9192653" y="5873937"/>
                </a:cubicBezTo>
                <a:cubicBezTo>
                  <a:pt x="9189641" y="5543564"/>
                  <a:pt x="9119713" y="5225479"/>
                  <a:pt x="9012840" y="4914213"/>
                </a:cubicBezTo>
                <a:cubicBezTo>
                  <a:pt x="8974386" y="4802186"/>
                  <a:pt x="8935380" y="4690079"/>
                  <a:pt x="8904221" y="4575911"/>
                </a:cubicBezTo>
                <a:cubicBezTo>
                  <a:pt x="8889871" y="4523505"/>
                  <a:pt x="8893042" y="4466184"/>
                  <a:pt x="8889792" y="4411002"/>
                </a:cubicBezTo>
                <a:cubicBezTo>
                  <a:pt x="8888047" y="4380875"/>
                  <a:pt x="8889474" y="4350589"/>
                  <a:pt x="8882418" y="4319827"/>
                </a:cubicBezTo>
                <a:cubicBezTo>
                  <a:pt x="8871477" y="4392053"/>
                  <a:pt x="8861567" y="4464518"/>
                  <a:pt x="8848802" y="4536428"/>
                </a:cubicBezTo>
                <a:cubicBezTo>
                  <a:pt x="8845551" y="4554902"/>
                  <a:pt x="8833579" y="4571868"/>
                  <a:pt x="8825255" y="4589310"/>
                </a:cubicBezTo>
                <a:cubicBezTo>
                  <a:pt x="8815265" y="4610320"/>
                  <a:pt x="8799567" y="4630221"/>
                  <a:pt x="8795999" y="4652261"/>
                </a:cubicBezTo>
                <a:cubicBezTo>
                  <a:pt x="8790846" y="4683737"/>
                  <a:pt x="8777447" y="4690872"/>
                  <a:pt x="8748270" y="4686036"/>
                </a:cubicBezTo>
                <a:cubicBezTo>
                  <a:pt x="8591132" y="4659634"/>
                  <a:pt x="8433913" y="4633709"/>
                  <a:pt x="8276457" y="4608814"/>
                </a:cubicBezTo>
                <a:cubicBezTo>
                  <a:pt x="8159276" y="4590341"/>
                  <a:pt x="8041620" y="4575039"/>
                  <a:pt x="7924518" y="4556012"/>
                </a:cubicBezTo>
                <a:cubicBezTo>
                  <a:pt x="7789261" y="4534050"/>
                  <a:pt x="7654718" y="4507569"/>
                  <a:pt x="7519302" y="4487035"/>
                </a:cubicBezTo>
                <a:cubicBezTo>
                  <a:pt x="7463486" y="4478552"/>
                  <a:pt x="7406244" y="4478472"/>
                  <a:pt x="7349556" y="4477838"/>
                </a:cubicBezTo>
                <a:cubicBezTo>
                  <a:pt x="7143578" y="4475539"/>
                  <a:pt x="6937680" y="4474588"/>
                  <a:pt x="6731702" y="4473240"/>
                </a:cubicBezTo>
                <a:cubicBezTo>
                  <a:pt x="6724012" y="4473161"/>
                  <a:pt x="6716242" y="4474508"/>
                  <a:pt x="6704587" y="4475460"/>
                </a:cubicBezTo>
                <a:cubicBezTo>
                  <a:pt x="6704587" y="5258382"/>
                  <a:pt x="6704587" y="6040352"/>
                  <a:pt x="6704587" y="6824860"/>
                </a:cubicBezTo>
                <a:cubicBezTo>
                  <a:pt x="6642112" y="6824860"/>
                  <a:pt x="6583759" y="6824860"/>
                  <a:pt x="6520888" y="6824860"/>
                </a:cubicBezTo>
                <a:cubicBezTo>
                  <a:pt x="6520888" y="6360339"/>
                  <a:pt x="6520888" y="5898911"/>
                  <a:pt x="6520888" y="5434549"/>
                </a:cubicBezTo>
                <a:cubicBezTo>
                  <a:pt x="6447710" y="5407751"/>
                  <a:pt x="6377306" y="5382777"/>
                  <a:pt x="6307458" y="5356217"/>
                </a:cubicBezTo>
                <a:cubicBezTo>
                  <a:pt x="6143896" y="5293980"/>
                  <a:pt x="5980494" y="5231108"/>
                  <a:pt x="5817249" y="5168078"/>
                </a:cubicBezTo>
                <a:cubicBezTo>
                  <a:pt x="5655432" y="5105603"/>
                  <a:pt x="5493536" y="5043128"/>
                  <a:pt x="5332115" y="4979543"/>
                </a:cubicBezTo>
                <a:cubicBezTo>
                  <a:pt x="5224448" y="4937126"/>
                  <a:pt x="5118050" y="4891142"/>
                  <a:pt x="5010067" y="4849518"/>
                </a:cubicBezTo>
                <a:cubicBezTo>
                  <a:pt x="4904699" y="4808846"/>
                  <a:pt x="4797429" y="4772930"/>
                  <a:pt x="4691903" y="4732417"/>
                </a:cubicBezTo>
                <a:cubicBezTo>
                  <a:pt x="4580272" y="4689524"/>
                  <a:pt x="4469989" y="4643223"/>
                  <a:pt x="4358596" y="4599459"/>
                </a:cubicBezTo>
                <a:cubicBezTo>
                  <a:pt x="4260681" y="4561007"/>
                  <a:pt x="4162370" y="4523426"/>
                  <a:pt x="4063662" y="4487035"/>
                </a:cubicBezTo>
                <a:cubicBezTo>
                  <a:pt x="4043049" y="4479424"/>
                  <a:pt x="4019819" y="4475777"/>
                  <a:pt x="3997778" y="4475618"/>
                </a:cubicBezTo>
                <a:cubicBezTo>
                  <a:pt x="3880280" y="4474508"/>
                  <a:pt x="3762545" y="4470623"/>
                  <a:pt x="3645443" y="4477045"/>
                </a:cubicBezTo>
                <a:cubicBezTo>
                  <a:pt x="3593116" y="4479899"/>
                  <a:pt x="3540789" y="4501068"/>
                  <a:pt x="3490603" y="4519859"/>
                </a:cubicBezTo>
                <a:cubicBezTo>
                  <a:pt x="3373581" y="4563702"/>
                  <a:pt x="3258145" y="4611589"/>
                  <a:pt x="3141757" y="4657098"/>
                </a:cubicBezTo>
                <a:cubicBezTo>
                  <a:pt x="3004597" y="4710772"/>
                  <a:pt x="2867358" y="4764130"/>
                  <a:pt x="2729801" y="4816616"/>
                </a:cubicBezTo>
                <a:cubicBezTo>
                  <a:pt x="2615475" y="4860301"/>
                  <a:pt x="2500197" y="4901448"/>
                  <a:pt x="2386109" y="4945688"/>
                </a:cubicBezTo>
                <a:cubicBezTo>
                  <a:pt x="2183778" y="5024179"/>
                  <a:pt x="1982239" y="5104651"/>
                  <a:pt x="1779909" y="5183380"/>
                </a:cubicBezTo>
                <a:cubicBezTo>
                  <a:pt x="1685641" y="5220088"/>
                  <a:pt x="1590263" y="5253862"/>
                  <a:pt x="1495758" y="5289936"/>
                </a:cubicBezTo>
                <a:cubicBezTo>
                  <a:pt x="1385157" y="5332194"/>
                  <a:pt x="1275271" y="5376196"/>
                  <a:pt x="1164433" y="5417662"/>
                </a:cubicBezTo>
                <a:cubicBezTo>
                  <a:pt x="1137635" y="5427652"/>
                  <a:pt x="1128042" y="5443746"/>
                  <a:pt x="1128280" y="5470464"/>
                </a:cubicBezTo>
                <a:cubicBezTo>
                  <a:pt x="1128438" y="5499482"/>
                  <a:pt x="1125901" y="5528500"/>
                  <a:pt x="1125901" y="5557517"/>
                </a:cubicBezTo>
                <a:cubicBezTo>
                  <a:pt x="1125029" y="5950842"/>
                  <a:pt x="1125188" y="6344166"/>
                  <a:pt x="1123206" y="6737410"/>
                </a:cubicBezTo>
                <a:cubicBezTo>
                  <a:pt x="1122651" y="6843571"/>
                  <a:pt x="1131213" y="6824939"/>
                  <a:pt x="1030682" y="6827159"/>
                </a:cubicBezTo>
                <a:cubicBezTo>
                  <a:pt x="1000713" y="6827793"/>
                  <a:pt x="970665" y="6827238"/>
                  <a:pt x="936811" y="6827238"/>
                </a:cubicBezTo>
                <a:cubicBezTo>
                  <a:pt x="936811" y="6040669"/>
                  <a:pt x="936811" y="5259888"/>
                  <a:pt x="936811" y="4474667"/>
                </a:cubicBezTo>
                <a:cubicBezTo>
                  <a:pt x="670895" y="4474667"/>
                  <a:pt x="409022" y="4474667"/>
                  <a:pt x="141679" y="4474667"/>
                </a:cubicBezTo>
                <a:cubicBezTo>
                  <a:pt x="141679" y="4273446"/>
                  <a:pt x="141679" y="4076427"/>
                  <a:pt x="141679" y="3868388"/>
                </a:cubicBezTo>
                <a:cubicBezTo>
                  <a:pt x="115199" y="3879884"/>
                  <a:pt x="94902" y="3884720"/>
                  <a:pt x="79442" y="3896058"/>
                </a:cubicBezTo>
                <a:cubicBezTo>
                  <a:pt x="29414" y="3932766"/>
                  <a:pt x="30128" y="3933638"/>
                  <a:pt x="0" y="3880201"/>
                </a:cubicBezTo>
                <a:cubicBezTo>
                  <a:pt x="0" y="3867040"/>
                  <a:pt x="0" y="3853800"/>
                  <a:pt x="0" y="3840639"/>
                </a:cubicBezTo>
                <a:cubicBezTo>
                  <a:pt x="19662" y="3804010"/>
                  <a:pt x="41862" y="3770552"/>
                  <a:pt x="85784" y="3758660"/>
                </a:cubicBezTo>
                <a:cubicBezTo>
                  <a:pt x="95378" y="3756043"/>
                  <a:pt x="106240" y="3749225"/>
                  <a:pt x="111631" y="3741059"/>
                </a:cubicBezTo>
                <a:cubicBezTo>
                  <a:pt x="163086" y="3662886"/>
                  <a:pt x="251566" y="3649566"/>
                  <a:pt x="329184" y="3622293"/>
                </a:cubicBezTo>
                <a:cubicBezTo>
                  <a:pt x="413383" y="3592720"/>
                  <a:pt x="484896" y="3550541"/>
                  <a:pt x="549512" y="3489097"/>
                </a:cubicBezTo>
                <a:cubicBezTo>
                  <a:pt x="589550" y="3451041"/>
                  <a:pt x="639578" y="3421072"/>
                  <a:pt x="689526" y="3396494"/>
                </a:cubicBezTo>
                <a:cubicBezTo>
                  <a:pt x="734718" y="3374295"/>
                  <a:pt x="784032" y="3386187"/>
                  <a:pt x="814952" y="3426305"/>
                </a:cubicBezTo>
                <a:cubicBezTo>
                  <a:pt x="843970" y="3463885"/>
                  <a:pt x="870530" y="3507015"/>
                  <a:pt x="883691" y="3551969"/>
                </a:cubicBezTo>
                <a:cubicBezTo>
                  <a:pt x="893601" y="3585822"/>
                  <a:pt x="906445" y="3591769"/>
                  <a:pt x="934670" y="3586932"/>
                </a:cubicBezTo>
                <a:cubicBezTo>
                  <a:pt x="1011337" y="3573692"/>
                  <a:pt x="1088004" y="3560769"/>
                  <a:pt x="1164512" y="3546815"/>
                </a:cubicBezTo>
                <a:cubicBezTo>
                  <a:pt x="1288908" y="3524219"/>
                  <a:pt x="1413144" y="3500831"/>
                  <a:pt x="1537540" y="3477918"/>
                </a:cubicBezTo>
                <a:cubicBezTo>
                  <a:pt x="1763101" y="3436373"/>
                  <a:pt x="1988582" y="3394353"/>
                  <a:pt x="2214302" y="3353840"/>
                </a:cubicBezTo>
                <a:cubicBezTo>
                  <a:pt x="2288511" y="3340520"/>
                  <a:pt x="2365019" y="3327835"/>
                  <a:pt x="2436770" y="3358359"/>
                </a:cubicBezTo>
                <a:cubicBezTo>
                  <a:pt x="2477760" y="3375801"/>
                  <a:pt x="2512248" y="3408307"/>
                  <a:pt x="2550304" y="3433044"/>
                </a:cubicBezTo>
                <a:cubicBezTo>
                  <a:pt x="2561959" y="3440575"/>
                  <a:pt x="2577419" y="3451913"/>
                  <a:pt x="2588439" y="3449455"/>
                </a:cubicBezTo>
                <a:cubicBezTo>
                  <a:pt x="2873938" y="3385553"/>
                  <a:pt x="3159041" y="3320144"/>
                  <a:pt x="3444223" y="3254894"/>
                </a:cubicBezTo>
                <a:cubicBezTo>
                  <a:pt x="3446601" y="3254339"/>
                  <a:pt x="3448662" y="3252595"/>
                  <a:pt x="3454688" y="3249424"/>
                </a:cubicBezTo>
                <a:cubicBezTo>
                  <a:pt x="3440100" y="3202171"/>
                  <a:pt x="3469990" y="3189565"/>
                  <a:pt x="3510028" y="3178386"/>
                </a:cubicBezTo>
                <a:cubicBezTo>
                  <a:pt x="3730831" y="3116783"/>
                  <a:pt x="3950842" y="3052484"/>
                  <a:pt x="4171408" y="2990088"/>
                </a:cubicBezTo>
                <a:cubicBezTo>
                  <a:pt x="4356059" y="2937920"/>
                  <a:pt x="4541503" y="2932211"/>
                  <a:pt x="4724092" y="2996114"/>
                </a:cubicBezTo>
                <a:cubicBezTo>
                  <a:pt x="4772376" y="3013001"/>
                  <a:pt x="4812969" y="3050740"/>
                  <a:pt x="4859666" y="3073653"/>
                </a:cubicBezTo>
                <a:cubicBezTo>
                  <a:pt x="4923014" y="3104732"/>
                  <a:pt x="4987471" y="3134701"/>
                  <a:pt x="5053989" y="3157772"/>
                </a:cubicBezTo>
                <a:cubicBezTo>
                  <a:pt x="5108299" y="3176562"/>
                  <a:pt x="5166413" y="3184491"/>
                  <a:pt x="5225717" y="3197969"/>
                </a:cubicBezTo>
                <a:cubicBezTo>
                  <a:pt x="5227461" y="3220564"/>
                  <a:pt x="5229206" y="3243477"/>
                  <a:pt x="5231346" y="3272019"/>
                </a:cubicBezTo>
                <a:cubicBezTo>
                  <a:pt x="5296358" y="3262743"/>
                  <a:pt x="5358437" y="3254260"/>
                  <a:pt x="5420516" y="3244984"/>
                </a:cubicBezTo>
                <a:cubicBezTo>
                  <a:pt x="5573057" y="3221992"/>
                  <a:pt x="5725518" y="3198524"/>
                  <a:pt x="5878059" y="3175611"/>
                </a:cubicBezTo>
                <a:cubicBezTo>
                  <a:pt x="5911993" y="3170537"/>
                  <a:pt x="5942992" y="3166652"/>
                  <a:pt x="5958928" y="3126535"/>
                </a:cubicBezTo>
                <a:cubicBezTo>
                  <a:pt x="5965826" y="3109172"/>
                  <a:pt x="5991752" y="3096962"/>
                  <a:pt x="6011493" y="3087527"/>
                </a:cubicBezTo>
                <a:cubicBezTo>
                  <a:pt x="6086257" y="3051453"/>
                  <a:pt x="6161735" y="3016807"/>
                  <a:pt x="6237609" y="2983111"/>
                </a:cubicBezTo>
                <a:cubicBezTo>
                  <a:pt x="6252514" y="2976452"/>
                  <a:pt x="6270511" y="2973518"/>
                  <a:pt x="6286923" y="2973994"/>
                </a:cubicBezTo>
                <a:cubicBezTo>
                  <a:pt x="6358199" y="2975896"/>
                  <a:pt x="6429316" y="2981684"/>
                  <a:pt x="6500512" y="2981684"/>
                </a:cubicBezTo>
                <a:cubicBezTo>
                  <a:pt x="6521998" y="2981684"/>
                  <a:pt x="6547606" y="2972487"/>
                  <a:pt x="6564335" y="2958930"/>
                </a:cubicBezTo>
                <a:cubicBezTo>
                  <a:pt x="6626890" y="2908347"/>
                  <a:pt x="6686590" y="2854197"/>
                  <a:pt x="6747400" y="2801473"/>
                </a:cubicBezTo>
                <a:cubicBezTo>
                  <a:pt x="6903826" y="2665978"/>
                  <a:pt x="7062234" y="2532624"/>
                  <a:pt x="7215488" y="2393561"/>
                </a:cubicBezTo>
                <a:cubicBezTo>
                  <a:pt x="7254020" y="2358597"/>
                  <a:pt x="7279866" y="2307618"/>
                  <a:pt x="7305158" y="2260603"/>
                </a:cubicBezTo>
                <a:cubicBezTo>
                  <a:pt x="7356850" y="2164353"/>
                  <a:pt x="7402914" y="2065011"/>
                  <a:pt x="7453734" y="1968206"/>
                </a:cubicBezTo>
                <a:cubicBezTo>
                  <a:pt x="7520887" y="1840164"/>
                  <a:pt x="7590419" y="1713311"/>
                  <a:pt x="7658682" y="1585823"/>
                </a:cubicBezTo>
                <a:cubicBezTo>
                  <a:pt x="7664787" y="1574327"/>
                  <a:pt x="7669147" y="1561959"/>
                  <a:pt x="7674221" y="1550225"/>
                </a:cubicBezTo>
                <a:cubicBezTo>
                  <a:pt x="7669702" y="1546182"/>
                  <a:pt x="7667165" y="1542931"/>
                  <a:pt x="7663835" y="1541028"/>
                </a:cubicBezTo>
                <a:cubicBezTo>
                  <a:pt x="7603263" y="1505906"/>
                  <a:pt x="7604452" y="1502655"/>
                  <a:pt x="7647503" y="1444778"/>
                </a:cubicBezTo>
                <a:cubicBezTo>
                  <a:pt x="7688254" y="1389914"/>
                  <a:pt x="7723535" y="1331086"/>
                  <a:pt x="7762622" y="1274954"/>
                </a:cubicBezTo>
                <a:cubicBezTo>
                  <a:pt x="7778003" y="1252913"/>
                  <a:pt x="7797110" y="1233409"/>
                  <a:pt x="7819785" y="1206532"/>
                </a:cubicBezTo>
                <a:cubicBezTo>
                  <a:pt x="7789023" y="1170062"/>
                  <a:pt x="7755883" y="1126377"/>
                  <a:pt x="7717906" y="1087370"/>
                </a:cubicBezTo>
                <a:cubicBezTo>
                  <a:pt x="7690554" y="1059303"/>
                  <a:pt x="7653132" y="1053674"/>
                  <a:pt x="7614600" y="1063981"/>
                </a:cubicBezTo>
                <a:cubicBezTo>
                  <a:pt x="7581539" y="1072861"/>
                  <a:pt x="7548557" y="1082375"/>
                  <a:pt x="7515338" y="1090541"/>
                </a:cubicBezTo>
                <a:cubicBezTo>
                  <a:pt x="7468323" y="1102116"/>
                  <a:pt x="7443586" y="1091889"/>
                  <a:pt x="7418136" y="1052326"/>
                </a:cubicBezTo>
                <a:cubicBezTo>
                  <a:pt x="7396254" y="1018235"/>
                  <a:pt x="7370091" y="986125"/>
                  <a:pt x="7353441" y="949655"/>
                </a:cubicBezTo>
                <a:cubicBezTo>
                  <a:pt x="7339725" y="919686"/>
                  <a:pt x="7334255" y="884960"/>
                  <a:pt x="7330687" y="851740"/>
                </a:cubicBezTo>
                <a:cubicBezTo>
                  <a:pt x="7328387" y="830571"/>
                  <a:pt x="7324027" y="819789"/>
                  <a:pt x="7302462" y="811940"/>
                </a:cubicBezTo>
                <a:cubicBezTo>
                  <a:pt x="7248946" y="792515"/>
                  <a:pt x="7243000" y="776500"/>
                  <a:pt x="7261235" y="721398"/>
                </a:cubicBezTo>
                <a:cubicBezTo>
                  <a:pt x="7274079" y="682708"/>
                  <a:pt x="7292314" y="644890"/>
                  <a:pt x="7298498" y="605248"/>
                </a:cubicBezTo>
                <a:cubicBezTo>
                  <a:pt x="7304286" y="568382"/>
                  <a:pt x="7298815" y="529374"/>
                  <a:pt x="7294534" y="491715"/>
                </a:cubicBezTo>
                <a:cubicBezTo>
                  <a:pt x="7293741" y="484976"/>
                  <a:pt x="7275585" y="477444"/>
                  <a:pt x="7264406" y="475065"/>
                </a:cubicBezTo>
                <a:cubicBezTo>
                  <a:pt x="7209066" y="463331"/>
                  <a:pt x="7153251" y="453897"/>
                  <a:pt x="7097912" y="441925"/>
                </a:cubicBezTo>
                <a:cubicBezTo>
                  <a:pt x="7082848" y="438674"/>
                  <a:pt x="7067863" y="431380"/>
                  <a:pt x="7054781" y="422897"/>
                </a:cubicBezTo>
                <a:cubicBezTo>
                  <a:pt x="7022513" y="402125"/>
                  <a:pt x="7019025" y="371204"/>
                  <a:pt x="7052878" y="354951"/>
                </a:cubicBezTo>
                <a:cubicBezTo>
                  <a:pt x="7097039" y="333703"/>
                  <a:pt x="7145798" y="319194"/>
                  <a:pt x="7194161" y="310711"/>
                </a:cubicBezTo>
                <a:cubicBezTo>
                  <a:pt x="7235071" y="303576"/>
                  <a:pt x="7278281" y="309205"/>
                  <a:pt x="7326168" y="309205"/>
                </a:cubicBezTo>
                <a:cubicBezTo>
                  <a:pt x="7335285" y="274241"/>
                  <a:pt x="7348446" y="240942"/>
                  <a:pt x="7352172" y="206691"/>
                </a:cubicBezTo>
                <a:cubicBezTo>
                  <a:pt x="7363827" y="98628"/>
                  <a:pt x="7426778" y="42734"/>
                  <a:pt x="7529053" y="23389"/>
                </a:cubicBezTo>
                <a:cubicBezTo>
                  <a:pt x="7570122" y="15857"/>
                  <a:pt x="7611349" y="7928"/>
                  <a:pt x="7652656" y="0"/>
                </a:cubicBezTo>
                <a:cubicBezTo>
                  <a:pt x="7697530" y="0"/>
                  <a:pt x="7742405" y="0"/>
                  <a:pt x="7787279" y="0"/>
                </a:cubicBezTo>
                <a:close/>
                <a:moveTo>
                  <a:pt x="6515338" y="5393163"/>
                </a:moveTo>
                <a:cubicBezTo>
                  <a:pt x="6515338" y="5078884"/>
                  <a:pt x="6515338" y="4777529"/>
                  <a:pt x="6515338" y="4476490"/>
                </a:cubicBezTo>
                <a:cubicBezTo>
                  <a:pt x="5729007" y="4476490"/>
                  <a:pt x="4944262" y="4476490"/>
                  <a:pt x="4159516" y="4476490"/>
                </a:cubicBezTo>
                <a:cubicBezTo>
                  <a:pt x="4159199" y="4478393"/>
                  <a:pt x="4158882" y="4480217"/>
                  <a:pt x="4158564" y="4482120"/>
                </a:cubicBezTo>
                <a:cubicBezTo>
                  <a:pt x="4941169" y="4784585"/>
                  <a:pt x="5723774" y="5087130"/>
                  <a:pt x="6515338" y="5393163"/>
                </a:cubicBezTo>
                <a:close/>
                <a:moveTo>
                  <a:pt x="3484419" y="4481644"/>
                </a:moveTo>
                <a:cubicBezTo>
                  <a:pt x="3483864" y="4479820"/>
                  <a:pt x="3483309" y="4477997"/>
                  <a:pt x="3482754" y="4476253"/>
                </a:cubicBezTo>
                <a:cubicBezTo>
                  <a:pt x="2697533" y="4476253"/>
                  <a:pt x="1912312" y="4476253"/>
                  <a:pt x="1127249" y="4476253"/>
                </a:cubicBezTo>
                <a:cubicBezTo>
                  <a:pt x="1127249" y="4780224"/>
                  <a:pt x="1127249" y="5081342"/>
                  <a:pt x="1127249" y="5386821"/>
                </a:cubicBezTo>
                <a:cubicBezTo>
                  <a:pt x="1160865" y="5376514"/>
                  <a:pt x="1191706" y="5369299"/>
                  <a:pt x="1220803" y="5357803"/>
                </a:cubicBezTo>
                <a:cubicBezTo>
                  <a:pt x="1329659" y="5314831"/>
                  <a:pt x="1437564" y="5269561"/>
                  <a:pt x="1546499" y="5226748"/>
                </a:cubicBezTo>
                <a:cubicBezTo>
                  <a:pt x="1699436" y="5166651"/>
                  <a:pt x="1852849" y="5107823"/>
                  <a:pt x="2006183" y="5048677"/>
                </a:cubicBezTo>
                <a:cubicBezTo>
                  <a:pt x="2174184" y="4983824"/>
                  <a:pt x="2342186" y="4918891"/>
                  <a:pt x="2510504" y="4854751"/>
                </a:cubicBezTo>
                <a:cubicBezTo>
                  <a:pt x="2619756" y="4813127"/>
                  <a:pt x="2729881" y="4773882"/>
                  <a:pt x="2838974" y="4731862"/>
                </a:cubicBezTo>
                <a:cubicBezTo>
                  <a:pt x="2955521" y="4686987"/>
                  <a:pt x="3071036" y="4639497"/>
                  <a:pt x="3187424" y="4594226"/>
                </a:cubicBezTo>
                <a:cubicBezTo>
                  <a:pt x="3286132" y="4555853"/>
                  <a:pt x="3385474" y="4519145"/>
                  <a:pt x="3484419" y="4481644"/>
                </a:cubicBezTo>
                <a:close/>
                <a:moveTo>
                  <a:pt x="8147700" y="3155473"/>
                </a:moveTo>
                <a:cubicBezTo>
                  <a:pt x="8154043" y="3115752"/>
                  <a:pt x="8158484" y="3069768"/>
                  <a:pt x="8169187" y="3025211"/>
                </a:cubicBezTo>
                <a:cubicBezTo>
                  <a:pt x="8187659" y="2947910"/>
                  <a:pt x="8278122" y="2875524"/>
                  <a:pt x="8357801" y="2877427"/>
                </a:cubicBezTo>
                <a:cubicBezTo>
                  <a:pt x="8408463" y="2878616"/>
                  <a:pt x="8461821" y="2881549"/>
                  <a:pt x="8501304" y="2922380"/>
                </a:cubicBezTo>
                <a:cubicBezTo>
                  <a:pt x="8605165" y="3029968"/>
                  <a:pt x="8649166" y="3158961"/>
                  <a:pt x="8640842" y="3307459"/>
                </a:cubicBezTo>
                <a:cubicBezTo>
                  <a:pt x="8640050" y="3322285"/>
                  <a:pt x="8645520" y="3340203"/>
                  <a:pt x="8654161" y="3352412"/>
                </a:cubicBezTo>
                <a:cubicBezTo>
                  <a:pt x="8700543" y="3417980"/>
                  <a:pt x="8750887" y="3481168"/>
                  <a:pt x="8768013" y="3562513"/>
                </a:cubicBezTo>
                <a:cubicBezTo>
                  <a:pt x="8784662" y="3641717"/>
                  <a:pt x="8793858" y="3721159"/>
                  <a:pt x="8778319" y="3801949"/>
                </a:cubicBezTo>
                <a:cubicBezTo>
                  <a:pt x="8769995" y="3845475"/>
                  <a:pt x="8763652" y="3889319"/>
                  <a:pt x="8755962" y="3935699"/>
                </a:cubicBezTo>
                <a:cubicBezTo>
                  <a:pt x="8803532" y="3949574"/>
                  <a:pt x="8859902" y="3938078"/>
                  <a:pt x="8891853" y="3999760"/>
                </a:cubicBezTo>
                <a:cubicBezTo>
                  <a:pt x="8899147" y="3957344"/>
                  <a:pt x="8904538" y="3927850"/>
                  <a:pt x="8909216" y="3898198"/>
                </a:cubicBezTo>
                <a:cubicBezTo>
                  <a:pt x="8928957" y="3773248"/>
                  <a:pt x="8954328" y="3648853"/>
                  <a:pt x="8966696" y="3523189"/>
                </a:cubicBezTo>
                <a:cubicBezTo>
                  <a:pt x="8985962" y="3327835"/>
                  <a:pt x="8930147" y="3144532"/>
                  <a:pt x="8839605" y="2975738"/>
                </a:cubicBezTo>
                <a:cubicBezTo>
                  <a:pt x="8683417" y="2684293"/>
                  <a:pt x="8517319" y="2398160"/>
                  <a:pt x="8352965" y="2111075"/>
                </a:cubicBezTo>
                <a:cubicBezTo>
                  <a:pt x="8335681" y="2080868"/>
                  <a:pt x="8302699" y="2059541"/>
                  <a:pt x="8273761" y="2030919"/>
                </a:cubicBezTo>
                <a:cubicBezTo>
                  <a:pt x="8240542" y="2078807"/>
                  <a:pt x="8211444" y="2120827"/>
                  <a:pt x="8182269" y="2162688"/>
                </a:cubicBezTo>
                <a:cubicBezTo>
                  <a:pt x="8113688" y="2260841"/>
                  <a:pt x="8044474" y="2358597"/>
                  <a:pt x="7976687" y="2457305"/>
                </a:cubicBezTo>
                <a:cubicBezTo>
                  <a:pt x="7927452" y="2529056"/>
                  <a:pt x="7884956" y="2601045"/>
                  <a:pt x="7803294" y="2649567"/>
                </a:cubicBezTo>
                <a:cubicBezTo>
                  <a:pt x="7680326" y="2722586"/>
                  <a:pt x="7568854" y="2814793"/>
                  <a:pt x="7452545" y="2898913"/>
                </a:cubicBezTo>
                <a:cubicBezTo>
                  <a:pt x="7408305" y="2930864"/>
                  <a:pt x="7364303" y="2963132"/>
                  <a:pt x="7320459" y="2995083"/>
                </a:cubicBezTo>
                <a:cubicBezTo>
                  <a:pt x="7360498" y="3012367"/>
                  <a:pt x="7402359" y="3020850"/>
                  <a:pt x="7431218" y="3044794"/>
                </a:cubicBezTo>
                <a:cubicBezTo>
                  <a:pt x="7525882" y="3123363"/>
                  <a:pt x="7609605" y="3212002"/>
                  <a:pt x="7664707" y="3325218"/>
                </a:cubicBezTo>
                <a:cubicBezTo>
                  <a:pt x="7679454" y="3355584"/>
                  <a:pt x="7709820" y="3379131"/>
                  <a:pt x="7735587" y="3403154"/>
                </a:cubicBezTo>
                <a:cubicBezTo>
                  <a:pt x="7750650" y="3417187"/>
                  <a:pt x="7767379" y="3417821"/>
                  <a:pt x="7780223" y="3394591"/>
                </a:cubicBezTo>
                <a:cubicBezTo>
                  <a:pt x="7816455" y="3329183"/>
                  <a:pt x="7872588" y="3281930"/>
                  <a:pt x="7936728" y="3247917"/>
                </a:cubicBezTo>
                <a:cubicBezTo>
                  <a:pt x="8003405" y="3212398"/>
                  <a:pt x="8075315" y="3186631"/>
                  <a:pt x="8147700" y="3155473"/>
                </a:cubicBezTo>
                <a:close/>
                <a:moveTo>
                  <a:pt x="6732495" y="3030364"/>
                </a:moveTo>
                <a:cubicBezTo>
                  <a:pt x="6732732" y="3033694"/>
                  <a:pt x="6733050" y="3037024"/>
                  <a:pt x="6733288" y="3040354"/>
                </a:cubicBezTo>
                <a:cubicBezTo>
                  <a:pt x="6806546" y="3042574"/>
                  <a:pt x="6879803" y="3046617"/>
                  <a:pt x="6953061" y="3045824"/>
                </a:cubicBezTo>
                <a:cubicBezTo>
                  <a:pt x="6974467" y="3045587"/>
                  <a:pt x="7000155" y="3036469"/>
                  <a:pt x="7016249" y="3022594"/>
                </a:cubicBezTo>
                <a:cubicBezTo>
                  <a:pt x="7227301" y="2841273"/>
                  <a:pt x="7437481" y="2658922"/>
                  <a:pt x="7646393" y="2475144"/>
                </a:cubicBezTo>
                <a:cubicBezTo>
                  <a:pt x="7675410" y="2449614"/>
                  <a:pt x="7702049" y="2417980"/>
                  <a:pt x="7720206" y="2384047"/>
                </a:cubicBezTo>
                <a:cubicBezTo>
                  <a:pt x="7811540" y="2213509"/>
                  <a:pt x="7899702" y="2041306"/>
                  <a:pt x="7988817" y="1869578"/>
                </a:cubicBezTo>
                <a:cubicBezTo>
                  <a:pt x="8018152" y="1813049"/>
                  <a:pt x="8017835" y="1812891"/>
                  <a:pt x="7973753" y="1771267"/>
                </a:cubicBezTo>
                <a:cubicBezTo>
                  <a:pt x="7972088" y="1769681"/>
                  <a:pt x="7968917" y="1769681"/>
                  <a:pt x="7966142" y="1768888"/>
                </a:cubicBezTo>
                <a:cubicBezTo>
                  <a:pt x="7962891" y="1772932"/>
                  <a:pt x="7959403" y="1776817"/>
                  <a:pt x="7956470" y="1781019"/>
                </a:cubicBezTo>
                <a:cubicBezTo>
                  <a:pt x="7885670" y="1882581"/>
                  <a:pt x="7814790" y="1984142"/>
                  <a:pt x="7744228" y="2085942"/>
                </a:cubicBezTo>
                <a:cubicBezTo>
                  <a:pt x="7666293" y="2198445"/>
                  <a:pt x="7589626" y="2311820"/>
                  <a:pt x="7510501" y="2423530"/>
                </a:cubicBezTo>
                <a:cubicBezTo>
                  <a:pt x="7477440" y="2470228"/>
                  <a:pt x="7442317" y="2516371"/>
                  <a:pt x="7402359" y="2557043"/>
                </a:cubicBezTo>
                <a:cubicBezTo>
                  <a:pt x="7378336" y="2581541"/>
                  <a:pt x="7341945" y="2593355"/>
                  <a:pt x="7313245" y="2613810"/>
                </a:cubicBezTo>
                <a:cubicBezTo>
                  <a:pt x="7119397" y="2752159"/>
                  <a:pt x="6926025" y="2891381"/>
                  <a:pt x="6732495" y="3030364"/>
                </a:cubicBezTo>
                <a:close/>
                <a:moveTo>
                  <a:pt x="8202882" y="436613"/>
                </a:moveTo>
                <a:cubicBezTo>
                  <a:pt x="8210810" y="475382"/>
                  <a:pt x="8219849" y="514865"/>
                  <a:pt x="8226826" y="554666"/>
                </a:cubicBezTo>
                <a:cubicBezTo>
                  <a:pt x="8241414" y="638389"/>
                  <a:pt x="8233406" y="717672"/>
                  <a:pt x="8175133" y="785142"/>
                </a:cubicBezTo>
                <a:cubicBezTo>
                  <a:pt x="8136046" y="830413"/>
                  <a:pt x="8136522" y="854118"/>
                  <a:pt x="8180286" y="901688"/>
                </a:cubicBezTo>
                <a:cubicBezTo>
                  <a:pt x="8210969" y="875287"/>
                  <a:pt x="8241652" y="848806"/>
                  <a:pt x="8267656" y="826528"/>
                </a:cubicBezTo>
                <a:cubicBezTo>
                  <a:pt x="8316574" y="854515"/>
                  <a:pt x="8362082" y="880599"/>
                  <a:pt x="8407591" y="906604"/>
                </a:cubicBezTo>
                <a:cubicBezTo>
                  <a:pt x="8411317" y="903750"/>
                  <a:pt x="8414964" y="900895"/>
                  <a:pt x="8418690" y="898041"/>
                </a:cubicBezTo>
                <a:cubicBezTo>
                  <a:pt x="8411634" y="851581"/>
                  <a:pt x="8410208" y="803377"/>
                  <a:pt x="8396333" y="759058"/>
                </a:cubicBezTo>
                <a:cubicBezTo>
                  <a:pt x="8365413" y="659954"/>
                  <a:pt x="8329259" y="562515"/>
                  <a:pt x="8293344" y="465075"/>
                </a:cubicBezTo>
                <a:cubicBezTo>
                  <a:pt x="8270669" y="403631"/>
                  <a:pt x="8266388" y="403235"/>
                  <a:pt x="8202882" y="436613"/>
                </a:cubicBezTo>
                <a:close/>
                <a:moveTo>
                  <a:pt x="7489809" y="3804882"/>
                </a:moveTo>
                <a:cubicBezTo>
                  <a:pt x="7469829" y="3804882"/>
                  <a:pt x="7453972" y="3804882"/>
                  <a:pt x="7436530" y="3804882"/>
                </a:cubicBezTo>
                <a:cubicBezTo>
                  <a:pt x="7440335" y="3852214"/>
                  <a:pt x="7443983" y="3896296"/>
                  <a:pt x="7447867" y="3945055"/>
                </a:cubicBezTo>
                <a:cubicBezTo>
                  <a:pt x="7462218" y="3897088"/>
                  <a:pt x="7475141" y="3853958"/>
                  <a:pt x="7489809" y="3804882"/>
                </a:cubicBezTo>
                <a:close/>
              </a:path>
            </a:pathLst>
          </a:custGeom>
          <a:solidFill>
            <a:schemeClr val="accent3"/>
          </a:solidFill>
          <a:ln w="79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2221B-C881-444C-861F-5BF026ACD959}"/>
              </a:ext>
            </a:extLst>
          </p:cNvPr>
          <p:cNvSpPr txBox="1"/>
          <p:nvPr/>
        </p:nvSpPr>
        <p:spPr>
          <a:xfrm>
            <a:off x="5353048" y="1829319"/>
            <a:ext cx="3807623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3"/>
                </a:solidFill>
              </a:rPr>
              <a:t>We Create Quality </a:t>
            </a:r>
          </a:p>
          <a:p>
            <a:pPr algn="r"/>
            <a:r>
              <a:rPr lang="en-US" altLang="ko-KR" sz="2000" dirty="0">
                <a:solidFill>
                  <a:schemeClr val="accent3"/>
                </a:solidFill>
              </a:rPr>
              <a:t>Professional PPT Presentation</a:t>
            </a:r>
            <a:endParaRPr lang="ko-KR" altLang="en-US" sz="2000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E43BC-C2C8-4E11-ABB4-2B9187385774}"/>
              </a:ext>
            </a:extLst>
          </p:cNvPr>
          <p:cNvSpPr txBox="1"/>
          <p:nvPr/>
        </p:nvSpPr>
        <p:spPr>
          <a:xfrm>
            <a:off x="5353050" y="2571021"/>
            <a:ext cx="380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78DDCB-F89B-491D-89EA-DFE7B09BEB01}"/>
              </a:ext>
            </a:extLst>
          </p:cNvPr>
          <p:cNvGrpSpPr/>
          <p:nvPr/>
        </p:nvGrpSpPr>
        <p:grpSpPr>
          <a:xfrm>
            <a:off x="739225" y="2936946"/>
            <a:ext cx="3933092" cy="869319"/>
            <a:chOff x="1985513" y="4307149"/>
            <a:chExt cx="2380861" cy="8693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5ECAC4-6C90-4133-B91F-C44AFD656255}"/>
                </a:ext>
              </a:extLst>
            </p:cNvPr>
            <p:cNvSpPr txBox="1"/>
            <p:nvPr/>
          </p:nvSpPr>
          <p:spPr>
            <a:xfrm>
              <a:off x="2004348" y="4714803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FD2C66-C572-4CE6-BCE8-566ABF15E1B1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68507FA-1A30-477E-AAB2-78E17F3CD230}"/>
              </a:ext>
            </a:extLst>
          </p:cNvPr>
          <p:cNvGrpSpPr/>
          <p:nvPr/>
        </p:nvGrpSpPr>
        <p:grpSpPr>
          <a:xfrm>
            <a:off x="739225" y="3994893"/>
            <a:ext cx="3933092" cy="869319"/>
            <a:chOff x="1985513" y="4307149"/>
            <a:chExt cx="2380861" cy="8693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18A977-2CF6-4B59-9466-1A5429B5B87E}"/>
                </a:ext>
              </a:extLst>
            </p:cNvPr>
            <p:cNvSpPr txBox="1"/>
            <p:nvPr/>
          </p:nvSpPr>
          <p:spPr>
            <a:xfrm>
              <a:off x="2004348" y="4714803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778B0A-2324-4A03-9794-C25C2C40241A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3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2B7BB8-BD2B-445C-8723-C4767B4CBB0E}"/>
              </a:ext>
            </a:extLst>
          </p:cNvPr>
          <p:cNvGrpSpPr/>
          <p:nvPr/>
        </p:nvGrpSpPr>
        <p:grpSpPr>
          <a:xfrm>
            <a:off x="739225" y="5052840"/>
            <a:ext cx="3933092" cy="869319"/>
            <a:chOff x="1985513" y="4307149"/>
            <a:chExt cx="2380861" cy="8693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F0A1DC-8B5F-4780-A11B-A774291CF1E3}"/>
                </a:ext>
              </a:extLst>
            </p:cNvPr>
            <p:cNvSpPr txBox="1"/>
            <p:nvPr/>
          </p:nvSpPr>
          <p:spPr>
            <a:xfrm>
              <a:off x="2004348" y="4714803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D6146A-FBDD-4574-80DF-9C06B4F724FF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B23BF8-10C5-4D21-9D49-958F6AA6417F}"/>
              </a:ext>
            </a:extLst>
          </p:cNvPr>
          <p:cNvGrpSpPr/>
          <p:nvPr/>
        </p:nvGrpSpPr>
        <p:grpSpPr>
          <a:xfrm>
            <a:off x="739225" y="1878999"/>
            <a:ext cx="3933092" cy="869319"/>
            <a:chOff x="1985513" y="4307149"/>
            <a:chExt cx="2380861" cy="86931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43B3CD-05C1-4337-A798-D6249BB95C8E}"/>
                </a:ext>
              </a:extLst>
            </p:cNvPr>
            <p:cNvSpPr txBox="1"/>
            <p:nvPr/>
          </p:nvSpPr>
          <p:spPr>
            <a:xfrm>
              <a:off x="2004348" y="4714803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E3F021-B979-40FC-ADED-46038B2EA367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890395A-E6F8-41FF-A3A6-DE0F7417A1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F5515-A0DC-4621-A330-BF28BEBA764B}"/>
              </a:ext>
            </a:extLst>
          </p:cNvPr>
          <p:cNvSpPr txBox="1"/>
          <p:nvPr/>
        </p:nvSpPr>
        <p:spPr>
          <a:xfrm>
            <a:off x="3299294" y="608408"/>
            <a:ext cx="402976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  <a:endParaRPr lang="ko-KR" altLang="en-US" sz="4800" b="1" spc="3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9F08B-46D8-4353-BAD7-542E1017F17F}"/>
              </a:ext>
            </a:extLst>
          </p:cNvPr>
          <p:cNvSpPr txBox="1"/>
          <p:nvPr/>
        </p:nvSpPr>
        <p:spPr>
          <a:xfrm>
            <a:off x="7093527" y="4110988"/>
            <a:ext cx="3914860" cy="212474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We Create </a:t>
            </a:r>
          </a:p>
          <a:p>
            <a:pPr algn="r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Quality Professional </a:t>
            </a:r>
          </a:p>
          <a:p>
            <a:pPr algn="r">
              <a:lnSpc>
                <a:spcPct val="150000"/>
              </a:lnSpc>
            </a:pPr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</a:rPr>
              <a:t>PPT Presentation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C5321-E268-42BA-AC4E-735EAB2A47AA}"/>
              </a:ext>
            </a:extLst>
          </p:cNvPr>
          <p:cNvSpPr txBox="1"/>
          <p:nvPr/>
        </p:nvSpPr>
        <p:spPr>
          <a:xfrm>
            <a:off x="5791199" y="1328110"/>
            <a:ext cx="507076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PRESENTATION</a:t>
            </a:r>
            <a:endParaRPr lang="ko-KR" altLang="en-US" sz="4800" b="1" spc="3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96CB9-BF33-478F-ADB3-CBCB899F5995}"/>
              </a:ext>
            </a:extLst>
          </p:cNvPr>
          <p:cNvSpPr txBox="1"/>
          <p:nvPr/>
        </p:nvSpPr>
        <p:spPr>
          <a:xfrm>
            <a:off x="7093527" y="3013501"/>
            <a:ext cx="39125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b="1" dirty="0">
                <a:solidFill>
                  <a:schemeClr val="bg1"/>
                </a:solidFill>
                <a:cs typeface="Arial" pitchFamily="34" charset="0"/>
              </a:rPr>
              <a:t>ALLPPT Layout </a:t>
            </a:r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1FEB43-F77B-4BC5-9E2D-B7EF273F1C6E}"/>
              </a:ext>
            </a:extLst>
          </p:cNvPr>
          <p:cNvGrpSpPr/>
          <p:nvPr/>
        </p:nvGrpSpPr>
        <p:grpSpPr>
          <a:xfrm>
            <a:off x="556264" y="1575400"/>
            <a:ext cx="6205064" cy="3641559"/>
            <a:chOff x="2687161" y="3731096"/>
            <a:chExt cx="5158677" cy="3027467"/>
          </a:xfrm>
          <a:solidFill>
            <a:schemeClr val="accent1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ED3662E-DC75-4D55-8253-34B5470D5E5C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5A5F701-ADCB-4897-A7AE-51835B3BA76C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338E269-221E-40E2-ADE4-EE1FC8FC4993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6A4D4B-006A-464A-AA8A-164B0E74A733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C7B0A7E-5DB5-4171-82AE-448208BBB2D4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79831AC-24A9-41B0-B682-A0C2CD4403DD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EE6A35B-AF6F-4277-8886-8421599171F3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5F2A23-D798-4A88-BFD1-99ED87BF8F65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723F410-E905-4E45-B522-35C24436E458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4A3F35-6663-43DB-A060-6066337CCE90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7937BA6-C83A-4EAD-AE53-4AD31936E8A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A271A-467C-44CC-A500-A034C8EDE0CD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A105603-48DF-47C8-A6DE-A10BD69D96D8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C58261-5CD1-4045-A6B5-5903BEADD282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024D521-DE07-458F-BB09-A9546964B6A1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666409A-50FC-4080-8E3E-209D9CF5E93A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C65426A-5A52-46FF-8BB5-3BF5B60F9884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524B53-063A-41E5-BE89-0490CE4F5558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0A438F-A50F-486D-87FD-198B91FF116F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F601DE-4C27-46DA-A9EF-FB2AE9CF5B10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4F097B4-67B6-43DA-8784-29DC4B4562EE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0B3A51A-71AC-4B4F-9752-3822DA833878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14A1CA-16B0-48B8-94F1-0C9B184F2A93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BD110DB-7218-4AF3-ADB5-540C20246013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98E89B4-53BB-467E-A1C3-9C07697DECF6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03CB95D-DD95-4CCF-91EB-3365AFA5FE4D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65331BC-7101-4B39-A2C3-C99E0646C071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C50EE1-6372-4C31-989C-53D8500E49F6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FF1DA04-65B9-4131-9C32-00C12E3F779A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0CDFBAF-2CCF-4B7C-B538-DBE988464A97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5B3A30D-E947-4DEE-8693-4715AEBAABEE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D553E04-023F-467C-8598-86D8C4101256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737CED3-55B8-46FD-B623-11FE466C5C0E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3B0941E-DEE9-4D33-ADF2-9D2F170CA442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3FE36E1-AE4D-4978-AC4F-ECCD51CDD0C9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4C780F5-5884-48DD-B2D5-2F66CD6A7492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A23466C-495D-4E33-B695-AC6AFBD9EA79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0AA962B-7035-4C70-8209-0A62B18EBD46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E4BDC28-0D36-463C-8A55-9F62C24B0570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648F865-DCF8-4A94-A747-8BE51C82B228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E882EF-FCF8-4B26-8F8B-FA9051E7F983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786C557-AE7E-4B75-8CED-0B1B9891040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0353AA6-C8CA-4495-882D-97F3E7272968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208F7BE-4C1F-4C91-8FDF-764BDE3BC651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718FE9A-9D6D-4D0C-948A-831D7B39BDE5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394FA5D-7813-490B-8EC5-E7DC9AB0183E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D4B21CB-2C78-47A7-977C-43EB8CADE8E7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18FAC76-E25A-4AB2-AD66-FB33A724122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6550130-FF36-47BB-944E-F91DDA5A4419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EC7BF8D-9F4E-4D14-9785-1B259D0F9397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3456D46-172F-4BF7-BA67-8971938E12C5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3053745-E451-4B77-87C2-8248989C2351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0DBF3D8-C02E-4B92-8DE2-2AFAC164832C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9D6239B-F682-4DFB-BF09-CCE014D54E27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1779030-6C33-4966-AF6C-00442D8DD826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14CE988-5C1C-4809-95B9-A8366E1224D3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DFA335E-5823-48D0-9A10-D0D41AD540E7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373FCCD-30C7-4675-BE6C-6621EE915CC0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4ACD190-A169-4814-A805-E9E850CF746A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EF96C50-896E-4A0B-A324-8FD52BE43E3F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EEAC74E-0023-4D4D-9306-C589F05EC251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05A0823-7351-4A2B-AB0B-0A15D14A107F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AC55F23-B8A0-4408-95B9-8FF1DD840692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40229E5-3139-4EC3-A6F5-6B91EBC3DAAC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E666A47-3236-4CA0-B13C-EDB0F5D75CEB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75A5619-9A42-4065-AC8D-B42CC0EBF65A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1D446C9-0FE2-4973-9E04-5A704CA8E52E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B851305-5B35-416C-926A-CD2237D47860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56B0251-F099-454D-B1D3-1ABD50107442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27CDE1C-3E74-40D3-9136-74FCCB4EDE0A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101882A-0727-4A0E-B70A-172DE20A547C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C471A05-2695-47FF-809F-D355415F8B65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D97FF3A-34CD-431C-9C0F-0F6D59B6993A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A132D84-6942-4AC7-BE31-7FD4B5AC03F4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5FF9898-DD8D-43EE-AD48-3E3CE9EA997A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6A7BBD7-3BAC-46BA-BC4D-9CA4E01C95CA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55AD986-5425-4FBC-9448-689EA03E72D9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A609FB4-C7CB-426D-9ACB-769B31FB9BD0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4F664FB-3C16-4BEC-9B89-FB096C80144B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E5E5C8F-2D6C-4492-AF82-F7630BE5B208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3718D68-01EB-4403-8AB1-B584083CA49D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8EA0738-A670-424D-8CAF-734E6047D44E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A3E4725-E94C-4EA0-96FE-949408809B2F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AD3EC15-AD49-46A2-8BCF-B1C41DE40C45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098B68E-7E21-4A32-875B-2A6941424D85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295C592-2FB8-4399-A269-14BA6E9AC700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97470E9-20D3-4C29-8A2D-E1452FCE8D08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E6787A6-4BDB-43E1-8CFF-6D8C75C6050E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11353A3-9E5B-4425-BA7C-0A3761949524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AC75A1F-3877-4ACF-B5BA-6C1D5EDE6DD3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839F8C0-C1E9-404B-A769-9E73778E4F28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7CB3CD7-78C0-4AC3-8B03-BF3BA1E135E9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DB05CEE-1EDD-4AA3-87B1-E0B56806FF3E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906B2BF-30D8-422C-9C8F-09C10CC73248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1EA2A58-67E0-4D6A-9A18-50B43A78EFBC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FF920AF-DD63-46A5-9DB4-362CE096A4E2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DF6D4FA-A7D2-4E80-AD9C-CDE41CEAC616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4027AA0-9A79-4FC2-8709-2DD2B68208CC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320E351-4272-4F63-8F97-C1D220FD1484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3940C85-4451-45BA-B1E4-C1167FCD8A76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0393FD0-8C6D-48EF-9D7B-C1ABF70ACDD7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444F72F-C875-42D6-B2B9-A898933550C5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B455476-D50B-40D2-9242-5DEB54731C7A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583A2D5-AFFE-48F4-B735-EA875300DC2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ED12380-FA26-47D8-AA53-F657AB8C3E8C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49C564C-2C30-4158-B932-AF934B7ACB61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93F73A0-B331-4312-911B-2E3A56A5CBC1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E180039-C0D2-4D11-B0EC-A453B2BAD95D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9DFDAE4-EFFC-4552-9529-D5ED22115C03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137C07B-22D1-4366-9446-3B7812BC536B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F2D1761-EA3F-4FFD-B091-F0349137B704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63834F2-19D0-46AE-8EF4-2FABCCC687C2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8DD2E5FE-D830-422C-A7C7-B63D7BCC6AC8}"/>
              </a:ext>
            </a:extLst>
          </p:cNvPr>
          <p:cNvSpPr/>
          <p:nvPr/>
        </p:nvSpPr>
        <p:spPr>
          <a:xfrm>
            <a:off x="692911" y="5393836"/>
            <a:ext cx="5827190" cy="90481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22F8D54-62E9-4B93-93FA-56F281F6FEB3}"/>
              </a:ext>
            </a:extLst>
          </p:cNvPr>
          <p:cNvGrpSpPr/>
          <p:nvPr/>
        </p:nvGrpSpPr>
        <p:grpSpPr>
          <a:xfrm>
            <a:off x="1789912" y="5570241"/>
            <a:ext cx="1868884" cy="552008"/>
            <a:chOff x="1693264" y="2558218"/>
            <a:chExt cx="1868884" cy="55200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3976F04-8A58-496A-A452-533AA43CEBC6}"/>
                </a:ext>
              </a:extLst>
            </p:cNvPr>
            <p:cNvSpPr txBox="1"/>
            <p:nvPr/>
          </p:nvSpPr>
          <p:spPr>
            <a:xfrm>
              <a:off x="1693264" y="2558218"/>
              <a:ext cx="186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Presentation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D89B6F2-392F-44D4-B057-55A2BBC89602}"/>
                </a:ext>
              </a:extLst>
            </p:cNvPr>
            <p:cNvSpPr txBox="1"/>
            <p:nvPr/>
          </p:nvSpPr>
          <p:spPr>
            <a:xfrm>
              <a:off x="1693264" y="2833227"/>
              <a:ext cx="186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0" name="직사각형 113">
            <a:extLst>
              <a:ext uri="{FF2B5EF4-FFF2-40B4-BE49-F238E27FC236}">
                <a16:creationId xmlns:a16="http://schemas.microsoft.com/office/drawing/2014/main" id="{D313C70F-5B8B-46FE-AD67-697B49C74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48" y="5615413"/>
            <a:ext cx="86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32%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26" name="Chart 125">
            <a:extLst>
              <a:ext uri="{FF2B5EF4-FFF2-40B4-BE49-F238E27FC236}">
                <a16:creationId xmlns:a16="http://schemas.microsoft.com/office/drawing/2014/main" id="{7B53FD19-2A31-4E45-9925-7E26C63E8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4617492"/>
              </p:ext>
            </p:extLst>
          </p:nvPr>
        </p:nvGraphicFramePr>
        <p:xfrm>
          <a:off x="7318108" y="1467577"/>
          <a:ext cx="4285073" cy="2486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7" name="Oval 126">
            <a:extLst>
              <a:ext uri="{FF2B5EF4-FFF2-40B4-BE49-F238E27FC236}">
                <a16:creationId xmlns:a16="http://schemas.microsoft.com/office/drawing/2014/main" id="{70DE44BF-9D4F-45C3-97CE-2F9E6C0F96DA}"/>
              </a:ext>
            </a:extLst>
          </p:cNvPr>
          <p:cNvSpPr/>
          <p:nvPr/>
        </p:nvSpPr>
        <p:spPr>
          <a:xfrm>
            <a:off x="7106475" y="4292451"/>
            <a:ext cx="336213" cy="33621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AE1D39E-9882-408E-BD07-C447FB656274}"/>
              </a:ext>
            </a:extLst>
          </p:cNvPr>
          <p:cNvSpPr/>
          <p:nvPr/>
        </p:nvSpPr>
        <p:spPr>
          <a:xfrm>
            <a:off x="7106475" y="4825744"/>
            <a:ext cx="336213" cy="33621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03B2E01-1476-48DE-880C-1DC0E59B7568}"/>
              </a:ext>
            </a:extLst>
          </p:cNvPr>
          <p:cNvSpPr/>
          <p:nvPr/>
        </p:nvSpPr>
        <p:spPr>
          <a:xfrm>
            <a:off x="7106475" y="5359037"/>
            <a:ext cx="336213" cy="336213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A8D232D9-A58A-4D26-B01B-8131F8B4F2FC}"/>
              </a:ext>
            </a:extLst>
          </p:cNvPr>
          <p:cNvSpPr/>
          <p:nvPr/>
        </p:nvSpPr>
        <p:spPr>
          <a:xfrm>
            <a:off x="7106475" y="5892331"/>
            <a:ext cx="336213" cy="33621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A35F71E-777A-40F3-8D38-BF4A91D62728}"/>
              </a:ext>
            </a:extLst>
          </p:cNvPr>
          <p:cNvSpPr txBox="1"/>
          <p:nvPr/>
        </p:nvSpPr>
        <p:spPr>
          <a:xfrm>
            <a:off x="7629620" y="4229725"/>
            <a:ext cx="408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4E35CAE-20B0-439E-AEBB-DDA822EA89BA}"/>
              </a:ext>
            </a:extLst>
          </p:cNvPr>
          <p:cNvSpPr txBox="1"/>
          <p:nvPr/>
        </p:nvSpPr>
        <p:spPr>
          <a:xfrm>
            <a:off x="7629620" y="4763017"/>
            <a:ext cx="408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50B7C4D-C3B7-4366-8B26-4914CA7176DC}"/>
              </a:ext>
            </a:extLst>
          </p:cNvPr>
          <p:cNvSpPr txBox="1"/>
          <p:nvPr/>
        </p:nvSpPr>
        <p:spPr>
          <a:xfrm>
            <a:off x="7629620" y="5296311"/>
            <a:ext cx="408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142EC4F-71B9-4E9A-8D25-E71BD71B129E}"/>
              </a:ext>
            </a:extLst>
          </p:cNvPr>
          <p:cNvSpPr txBox="1"/>
          <p:nvPr/>
        </p:nvSpPr>
        <p:spPr>
          <a:xfrm>
            <a:off x="7629620" y="5829605"/>
            <a:ext cx="408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7377BAB-F652-4D2A-8CCF-7C2F0D3A327D}"/>
              </a:ext>
            </a:extLst>
          </p:cNvPr>
          <p:cNvSpPr txBox="1"/>
          <p:nvPr/>
        </p:nvSpPr>
        <p:spPr>
          <a:xfrm>
            <a:off x="3526421" y="5523080"/>
            <a:ext cx="262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559A10C-A00D-480F-A520-D6A5F4B09875}"/>
              </a:ext>
            </a:extLst>
          </p:cNvPr>
          <p:cNvSpPr/>
          <p:nvPr/>
        </p:nvSpPr>
        <p:spPr>
          <a:xfrm>
            <a:off x="3731579" y="3599721"/>
            <a:ext cx="336213" cy="33621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D042491A-220D-4762-96B3-F8EB67175AE2}"/>
              </a:ext>
            </a:extLst>
          </p:cNvPr>
          <p:cNvSpPr/>
          <p:nvPr/>
        </p:nvSpPr>
        <p:spPr>
          <a:xfrm>
            <a:off x="2328536" y="4072619"/>
            <a:ext cx="336213" cy="33621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0EC50A0-A083-4368-811F-A6BF68018F58}"/>
              </a:ext>
            </a:extLst>
          </p:cNvPr>
          <p:cNvSpPr/>
          <p:nvPr/>
        </p:nvSpPr>
        <p:spPr>
          <a:xfrm>
            <a:off x="1432299" y="2776238"/>
            <a:ext cx="336213" cy="336213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0E40098-3F8A-415E-86D7-D760194061A3}"/>
              </a:ext>
            </a:extLst>
          </p:cNvPr>
          <p:cNvSpPr/>
          <p:nvPr/>
        </p:nvSpPr>
        <p:spPr>
          <a:xfrm>
            <a:off x="5681436" y="4311289"/>
            <a:ext cx="336213" cy="33621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B5FB45-9C5B-4392-AE4C-41CB37AF35C7}"/>
              </a:ext>
            </a:extLst>
          </p:cNvPr>
          <p:cNvGrpSpPr/>
          <p:nvPr/>
        </p:nvGrpSpPr>
        <p:grpSpPr>
          <a:xfrm flipH="1">
            <a:off x="323529" y="2130444"/>
            <a:ext cx="6184139" cy="4075043"/>
            <a:chOff x="889452" y="0"/>
            <a:chExt cx="10413258" cy="6861822"/>
          </a:xfrm>
          <a:solidFill>
            <a:schemeClr val="accent4"/>
          </a:solidFill>
        </p:grpSpPr>
        <p:sp>
          <p:nvSpPr>
            <p:cNvPr id="4" name="Graphic 44">
              <a:extLst>
                <a:ext uri="{FF2B5EF4-FFF2-40B4-BE49-F238E27FC236}">
                  <a16:creationId xmlns:a16="http://schemas.microsoft.com/office/drawing/2014/main" id="{033038BA-3C00-456C-BF0F-4D0D27DE693B}"/>
                </a:ext>
              </a:extLst>
            </p:cNvPr>
            <p:cNvSpPr/>
            <p:nvPr/>
          </p:nvSpPr>
          <p:spPr>
            <a:xfrm>
              <a:off x="889452" y="166340"/>
              <a:ext cx="10413258" cy="6695482"/>
            </a:xfrm>
            <a:custGeom>
              <a:avLst/>
              <a:gdLst>
                <a:gd name="connsiteX0" fmla="*/ 0 w 10413258"/>
                <a:gd name="connsiteY0" fmla="*/ 2624451 h 6695482"/>
                <a:gd name="connsiteX1" fmla="*/ 0 w 10413258"/>
                <a:gd name="connsiteY1" fmla="*/ 2535045 h 6695482"/>
                <a:gd name="connsiteX2" fmla="*/ 60933 w 10413258"/>
                <a:gd name="connsiteY2" fmla="*/ 2400569 h 6695482"/>
                <a:gd name="connsiteX3" fmla="*/ 318901 w 10413258"/>
                <a:gd name="connsiteY3" fmla="*/ 2320356 h 6695482"/>
                <a:gd name="connsiteX4" fmla="*/ 861602 w 10413258"/>
                <a:gd name="connsiteY4" fmla="*/ 2424568 h 6695482"/>
                <a:gd name="connsiteX5" fmla="*/ 2993847 w 10413258"/>
                <a:gd name="connsiteY5" fmla="*/ 2752987 h 6695482"/>
                <a:gd name="connsiteX6" fmla="*/ 3043065 w 10413258"/>
                <a:gd name="connsiteY6" fmla="*/ 2728988 h 6695482"/>
                <a:gd name="connsiteX7" fmla="*/ 3104079 w 10413258"/>
                <a:gd name="connsiteY7" fmla="*/ 2642836 h 6695482"/>
                <a:gd name="connsiteX8" fmla="*/ 3515315 w 10413258"/>
                <a:gd name="connsiteY8" fmla="*/ 2525526 h 6695482"/>
                <a:gd name="connsiteX9" fmla="*/ 3603989 w 10413258"/>
                <a:gd name="connsiteY9" fmla="*/ 2565796 h 6695482"/>
                <a:gd name="connsiteX10" fmla="*/ 3979430 w 10413258"/>
                <a:gd name="connsiteY10" fmla="*/ 2776661 h 6695482"/>
                <a:gd name="connsiteX11" fmla="*/ 4028323 w 10413258"/>
                <a:gd name="connsiteY11" fmla="*/ 2791467 h 6695482"/>
                <a:gd name="connsiteX12" fmla="*/ 4312079 w 10413258"/>
                <a:gd name="connsiteY12" fmla="*/ 2772675 h 6695482"/>
                <a:gd name="connsiteX13" fmla="*/ 4893911 w 10413258"/>
                <a:gd name="connsiteY13" fmla="*/ 2658375 h 6695482"/>
                <a:gd name="connsiteX14" fmla="*/ 6191644 w 10413258"/>
                <a:gd name="connsiteY14" fmla="*/ 2339311 h 6695482"/>
                <a:gd name="connsiteX15" fmla="*/ 6311719 w 10413258"/>
                <a:gd name="connsiteY15" fmla="*/ 2243478 h 6695482"/>
                <a:gd name="connsiteX16" fmla="*/ 6464581 w 10413258"/>
                <a:gd name="connsiteY16" fmla="*/ 2113070 h 6695482"/>
                <a:gd name="connsiteX17" fmla="*/ 6483861 w 10413258"/>
                <a:gd name="connsiteY17" fmla="*/ 2100949 h 6695482"/>
                <a:gd name="connsiteX18" fmla="*/ 6576521 w 10413258"/>
                <a:gd name="connsiteY18" fmla="*/ 1954270 h 6695482"/>
                <a:gd name="connsiteX19" fmla="*/ 6616302 w 10413258"/>
                <a:gd name="connsiteY19" fmla="*/ 1879101 h 6695482"/>
                <a:gd name="connsiteX20" fmla="*/ 6593605 w 10413258"/>
                <a:gd name="connsiteY20" fmla="*/ 1798887 h 6695482"/>
                <a:gd name="connsiteX21" fmla="*/ 6542923 w 10413258"/>
                <a:gd name="connsiteY21" fmla="*/ 1785546 h 6695482"/>
                <a:gd name="connsiteX22" fmla="*/ 6250543 w 10413258"/>
                <a:gd name="connsiteY22" fmla="*/ 1774726 h 6695482"/>
                <a:gd name="connsiteX23" fmla="*/ 5947099 w 10413258"/>
                <a:gd name="connsiteY23" fmla="*/ 1729819 h 6695482"/>
                <a:gd name="connsiteX24" fmla="*/ 5595006 w 10413258"/>
                <a:gd name="connsiteY24" fmla="*/ 1692316 h 6695482"/>
                <a:gd name="connsiteX25" fmla="*/ 5564498 w 10413258"/>
                <a:gd name="connsiteY25" fmla="*/ 1691177 h 6695482"/>
                <a:gd name="connsiteX26" fmla="*/ 5804406 w 10413258"/>
                <a:gd name="connsiteY26" fmla="*/ 1609418 h 6695482"/>
                <a:gd name="connsiteX27" fmla="*/ 5617947 w 10413258"/>
                <a:gd name="connsiteY27" fmla="*/ 1511388 h 6695482"/>
                <a:gd name="connsiteX28" fmla="*/ 5425060 w 10413258"/>
                <a:gd name="connsiteY28" fmla="*/ 1427840 h 6695482"/>
                <a:gd name="connsiteX29" fmla="*/ 5427013 w 10413258"/>
                <a:gd name="connsiteY29" fmla="*/ 1415555 h 6695482"/>
                <a:gd name="connsiteX30" fmla="*/ 5670338 w 10413258"/>
                <a:gd name="connsiteY30" fmla="*/ 1453221 h 6695482"/>
                <a:gd name="connsiteX31" fmla="*/ 5464679 w 10413258"/>
                <a:gd name="connsiteY31" fmla="*/ 1283765 h 6695482"/>
                <a:gd name="connsiteX32" fmla="*/ 5472082 w 10413258"/>
                <a:gd name="connsiteY32" fmla="*/ 1273514 h 6695482"/>
                <a:gd name="connsiteX33" fmla="*/ 5739324 w 10413258"/>
                <a:gd name="connsiteY33" fmla="*/ 1398553 h 6695482"/>
                <a:gd name="connsiteX34" fmla="*/ 5606964 w 10413258"/>
                <a:gd name="connsiteY34" fmla="*/ 1262043 h 6695482"/>
                <a:gd name="connsiteX35" fmla="*/ 5618760 w 10413258"/>
                <a:gd name="connsiteY35" fmla="*/ 1243007 h 6695482"/>
                <a:gd name="connsiteX36" fmla="*/ 5693361 w 10413258"/>
                <a:gd name="connsiteY36" fmla="*/ 1268714 h 6695482"/>
                <a:gd name="connsiteX37" fmla="*/ 5844839 w 10413258"/>
                <a:gd name="connsiteY37" fmla="*/ 1391394 h 6695482"/>
                <a:gd name="connsiteX38" fmla="*/ 6054158 w 10413258"/>
                <a:gd name="connsiteY38" fmla="*/ 1537502 h 6695482"/>
                <a:gd name="connsiteX39" fmla="*/ 6288371 w 10413258"/>
                <a:gd name="connsiteY39" fmla="*/ 1538153 h 6695482"/>
                <a:gd name="connsiteX40" fmla="*/ 6309035 w 10413258"/>
                <a:gd name="connsiteY40" fmla="*/ 1486657 h 6695482"/>
                <a:gd name="connsiteX41" fmla="*/ 6248183 w 10413258"/>
                <a:gd name="connsiteY41" fmla="*/ 1401807 h 6695482"/>
                <a:gd name="connsiteX42" fmla="*/ 6160974 w 10413258"/>
                <a:gd name="connsiteY42" fmla="*/ 1316875 h 6695482"/>
                <a:gd name="connsiteX43" fmla="*/ 6152025 w 10413258"/>
                <a:gd name="connsiteY43" fmla="*/ 1200622 h 6695482"/>
                <a:gd name="connsiteX44" fmla="*/ 6238258 w 10413258"/>
                <a:gd name="connsiteY44" fmla="*/ 1273758 h 6695482"/>
                <a:gd name="connsiteX45" fmla="*/ 6529906 w 10413258"/>
                <a:gd name="connsiteY45" fmla="*/ 1453954 h 6695482"/>
                <a:gd name="connsiteX46" fmla="*/ 6735239 w 10413258"/>
                <a:gd name="connsiteY46" fmla="*/ 1599005 h 6695482"/>
                <a:gd name="connsiteX47" fmla="*/ 6789583 w 10413258"/>
                <a:gd name="connsiteY47" fmla="*/ 1669619 h 6695482"/>
                <a:gd name="connsiteX48" fmla="*/ 6825215 w 10413258"/>
                <a:gd name="connsiteY48" fmla="*/ 1636671 h 6695482"/>
                <a:gd name="connsiteX49" fmla="*/ 7027539 w 10413258"/>
                <a:gd name="connsiteY49" fmla="*/ 1454523 h 6695482"/>
                <a:gd name="connsiteX50" fmla="*/ 7165349 w 10413258"/>
                <a:gd name="connsiteY50" fmla="*/ 1423609 h 6695482"/>
                <a:gd name="connsiteX51" fmla="*/ 7357015 w 10413258"/>
                <a:gd name="connsiteY51" fmla="*/ 1486169 h 6695482"/>
                <a:gd name="connsiteX52" fmla="*/ 7436578 w 10413258"/>
                <a:gd name="connsiteY52" fmla="*/ 1431419 h 6695482"/>
                <a:gd name="connsiteX53" fmla="*/ 7444469 w 10413258"/>
                <a:gd name="connsiteY53" fmla="*/ 1310774 h 6695482"/>
                <a:gd name="connsiteX54" fmla="*/ 7439263 w 10413258"/>
                <a:gd name="connsiteY54" fmla="*/ 1279941 h 6695482"/>
                <a:gd name="connsiteX55" fmla="*/ 7455452 w 10413258"/>
                <a:gd name="connsiteY55" fmla="*/ 1213964 h 6695482"/>
                <a:gd name="connsiteX56" fmla="*/ 7456672 w 10413258"/>
                <a:gd name="connsiteY56" fmla="*/ 1144652 h 6695482"/>
                <a:gd name="connsiteX57" fmla="*/ 7457241 w 10413258"/>
                <a:gd name="connsiteY57" fmla="*/ 1047273 h 6695482"/>
                <a:gd name="connsiteX58" fmla="*/ 7597249 w 10413258"/>
                <a:gd name="connsiteY58" fmla="*/ 905883 h 6695482"/>
                <a:gd name="connsiteX59" fmla="*/ 7623688 w 10413258"/>
                <a:gd name="connsiteY59" fmla="*/ 841696 h 6695482"/>
                <a:gd name="connsiteX60" fmla="*/ 7655904 w 10413258"/>
                <a:gd name="connsiteY60" fmla="*/ 687127 h 6695482"/>
                <a:gd name="connsiteX61" fmla="*/ 7880761 w 10413258"/>
                <a:gd name="connsiteY61" fmla="*/ 366354 h 6695482"/>
                <a:gd name="connsiteX62" fmla="*/ 8052496 w 10413258"/>
                <a:gd name="connsiteY62" fmla="*/ 264176 h 6695482"/>
                <a:gd name="connsiteX63" fmla="*/ 8098704 w 10413258"/>
                <a:gd name="connsiteY63" fmla="*/ 266861 h 6695482"/>
                <a:gd name="connsiteX64" fmla="*/ 8162078 w 10413258"/>
                <a:gd name="connsiteY64" fmla="*/ 256854 h 6695482"/>
                <a:gd name="connsiteX65" fmla="*/ 8280689 w 10413258"/>
                <a:gd name="connsiteY65" fmla="*/ 158255 h 6695482"/>
                <a:gd name="connsiteX66" fmla="*/ 8565667 w 10413258"/>
                <a:gd name="connsiteY66" fmla="*/ 151666 h 6695482"/>
                <a:gd name="connsiteX67" fmla="*/ 8664916 w 10413258"/>
                <a:gd name="connsiteY67" fmla="*/ 229032 h 6695482"/>
                <a:gd name="connsiteX68" fmla="*/ 8762133 w 10413258"/>
                <a:gd name="connsiteY68" fmla="*/ 216829 h 6695482"/>
                <a:gd name="connsiteX69" fmla="*/ 9015789 w 10413258"/>
                <a:gd name="connsiteY69" fmla="*/ 88048 h 6695482"/>
                <a:gd name="connsiteX70" fmla="*/ 9059556 w 10413258"/>
                <a:gd name="connsiteY70" fmla="*/ 64863 h 6695482"/>
                <a:gd name="connsiteX71" fmla="*/ 9254883 w 10413258"/>
                <a:gd name="connsiteY71" fmla="*/ 47860 h 6695482"/>
                <a:gd name="connsiteX72" fmla="*/ 9368532 w 10413258"/>
                <a:gd name="connsiteY72" fmla="*/ 62341 h 6695482"/>
                <a:gd name="connsiteX73" fmla="*/ 9436868 w 10413258"/>
                <a:gd name="connsiteY73" fmla="*/ 85526 h 6695482"/>
                <a:gd name="connsiteX74" fmla="*/ 9471769 w 10413258"/>
                <a:gd name="connsiteY74" fmla="*/ 127667 h 6695482"/>
                <a:gd name="connsiteX75" fmla="*/ 9531725 w 10413258"/>
                <a:gd name="connsiteY75" fmla="*/ 234076 h 6695482"/>
                <a:gd name="connsiteX76" fmla="*/ 9566625 w 10413258"/>
                <a:gd name="connsiteY76" fmla="*/ 345935 h 6695482"/>
                <a:gd name="connsiteX77" fmla="*/ 9600712 w 10413258"/>
                <a:gd name="connsiteY77" fmla="*/ 526130 h 6695482"/>
                <a:gd name="connsiteX78" fmla="*/ 9596726 w 10413258"/>
                <a:gd name="connsiteY78" fmla="*/ 580311 h 6695482"/>
                <a:gd name="connsiteX79" fmla="*/ 9609253 w 10413258"/>
                <a:gd name="connsiteY79" fmla="*/ 635468 h 6695482"/>
                <a:gd name="connsiteX80" fmla="*/ 9466643 w 10413258"/>
                <a:gd name="connsiteY80" fmla="*/ 1084370 h 6695482"/>
                <a:gd name="connsiteX81" fmla="*/ 9451755 w 10413258"/>
                <a:gd name="connsiteY81" fmla="*/ 1097956 h 6695482"/>
                <a:gd name="connsiteX82" fmla="*/ 9267005 w 10413258"/>
                <a:gd name="connsiteY82" fmla="*/ 1197938 h 6695482"/>
                <a:gd name="connsiteX83" fmla="*/ 9179307 w 10413258"/>
                <a:gd name="connsiteY83" fmla="*/ 1254559 h 6695482"/>
                <a:gd name="connsiteX84" fmla="*/ 9166698 w 10413258"/>
                <a:gd name="connsiteY84" fmla="*/ 1263915 h 6695482"/>
                <a:gd name="connsiteX85" fmla="*/ 9118781 w 10413258"/>
                <a:gd name="connsiteY85" fmla="*/ 1289703 h 6695482"/>
                <a:gd name="connsiteX86" fmla="*/ 9031327 w 10413258"/>
                <a:gd name="connsiteY86" fmla="*/ 1390661 h 6695482"/>
                <a:gd name="connsiteX87" fmla="*/ 8760261 w 10413258"/>
                <a:gd name="connsiteY87" fmla="*/ 1611126 h 6695482"/>
                <a:gd name="connsiteX88" fmla="*/ 8536949 w 10413258"/>
                <a:gd name="connsiteY88" fmla="*/ 1683286 h 6695482"/>
                <a:gd name="connsiteX89" fmla="*/ 8486022 w 10413258"/>
                <a:gd name="connsiteY89" fmla="*/ 1707447 h 6695482"/>
                <a:gd name="connsiteX90" fmla="*/ 8490903 w 10413258"/>
                <a:gd name="connsiteY90" fmla="*/ 1718105 h 6695482"/>
                <a:gd name="connsiteX91" fmla="*/ 8525967 w 10413258"/>
                <a:gd name="connsiteY91" fmla="*/ 1710539 h 6695482"/>
                <a:gd name="connsiteX92" fmla="*/ 9068912 w 10413258"/>
                <a:gd name="connsiteY92" fmla="*/ 1588348 h 6695482"/>
                <a:gd name="connsiteX93" fmla="*/ 9640249 w 10413258"/>
                <a:gd name="connsiteY93" fmla="*/ 1519686 h 6695482"/>
                <a:gd name="connsiteX94" fmla="*/ 10161230 w 10413258"/>
                <a:gd name="connsiteY94" fmla="*/ 1617797 h 6695482"/>
                <a:gd name="connsiteX95" fmla="*/ 10392676 w 10413258"/>
                <a:gd name="connsiteY95" fmla="*/ 1848350 h 6695482"/>
                <a:gd name="connsiteX96" fmla="*/ 10413259 w 10413258"/>
                <a:gd name="connsiteY96" fmla="*/ 1909038 h 6695482"/>
                <a:gd name="connsiteX97" fmla="*/ 10413259 w 10413258"/>
                <a:gd name="connsiteY97" fmla="*/ 2006580 h 6695482"/>
                <a:gd name="connsiteX98" fmla="*/ 10302457 w 10413258"/>
                <a:gd name="connsiteY98" fmla="*/ 2164078 h 6695482"/>
                <a:gd name="connsiteX99" fmla="*/ 9921972 w 10413258"/>
                <a:gd name="connsiteY99" fmla="*/ 2179942 h 6695482"/>
                <a:gd name="connsiteX100" fmla="*/ 9808079 w 10413258"/>
                <a:gd name="connsiteY100" fmla="*/ 2170423 h 6695482"/>
                <a:gd name="connsiteX101" fmla="*/ 9325253 w 10413258"/>
                <a:gd name="connsiteY101" fmla="*/ 2555871 h 6695482"/>
                <a:gd name="connsiteX102" fmla="*/ 8827702 w 10413258"/>
                <a:gd name="connsiteY102" fmla="*/ 3546254 h 6695482"/>
                <a:gd name="connsiteX103" fmla="*/ 8276785 w 10413258"/>
                <a:gd name="connsiteY103" fmla="*/ 4595780 h 6695482"/>
                <a:gd name="connsiteX104" fmla="*/ 7629058 w 10413258"/>
                <a:gd name="connsiteY104" fmla="*/ 5274259 h 6695482"/>
                <a:gd name="connsiteX105" fmla="*/ 7285263 w 10413258"/>
                <a:gd name="connsiteY105" fmla="*/ 5498466 h 6695482"/>
                <a:gd name="connsiteX106" fmla="*/ 7235068 w 10413258"/>
                <a:gd name="connsiteY106" fmla="*/ 5540362 h 6695482"/>
                <a:gd name="connsiteX107" fmla="*/ 7241902 w 10413258"/>
                <a:gd name="connsiteY107" fmla="*/ 5553215 h 6695482"/>
                <a:gd name="connsiteX108" fmla="*/ 7307472 w 10413258"/>
                <a:gd name="connsiteY108" fmla="*/ 5584617 h 6695482"/>
                <a:gd name="connsiteX109" fmla="*/ 7342860 w 10413258"/>
                <a:gd name="connsiteY109" fmla="*/ 5682078 h 6695482"/>
                <a:gd name="connsiteX110" fmla="*/ 7279731 w 10413258"/>
                <a:gd name="connsiteY110" fmla="*/ 5730563 h 6695482"/>
                <a:gd name="connsiteX111" fmla="*/ 7133378 w 10413258"/>
                <a:gd name="connsiteY111" fmla="*/ 5734550 h 6695482"/>
                <a:gd name="connsiteX112" fmla="*/ 6995323 w 10413258"/>
                <a:gd name="connsiteY112" fmla="*/ 5831196 h 6695482"/>
                <a:gd name="connsiteX113" fmla="*/ 6917306 w 10413258"/>
                <a:gd name="connsiteY113" fmla="*/ 6137000 h 6695482"/>
                <a:gd name="connsiteX114" fmla="*/ 6903232 w 10413258"/>
                <a:gd name="connsiteY114" fmla="*/ 6334442 h 6695482"/>
                <a:gd name="connsiteX115" fmla="*/ 6994591 w 10413258"/>
                <a:gd name="connsiteY115" fmla="*/ 6346319 h 6695482"/>
                <a:gd name="connsiteX116" fmla="*/ 7204887 w 10413258"/>
                <a:gd name="connsiteY116" fmla="*/ 6433773 h 6695482"/>
                <a:gd name="connsiteX117" fmla="*/ 7196914 w 10413258"/>
                <a:gd name="connsiteY117" fmla="*/ 6623731 h 6695482"/>
                <a:gd name="connsiteX118" fmla="*/ 7103928 w 10413258"/>
                <a:gd name="connsiteY118" fmla="*/ 6671485 h 6695482"/>
                <a:gd name="connsiteX119" fmla="*/ 6549512 w 10413258"/>
                <a:gd name="connsiteY119" fmla="*/ 6473961 h 6695482"/>
                <a:gd name="connsiteX120" fmla="*/ 6557891 w 10413258"/>
                <a:gd name="connsiteY120" fmla="*/ 6333791 h 6695482"/>
                <a:gd name="connsiteX121" fmla="*/ 6586446 w 10413258"/>
                <a:gd name="connsiteY121" fmla="*/ 6221362 h 6695482"/>
                <a:gd name="connsiteX122" fmla="*/ 6532428 w 10413258"/>
                <a:gd name="connsiteY122" fmla="*/ 5950703 h 6695482"/>
                <a:gd name="connsiteX123" fmla="*/ 6491915 w 10413258"/>
                <a:gd name="connsiteY123" fmla="*/ 5764488 h 6695482"/>
                <a:gd name="connsiteX124" fmla="*/ 6451645 w 10413258"/>
                <a:gd name="connsiteY124" fmla="*/ 5772297 h 6695482"/>
                <a:gd name="connsiteX125" fmla="*/ 5353552 w 10413258"/>
                <a:gd name="connsiteY125" fmla="*/ 5976980 h 6695482"/>
                <a:gd name="connsiteX126" fmla="*/ 4184926 w 10413258"/>
                <a:gd name="connsiteY126" fmla="*/ 5994552 h 6695482"/>
                <a:gd name="connsiteX127" fmla="*/ 2974566 w 10413258"/>
                <a:gd name="connsiteY127" fmla="*/ 5773924 h 6695482"/>
                <a:gd name="connsiteX128" fmla="*/ 2897200 w 10413258"/>
                <a:gd name="connsiteY128" fmla="*/ 5816797 h 6695482"/>
                <a:gd name="connsiteX129" fmla="*/ 2840253 w 10413258"/>
                <a:gd name="connsiteY129" fmla="*/ 6057681 h 6695482"/>
                <a:gd name="connsiteX130" fmla="*/ 2862951 w 10413258"/>
                <a:gd name="connsiteY130" fmla="*/ 6385531 h 6695482"/>
                <a:gd name="connsiteX131" fmla="*/ 2818614 w 10413258"/>
                <a:gd name="connsiteY131" fmla="*/ 6529037 h 6695482"/>
                <a:gd name="connsiteX132" fmla="*/ 2505733 w 10413258"/>
                <a:gd name="connsiteY132" fmla="*/ 6695483 h 6695482"/>
                <a:gd name="connsiteX133" fmla="*/ 2383704 w 10413258"/>
                <a:gd name="connsiteY133" fmla="*/ 6695483 h 6695482"/>
                <a:gd name="connsiteX134" fmla="*/ 2224254 w 10413258"/>
                <a:gd name="connsiteY134" fmla="*/ 6639025 h 6695482"/>
                <a:gd name="connsiteX135" fmla="*/ 2200092 w 10413258"/>
                <a:gd name="connsiteY135" fmla="*/ 6428810 h 6695482"/>
                <a:gd name="connsiteX136" fmla="*/ 2410795 w 10413258"/>
                <a:gd name="connsiteY136" fmla="*/ 6346401 h 6695482"/>
                <a:gd name="connsiteX137" fmla="*/ 2496784 w 10413258"/>
                <a:gd name="connsiteY137" fmla="*/ 6255042 h 6695482"/>
                <a:gd name="connsiteX138" fmla="*/ 2356614 w 10413258"/>
                <a:gd name="connsiteY138" fmla="*/ 5755132 h 6695482"/>
                <a:gd name="connsiteX139" fmla="*/ 2315450 w 10413258"/>
                <a:gd name="connsiteY139" fmla="*/ 5733411 h 6695482"/>
                <a:gd name="connsiteX140" fmla="*/ 2112150 w 10413258"/>
                <a:gd name="connsiteY140" fmla="*/ 5730238 h 6695482"/>
                <a:gd name="connsiteX141" fmla="*/ 2053088 w 10413258"/>
                <a:gd name="connsiteY141" fmla="*/ 5687528 h 6695482"/>
                <a:gd name="connsiteX142" fmla="*/ 2079609 w 10413258"/>
                <a:gd name="connsiteY142" fmla="*/ 5585675 h 6695482"/>
                <a:gd name="connsiteX143" fmla="*/ 2094659 w 10413258"/>
                <a:gd name="connsiteY143" fmla="*/ 5511482 h 6695482"/>
                <a:gd name="connsiteX144" fmla="*/ 1871673 w 10413258"/>
                <a:gd name="connsiteY144" fmla="*/ 5253188 h 6695482"/>
                <a:gd name="connsiteX145" fmla="*/ 1509655 w 10413258"/>
                <a:gd name="connsiteY145" fmla="*/ 4794687 h 6695482"/>
                <a:gd name="connsiteX146" fmla="*/ 1293258 w 10413258"/>
                <a:gd name="connsiteY146" fmla="*/ 4253368 h 6695482"/>
                <a:gd name="connsiteX147" fmla="*/ 1041635 w 10413258"/>
                <a:gd name="connsiteY147" fmla="*/ 3662018 h 6695482"/>
                <a:gd name="connsiteX148" fmla="*/ 592164 w 10413258"/>
                <a:gd name="connsiteY148" fmla="*/ 3029666 h 6695482"/>
                <a:gd name="connsiteX149" fmla="*/ 264151 w 10413258"/>
                <a:gd name="connsiteY149" fmla="*/ 2825228 h 6695482"/>
                <a:gd name="connsiteX150" fmla="*/ 0 w 10413258"/>
                <a:gd name="connsiteY150" fmla="*/ 2624451 h 6695482"/>
                <a:gd name="connsiteX151" fmla="*/ 6931054 w 10413258"/>
                <a:gd name="connsiteY151" fmla="*/ 1924089 h 6695482"/>
                <a:gd name="connsiteX152" fmla="*/ 6986700 w 10413258"/>
                <a:gd name="connsiteY152" fmla="*/ 2026430 h 6695482"/>
                <a:gd name="connsiteX153" fmla="*/ 7098234 w 10413258"/>
                <a:gd name="connsiteY153" fmla="*/ 2069465 h 6695482"/>
                <a:gd name="connsiteX154" fmla="*/ 7121744 w 10413258"/>
                <a:gd name="connsiteY154" fmla="*/ 2063527 h 6695482"/>
                <a:gd name="connsiteX155" fmla="*/ 7498650 w 10413258"/>
                <a:gd name="connsiteY155" fmla="*/ 1954352 h 6695482"/>
                <a:gd name="connsiteX156" fmla="*/ 7683320 w 10413258"/>
                <a:gd name="connsiteY156" fmla="*/ 1898463 h 6695482"/>
                <a:gd name="connsiteX157" fmla="*/ 7724484 w 10413258"/>
                <a:gd name="connsiteY157" fmla="*/ 1865271 h 6695482"/>
                <a:gd name="connsiteX158" fmla="*/ 7728307 w 10413258"/>
                <a:gd name="connsiteY158" fmla="*/ 1684018 h 6695482"/>
                <a:gd name="connsiteX159" fmla="*/ 7698532 w 10413258"/>
                <a:gd name="connsiteY159" fmla="*/ 1656521 h 6695482"/>
                <a:gd name="connsiteX160" fmla="*/ 7566986 w 10413258"/>
                <a:gd name="connsiteY160" fmla="*/ 1631627 h 6695482"/>
                <a:gd name="connsiteX161" fmla="*/ 7523788 w 10413258"/>
                <a:gd name="connsiteY161" fmla="*/ 1674825 h 6695482"/>
                <a:gd name="connsiteX162" fmla="*/ 7549983 w 10413258"/>
                <a:gd name="connsiteY162" fmla="*/ 1776760 h 6695482"/>
                <a:gd name="connsiteX163" fmla="*/ 7547705 w 10413258"/>
                <a:gd name="connsiteY163" fmla="*/ 1809138 h 6695482"/>
                <a:gd name="connsiteX164" fmla="*/ 7509958 w 10413258"/>
                <a:gd name="connsiteY164" fmla="*/ 1812229 h 6695482"/>
                <a:gd name="connsiteX165" fmla="*/ 7463993 w 10413258"/>
                <a:gd name="connsiteY165" fmla="*/ 1791484 h 6695482"/>
                <a:gd name="connsiteX166" fmla="*/ 7442516 w 10413258"/>
                <a:gd name="connsiteY166" fmla="*/ 1897486 h 6695482"/>
                <a:gd name="connsiteX167" fmla="*/ 7394844 w 10413258"/>
                <a:gd name="connsiteY167" fmla="*/ 1918231 h 6695482"/>
                <a:gd name="connsiteX168" fmla="*/ 7350833 w 10413258"/>
                <a:gd name="connsiteY168" fmla="*/ 1903832 h 6695482"/>
                <a:gd name="connsiteX169" fmla="*/ 7286727 w 10413258"/>
                <a:gd name="connsiteY169" fmla="*/ 1850627 h 6695482"/>
                <a:gd name="connsiteX170" fmla="*/ 7241007 w 10413258"/>
                <a:gd name="connsiteY170" fmla="*/ 1812880 h 6695482"/>
                <a:gd name="connsiteX171" fmla="*/ 6931054 w 10413258"/>
                <a:gd name="connsiteY171" fmla="*/ 1924089 h 6695482"/>
                <a:gd name="connsiteX172" fmla="*/ 6764852 w 10413258"/>
                <a:gd name="connsiteY172" fmla="*/ 2081180 h 6695482"/>
                <a:gd name="connsiteX173" fmla="*/ 6751591 w 10413258"/>
                <a:gd name="connsiteY173" fmla="*/ 2078902 h 6695482"/>
                <a:gd name="connsiteX174" fmla="*/ 6690658 w 10413258"/>
                <a:gd name="connsiteY174" fmla="*/ 2200768 h 6695482"/>
                <a:gd name="connsiteX175" fmla="*/ 6789583 w 10413258"/>
                <a:gd name="connsiteY175" fmla="*/ 2173352 h 6695482"/>
                <a:gd name="connsiteX176" fmla="*/ 6764852 w 10413258"/>
                <a:gd name="connsiteY176" fmla="*/ 2081180 h 6695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10413258" h="6695482">
                  <a:moveTo>
                    <a:pt x="0" y="2624451"/>
                  </a:moveTo>
                  <a:cubicBezTo>
                    <a:pt x="0" y="2594676"/>
                    <a:pt x="0" y="2564819"/>
                    <a:pt x="0" y="2535045"/>
                  </a:cubicBezTo>
                  <a:cubicBezTo>
                    <a:pt x="19769" y="2489813"/>
                    <a:pt x="31483" y="2438317"/>
                    <a:pt x="60933" y="2400569"/>
                  </a:cubicBezTo>
                  <a:cubicBezTo>
                    <a:pt x="126015" y="2317264"/>
                    <a:pt x="220302" y="2302458"/>
                    <a:pt x="318901" y="2320356"/>
                  </a:cubicBezTo>
                  <a:cubicBezTo>
                    <a:pt x="500154" y="2353141"/>
                    <a:pt x="681082" y="2387960"/>
                    <a:pt x="861602" y="2424568"/>
                  </a:cubicBezTo>
                  <a:cubicBezTo>
                    <a:pt x="1567171" y="2567667"/>
                    <a:pt x="2280224" y="2662198"/>
                    <a:pt x="2993847" y="2752987"/>
                  </a:cubicBezTo>
                  <a:cubicBezTo>
                    <a:pt x="3017357" y="2755997"/>
                    <a:pt x="3030699" y="2749326"/>
                    <a:pt x="3043065" y="2728988"/>
                  </a:cubicBezTo>
                  <a:cubicBezTo>
                    <a:pt x="3061288" y="2698969"/>
                    <a:pt x="3084636" y="2672205"/>
                    <a:pt x="3104079" y="2642836"/>
                  </a:cubicBezTo>
                  <a:cubicBezTo>
                    <a:pt x="3178191" y="2530814"/>
                    <a:pt x="3361559" y="2451658"/>
                    <a:pt x="3515315" y="2525526"/>
                  </a:cubicBezTo>
                  <a:cubicBezTo>
                    <a:pt x="3544602" y="2539600"/>
                    <a:pt x="3575678" y="2550095"/>
                    <a:pt x="3603989" y="2565796"/>
                  </a:cubicBezTo>
                  <a:cubicBezTo>
                    <a:pt x="3729434" y="2635515"/>
                    <a:pt x="3853984" y="2706861"/>
                    <a:pt x="3979430" y="2776661"/>
                  </a:cubicBezTo>
                  <a:cubicBezTo>
                    <a:pt x="3994073" y="2784796"/>
                    <a:pt x="4012133" y="2792199"/>
                    <a:pt x="4028323" y="2791467"/>
                  </a:cubicBezTo>
                  <a:cubicBezTo>
                    <a:pt x="4123098" y="2787155"/>
                    <a:pt x="4219012" y="2788294"/>
                    <a:pt x="4312079" y="2772675"/>
                  </a:cubicBezTo>
                  <a:cubicBezTo>
                    <a:pt x="4507000" y="2739890"/>
                    <a:pt x="4701757" y="2704095"/>
                    <a:pt x="4893911" y="2658375"/>
                  </a:cubicBezTo>
                  <a:cubicBezTo>
                    <a:pt x="5327275" y="2555220"/>
                    <a:pt x="5758768" y="2444255"/>
                    <a:pt x="6191644" y="2339311"/>
                  </a:cubicBezTo>
                  <a:cubicBezTo>
                    <a:pt x="6250298" y="2325074"/>
                    <a:pt x="6287883" y="2301645"/>
                    <a:pt x="6311719" y="2243478"/>
                  </a:cubicBezTo>
                  <a:cubicBezTo>
                    <a:pt x="6338891" y="2177176"/>
                    <a:pt x="6383635" y="2121693"/>
                    <a:pt x="6464581" y="2113070"/>
                  </a:cubicBezTo>
                  <a:cubicBezTo>
                    <a:pt x="6471495" y="2112338"/>
                    <a:pt x="6480037" y="2106806"/>
                    <a:pt x="6483861" y="2100949"/>
                  </a:cubicBezTo>
                  <a:cubicBezTo>
                    <a:pt x="6515344" y="2052462"/>
                    <a:pt x="6546583" y="2003733"/>
                    <a:pt x="6576521" y="1954270"/>
                  </a:cubicBezTo>
                  <a:cubicBezTo>
                    <a:pt x="6591165" y="1930027"/>
                    <a:pt x="6601252" y="1903018"/>
                    <a:pt x="6616302" y="1879101"/>
                  </a:cubicBezTo>
                  <a:cubicBezTo>
                    <a:pt x="6645752" y="1832405"/>
                    <a:pt x="6643799" y="1821178"/>
                    <a:pt x="6593605" y="1798887"/>
                  </a:cubicBezTo>
                  <a:cubicBezTo>
                    <a:pt x="6577823" y="1791891"/>
                    <a:pt x="6560007" y="1786359"/>
                    <a:pt x="6542923" y="1785546"/>
                  </a:cubicBezTo>
                  <a:cubicBezTo>
                    <a:pt x="6445544" y="1780827"/>
                    <a:pt x="6348003" y="1774888"/>
                    <a:pt x="6250543" y="1774726"/>
                  </a:cubicBezTo>
                  <a:cubicBezTo>
                    <a:pt x="6146818" y="1774563"/>
                    <a:pt x="6046023" y="1764069"/>
                    <a:pt x="5947099" y="1729819"/>
                  </a:cubicBezTo>
                  <a:cubicBezTo>
                    <a:pt x="5833368" y="1690445"/>
                    <a:pt x="5715895" y="1671896"/>
                    <a:pt x="5595006" y="1692316"/>
                  </a:cubicBezTo>
                  <a:cubicBezTo>
                    <a:pt x="5585162" y="1693943"/>
                    <a:pt x="5574749" y="1691665"/>
                    <a:pt x="5564498" y="1691177"/>
                  </a:cubicBezTo>
                  <a:cubicBezTo>
                    <a:pt x="5628929" y="1615601"/>
                    <a:pt x="5723461" y="1638379"/>
                    <a:pt x="5804406" y="1609418"/>
                  </a:cubicBezTo>
                  <a:cubicBezTo>
                    <a:pt x="5743067" y="1573460"/>
                    <a:pt x="5681239" y="1540838"/>
                    <a:pt x="5617947" y="1511388"/>
                  </a:cubicBezTo>
                  <a:cubicBezTo>
                    <a:pt x="5554411" y="1481857"/>
                    <a:pt x="5489410" y="1455581"/>
                    <a:pt x="5425060" y="1427840"/>
                  </a:cubicBezTo>
                  <a:cubicBezTo>
                    <a:pt x="5425711" y="1423772"/>
                    <a:pt x="5426362" y="1419704"/>
                    <a:pt x="5427013" y="1415555"/>
                  </a:cubicBezTo>
                  <a:cubicBezTo>
                    <a:pt x="5511701" y="1369754"/>
                    <a:pt x="5583697" y="1446225"/>
                    <a:pt x="5670338" y="1453221"/>
                  </a:cubicBezTo>
                  <a:cubicBezTo>
                    <a:pt x="5598097" y="1393671"/>
                    <a:pt x="5531388" y="1338759"/>
                    <a:pt x="5464679" y="1283765"/>
                  </a:cubicBezTo>
                  <a:cubicBezTo>
                    <a:pt x="5467120" y="1280348"/>
                    <a:pt x="5469642" y="1276931"/>
                    <a:pt x="5472082" y="1273514"/>
                  </a:cubicBezTo>
                  <a:cubicBezTo>
                    <a:pt x="5583128" y="1266436"/>
                    <a:pt x="5652765" y="1351043"/>
                    <a:pt x="5739324" y="1398553"/>
                  </a:cubicBezTo>
                  <a:cubicBezTo>
                    <a:pt x="5695232" y="1353077"/>
                    <a:pt x="5651057" y="1307519"/>
                    <a:pt x="5606964" y="1262043"/>
                  </a:cubicBezTo>
                  <a:cubicBezTo>
                    <a:pt x="5610869" y="1255698"/>
                    <a:pt x="5614856" y="1249353"/>
                    <a:pt x="5618760" y="1243007"/>
                  </a:cubicBezTo>
                  <a:cubicBezTo>
                    <a:pt x="5643898" y="1251224"/>
                    <a:pt x="5673023" y="1253990"/>
                    <a:pt x="5693361" y="1268714"/>
                  </a:cubicBezTo>
                  <a:cubicBezTo>
                    <a:pt x="5745833" y="1306950"/>
                    <a:pt x="5792854" y="1352507"/>
                    <a:pt x="5844839" y="1391394"/>
                  </a:cubicBezTo>
                  <a:cubicBezTo>
                    <a:pt x="5913012" y="1442402"/>
                    <a:pt x="5981022" y="1494467"/>
                    <a:pt x="6054158" y="1537502"/>
                  </a:cubicBezTo>
                  <a:cubicBezTo>
                    <a:pt x="6129084" y="1581514"/>
                    <a:pt x="6209622" y="1575169"/>
                    <a:pt x="6288371" y="1538153"/>
                  </a:cubicBezTo>
                  <a:cubicBezTo>
                    <a:pt x="6314160" y="1526032"/>
                    <a:pt x="6321400" y="1508134"/>
                    <a:pt x="6309035" y="1486657"/>
                  </a:cubicBezTo>
                  <a:cubicBezTo>
                    <a:pt x="6291707" y="1456638"/>
                    <a:pt x="6271287" y="1427677"/>
                    <a:pt x="6248183" y="1401807"/>
                  </a:cubicBezTo>
                  <a:cubicBezTo>
                    <a:pt x="6221255" y="1371625"/>
                    <a:pt x="6188552" y="1346569"/>
                    <a:pt x="6160974" y="1316875"/>
                  </a:cubicBezTo>
                  <a:cubicBezTo>
                    <a:pt x="6130873" y="1284497"/>
                    <a:pt x="6127945" y="1243495"/>
                    <a:pt x="6152025" y="1200622"/>
                  </a:cubicBezTo>
                  <a:cubicBezTo>
                    <a:pt x="6181312" y="1225435"/>
                    <a:pt x="6210355" y="1249027"/>
                    <a:pt x="6238258" y="1273758"/>
                  </a:cubicBezTo>
                  <a:cubicBezTo>
                    <a:pt x="6325061" y="1350717"/>
                    <a:pt x="6417803" y="1419216"/>
                    <a:pt x="6529906" y="1453954"/>
                  </a:cubicBezTo>
                  <a:cubicBezTo>
                    <a:pt x="6615245" y="1480393"/>
                    <a:pt x="6681872" y="1529286"/>
                    <a:pt x="6735239" y="1599005"/>
                  </a:cubicBezTo>
                  <a:cubicBezTo>
                    <a:pt x="6752893" y="1622109"/>
                    <a:pt x="6770709" y="1645132"/>
                    <a:pt x="6789583" y="1669619"/>
                  </a:cubicBezTo>
                  <a:cubicBezTo>
                    <a:pt x="6803494" y="1656765"/>
                    <a:pt x="6814151" y="1646596"/>
                    <a:pt x="6825215" y="1636671"/>
                  </a:cubicBezTo>
                  <a:cubicBezTo>
                    <a:pt x="6892738" y="1575982"/>
                    <a:pt x="6960992" y="1516269"/>
                    <a:pt x="7027539" y="1454523"/>
                  </a:cubicBezTo>
                  <a:cubicBezTo>
                    <a:pt x="7068296" y="1416694"/>
                    <a:pt x="7112226" y="1405305"/>
                    <a:pt x="7165349" y="1423609"/>
                  </a:cubicBezTo>
                  <a:cubicBezTo>
                    <a:pt x="7228886" y="1445574"/>
                    <a:pt x="7293560" y="1464041"/>
                    <a:pt x="7357015" y="1486169"/>
                  </a:cubicBezTo>
                  <a:cubicBezTo>
                    <a:pt x="7420307" y="1508297"/>
                    <a:pt x="7441296" y="1497640"/>
                    <a:pt x="7436578" y="1431419"/>
                  </a:cubicBezTo>
                  <a:cubicBezTo>
                    <a:pt x="7433649" y="1390011"/>
                    <a:pt x="7415670" y="1350311"/>
                    <a:pt x="7444469" y="1310774"/>
                  </a:cubicBezTo>
                  <a:cubicBezTo>
                    <a:pt x="7448862" y="1304753"/>
                    <a:pt x="7444144" y="1288808"/>
                    <a:pt x="7439263" y="1279941"/>
                  </a:cubicBezTo>
                  <a:cubicBezTo>
                    <a:pt x="7423887" y="1252118"/>
                    <a:pt x="7430558" y="1231048"/>
                    <a:pt x="7455452" y="1213964"/>
                  </a:cubicBezTo>
                  <a:cubicBezTo>
                    <a:pt x="7488806" y="1191186"/>
                    <a:pt x="7485714" y="1171986"/>
                    <a:pt x="7456672" y="1144652"/>
                  </a:cubicBezTo>
                  <a:cubicBezTo>
                    <a:pt x="7428199" y="1117806"/>
                    <a:pt x="7418518" y="1082255"/>
                    <a:pt x="7457241" y="1047273"/>
                  </a:cubicBezTo>
                  <a:cubicBezTo>
                    <a:pt x="7506460" y="1002855"/>
                    <a:pt x="7552993" y="955183"/>
                    <a:pt x="7597249" y="905883"/>
                  </a:cubicBezTo>
                  <a:cubicBezTo>
                    <a:pt x="7612218" y="889206"/>
                    <a:pt x="7627674" y="860732"/>
                    <a:pt x="7623688" y="841696"/>
                  </a:cubicBezTo>
                  <a:cubicBezTo>
                    <a:pt x="7611567" y="783773"/>
                    <a:pt x="7627919" y="730976"/>
                    <a:pt x="7655904" y="687127"/>
                  </a:cubicBezTo>
                  <a:cubicBezTo>
                    <a:pt x="7726111" y="577138"/>
                    <a:pt x="7801768" y="470323"/>
                    <a:pt x="7880761" y="366354"/>
                  </a:cubicBezTo>
                  <a:cubicBezTo>
                    <a:pt x="7922495" y="311523"/>
                    <a:pt x="7985543" y="281423"/>
                    <a:pt x="8052496" y="264176"/>
                  </a:cubicBezTo>
                  <a:cubicBezTo>
                    <a:pt x="8066895" y="260434"/>
                    <a:pt x="8085362" y="261003"/>
                    <a:pt x="8098704" y="266861"/>
                  </a:cubicBezTo>
                  <a:cubicBezTo>
                    <a:pt x="8123598" y="277843"/>
                    <a:pt x="8142716" y="273125"/>
                    <a:pt x="8162078" y="256854"/>
                  </a:cubicBezTo>
                  <a:cubicBezTo>
                    <a:pt x="8201371" y="223662"/>
                    <a:pt x="8240013" y="189657"/>
                    <a:pt x="8280689" y="158255"/>
                  </a:cubicBezTo>
                  <a:cubicBezTo>
                    <a:pt x="8361066" y="96183"/>
                    <a:pt x="8483907" y="93417"/>
                    <a:pt x="8565667" y="151666"/>
                  </a:cubicBezTo>
                  <a:cubicBezTo>
                    <a:pt x="8599834" y="175990"/>
                    <a:pt x="8630830" y="204707"/>
                    <a:pt x="8664916" y="229032"/>
                  </a:cubicBezTo>
                  <a:cubicBezTo>
                    <a:pt x="8712670" y="263200"/>
                    <a:pt x="8728859" y="263688"/>
                    <a:pt x="8762133" y="216829"/>
                  </a:cubicBezTo>
                  <a:cubicBezTo>
                    <a:pt x="8825018" y="128318"/>
                    <a:pt x="8912390" y="94882"/>
                    <a:pt x="9015789" y="88048"/>
                  </a:cubicBezTo>
                  <a:cubicBezTo>
                    <a:pt x="9031001" y="87072"/>
                    <a:pt x="9048980" y="76578"/>
                    <a:pt x="9059556" y="64863"/>
                  </a:cubicBezTo>
                  <a:cubicBezTo>
                    <a:pt x="9133099" y="-16164"/>
                    <a:pt x="9169789" y="-20639"/>
                    <a:pt x="9254883" y="47860"/>
                  </a:cubicBezTo>
                  <a:cubicBezTo>
                    <a:pt x="9290760" y="76740"/>
                    <a:pt x="9325822" y="90570"/>
                    <a:pt x="9368532" y="62341"/>
                  </a:cubicBezTo>
                  <a:cubicBezTo>
                    <a:pt x="9400015" y="41596"/>
                    <a:pt x="9420598" y="55182"/>
                    <a:pt x="9436868" y="85526"/>
                  </a:cubicBezTo>
                  <a:cubicBezTo>
                    <a:pt x="9445492" y="101471"/>
                    <a:pt x="9456718" y="120670"/>
                    <a:pt x="9471769" y="127667"/>
                  </a:cubicBezTo>
                  <a:cubicBezTo>
                    <a:pt x="9530016" y="154920"/>
                    <a:pt x="9546775" y="175909"/>
                    <a:pt x="9531725" y="234076"/>
                  </a:cubicBezTo>
                  <a:cubicBezTo>
                    <a:pt x="9519522" y="281341"/>
                    <a:pt x="9533352" y="313394"/>
                    <a:pt x="9566625" y="345935"/>
                  </a:cubicBezTo>
                  <a:cubicBezTo>
                    <a:pt x="9631300" y="408983"/>
                    <a:pt x="9635531" y="422406"/>
                    <a:pt x="9600712" y="526130"/>
                  </a:cubicBezTo>
                  <a:cubicBezTo>
                    <a:pt x="9595098" y="542808"/>
                    <a:pt x="9595180" y="562414"/>
                    <a:pt x="9596726" y="580311"/>
                  </a:cubicBezTo>
                  <a:cubicBezTo>
                    <a:pt x="9598352" y="598941"/>
                    <a:pt x="9606081" y="616920"/>
                    <a:pt x="9609253" y="635468"/>
                  </a:cubicBezTo>
                  <a:cubicBezTo>
                    <a:pt x="9639273" y="809562"/>
                    <a:pt x="9548728" y="945664"/>
                    <a:pt x="9466643" y="1084370"/>
                  </a:cubicBezTo>
                  <a:cubicBezTo>
                    <a:pt x="9463389" y="1089902"/>
                    <a:pt x="9457532" y="1094783"/>
                    <a:pt x="9451755" y="1097956"/>
                  </a:cubicBezTo>
                  <a:cubicBezTo>
                    <a:pt x="9390416" y="1131798"/>
                    <a:pt x="9329808" y="1167024"/>
                    <a:pt x="9267005" y="1197938"/>
                  </a:cubicBezTo>
                  <a:cubicBezTo>
                    <a:pt x="9235196" y="1213557"/>
                    <a:pt x="9194276" y="1212825"/>
                    <a:pt x="9179307" y="1254559"/>
                  </a:cubicBezTo>
                  <a:cubicBezTo>
                    <a:pt x="9177843" y="1258627"/>
                    <a:pt x="9171334" y="1261393"/>
                    <a:pt x="9166698" y="1263915"/>
                  </a:cubicBezTo>
                  <a:cubicBezTo>
                    <a:pt x="9150590" y="1272538"/>
                    <a:pt x="9130821" y="1277338"/>
                    <a:pt x="9118781" y="1289703"/>
                  </a:cubicBezTo>
                  <a:cubicBezTo>
                    <a:pt x="9087785" y="1321593"/>
                    <a:pt x="9060125" y="1356656"/>
                    <a:pt x="9031327" y="1390661"/>
                  </a:cubicBezTo>
                  <a:cubicBezTo>
                    <a:pt x="8954774" y="1481207"/>
                    <a:pt x="8874561" y="1568172"/>
                    <a:pt x="8760261" y="1611126"/>
                  </a:cubicBezTo>
                  <a:cubicBezTo>
                    <a:pt x="8687125" y="1638623"/>
                    <a:pt x="8611224" y="1658799"/>
                    <a:pt x="8536949" y="1683286"/>
                  </a:cubicBezTo>
                  <a:cubicBezTo>
                    <a:pt x="8519214" y="1689143"/>
                    <a:pt x="8502943" y="1699231"/>
                    <a:pt x="8486022" y="1707447"/>
                  </a:cubicBezTo>
                  <a:cubicBezTo>
                    <a:pt x="8487649" y="1711027"/>
                    <a:pt x="8489277" y="1714525"/>
                    <a:pt x="8490903" y="1718105"/>
                  </a:cubicBezTo>
                  <a:cubicBezTo>
                    <a:pt x="8502619" y="1715583"/>
                    <a:pt x="8514333" y="1713223"/>
                    <a:pt x="8525967" y="1710539"/>
                  </a:cubicBezTo>
                  <a:cubicBezTo>
                    <a:pt x="8706894" y="1669537"/>
                    <a:pt x="8887252" y="1625607"/>
                    <a:pt x="9068912" y="1588348"/>
                  </a:cubicBezTo>
                  <a:cubicBezTo>
                    <a:pt x="9257161" y="1549705"/>
                    <a:pt x="9445492" y="1507809"/>
                    <a:pt x="9640249" y="1519686"/>
                  </a:cubicBezTo>
                  <a:cubicBezTo>
                    <a:pt x="9818166" y="1530506"/>
                    <a:pt x="9993724" y="1552715"/>
                    <a:pt x="10161230" y="1617797"/>
                  </a:cubicBezTo>
                  <a:cubicBezTo>
                    <a:pt x="10271787" y="1660751"/>
                    <a:pt x="10350698" y="1736409"/>
                    <a:pt x="10392676" y="1848350"/>
                  </a:cubicBezTo>
                  <a:cubicBezTo>
                    <a:pt x="10400161" y="1868362"/>
                    <a:pt x="10406426" y="1888782"/>
                    <a:pt x="10413259" y="1909038"/>
                  </a:cubicBezTo>
                  <a:cubicBezTo>
                    <a:pt x="10413259" y="1941579"/>
                    <a:pt x="10413259" y="1974039"/>
                    <a:pt x="10413259" y="2006580"/>
                  </a:cubicBezTo>
                  <a:cubicBezTo>
                    <a:pt x="10392432" y="2070360"/>
                    <a:pt x="10368189" y="2132920"/>
                    <a:pt x="10302457" y="2164078"/>
                  </a:cubicBezTo>
                  <a:cubicBezTo>
                    <a:pt x="10178313" y="2222814"/>
                    <a:pt x="10051160" y="2237946"/>
                    <a:pt x="9921972" y="2179942"/>
                  </a:cubicBezTo>
                  <a:cubicBezTo>
                    <a:pt x="9884550" y="2163102"/>
                    <a:pt x="9847942" y="2156675"/>
                    <a:pt x="9808079" y="2170423"/>
                  </a:cubicBezTo>
                  <a:cubicBezTo>
                    <a:pt x="9601118" y="2241607"/>
                    <a:pt x="9427268" y="2356232"/>
                    <a:pt x="9325253" y="2555871"/>
                  </a:cubicBezTo>
                  <a:cubicBezTo>
                    <a:pt x="9157098" y="2884778"/>
                    <a:pt x="8993010" y="3215882"/>
                    <a:pt x="8827702" y="3546254"/>
                  </a:cubicBezTo>
                  <a:cubicBezTo>
                    <a:pt x="8650924" y="3899648"/>
                    <a:pt x="8479595" y="4255890"/>
                    <a:pt x="8276785" y="4595780"/>
                  </a:cubicBezTo>
                  <a:cubicBezTo>
                    <a:pt x="8112290" y="4871565"/>
                    <a:pt x="7901018" y="5101303"/>
                    <a:pt x="7629058" y="5274259"/>
                  </a:cubicBezTo>
                  <a:cubicBezTo>
                    <a:pt x="7513619" y="5347719"/>
                    <a:pt x="7399481" y="5423133"/>
                    <a:pt x="7285263" y="5498466"/>
                  </a:cubicBezTo>
                  <a:cubicBezTo>
                    <a:pt x="7266796" y="5510668"/>
                    <a:pt x="7250932" y="5526939"/>
                    <a:pt x="7235068" y="5540362"/>
                  </a:cubicBezTo>
                  <a:cubicBezTo>
                    <a:pt x="7239298" y="5548660"/>
                    <a:pt x="7239949" y="5552239"/>
                    <a:pt x="7241902" y="5553215"/>
                  </a:cubicBezTo>
                  <a:cubicBezTo>
                    <a:pt x="7263704" y="5563873"/>
                    <a:pt x="7286076" y="5573391"/>
                    <a:pt x="7307472" y="5584617"/>
                  </a:cubicBezTo>
                  <a:cubicBezTo>
                    <a:pt x="7344731" y="5604142"/>
                    <a:pt x="7351483" y="5627978"/>
                    <a:pt x="7342860" y="5682078"/>
                  </a:cubicBezTo>
                  <a:cubicBezTo>
                    <a:pt x="7336758" y="5720313"/>
                    <a:pt x="7312841" y="5729750"/>
                    <a:pt x="7279731" y="5730563"/>
                  </a:cubicBezTo>
                  <a:cubicBezTo>
                    <a:pt x="7230919" y="5731702"/>
                    <a:pt x="7182189" y="5734957"/>
                    <a:pt x="7133378" y="5734550"/>
                  </a:cubicBezTo>
                  <a:cubicBezTo>
                    <a:pt x="7063496" y="5733981"/>
                    <a:pt x="7014522" y="5764731"/>
                    <a:pt x="6995323" y="5831196"/>
                  </a:cubicBezTo>
                  <a:cubicBezTo>
                    <a:pt x="6966117" y="5932236"/>
                    <a:pt x="6937725" y="6033926"/>
                    <a:pt x="6917306" y="6137000"/>
                  </a:cubicBezTo>
                  <a:cubicBezTo>
                    <a:pt x="6904696" y="6200861"/>
                    <a:pt x="6907463" y="6267733"/>
                    <a:pt x="6903232" y="6334442"/>
                  </a:cubicBezTo>
                  <a:cubicBezTo>
                    <a:pt x="6938539" y="6338998"/>
                    <a:pt x="6966605" y="6342089"/>
                    <a:pt x="6994591" y="6346319"/>
                  </a:cubicBezTo>
                  <a:cubicBezTo>
                    <a:pt x="7071957" y="6357952"/>
                    <a:pt x="7146638" y="6377070"/>
                    <a:pt x="7204887" y="6433773"/>
                  </a:cubicBezTo>
                  <a:cubicBezTo>
                    <a:pt x="7265982" y="6493241"/>
                    <a:pt x="7263786" y="6571258"/>
                    <a:pt x="7196914" y="6623731"/>
                  </a:cubicBezTo>
                  <a:cubicBezTo>
                    <a:pt x="7169905" y="6644882"/>
                    <a:pt x="7136876" y="6661315"/>
                    <a:pt x="7103928" y="6671485"/>
                  </a:cubicBezTo>
                  <a:cubicBezTo>
                    <a:pt x="6909740" y="6731441"/>
                    <a:pt x="6665277" y="6643255"/>
                    <a:pt x="6549512" y="6473961"/>
                  </a:cubicBezTo>
                  <a:cubicBezTo>
                    <a:pt x="6515181" y="6423767"/>
                    <a:pt x="6514856" y="6381626"/>
                    <a:pt x="6557891" y="6333791"/>
                  </a:cubicBezTo>
                  <a:cubicBezTo>
                    <a:pt x="6588805" y="6299460"/>
                    <a:pt x="6594826" y="6263421"/>
                    <a:pt x="6586446" y="6221362"/>
                  </a:cubicBezTo>
                  <a:cubicBezTo>
                    <a:pt x="6568467" y="6131142"/>
                    <a:pt x="6550977" y="6040760"/>
                    <a:pt x="6532428" y="5950703"/>
                  </a:cubicBezTo>
                  <a:cubicBezTo>
                    <a:pt x="6519737" y="5888794"/>
                    <a:pt x="6505582" y="5827210"/>
                    <a:pt x="6491915" y="5764488"/>
                  </a:cubicBezTo>
                  <a:cubicBezTo>
                    <a:pt x="6475319" y="5767660"/>
                    <a:pt x="6463360" y="5769531"/>
                    <a:pt x="6451645" y="5772297"/>
                  </a:cubicBezTo>
                  <a:cubicBezTo>
                    <a:pt x="6088814" y="5857554"/>
                    <a:pt x="5723949" y="5931748"/>
                    <a:pt x="5353552" y="5976980"/>
                  </a:cubicBezTo>
                  <a:cubicBezTo>
                    <a:pt x="4964444" y="6024489"/>
                    <a:pt x="4575092" y="6033519"/>
                    <a:pt x="4184926" y="5994552"/>
                  </a:cubicBezTo>
                  <a:cubicBezTo>
                    <a:pt x="3775561" y="5953713"/>
                    <a:pt x="3373111" y="5874394"/>
                    <a:pt x="2974566" y="5773924"/>
                  </a:cubicBezTo>
                  <a:cubicBezTo>
                    <a:pt x="2919816" y="5760176"/>
                    <a:pt x="2912413" y="5761315"/>
                    <a:pt x="2897200" y="5816797"/>
                  </a:cubicBezTo>
                  <a:cubicBezTo>
                    <a:pt x="2875398" y="5896278"/>
                    <a:pt x="2859127" y="5977305"/>
                    <a:pt x="2840253" y="6057681"/>
                  </a:cubicBezTo>
                  <a:cubicBezTo>
                    <a:pt x="2813977" y="6169134"/>
                    <a:pt x="2792337" y="6277332"/>
                    <a:pt x="2862951" y="6385531"/>
                  </a:cubicBezTo>
                  <a:cubicBezTo>
                    <a:pt x="2896712" y="6437352"/>
                    <a:pt x="2874259" y="6501214"/>
                    <a:pt x="2818614" y="6529037"/>
                  </a:cubicBezTo>
                  <a:cubicBezTo>
                    <a:pt x="2712856" y="6581916"/>
                    <a:pt x="2627110" y="6672461"/>
                    <a:pt x="2505733" y="6695483"/>
                  </a:cubicBezTo>
                  <a:cubicBezTo>
                    <a:pt x="2465057" y="6695483"/>
                    <a:pt x="2424380" y="6695483"/>
                    <a:pt x="2383704" y="6695483"/>
                  </a:cubicBezTo>
                  <a:cubicBezTo>
                    <a:pt x="2330256" y="6677179"/>
                    <a:pt x="2273147" y="6665708"/>
                    <a:pt x="2224254" y="6639025"/>
                  </a:cubicBezTo>
                  <a:cubicBezTo>
                    <a:pt x="2131268" y="6588342"/>
                    <a:pt x="2123784" y="6501946"/>
                    <a:pt x="2200092" y="6428810"/>
                  </a:cubicBezTo>
                  <a:cubicBezTo>
                    <a:pt x="2258747" y="6372515"/>
                    <a:pt x="2330744" y="6349573"/>
                    <a:pt x="2410795" y="6346401"/>
                  </a:cubicBezTo>
                  <a:cubicBezTo>
                    <a:pt x="2484012" y="6343472"/>
                    <a:pt x="2502885" y="6325737"/>
                    <a:pt x="2496784" y="6255042"/>
                  </a:cubicBezTo>
                  <a:cubicBezTo>
                    <a:pt x="2481652" y="6079809"/>
                    <a:pt x="2446101" y="5909538"/>
                    <a:pt x="2356614" y="5755132"/>
                  </a:cubicBezTo>
                  <a:cubicBezTo>
                    <a:pt x="2349862" y="5743499"/>
                    <a:pt x="2329768" y="5733981"/>
                    <a:pt x="2315450" y="5733411"/>
                  </a:cubicBezTo>
                  <a:cubicBezTo>
                    <a:pt x="2247764" y="5730482"/>
                    <a:pt x="2179917" y="5731214"/>
                    <a:pt x="2112150" y="5730238"/>
                  </a:cubicBezTo>
                  <a:cubicBezTo>
                    <a:pt x="2082701" y="5729832"/>
                    <a:pt x="2056749" y="5721778"/>
                    <a:pt x="2053088" y="5687528"/>
                  </a:cubicBezTo>
                  <a:cubicBezTo>
                    <a:pt x="2049102" y="5650838"/>
                    <a:pt x="2036899" y="5611545"/>
                    <a:pt x="2079609" y="5585675"/>
                  </a:cubicBezTo>
                  <a:cubicBezTo>
                    <a:pt x="2124435" y="5558504"/>
                    <a:pt x="2127282" y="5550531"/>
                    <a:pt x="2094659" y="5511482"/>
                  </a:cubicBezTo>
                  <a:cubicBezTo>
                    <a:pt x="2021686" y="5424272"/>
                    <a:pt x="1947249" y="5338120"/>
                    <a:pt x="1871673" y="5253188"/>
                  </a:cubicBezTo>
                  <a:cubicBezTo>
                    <a:pt x="1741916" y="5107405"/>
                    <a:pt x="1610776" y="4962923"/>
                    <a:pt x="1509655" y="4794687"/>
                  </a:cubicBezTo>
                  <a:cubicBezTo>
                    <a:pt x="1408209" y="4625962"/>
                    <a:pt x="1350042" y="4439909"/>
                    <a:pt x="1293258" y="4253368"/>
                  </a:cubicBezTo>
                  <a:cubicBezTo>
                    <a:pt x="1230454" y="4047221"/>
                    <a:pt x="1166836" y="3841237"/>
                    <a:pt x="1041635" y="3662018"/>
                  </a:cubicBezTo>
                  <a:cubicBezTo>
                    <a:pt x="893492" y="3450014"/>
                    <a:pt x="747221" y="3236546"/>
                    <a:pt x="592164" y="3029666"/>
                  </a:cubicBezTo>
                  <a:cubicBezTo>
                    <a:pt x="462488" y="2856630"/>
                    <a:pt x="499585" y="2872250"/>
                    <a:pt x="264151" y="2825228"/>
                  </a:cubicBezTo>
                  <a:cubicBezTo>
                    <a:pt x="144319" y="2801473"/>
                    <a:pt x="34900" y="2760879"/>
                    <a:pt x="0" y="2624451"/>
                  </a:cubicBezTo>
                  <a:close/>
                  <a:moveTo>
                    <a:pt x="6931054" y="1924089"/>
                  </a:moveTo>
                  <a:cubicBezTo>
                    <a:pt x="6953182" y="1964846"/>
                    <a:pt x="6969941" y="1995597"/>
                    <a:pt x="6986700" y="2026430"/>
                  </a:cubicBezTo>
                  <a:cubicBezTo>
                    <a:pt x="7023552" y="2094196"/>
                    <a:pt x="7023471" y="2094115"/>
                    <a:pt x="7098234" y="2069465"/>
                  </a:cubicBezTo>
                  <a:cubicBezTo>
                    <a:pt x="7105880" y="2066943"/>
                    <a:pt x="7113935" y="2065560"/>
                    <a:pt x="7121744" y="2063527"/>
                  </a:cubicBezTo>
                  <a:cubicBezTo>
                    <a:pt x="7248247" y="2030253"/>
                    <a:pt x="7378167" y="2011136"/>
                    <a:pt x="7498650" y="1954352"/>
                  </a:cubicBezTo>
                  <a:cubicBezTo>
                    <a:pt x="7556166" y="1927261"/>
                    <a:pt x="7622142" y="1918475"/>
                    <a:pt x="7683320" y="1898463"/>
                  </a:cubicBezTo>
                  <a:cubicBezTo>
                    <a:pt x="7699264" y="1893256"/>
                    <a:pt x="7717731" y="1879833"/>
                    <a:pt x="7724484" y="1865271"/>
                  </a:cubicBezTo>
                  <a:cubicBezTo>
                    <a:pt x="7751981" y="1806209"/>
                    <a:pt x="7752062" y="1744463"/>
                    <a:pt x="7728307" y="1684018"/>
                  </a:cubicBezTo>
                  <a:cubicBezTo>
                    <a:pt x="7723751" y="1672466"/>
                    <a:pt x="7710247" y="1659368"/>
                    <a:pt x="7698532" y="1656521"/>
                  </a:cubicBezTo>
                  <a:cubicBezTo>
                    <a:pt x="7655253" y="1645945"/>
                    <a:pt x="7611079" y="1638461"/>
                    <a:pt x="7566986" y="1631627"/>
                  </a:cubicBezTo>
                  <a:cubicBezTo>
                    <a:pt x="7531923" y="1626258"/>
                    <a:pt x="7517523" y="1639681"/>
                    <a:pt x="7523788" y="1674825"/>
                  </a:cubicBezTo>
                  <a:cubicBezTo>
                    <a:pt x="7529889" y="1709237"/>
                    <a:pt x="7542173" y="1742510"/>
                    <a:pt x="7549983" y="1776760"/>
                  </a:cubicBezTo>
                  <a:cubicBezTo>
                    <a:pt x="7552423" y="1787335"/>
                    <a:pt x="7553156" y="1805884"/>
                    <a:pt x="7547705" y="1809138"/>
                  </a:cubicBezTo>
                  <a:cubicBezTo>
                    <a:pt x="7537780" y="1814995"/>
                    <a:pt x="7521916" y="1815239"/>
                    <a:pt x="7509958" y="1812229"/>
                  </a:cubicBezTo>
                  <a:cubicBezTo>
                    <a:pt x="7493769" y="1808080"/>
                    <a:pt x="7478963" y="1798562"/>
                    <a:pt x="7463993" y="1791484"/>
                  </a:cubicBezTo>
                  <a:cubicBezTo>
                    <a:pt x="7456428" y="1828988"/>
                    <a:pt x="7449838" y="1863318"/>
                    <a:pt x="7442516" y="1897486"/>
                  </a:cubicBezTo>
                  <a:cubicBezTo>
                    <a:pt x="7436415" y="1926122"/>
                    <a:pt x="7420633" y="1931573"/>
                    <a:pt x="7394844" y="1918231"/>
                  </a:cubicBezTo>
                  <a:cubicBezTo>
                    <a:pt x="7381177" y="1911154"/>
                    <a:pt x="7365151" y="1902856"/>
                    <a:pt x="7350833" y="1903832"/>
                  </a:cubicBezTo>
                  <a:cubicBezTo>
                    <a:pt x="7304299" y="1906842"/>
                    <a:pt x="7285588" y="1896185"/>
                    <a:pt x="7286727" y="1850627"/>
                  </a:cubicBezTo>
                  <a:cubicBezTo>
                    <a:pt x="7287622" y="1812636"/>
                    <a:pt x="7270700" y="1802711"/>
                    <a:pt x="7241007" y="1812880"/>
                  </a:cubicBezTo>
                  <a:cubicBezTo>
                    <a:pt x="7138991" y="1847861"/>
                    <a:pt x="7037951" y="1885528"/>
                    <a:pt x="6931054" y="1924089"/>
                  </a:cubicBezTo>
                  <a:close/>
                  <a:moveTo>
                    <a:pt x="6764852" y="2081180"/>
                  </a:moveTo>
                  <a:cubicBezTo>
                    <a:pt x="6760459" y="2080448"/>
                    <a:pt x="6755985" y="2079634"/>
                    <a:pt x="6751591" y="2078902"/>
                  </a:cubicBezTo>
                  <a:cubicBezTo>
                    <a:pt x="6732962" y="2116162"/>
                    <a:pt x="6714332" y="2153340"/>
                    <a:pt x="6690658" y="2200768"/>
                  </a:cubicBezTo>
                  <a:cubicBezTo>
                    <a:pt x="6730846" y="2189623"/>
                    <a:pt x="6758588" y="2181894"/>
                    <a:pt x="6789583" y="2173352"/>
                  </a:cubicBezTo>
                  <a:cubicBezTo>
                    <a:pt x="6780471" y="2139591"/>
                    <a:pt x="6772662" y="2110385"/>
                    <a:pt x="6764852" y="2081180"/>
                  </a:cubicBezTo>
                  <a:close/>
                </a:path>
              </a:pathLst>
            </a:custGeom>
            <a:grpFill/>
            <a:ln w="8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44">
              <a:extLst>
                <a:ext uri="{FF2B5EF4-FFF2-40B4-BE49-F238E27FC236}">
                  <a16:creationId xmlns:a16="http://schemas.microsoft.com/office/drawing/2014/main" id="{4E1746E5-CF10-4D1A-A95B-B5BD04F2D894}"/>
                </a:ext>
              </a:extLst>
            </p:cNvPr>
            <p:cNvSpPr/>
            <p:nvPr/>
          </p:nvSpPr>
          <p:spPr>
            <a:xfrm>
              <a:off x="6403999" y="476145"/>
              <a:ext cx="319722" cy="320135"/>
            </a:xfrm>
            <a:custGeom>
              <a:avLst/>
              <a:gdLst>
                <a:gd name="connsiteX0" fmla="*/ 162299 w 319722"/>
                <a:gd name="connsiteY0" fmla="*/ 10 h 320135"/>
                <a:gd name="connsiteX1" fmla="*/ 319715 w 319722"/>
                <a:gd name="connsiteY1" fmla="*/ 161331 h 320135"/>
                <a:gd name="connsiteX2" fmla="*/ 158556 w 319722"/>
                <a:gd name="connsiteY2" fmla="*/ 320131 h 320135"/>
                <a:gd name="connsiteX3" fmla="*/ 1 w 319722"/>
                <a:gd name="connsiteY3" fmla="*/ 157833 h 320135"/>
                <a:gd name="connsiteX4" fmla="*/ 162299 w 319722"/>
                <a:gd name="connsiteY4" fmla="*/ 10 h 320135"/>
                <a:gd name="connsiteX5" fmla="*/ 207205 w 319722"/>
                <a:gd name="connsiteY5" fmla="*/ 122608 h 320135"/>
                <a:gd name="connsiteX6" fmla="*/ 253413 w 319722"/>
                <a:gd name="connsiteY6" fmla="*/ 79084 h 320135"/>
                <a:gd name="connsiteX7" fmla="*/ 183288 w 319722"/>
                <a:gd name="connsiteY7" fmla="*/ 26531 h 320135"/>
                <a:gd name="connsiteX8" fmla="*/ 130002 w 319722"/>
                <a:gd name="connsiteY8" fmla="*/ 63302 h 320135"/>
                <a:gd name="connsiteX9" fmla="*/ 207205 w 319722"/>
                <a:gd name="connsiteY9" fmla="*/ 122608 h 32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9722" h="320135">
                  <a:moveTo>
                    <a:pt x="162299" y="10"/>
                  </a:moveTo>
                  <a:cubicBezTo>
                    <a:pt x="252356" y="905"/>
                    <a:pt x="320529" y="70786"/>
                    <a:pt x="319715" y="161331"/>
                  </a:cubicBezTo>
                  <a:cubicBezTo>
                    <a:pt x="318902" y="250575"/>
                    <a:pt x="247719" y="320782"/>
                    <a:pt x="158556" y="320131"/>
                  </a:cubicBezTo>
                  <a:cubicBezTo>
                    <a:pt x="71184" y="319480"/>
                    <a:pt x="-243" y="246345"/>
                    <a:pt x="1" y="157833"/>
                  </a:cubicBezTo>
                  <a:cubicBezTo>
                    <a:pt x="163" y="71193"/>
                    <a:pt x="74357" y="-966"/>
                    <a:pt x="162299" y="10"/>
                  </a:cubicBezTo>
                  <a:close/>
                  <a:moveTo>
                    <a:pt x="207205" y="122608"/>
                  </a:moveTo>
                  <a:cubicBezTo>
                    <a:pt x="223231" y="108371"/>
                    <a:pt x="246417" y="96900"/>
                    <a:pt x="253413" y="79084"/>
                  </a:cubicBezTo>
                  <a:cubicBezTo>
                    <a:pt x="261467" y="58665"/>
                    <a:pt x="215666" y="24985"/>
                    <a:pt x="183288" y="26531"/>
                  </a:cubicBezTo>
                  <a:cubicBezTo>
                    <a:pt x="159370" y="27670"/>
                    <a:pt x="132605" y="30761"/>
                    <a:pt x="130002" y="63302"/>
                  </a:cubicBezTo>
                  <a:cubicBezTo>
                    <a:pt x="127724" y="91938"/>
                    <a:pt x="158882" y="113903"/>
                    <a:pt x="207205" y="122608"/>
                  </a:cubicBezTo>
                  <a:close/>
                </a:path>
              </a:pathLst>
            </a:custGeom>
            <a:grpFill/>
            <a:ln w="8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44">
              <a:extLst>
                <a:ext uri="{FF2B5EF4-FFF2-40B4-BE49-F238E27FC236}">
                  <a16:creationId xmlns:a16="http://schemas.microsoft.com/office/drawing/2014/main" id="{05B6A781-15D0-4433-B43C-84B7093C7DB2}"/>
                </a:ext>
              </a:extLst>
            </p:cNvPr>
            <p:cNvSpPr/>
            <p:nvPr/>
          </p:nvSpPr>
          <p:spPr>
            <a:xfrm>
              <a:off x="6044096" y="971495"/>
              <a:ext cx="305885" cy="300855"/>
            </a:xfrm>
            <a:custGeom>
              <a:avLst/>
              <a:gdLst>
                <a:gd name="connsiteX0" fmla="*/ 305885 w 305885"/>
                <a:gd name="connsiteY0" fmla="*/ 149702 h 300855"/>
                <a:gd name="connsiteX1" fmla="*/ 154651 w 305885"/>
                <a:gd name="connsiteY1" fmla="*/ 300854 h 300855"/>
                <a:gd name="connsiteX2" fmla="*/ 0 w 305885"/>
                <a:gd name="connsiteY2" fmla="*/ 150108 h 300855"/>
                <a:gd name="connsiteX3" fmla="*/ 156115 w 305885"/>
                <a:gd name="connsiteY3" fmla="*/ 13 h 300855"/>
                <a:gd name="connsiteX4" fmla="*/ 305885 w 305885"/>
                <a:gd name="connsiteY4" fmla="*/ 149702 h 300855"/>
                <a:gd name="connsiteX5" fmla="*/ 207205 w 305885"/>
                <a:gd name="connsiteY5" fmla="*/ 109432 h 300855"/>
                <a:gd name="connsiteX6" fmla="*/ 238688 w 305885"/>
                <a:gd name="connsiteY6" fmla="*/ 72092 h 300855"/>
                <a:gd name="connsiteX7" fmla="*/ 173932 w 305885"/>
                <a:gd name="connsiteY7" fmla="*/ 27185 h 300855"/>
                <a:gd name="connsiteX8" fmla="*/ 123331 w 305885"/>
                <a:gd name="connsiteY8" fmla="*/ 61435 h 300855"/>
                <a:gd name="connsiteX9" fmla="*/ 207205 w 305885"/>
                <a:gd name="connsiteY9" fmla="*/ 109432 h 30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5885" h="300855">
                  <a:moveTo>
                    <a:pt x="305885" y="149702"/>
                  </a:moveTo>
                  <a:cubicBezTo>
                    <a:pt x="306048" y="235528"/>
                    <a:pt x="240396" y="301180"/>
                    <a:pt x="154651" y="300854"/>
                  </a:cubicBezTo>
                  <a:cubicBezTo>
                    <a:pt x="70126" y="300529"/>
                    <a:pt x="163" y="232274"/>
                    <a:pt x="0" y="150108"/>
                  </a:cubicBezTo>
                  <a:cubicBezTo>
                    <a:pt x="-163" y="70058"/>
                    <a:pt x="73787" y="-1125"/>
                    <a:pt x="156115" y="13"/>
                  </a:cubicBezTo>
                  <a:cubicBezTo>
                    <a:pt x="239746" y="1071"/>
                    <a:pt x="305722" y="67048"/>
                    <a:pt x="305885" y="149702"/>
                  </a:cubicBezTo>
                  <a:close/>
                  <a:moveTo>
                    <a:pt x="207205" y="109432"/>
                  </a:moveTo>
                  <a:cubicBezTo>
                    <a:pt x="213794" y="102111"/>
                    <a:pt x="234051" y="89257"/>
                    <a:pt x="238688" y="72092"/>
                  </a:cubicBezTo>
                  <a:cubicBezTo>
                    <a:pt x="244627" y="50208"/>
                    <a:pt x="204357" y="20921"/>
                    <a:pt x="173932" y="27185"/>
                  </a:cubicBezTo>
                  <a:cubicBezTo>
                    <a:pt x="154895" y="31090"/>
                    <a:pt x="130977" y="45245"/>
                    <a:pt x="123331" y="61435"/>
                  </a:cubicBezTo>
                  <a:cubicBezTo>
                    <a:pt x="114707" y="79495"/>
                    <a:pt x="160427" y="109514"/>
                    <a:pt x="207205" y="109432"/>
                  </a:cubicBezTo>
                  <a:close/>
                </a:path>
              </a:pathLst>
            </a:custGeom>
            <a:grpFill/>
            <a:ln w="8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44">
              <a:extLst>
                <a:ext uri="{FF2B5EF4-FFF2-40B4-BE49-F238E27FC236}">
                  <a16:creationId xmlns:a16="http://schemas.microsoft.com/office/drawing/2014/main" id="{F1B99D9F-54C0-4368-8822-9EC4045C42AC}"/>
                </a:ext>
              </a:extLst>
            </p:cNvPr>
            <p:cNvSpPr/>
            <p:nvPr/>
          </p:nvSpPr>
          <p:spPr>
            <a:xfrm>
              <a:off x="5819048" y="619738"/>
              <a:ext cx="221640" cy="226653"/>
            </a:xfrm>
            <a:custGeom>
              <a:avLst/>
              <a:gdLst>
                <a:gd name="connsiteX0" fmla="*/ 221632 w 221640"/>
                <a:gd name="connsiteY0" fmla="*/ 116419 h 226653"/>
                <a:gd name="connsiteX1" fmla="*/ 116036 w 221640"/>
                <a:gd name="connsiteY1" fmla="*/ 226651 h 226653"/>
                <a:gd name="connsiteX2" fmla="*/ 28 w 221640"/>
                <a:gd name="connsiteY2" fmla="*/ 112677 h 226653"/>
                <a:gd name="connsiteX3" fmla="*/ 113433 w 221640"/>
                <a:gd name="connsiteY3" fmla="*/ 4 h 226653"/>
                <a:gd name="connsiteX4" fmla="*/ 221632 w 221640"/>
                <a:gd name="connsiteY4" fmla="*/ 116419 h 226653"/>
                <a:gd name="connsiteX5" fmla="*/ 136537 w 221640"/>
                <a:gd name="connsiteY5" fmla="*/ 91037 h 226653"/>
                <a:gd name="connsiteX6" fmla="*/ 177294 w 221640"/>
                <a:gd name="connsiteY6" fmla="*/ 52883 h 226653"/>
                <a:gd name="connsiteX7" fmla="*/ 124985 w 221640"/>
                <a:gd name="connsiteY7" fmla="*/ 24247 h 226653"/>
                <a:gd name="connsiteX8" fmla="*/ 89108 w 221640"/>
                <a:gd name="connsiteY8" fmla="*/ 45968 h 226653"/>
                <a:gd name="connsiteX9" fmla="*/ 136537 w 221640"/>
                <a:gd name="connsiteY9" fmla="*/ 91037 h 22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1640" h="226653">
                  <a:moveTo>
                    <a:pt x="221632" y="116419"/>
                  </a:moveTo>
                  <a:cubicBezTo>
                    <a:pt x="220899" y="178735"/>
                    <a:pt x="175342" y="226245"/>
                    <a:pt x="116036" y="226651"/>
                  </a:cubicBezTo>
                  <a:cubicBezTo>
                    <a:pt x="48839" y="227058"/>
                    <a:pt x="-1355" y="177840"/>
                    <a:pt x="28" y="112677"/>
                  </a:cubicBezTo>
                  <a:cubicBezTo>
                    <a:pt x="1411" y="46700"/>
                    <a:pt x="48920" y="-484"/>
                    <a:pt x="113433" y="4"/>
                  </a:cubicBezTo>
                  <a:cubicBezTo>
                    <a:pt x="177457" y="573"/>
                    <a:pt x="222363" y="48897"/>
                    <a:pt x="221632" y="116419"/>
                  </a:cubicBezTo>
                  <a:close/>
                  <a:moveTo>
                    <a:pt x="136537" y="91037"/>
                  </a:moveTo>
                  <a:cubicBezTo>
                    <a:pt x="154272" y="74441"/>
                    <a:pt x="165743" y="63621"/>
                    <a:pt x="177294" y="52883"/>
                  </a:cubicBezTo>
                  <a:cubicBezTo>
                    <a:pt x="159966" y="42795"/>
                    <a:pt x="143614" y="28233"/>
                    <a:pt x="124985" y="24247"/>
                  </a:cubicBezTo>
                  <a:cubicBezTo>
                    <a:pt x="115060" y="22132"/>
                    <a:pt x="101149" y="38158"/>
                    <a:pt x="89108" y="45968"/>
                  </a:cubicBezTo>
                  <a:cubicBezTo>
                    <a:pt x="103264" y="59472"/>
                    <a:pt x="117419" y="72895"/>
                    <a:pt x="136537" y="91037"/>
                  </a:cubicBezTo>
                  <a:close/>
                </a:path>
              </a:pathLst>
            </a:custGeom>
            <a:grpFill/>
            <a:ln w="8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44">
              <a:extLst>
                <a:ext uri="{FF2B5EF4-FFF2-40B4-BE49-F238E27FC236}">
                  <a16:creationId xmlns:a16="http://schemas.microsoft.com/office/drawing/2014/main" id="{ADDB4C47-40C9-445B-BEF7-6F2B5FCB408F}"/>
                </a:ext>
              </a:extLst>
            </p:cNvPr>
            <p:cNvSpPr/>
            <p:nvPr/>
          </p:nvSpPr>
          <p:spPr>
            <a:xfrm>
              <a:off x="5436229" y="736234"/>
              <a:ext cx="224295" cy="224861"/>
            </a:xfrm>
            <a:custGeom>
              <a:avLst/>
              <a:gdLst>
                <a:gd name="connsiteX0" fmla="*/ 4 w 224295"/>
                <a:gd name="connsiteY0" fmla="*/ 109992 h 224861"/>
                <a:gd name="connsiteX1" fmla="*/ 113652 w 224295"/>
                <a:gd name="connsiteY1" fmla="*/ 4 h 224861"/>
                <a:gd name="connsiteX2" fmla="*/ 224291 w 224295"/>
                <a:gd name="connsiteY2" fmla="*/ 109504 h 224861"/>
                <a:gd name="connsiteX3" fmla="*/ 111537 w 224295"/>
                <a:gd name="connsiteY3" fmla="*/ 224862 h 224861"/>
                <a:gd name="connsiteX4" fmla="*/ 4 w 224295"/>
                <a:gd name="connsiteY4" fmla="*/ 109992 h 224861"/>
                <a:gd name="connsiteX5" fmla="*/ 136594 w 224295"/>
                <a:gd name="connsiteY5" fmla="*/ 90061 h 224861"/>
                <a:gd name="connsiteX6" fmla="*/ 178409 w 224295"/>
                <a:gd name="connsiteY6" fmla="*/ 52883 h 224861"/>
                <a:gd name="connsiteX7" fmla="*/ 125286 w 224295"/>
                <a:gd name="connsiteY7" fmla="*/ 17251 h 224861"/>
                <a:gd name="connsiteX8" fmla="*/ 89003 w 224295"/>
                <a:gd name="connsiteY8" fmla="*/ 40599 h 224861"/>
                <a:gd name="connsiteX9" fmla="*/ 136594 w 224295"/>
                <a:gd name="connsiteY9" fmla="*/ 90061 h 224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295" h="224861">
                  <a:moveTo>
                    <a:pt x="4" y="109992"/>
                  </a:moveTo>
                  <a:cubicBezTo>
                    <a:pt x="492" y="43283"/>
                    <a:pt x="45642" y="-484"/>
                    <a:pt x="113652" y="4"/>
                  </a:cubicBezTo>
                  <a:cubicBezTo>
                    <a:pt x="177840" y="411"/>
                    <a:pt x="224780" y="46863"/>
                    <a:pt x="224291" y="109504"/>
                  </a:cubicBezTo>
                  <a:cubicBezTo>
                    <a:pt x="223803" y="171901"/>
                    <a:pt x="172145" y="224780"/>
                    <a:pt x="111537" y="224862"/>
                  </a:cubicBezTo>
                  <a:cubicBezTo>
                    <a:pt x="49791" y="224943"/>
                    <a:pt x="-485" y="173122"/>
                    <a:pt x="4" y="109992"/>
                  </a:cubicBezTo>
                  <a:close/>
                  <a:moveTo>
                    <a:pt x="136594" y="90061"/>
                  </a:moveTo>
                  <a:cubicBezTo>
                    <a:pt x="155305" y="73465"/>
                    <a:pt x="166857" y="63133"/>
                    <a:pt x="178409" y="52883"/>
                  </a:cubicBezTo>
                  <a:cubicBezTo>
                    <a:pt x="160918" y="40355"/>
                    <a:pt x="144729" y="23759"/>
                    <a:pt x="125286" y="17251"/>
                  </a:cubicBezTo>
                  <a:cubicBezTo>
                    <a:pt x="116744" y="14403"/>
                    <a:pt x="101287" y="32220"/>
                    <a:pt x="89003" y="40599"/>
                  </a:cubicBezTo>
                  <a:cubicBezTo>
                    <a:pt x="103240" y="55486"/>
                    <a:pt x="117476" y="70292"/>
                    <a:pt x="136594" y="90061"/>
                  </a:cubicBezTo>
                  <a:close/>
                </a:path>
              </a:pathLst>
            </a:custGeom>
            <a:grpFill/>
            <a:ln w="8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44">
              <a:extLst>
                <a:ext uri="{FF2B5EF4-FFF2-40B4-BE49-F238E27FC236}">
                  <a16:creationId xmlns:a16="http://schemas.microsoft.com/office/drawing/2014/main" id="{CBBFB9A1-EE8F-4707-B1FE-134DCDBB6018}"/>
                </a:ext>
              </a:extLst>
            </p:cNvPr>
            <p:cNvSpPr/>
            <p:nvPr/>
          </p:nvSpPr>
          <p:spPr>
            <a:xfrm>
              <a:off x="6604283" y="0"/>
              <a:ext cx="225365" cy="221688"/>
            </a:xfrm>
            <a:custGeom>
              <a:avLst/>
              <a:gdLst>
                <a:gd name="connsiteX0" fmla="*/ 108123 w 225365"/>
                <a:gd name="connsiteY0" fmla="*/ 0 h 221688"/>
                <a:gd name="connsiteX1" fmla="*/ 225351 w 225365"/>
                <a:gd name="connsiteY1" fmla="*/ 109094 h 221688"/>
                <a:gd name="connsiteX2" fmla="*/ 116828 w 225365"/>
                <a:gd name="connsiteY2" fmla="*/ 221685 h 221688"/>
                <a:gd name="connsiteX3" fmla="*/ 5 w 225365"/>
                <a:gd name="connsiteY3" fmla="*/ 111453 h 221688"/>
                <a:gd name="connsiteX4" fmla="*/ 108123 w 225365"/>
                <a:gd name="connsiteY4" fmla="*/ 0 h 221688"/>
                <a:gd name="connsiteX5" fmla="*/ 122603 w 225365"/>
                <a:gd name="connsiteY5" fmla="*/ 7485 h 221688"/>
                <a:gd name="connsiteX6" fmla="*/ 86320 w 225365"/>
                <a:gd name="connsiteY6" fmla="*/ 42548 h 221688"/>
                <a:gd name="connsiteX7" fmla="*/ 142616 w 225365"/>
                <a:gd name="connsiteY7" fmla="*/ 77529 h 221688"/>
                <a:gd name="connsiteX8" fmla="*/ 175564 w 225365"/>
                <a:gd name="connsiteY8" fmla="*/ 53042 h 221688"/>
                <a:gd name="connsiteX9" fmla="*/ 122603 w 225365"/>
                <a:gd name="connsiteY9" fmla="*/ 7485 h 22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365" h="221688">
                  <a:moveTo>
                    <a:pt x="108123" y="0"/>
                  </a:moveTo>
                  <a:cubicBezTo>
                    <a:pt x="172147" y="-162"/>
                    <a:pt x="224375" y="48486"/>
                    <a:pt x="225351" y="109094"/>
                  </a:cubicBezTo>
                  <a:cubicBezTo>
                    <a:pt x="226327" y="169539"/>
                    <a:pt x="176377" y="221360"/>
                    <a:pt x="116828" y="221685"/>
                  </a:cubicBezTo>
                  <a:cubicBezTo>
                    <a:pt x="43773" y="222092"/>
                    <a:pt x="575" y="181335"/>
                    <a:pt x="5" y="111453"/>
                  </a:cubicBezTo>
                  <a:cubicBezTo>
                    <a:pt x="-564" y="47917"/>
                    <a:pt x="45725" y="163"/>
                    <a:pt x="108123" y="0"/>
                  </a:cubicBezTo>
                  <a:close/>
                  <a:moveTo>
                    <a:pt x="122603" y="7485"/>
                  </a:moveTo>
                  <a:cubicBezTo>
                    <a:pt x="106658" y="22942"/>
                    <a:pt x="96489" y="32704"/>
                    <a:pt x="86320" y="42548"/>
                  </a:cubicBezTo>
                  <a:cubicBezTo>
                    <a:pt x="104868" y="54832"/>
                    <a:pt x="122278" y="70452"/>
                    <a:pt x="142616" y="77529"/>
                  </a:cubicBezTo>
                  <a:cubicBezTo>
                    <a:pt x="149857" y="80051"/>
                    <a:pt x="164418" y="61828"/>
                    <a:pt x="175564" y="53042"/>
                  </a:cubicBezTo>
                  <a:cubicBezTo>
                    <a:pt x="159700" y="39375"/>
                    <a:pt x="143755" y="25708"/>
                    <a:pt x="122603" y="7485"/>
                  </a:cubicBezTo>
                  <a:close/>
                </a:path>
              </a:pathLst>
            </a:custGeom>
            <a:grpFill/>
            <a:ln w="8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44">
              <a:extLst>
                <a:ext uri="{FF2B5EF4-FFF2-40B4-BE49-F238E27FC236}">
                  <a16:creationId xmlns:a16="http://schemas.microsoft.com/office/drawing/2014/main" id="{D3923556-EEC1-4B8D-BEC1-3D47843926C2}"/>
                </a:ext>
              </a:extLst>
            </p:cNvPr>
            <p:cNvSpPr/>
            <p:nvPr/>
          </p:nvSpPr>
          <p:spPr>
            <a:xfrm>
              <a:off x="6602172" y="1180828"/>
              <a:ext cx="223658" cy="221524"/>
            </a:xfrm>
            <a:custGeom>
              <a:avLst/>
              <a:gdLst>
                <a:gd name="connsiteX0" fmla="*/ 108769 w 223658"/>
                <a:gd name="connsiteY0" fmla="*/ 221523 h 221524"/>
                <a:gd name="connsiteX1" fmla="*/ 1 w 223658"/>
                <a:gd name="connsiteY1" fmla="*/ 108687 h 221524"/>
                <a:gd name="connsiteX2" fmla="*/ 112593 w 223658"/>
                <a:gd name="connsiteY2" fmla="*/ 0 h 221524"/>
                <a:gd name="connsiteX3" fmla="*/ 223639 w 223658"/>
                <a:gd name="connsiteY3" fmla="*/ 107874 h 221524"/>
                <a:gd name="connsiteX4" fmla="*/ 108769 w 223658"/>
                <a:gd name="connsiteY4" fmla="*/ 221523 h 221524"/>
                <a:gd name="connsiteX5" fmla="*/ 131385 w 223658"/>
                <a:gd name="connsiteY5" fmla="*/ 8461 h 221524"/>
                <a:gd name="connsiteX6" fmla="*/ 86641 w 223658"/>
                <a:gd name="connsiteY6" fmla="*/ 43117 h 221524"/>
                <a:gd name="connsiteX7" fmla="*/ 138300 w 223658"/>
                <a:gd name="connsiteY7" fmla="*/ 77692 h 221524"/>
                <a:gd name="connsiteX8" fmla="*/ 170760 w 223658"/>
                <a:gd name="connsiteY8" fmla="*/ 52473 h 221524"/>
                <a:gd name="connsiteX9" fmla="*/ 131385 w 223658"/>
                <a:gd name="connsiteY9" fmla="*/ 8461 h 22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3658" h="221524">
                  <a:moveTo>
                    <a:pt x="108769" y="221523"/>
                  </a:moveTo>
                  <a:cubicBezTo>
                    <a:pt x="49301" y="221848"/>
                    <a:pt x="245" y="170922"/>
                    <a:pt x="1" y="108687"/>
                  </a:cubicBezTo>
                  <a:cubicBezTo>
                    <a:pt x="-243" y="48161"/>
                    <a:pt x="49463" y="163"/>
                    <a:pt x="112593" y="0"/>
                  </a:cubicBezTo>
                  <a:cubicBezTo>
                    <a:pt x="169133" y="-162"/>
                    <a:pt x="222500" y="51659"/>
                    <a:pt x="223639" y="107874"/>
                  </a:cubicBezTo>
                  <a:cubicBezTo>
                    <a:pt x="224859" y="166040"/>
                    <a:pt x="169133" y="221197"/>
                    <a:pt x="108769" y="221523"/>
                  </a:cubicBezTo>
                  <a:close/>
                  <a:moveTo>
                    <a:pt x="131385" y="8461"/>
                  </a:moveTo>
                  <a:cubicBezTo>
                    <a:pt x="111698" y="23674"/>
                    <a:pt x="99169" y="33436"/>
                    <a:pt x="86641" y="43117"/>
                  </a:cubicBezTo>
                  <a:cubicBezTo>
                    <a:pt x="103644" y="55239"/>
                    <a:pt x="119427" y="70940"/>
                    <a:pt x="138300" y="77692"/>
                  </a:cubicBezTo>
                  <a:cubicBezTo>
                    <a:pt x="145215" y="80132"/>
                    <a:pt x="159696" y="61503"/>
                    <a:pt x="170760" y="52473"/>
                  </a:cubicBezTo>
                  <a:cubicBezTo>
                    <a:pt x="158964" y="39212"/>
                    <a:pt x="147086" y="26033"/>
                    <a:pt x="131385" y="8461"/>
                  </a:cubicBezTo>
                  <a:close/>
                </a:path>
              </a:pathLst>
            </a:custGeom>
            <a:grpFill/>
            <a:ln w="8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44">
              <a:extLst>
                <a:ext uri="{FF2B5EF4-FFF2-40B4-BE49-F238E27FC236}">
                  <a16:creationId xmlns:a16="http://schemas.microsoft.com/office/drawing/2014/main" id="{0E57168A-E664-4747-9F4C-A85D6BB29BFB}"/>
                </a:ext>
              </a:extLst>
            </p:cNvPr>
            <p:cNvSpPr/>
            <p:nvPr/>
          </p:nvSpPr>
          <p:spPr>
            <a:xfrm>
              <a:off x="5476252" y="233972"/>
              <a:ext cx="204948" cy="206170"/>
            </a:xfrm>
            <a:custGeom>
              <a:avLst/>
              <a:gdLst>
                <a:gd name="connsiteX0" fmla="*/ 204932 w 204948"/>
                <a:gd name="connsiteY0" fmla="*/ 106568 h 206170"/>
                <a:gd name="connsiteX1" fmla="*/ 97953 w 204948"/>
                <a:gd name="connsiteY1" fmla="*/ 206143 h 206170"/>
                <a:gd name="connsiteX2" fmla="*/ 5 w 204948"/>
                <a:gd name="connsiteY2" fmla="*/ 102419 h 206170"/>
                <a:gd name="connsiteX3" fmla="*/ 106658 w 204948"/>
                <a:gd name="connsiteY3" fmla="*/ 78 h 206170"/>
                <a:gd name="connsiteX4" fmla="*/ 204932 w 204948"/>
                <a:gd name="connsiteY4" fmla="*/ 106568 h 206170"/>
                <a:gd name="connsiteX5" fmla="*/ 125288 w 204948"/>
                <a:gd name="connsiteY5" fmla="*/ 81186 h 206170"/>
                <a:gd name="connsiteX6" fmla="*/ 163768 w 204948"/>
                <a:gd name="connsiteY6" fmla="*/ 52957 h 206170"/>
                <a:gd name="connsiteX7" fmla="*/ 114387 w 204948"/>
                <a:gd name="connsiteY7" fmla="*/ 22206 h 206170"/>
                <a:gd name="connsiteX8" fmla="*/ 80870 w 204948"/>
                <a:gd name="connsiteY8" fmla="*/ 40754 h 206170"/>
                <a:gd name="connsiteX9" fmla="*/ 125288 w 204948"/>
                <a:gd name="connsiteY9" fmla="*/ 81186 h 206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948" h="206170">
                  <a:moveTo>
                    <a:pt x="204932" y="106568"/>
                  </a:moveTo>
                  <a:cubicBezTo>
                    <a:pt x="204037" y="161155"/>
                    <a:pt x="154330" y="207445"/>
                    <a:pt x="97953" y="206143"/>
                  </a:cubicBezTo>
                  <a:cubicBezTo>
                    <a:pt x="44180" y="204923"/>
                    <a:pt x="-564" y="157495"/>
                    <a:pt x="5" y="102419"/>
                  </a:cubicBezTo>
                  <a:cubicBezTo>
                    <a:pt x="656" y="42381"/>
                    <a:pt x="47027" y="-2119"/>
                    <a:pt x="106658" y="78"/>
                  </a:cubicBezTo>
                  <a:cubicBezTo>
                    <a:pt x="164256" y="2193"/>
                    <a:pt x="205908" y="47344"/>
                    <a:pt x="204932" y="106568"/>
                  </a:cubicBezTo>
                  <a:close/>
                  <a:moveTo>
                    <a:pt x="125288" y="81186"/>
                  </a:moveTo>
                  <a:cubicBezTo>
                    <a:pt x="142047" y="68902"/>
                    <a:pt x="152948" y="60929"/>
                    <a:pt x="163768" y="52957"/>
                  </a:cubicBezTo>
                  <a:cubicBezTo>
                    <a:pt x="147497" y="42137"/>
                    <a:pt x="132366" y="27738"/>
                    <a:pt x="114387" y="22206"/>
                  </a:cubicBezTo>
                  <a:cubicBezTo>
                    <a:pt x="105926" y="19602"/>
                    <a:pt x="92259" y="34002"/>
                    <a:pt x="80870" y="40754"/>
                  </a:cubicBezTo>
                  <a:cubicBezTo>
                    <a:pt x="94618" y="53201"/>
                    <a:pt x="108285" y="65648"/>
                    <a:pt x="125288" y="81186"/>
                  </a:cubicBezTo>
                  <a:close/>
                </a:path>
              </a:pathLst>
            </a:custGeom>
            <a:grpFill/>
            <a:ln w="8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44">
              <a:extLst>
                <a:ext uri="{FF2B5EF4-FFF2-40B4-BE49-F238E27FC236}">
                  <a16:creationId xmlns:a16="http://schemas.microsoft.com/office/drawing/2014/main" id="{0EA5EE89-514A-4F4B-AEEF-143C4FC6D9FE}"/>
                </a:ext>
              </a:extLst>
            </p:cNvPr>
            <p:cNvSpPr/>
            <p:nvPr/>
          </p:nvSpPr>
          <p:spPr>
            <a:xfrm>
              <a:off x="6014971" y="109337"/>
              <a:ext cx="195006" cy="196901"/>
            </a:xfrm>
            <a:custGeom>
              <a:avLst/>
              <a:gdLst>
                <a:gd name="connsiteX0" fmla="*/ 195003 w 195006"/>
                <a:gd name="connsiteY0" fmla="*/ 101365 h 196901"/>
                <a:gd name="connsiteX1" fmla="*/ 95428 w 195006"/>
                <a:gd name="connsiteY1" fmla="*/ 196873 h 196901"/>
                <a:gd name="connsiteX2" fmla="*/ 1 w 195006"/>
                <a:gd name="connsiteY2" fmla="*/ 101772 h 196901"/>
                <a:gd name="connsiteX3" fmla="*/ 99414 w 195006"/>
                <a:gd name="connsiteY3" fmla="*/ 0 h 196901"/>
                <a:gd name="connsiteX4" fmla="*/ 195003 w 195006"/>
                <a:gd name="connsiteY4" fmla="*/ 101365 h 196901"/>
                <a:gd name="connsiteX5" fmla="*/ 121704 w 195006"/>
                <a:gd name="connsiteY5" fmla="*/ 83468 h 196901"/>
                <a:gd name="connsiteX6" fmla="*/ 153025 w 195006"/>
                <a:gd name="connsiteY6" fmla="*/ 47673 h 196901"/>
                <a:gd name="connsiteX7" fmla="*/ 109095 w 195006"/>
                <a:gd name="connsiteY7" fmla="*/ 19525 h 196901"/>
                <a:gd name="connsiteX8" fmla="*/ 80947 w 195006"/>
                <a:gd name="connsiteY8" fmla="*/ 41083 h 196901"/>
                <a:gd name="connsiteX9" fmla="*/ 121704 w 195006"/>
                <a:gd name="connsiteY9" fmla="*/ 83468 h 19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006" h="196901">
                  <a:moveTo>
                    <a:pt x="195003" y="101365"/>
                  </a:moveTo>
                  <a:cubicBezTo>
                    <a:pt x="194515" y="155383"/>
                    <a:pt x="149933" y="198175"/>
                    <a:pt x="95428" y="196873"/>
                  </a:cubicBezTo>
                  <a:cubicBezTo>
                    <a:pt x="41247" y="195571"/>
                    <a:pt x="164" y="154733"/>
                    <a:pt x="1" y="101772"/>
                  </a:cubicBezTo>
                  <a:cubicBezTo>
                    <a:pt x="-243" y="46534"/>
                    <a:pt x="45477" y="-162"/>
                    <a:pt x="99414" y="0"/>
                  </a:cubicBezTo>
                  <a:cubicBezTo>
                    <a:pt x="149527" y="163"/>
                    <a:pt x="195491" y="48893"/>
                    <a:pt x="195003" y="101365"/>
                  </a:cubicBezTo>
                  <a:close/>
                  <a:moveTo>
                    <a:pt x="121704" y="83468"/>
                  </a:moveTo>
                  <a:cubicBezTo>
                    <a:pt x="136185" y="66872"/>
                    <a:pt x="144564" y="57272"/>
                    <a:pt x="153025" y="47673"/>
                  </a:cubicBezTo>
                  <a:cubicBezTo>
                    <a:pt x="138544" y="37748"/>
                    <a:pt x="125121" y="24569"/>
                    <a:pt x="109095" y="19525"/>
                  </a:cubicBezTo>
                  <a:cubicBezTo>
                    <a:pt x="102587" y="17491"/>
                    <a:pt x="90465" y="33355"/>
                    <a:pt x="80947" y="41083"/>
                  </a:cubicBezTo>
                  <a:cubicBezTo>
                    <a:pt x="92580" y="53205"/>
                    <a:pt x="104213" y="65245"/>
                    <a:pt x="121704" y="83468"/>
                  </a:cubicBezTo>
                  <a:close/>
                </a:path>
              </a:pathLst>
            </a:custGeom>
            <a:grpFill/>
            <a:ln w="8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4989C62-30B8-4A6C-84AA-2CE850DFB9C3}"/>
              </a:ext>
            </a:extLst>
          </p:cNvPr>
          <p:cNvSpPr txBox="1"/>
          <p:nvPr/>
        </p:nvSpPr>
        <p:spPr>
          <a:xfrm>
            <a:off x="2030522" y="4485219"/>
            <a:ext cx="2967571" cy="55399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Spa &amp; Relax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7EA262-2B8F-4CA8-8B25-B4DD155AEB15}"/>
              </a:ext>
            </a:extLst>
          </p:cNvPr>
          <p:cNvSpPr txBox="1"/>
          <p:nvPr/>
        </p:nvSpPr>
        <p:spPr>
          <a:xfrm>
            <a:off x="6571191" y="1721524"/>
            <a:ext cx="5068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8CE39E-8B5F-4A4C-867E-B981203FEE30}"/>
              </a:ext>
            </a:extLst>
          </p:cNvPr>
          <p:cNvSpPr txBox="1"/>
          <p:nvPr/>
        </p:nvSpPr>
        <p:spPr>
          <a:xfrm>
            <a:off x="8336942" y="3447217"/>
            <a:ext cx="1621338" cy="43279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Infographic</a:t>
            </a:r>
            <a:endParaRPr lang="en-US" altLang="ko-KR" sz="1400" b="1" dirty="0">
              <a:solidFill>
                <a:schemeClr val="bg1"/>
              </a:solidFill>
              <a:ea typeface="Adobe Song Std L" panose="02020300000000000000" pitchFamily="18" charset="-128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AEA58A-841D-451D-B659-6CAA00305AFD}"/>
              </a:ext>
            </a:extLst>
          </p:cNvPr>
          <p:cNvSpPr txBox="1"/>
          <p:nvPr/>
        </p:nvSpPr>
        <p:spPr>
          <a:xfrm>
            <a:off x="6651329" y="2370583"/>
            <a:ext cx="4988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A57CA9-5A2C-4124-BA7C-AD23EA2E8A13}"/>
              </a:ext>
            </a:extLst>
          </p:cNvPr>
          <p:cNvSpPr txBox="1"/>
          <p:nvPr/>
        </p:nvSpPr>
        <p:spPr>
          <a:xfrm>
            <a:off x="6808403" y="3447217"/>
            <a:ext cx="1371600" cy="43279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Happy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15C9A4-32D8-4FB8-AAA3-3FE4C735A01C}"/>
              </a:ext>
            </a:extLst>
          </p:cNvPr>
          <p:cNvSpPr txBox="1"/>
          <p:nvPr/>
        </p:nvSpPr>
        <p:spPr>
          <a:xfrm>
            <a:off x="10115219" y="3447217"/>
            <a:ext cx="1371600" cy="43279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PowerPoint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67A8FD-1DAD-4237-AB66-140F217E319E}"/>
              </a:ext>
            </a:extLst>
          </p:cNvPr>
          <p:cNvSpPr/>
          <p:nvPr/>
        </p:nvSpPr>
        <p:spPr>
          <a:xfrm>
            <a:off x="6879498" y="4290659"/>
            <a:ext cx="576064" cy="576064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FED8E-07A8-45D5-A9D9-753C1F502A24}"/>
              </a:ext>
            </a:extLst>
          </p:cNvPr>
          <p:cNvSpPr txBox="1"/>
          <p:nvPr/>
        </p:nvSpPr>
        <p:spPr>
          <a:xfrm>
            <a:off x="7634406" y="4255528"/>
            <a:ext cx="392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EE3EA8-8783-48EA-8AF3-5C0CBA5C8AE8}"/>
              </a:ext>
            </a:extLst>
          </p:cNvPr>
          <p:cNvSpPr/>
          <p:nvPr/>
        </p:nvSpPr>
        <p:spPr>
          <a:xfrm>
            <a:off x="6879602" y="5297420"/>
            <a:ext cx="576064" cy="576064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70E1CD-9C3A-437C-B482-19BA223540D4}"/>
              </a:ext>
            </a:extLst>
          </p:cNvPr>
          <p:cNvSpPr txBox="1"/>
          <p:nvPr/>
        </p:nvSpPr>
        <p:spPr>
          <a:xfrm>
            <a:off x="7634406" y="5262289"/>
            <a:ext cx="392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3CE683BB-FA40-45C2-881C-0CEF886A766A}"/>
              </a:ext>
            </a:extLst>
          </p:cNvPr>
          <p:cNvSpPr/>
          <p:nvPr/>
        </p:nvSpPr>
        <p:spPr>
          <a:xfrm>
            <a:off x="7059262" y="5434322"/>
            <a:ext cx="228398" cy="302259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Block Arc 10">
            <a:extLst>
              <a:ext uri="{FF2B5EF4-FFF2-40B4-BE49-F238E27FC236}">
                <a16:creationId xmlns:a16="http://schemas.microsoft.com/office/drawing/2014/main" id="{9E669DB8-9348-40E3-AEA8-AE5BC8397792}"/>
              </a:ext>
            </a:extLst>
          </p:cNvPr>
          <p:cNvSpPr/>
          <p:nvPr/>
        </p:nvSpPr>
        <p:spPr>
          <a:xfrm>
            <a:off x="6962269" y="4451184"/>
            <a:ext cx="387771" cy="26265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4A61ABF-414B-41E1-8F69-C7C5F4A6DD67}"/>
              </a:ext>
            </a:extLst>
          </p:cNvPr>
          <p:cNvGrpSpPr/>
          <p:nvPr/>
        </p:nvGrpSpPr>
        <p:grpSpPr>
          <a:xfrm>
            <a:off x="598077" y="772151"/>
            <a:ext cx="3429787" cy="5313699"/>
            <a:chOff x="693327" y="943954"/>
            <a:chExt cx="3429787" cy="531369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2171A9F-8D01-4BC0-9745-23F67EE8C3FB}"/>
                </a:ext>
              </a:extLst>
            </p:cNvPr>
            <p:cNvSpPr/>
            <p:nvPr/>
          </p:nvSpPr>
          <p:spPr>
            <a:xfrm>
              <a:off x="693327" y="943954"/>
              <a:ext cx="892929" cy="702329"/>
            </a:xfrm>
            <a:custGeom>
              <a:avLst/>
              <a:gdLst/>
              <a:ahLst/>
              <a:cxnLst/>
              <a:rect l="l" t="t" r="r" b="b"/>
              <a:pathLst>
                <a:path w="460177" h="361950">
                  <a:moveTo>
                    <a:pt x="427435" y="0"/>
                  </a:moveTo>
                  <a:lnTo>
                    <a:pt x="460177" y="69056"/>
                  </a:lnTo>
                  <a:cubicBezTo>
                    <a:pt x="426839" y="80169"/>
                    <a:pt x="402928" y="95647"/>
                    <a:pt x="388442" y="115491"/>
                  </a:cubicBezTo>
                  <a:cubicBezTo>
                    <a:pt x="373956" y="135335"/>
                    <a:pt x="366316" y="161727"/>
                    <a:pt x="365522" y="194667"/>
                  </a:cubicBezTo>
                  <a:lnTo>
                    <a:pt x="446485" y="194667"/>
                  </a:lnTo>
                  <a:lnTo>
                    <a:pt x="446485" y="361950"/>
                  </a:lnTo>
                  <a:lnTo>
                    <a:pt x="279202" y="361950"/>
                  </a:lnTo>
                  <a:lnTo>
                    <a:pt x="279202" y="242292"/>
                  </a:lnTo>
                  <a:cubicBezTo>
                    <a:pt x="279202" y="193477"/>
                    <a:pt x="283468" y="155178"/>
                    <a:pt x="292001" y="127397"/>
                  </a:cubicBezTo>
                  <a:cubicBezTo>
                    <a:pt x="300534" y="99616"/>
                    <a:pt x="316409" y="74613"/>
                    <a:pt x="339626" y="52388"/>
                  </a:cubicBezTo>
                  <a:cubicBezTo>
                    <a:pt x="362843" y="30163"/>
                    <a:pt x="392113" y="12700"/>
                    <a:pt x="427435" y="0"/>
                  </a:cubicBezTo>
                  <a:close/>
                  <a:moveTo>
                    <a:pt x="148233" y="0"/>
                  </a:moveTo>
                  <a:lnTo>
                    <a:pt x="180975" y="69056"/>
                  </a:lnTo>
                  <a:cubicBezTo>
                    <a:pt x="147638" y="80169"/>
                    <a:pt x="123726" y="95647"/>
                    <a:pt x="109240" y="115491"/>
                  </a:cubicBezTo>
                  <a:cubicBezTo>
                    <a:pt x="94754" y="135335"/>
                    <a:pt x="87114" y="161727"/>
                    <a:pt x="86321" y="194667"/>
                  </a:cubicBezTo>
                  <a:lnTo>
                    <a:pt x="167283" y="194667"/>
                  </a:lnTo>
                  <a:lnTo>
                    <a:pt x="167283" y="361950"/>
                  </a:lnTo>
                  <a:lnTo>
                    <a:pt x="0" y="361950"/>
                  </a:lnTo>
                  <a:lnTo>
                    <a:pt x="0" y="242292"/>
                  </a:lnTo>
                  <a:cubicBezTo>
                    <a:pt x="0" y="193874"/>
                    <a:pt x="4267" y="155674"/>
                    <a:pt x="12800" y="127695"/>
                  </a:cubicBezTo>
                  <a:cubicBezTo>
                    <a:pt x="21332" y="99715"/>
                    <a:pt x="37108" y="74613"/>
                    <a:pt x="60127" y="52388"/>
                  </a:cubicBezTo>
                  <a:cubicBezTo>
                    <a:pt x="83146" y="30163"/>
                    <a:pt x="112514" y="12700"/>
                    <a:pt x="148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586B855-D51E-4228-9089-429C43034C47}"/>
                </a:ext>
              </a:extLst>
            </p:cNvPr>
            <p:cNvSpPr/>
            <p:nvPr/>
          </p:nvSpPr>
          <p:spPr>
            <a:xfrm rot="10800000">
              <a:off x="3230185" y="5555324"/>
              <a:ext cx="892929" cy="702329"/>
            </a:xfrm>
            <a:custGeom>
              <a:avLst/>
              <a:gdLst/>
              <a:ahLst/>
              <a:cxnLst/>
              <a:rect l="l" t="t" r="r" b="b"/>
              <a:pathLst>
                <a:path w="460177" h="361950">
                  <a:moveTo>
                    <a:pt x="427435" y="0"/>
                  </a:moveTo>
                  <a:lnTo>
                    <a:pt x="460177" y="69056"/>
                  </a:lnTo>
                  <a:cubicBezTo>
                    <a:pt x="426839" y="80169"/>
                    <a:pt x="402928" y="95647"/>
                    <a:pt x="388442" y="115491"/>
                  </a:cubicBezTo>
                  <a:cubicBezTo>
                    <a:pt x="373956" y="135335"/>
                    <a:pt x="366316" y="161727"/>
                    <a:pt x="365522" y="194667"/>
                  </a:cubicBezTo>
                  <a:lnTo>
                    <a:pt x="446485" y="194667"/>
                  </a:lnTo>
                  <a:lnTo>
                    <a:pt x="446485" y="361950"/>
                  </a:lnTo>
                  <a:lnTo>
                    <a:pt x="279202" y="361950"/>
                  </a:lnTo>
                  <a:lnTo>
                    <a:pt x="279202" y="242292"/>
                  </a:lnTo>
                  <a:cubicBezTo>
                    <a:pt x="279202" y="193477"/>
                    <a:pt x="283468" y="155178"/>
                    <a:pt x="292001" y="127397"/>
                  </a:cubicBezTo>
                  <a:cubicBezTo>
                    <a:pt x="300534" y="99616"/>
                    <a:pt x="316409" y="74613"/>
                    <a:pt x="339626" y="52388"/>
                  </a:cubicBezTo>
                  <a:cubicBezTo>
                    <a:pt x="362843" y="30163"/>
                    <a:pt x="392113" y="12700"/>
                    <a:pt x="427435" y="0"/>
                  </a:cubicBezTo>
                  <a:close/>
                  <a:moveTo>
                    <a:pt x="148233" y="0"/>
                  </a:moveTo>
                  <a:lnTo>
                    <a:pt x="180975" y="69056"/>
                  </a:lnTo>
                  <a:cubicBezTo>
                    <a:pt x="147638" y="80169"/>
                    <a:pt x="123726" y="95647"/>
                    <a:pt x="109240" y="115491"/>
                  </a:cubicBezTo>
                  <a:cubicBezTo>
                    <a:pt x="94754" y="135335"/>
                    <a:pt x="87114" y="161727"/>
                    <a:pt x="86321" y="194667"/>
                  </a:cubicBezTo>
                  <a:lnTo>
                    <a:pt x="167283" y="194667"/>
                  </a:lnTo>
                  <a:lnTo>
                    <a:pt x="167283" y="361950"/>
                  </a:lnTo>
                  <a:lnTo>
                    <a:pt x="0" y="361950"/>
                  </a:lnTo>
                  <a:lnTo>
                    <a:pt x="0" y="242292"/>
                  </a:lnTo>
                  <a:cubicBezTo>
                    <a:pt x="0" y="193874"/>
                    <a:pt x="4267" y="155674"/>
                    <a:pt x="12800" y="127695"/>
                  </a:cubicBezTo>
                  <a:cubicBezTo>
                    <a:pt x="21332" y="99715"/>
                    <a:pt x="37108" y="74613"/>
                    <a:pt x="60127" y="52388"/>
                  </a:cubicBezTo>
                  <a:cubicBezTo>
                    <a:pt x="83146" y="30163"/>
                    <a:pt x="112514" y="12700"/>
                    <a:pt x="148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781C18-90DA-4AAB-8A0C-B4FC286499AC}"/>
                </a:ext>
              </a:extLst>
            </p:cNvPr>
            <p:cNvSpPr txBox="1"/>
            <p:nvPr/>
          </p:nvSpPr>
          <p:spPr>
            <a:xfrm>
              <a:off x="1144554" y="1723366"/>
              <a:ext cx="2536858" cy="375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  </a:r>
            </a:p>
            <a:p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316D0C1-C11D-439F-BFC5-D4B6FCA232E3}"/>
              </a:ext>
            </a:extLst>
          </p:cNvPr>
          <p:cNvSpPr txBox="1"/>
          <p:nvPr/>
        </p:nvSpPr>
        <p:spPr>
          <a:xfrm>
            <a:off x="8025483" y="561790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3033E9-4DD5-4FF1-BAFC-D4178B19689B}"/>
              </a:ext>
            </a:extLst>
          </p:cNvPr>
          <p:cNvGrpSpPr/>
          <p:nvPr/>
        </p:nvGrpSpPr>
        <p:grpSpPr>
          <a:xfrm>
            <a:off x="850248" y="1566627"/>
            <a:ext cx="1361015" cy="4881441"/>
            <a:chOff x="1173413" y="1566627"/>
            <a:chExt cx="1361015" cy="488144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A2B2007-B1F5-49F6-8404-4925C1FAA5FD}"/>
                </a:ext>
              </a:extLst>
            </p:cNvPr>
            <p:cNvGrpSpPr/>
            <p:nvPr/>
          </p:nvGrpSpPr>
          <p:grpSpPr>
            <a:xfrm>
              <a:off x="1173413" y="1566627"/>
              <a:ext cx="1361015" cy="4881441"/>
              <a:chOff x="1173413" y="1566628"/>
              <a:chExt cx="1361015" cy="4881441"/>
            </a:xfrm>
            <a:solidFill>
              <a:schemeClr val="accent1"/>
            </a:solidFill>
          </p:grpSpPr>
          <p:sp>
            <p:nvSpPr>
              <p:cNvPr id="6" name="Freeform 9">
                <a:extLst>
                  <a:ext uri="{FF2B5EF4-FFF2-40B4-BE49-F238E27FC236}">
                    <a16:creationId xmlns:a16="http://schemas.microsoft.com/office/drawing/2014/main" id="{5A82F635-82D7-45E9-95F2-ACAFD2B52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413" y="1566628"/>
                <a:ext cx="685531" cy="4881441"/>
              </a:xfrm>
              <a:custGeom>
                <a:avLst/>
                <a:gdLst/>
                <a:ahLst/>
                <a:cxnLst/>
                <a:rect l="l" t="t" r="r" b="b"/>
                <a:pathLst>
                  <a:path w="777766" h="5538209">
                    <a:moveTo>
                      <a:pt x="686205" y="0"/>
                    </a:moveTo>
                    <a:lnTo>
                      <a:pt x="759076" y="6073"/>
                    </a:lnTo>
                    <a:lnTo>
                      <a:pt x="777766" y="11499"/>
                    </a:lnTo>
                    <a:lnTo>
                      <a:pt x="777766" y="2896629"/>
                    </a:lnTo>
                    <a:lnTo>
                      <a:pt x="773245" y="2896629"/>
                    </a:lnTo>
                    <a:lnTo>
                      <a:pt x="773245" y="2906750"/>
                    </a:lnTo>
                    <a:lnTo>
                      <a:pt x="710495" y="3400655"/>
                    </a:lnTo>
                    <a:lnTo>
                      <a:pt x="645721" y="3657728"/>
                    </a:lnTo>
                    <a:lnTo>
                      <a:pt x="633575" y="3767035"/>
                    </a:lnTo>
                    <a:lnTo>
                      <a:pt x="641672" y="3874317"/>
                    </a:lnTo>
                    <a:lnTo>
                      <a:pt x="651793" y="3977552"/>
                    </a:lnTo>
                    <a:lnTo>
                      <a:pt x="667987" y="4084834"/>
                    </a:lnTo>
                    <a:lnTo>
                      <a:pt x="670011" y="4194141"/>
                    </a:lnTo>
                    <a:lnTo>
                      <a:pt x="663938" y="4305472"/>
                    </a:lnTo>
                    <a:lnTo>
                      <a:pt x="651793" y="4356077"/>
                    </a:lnTo>
                    <a:lnTo>
                      <a:pt x="641672" y="4422876"/>
                    </a:lnTo>
                    <a:lnTo>
                      <a:pt x="627503" y="4499795"/>
                    </a:lnTo>
                    <a:lnTo>
                      <a:pt x="615358" y="4580763"/>
                    </a:lnTo>
                    <a:lnTo>
                      <a:pt x="607261" y="4661731"/>
                    </a:lnTo>
                    <a:lnTo>
                      <a:pt x="605237" y="4742699"/>
                    </a:lnTo>
                    <a:lnTo>
                      <a:pt x="607261" y="4817594"/>
                    </a:lnTo>
                    <a:lnTo>
                      <a:pt x="623454" y="4880345"/>
                    </a:lnTo>
                    <a:lnTo>
                      <a:pt x="686205" y="5007869"/>
                    </a:lnTo>
                    <a:lnTo>
                      <a:pt x="663938" y="5082764"/>
                    </a:lnTo>
                    <a:lnTo>
                      <a:pt x="647745" y="5173853"/>
                    </a:lnTo>
                    <a:lnTo>
                      <a:pt x="647745" y="5268991"/>
                    </a:lnTo>
                    <a:lnTo>
                      <a:pt x="655842" y="5358056"/>
                    </a:lnTo>
                    <a:lnTo>
                      <a:pt x="655842" y="5443072"/>
                    </a:lnTo>
                    <a:lnTo>
                      <a:pt x="645721" y="5519992"/>
                    </a:lnTo>
                    <a:lnTo>
                      <a:pt x="605237" y="5534161"/>
                    </a:lnTo>
                    <a:lnTo>
                      <a:pt x="556656" y="5538209"/>
                    </a:lnTo>
                    <a:lnTo>
                      <a:pt x="512123" y="5524040"/>
                    </a:lnTo>
                    <a:lnTo>
                      <a:pt x="467591" y="5501774"/>
                    </a:lnTo>
                    <a:lnTo>
                      <a:pt x="431155" y="5465338"/>
                    </a:lnTo>
                    <a:lnTo>
                      <a:pt x="408889" y="5420806"/>
                    </a:lnTo>
                    <a:lnTo>
                      <a:pt x="402816" y="5366152"/>
                    </a:lnTo>
                    <a:lnTo>
                      <a:pt x="439252" y="5295305"/>
                    </a:lnTo>
                    <a:lnTo>
                      <a:pt x="465567" y="5210289"/>
                    </a:lnTo>
                    <a:lnTo>
                      <a:pt x="475688" y="5119200"/>
                    </a:lnTo>
                    <a:lnTo>
                      <a:pt x="483784" y="5020014"/>
                    </a:lnTo>
                    <a:lnTo>
                      <a:pt x="479736" y="4916780"/>
                    </a:lnTo>
                    <a:lnTo>
                      <a:pt x="467591" y="4809498"/>
                    </a:lnTo>
                    <a:lnTo>
                      <a:pt x="449373" y="4698167"/>
                    </a:lnTo>
                    <a:lnTo>
                      <a:pt x="431155" y="4588860"/>
                    </a:lnTo>
                    <a:lnTo>
                      <a:pt x="408889" y="4485626"/>
                    </a:lnTo>
                    <a:lnTo>
                      <a:pt x="386623" y="4382392"/>
                    </a:lnTo>
                    <a:lnTo>
                      <a:pt x="364356" y="4287254"/>
                    </a:lnTo>
                    <a:lnTo>
                      <a:pt x="346139" y="4198189"/>
                    </a:lnTo>
                    <a:lnTo>
                      <a:pt x="327921" y="4117221"/>
                    </a:lnTo>
                    <a:lnTo>
                      <a:pt x="317800" y="4007915"/>
                    </a:lnTo>
                    <a:lnTo>
                      <a:pt x="323872" y="3892535"/>
                    </a:lnTo>
                    <a:lnTo>
                      <a:pt x="340066" y="3779180"/>
                    </a:lnTo>
                    <a:lnTo>
                      <a:pt x="362332" y="3667849"/>
                    </a:lnTo>
                    <a:lnTo>
                      <a:pt x="376502" y="3554494"/>
                    </a:lnTo>
                    <a:lnTo>
                      <a:pt x="384598" y="3441139"/>
                    </a:lnTo>
                    <a:lnTo>
                      <a:pt x="368405" y="3325759"/>
                    </a:lnTo>
                    <a:lnTo>
                      <a:pt x="354235" y="3252888"/>
                    </a:lnTo>
                    <a:lnTo>
                      <a:pt x="336018" y="3167872"/>
                    </a:lnTo>
                    <a:lnTo>
                      <a:pt x="313751" y="3072735"/>
                    </a:lnTo>
                    <a:lnTo>
                      <a:pt x="291485" y="2969500"/>
                    </a:lnTo>
                    <a:lnTo>
                      <a:pt x="269219" y="2862218"/>
                    </a:lnTo>
                    <a:lnTo>
                      <a:pt x="255050" y="2758984"/>
                    </a:lnTo>
                    <a:lnTo>
                      <a:pt x="246953" y="2655750"/>
                    </a:lnTo>
                    <a:lnTo>
                      <a:pt x="246953" y="2560612"/>
                    </a:lnTo>
                    <a:lnTo>
                      <a:pt x="259098" y="2475596"/>
                    </a:lnTo>
                    <a:lnTo>
                      <a:pt x="291485" y="2354144"/>
                    </a:lnTo>
                    <a:lnTo>
                      <a:pt x="336018" y="2240789"/>
                    </a:lnTo>
                    <a:lnTo>
                      <a:pt x="384598" y="2127434"/>
                    </a:lnTo>
                    <a:lnTo>
                      <a:pt x="431155" y="2020151"/>
                    </a:lnTo>
                    <a:lnTo>
                      <a:pt x="467591" y="1908820"/>
                    </a:lnTo>
                    <a:lnTo>
                      <a:pt x="479736" y="1831900"/>
                    </a:lnTo>
                    <a:lnTo>
                      <a:pt x="475688" y="1759029"/>
                    </a:lnTo>
                    <a:lnTo>
                      <a:pt x="461518" y="1684134"/>
                    </a:lnTo>
                    <a:lnTo>
                      <a:pt x="435204" y="1619360"/>
                    </a:lnTo>
                    <a:lnTo>
                      <a:pt x="408889" y="1556609"/>
                    </a:lnTo>
                    <a:lnTo>
                      <a:pt x="386623" y="1497908"/>
                    </a:lnTo>
                    <a:lnTo>
                      <a:pt x="368405" y="1439206"/>
                    </a:lnTo>
                    <a:lnTo>
                      <a:pt x="362332" y="1439206"/>
                    </a:lnTo>
                    <a:lnTo>
                      <a:pt x="344114" y="1556609"/>
                    </a:lnTo>
                    <a:lnTo>
                      <a:pt x="317800" y="1669965"/>
                    </a:lnTo>
                    <a:lnTo>
                      <a:pt x="283388" y="1777247"/>
                    </a:lnTo>
                    <a:lnTo>
                      <a:pt x="259098" y="1884530"/>
                    </a:lnTo>
                    <a:lnTo>
                      <a:pt x="246953" y="1961449"/>
                    </a:lnTo>
                    <a:lnTo>
                      <a:pt x="246953" y="2034320"/>
                    </a:lnTo>
                    <a:lnTo>
                      <a:pt x="251001" y="2107192"/>
                    </a:lnTo>
                    <a:lnTo>
                      <a:pt x="251001" y="2182087"/>
                    </a:lnTo>
                    <a:lnTo>
                      <a:pt x="240880" y="2248885"/>
                    </a:lnTo>
                    <a:lnTo>
                      <a:pt x="222662" y="2317708"/>
                    </a:lnTo>
                    <a:lnTo>
                      <a:pt x="192299" y="2390579"/>
                    </a:lnTo>
                    <a:lnTo>
                      <a:pt x="165985" y="2475596"/>
                    </a:lnTo>
                    <a:lnTo>
                      <a:pt x="143718" y="2564661"/>
                    </a:lnTo>
                    <a:lnTo>
                      <a:pt x="129549" y="2653725"/>
                    </a:lnTo>
                    <a:lnTo>
                      <a:pt x="125501" y="2748863"/>
                    </a:lnTo>
                    <a:lnTo>
                      <a:pt x="143718" y="2839952"/>
                    </a:lnTo>
                    <a:lnTo>
                      <a:pt x="218614" y="2937113"/>
                    </a:lnTo>
                    <a:lnTo>
                      <a:pt x="210517" y="2947234"/>
                    </a:lnTo>
                    <a:lnTo>
                      <a:pt x="202420" y="2955331"/>
                    </a:lnTo>
                    <a:lnTo>
                      <a:pt x="202420" y="2961404"/>
                    </a:lnTo>
                    <a:lnTo>
                      <a:pt x="202420" y="2973549"/>
                    </a:lnTo>
                    <a:lnTo>
                      <a:pt x="200396" y="2979621"/>
                    </a:lnTo>
                    <a:lnTo>
                      <a:pt x="200396" y="2995815"/>
                    </a:lnTo>
                    <a:lnTo>
                      <a:pt x="159912" y="2997839"/>
                    </a:lnTo>
                    <a:lnTo>
                      <a:pt x="125501" y="2997839"/>
                    </a:lnTo>
                    <a:lnTo>
                      <a:pt x="97162" y="2997839"/>
                    </a:lnTo>
                    <a:lnTo>
                      <a:pt x="62750" y="3001888"/>
                    </a:lnTo>
                    <a:lnTo>
                      <a:pt x="26315" y="2939137"/>
                    </a:lnTo>
                    <a:lnTo>
                      <a:pt x="8097" y="2880436"/>
                    </a:lnTo>
                    <a:lnTo>
                      <a:pt x="0" y="2817685"/>
                    </a:lnTo>
                    <a:lnTo>
                      <a:pt x="4049" y="2754935"/>
                    </a:lnTo>
                    <a:lnTo>
                      <a:pt x="16194" y="2686112"/>
                    </a:lnTo>
                    <a:lnTo>
                      <a:pt x="30363" y="2613241"/>
                    </a:lnTo>
                    <a:lnTo>
                      <a:pt x="44533" y="2532273"/>
                    </a:lnTo>
                    <a:lnTo>
                      <a:pt x="44533" y="2097071"/>
                    </a:lnTo>
                    <a:lnTo>
                      <a:pt x="125501" y="1520174"/>
                    </a:lnTo>
                    <a:lnTo>
                      <a:pt x="137646" y="1435157"/>
                    </a:lnTo>
                    <a:lnTo>
                      <a:pt x="141694" y="1346093"/>
                    </a:lnTo>
                    <a:lnTo>
                      <a:pt x="141694" y="1261076"/>
                    </a:lnTo>
                    <a:lnTo>
                      <a:pt x="143718" y="1176060"/>
                    </a:lnTo>
                    <a:lnTo>
                      <a:pt x="151815" y="1095092"/>
                    </a:lnTo>
                    <a:lnTo>
                      <a:pt x="170033" y="1026269"/>
                    </a:lnTo>
                    <a:lnTo>
                      <a:pt x="200396" y="963519"/>
                    </a:lnTo>
                    <a:lnTo>
                      <a:pt x="236832" y="927083"/>
                    </a:lnTo>
                    <a:lnTo>
                      <a:pt x="281364" y="900769"/>
                    </a:lnTo>
                    <a:lnTo>
                      <a:pt x="331969" y="882551"/>
                    </a:lnTo>
                    <a:lnTo>
                      <a:pt x="390671" y="868382"/>
                    </a:lnTo>
                    <a:lnTo>
                      <a:pt x="449373" y="852188"/>
                    </a:lnTo>
                    <a:lnTo>
                      <a:pt x="508075" y="833970"/>
                    </a:lnTo>
                    <a:lnTo>
                      <a:pt x="556656" y="815752"/>
                    </a:lnTo>
                    <a:lnTo>
                      <a:pt x="601188" y="787414"/>
                    </a:lnTo>
                    <a:lnTo>
                      <a:pt x="629527" y="750978"/>
                    </a:lnTo>
                    <a:lnTo>
                      <a:pt x="651793" y="702397"/>
                    </a:lnTo>
                    <a:lnTo>
                      <a:pt x="647745" y="657865"/>
                    </a:lnTo>
                    <a:lnTo>
                      <a:pt x="633575" y="613332"/>
                    </a:lnTo>
                    <a:lnTo>
                      <a:pt x="605237" y="568800"/>
                    </a:lnTo>
                    <a:lnTo>
                      <a:pt x="570825" y="528316"/>
                    </a:lnTo>
                    <a:lnTo>
                      <a:pt x="538438" y="487832"/>
                    </a:lnTo>
                    <a:lnTo>
                      <a:pt x="512123" y="447348"/>
                    </a:lnTo>
                    <a:lnTo>
                      <a:pt x="502002" y="410913"/>
                    </a:lnTo>
                    <a:lnTo>
                      <a:pt x="512123" y="386622"/>
                    </a:lnTo>
                    <a:lnTo>
                      <a:pt x="512123" y="352211"/>
                    </a:lnTo>
                    <a:lnTo>
                      <a:pt x="506051" y="311727"/>
                    </a:lnTo>
                    <a:lnTo>
                      <a:pt x="506051" y="275291"/>
                    </a:lnTo>
                    <a:lnTo>
                      <a:pt x="508075" y="234807"/>
                    </a:lnTo>
                    <a:lnTo>
                      <a:pt x="530341" y="168009"/>
                    </a:lnTo>
                    <a:lnTo>
                      <a:pt x="566777" y="109307"/>
                    </a:lnTo>
                    <a:lnTo>
                      <a:pt x="611309" y="54653"/>
                    </a:lnTo>
                    <a:lnTo>
                      <a:pt x="651793" y="60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428E7C1-83E1-4E28-825E-909AC97BF758}"/>
                  </a:ext>
                </a:extLst>
              </p:cNvPr>
              <p:cNvSpPr/>
              <p:nvPr/>
            </p:nvSpPr>
            <p:spPr>
              <a:xfrm>
                <a:off x="1848897" y="1566628"/>
                <a:ext cx="685531" cy="48814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5DA120-D3EF-4CBF-81A1-158438196AF1}"/>
                </a:ext>
              </a:extLst>
            </p:cNvPr>
            <p:cNvSpPr txBox="1"/>
            <p:nvPr/>
          </p:nvSpPr>
          <p:spPr>
            <a:xfrm rot="5400000" flipH="1">
              <a:off x="-172731" y="3683099"/>
              <a:ext cx="470868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altLang="ko-KR" dirty="0">
                  <a:solidFill>
                    <a:schemeClr val="bg1"/>
                  </a:solidFill>
                  <a:cs typeface="Arial" pitchFamily="34" charset="0"/>
                </a:rPr>
                <a:t>L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OREM IPSUM DOLOR SIT AMET,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CU USU AGAM INTEGRE IMPEDIT.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19972C8-435E-4059-8544-1BFD54C5C9AC}"/>
              </a:ext>
            </a:extLst>
          </p:cNvPr>
          <p:cNvSpPr txBox="1"/>
          <p:nvPr/>
        </p:nvSpPr>
        <p:spPr>
          <a:xfrm rot="5400000">
            <a:off x="374024" y="3684182"/>
            <a:ext cx="4595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Example Text : Get a modern PowerPoint  Presentation that is beautifully designed. I hope and I believe that this Template will your Time, Money and Reputation. 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6DC46C-4960-4C2D-B85D-79BFB0F6F637}"/>
              </a:ext>
            </a:extLst>
          </p:cNvPr>
          <p:cNvGrpSpPr/>
          <p:nvPr/>
        </p:nvGrpSpPr>
        <p:grpSpPr>
          <a:xfrm>
            <a:off x="3632517" y="1566627"/>
            <a:ext cx="1361015" cy="4881441"/>
            <a:chOff x="3670428" y="1566627"/>
            <a:chExt cx="1361015" cy="488144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58BEC4B-FA8E-4EA1-89D0-BF87467F9E61}"/>
                </a:ext>
              </a:extLst>
            </p:cNvPr>
            <p:cNvGrpSpPr/>
            <p:nvPr/>
          </p:nvGrpSpPr>
          <p:grpSpPr>
            <a:xfrm>
              <a:off x="3670428" y="1566627"/>
              <a:ext cx="1361015" cy="4881441"/>
              <a:chOff x="1173413" y="1566628"/>
              <a:chExt cx="1361015" cy="4881441"/>
            </a:xfrm>
            <a:solidFill>
              <a:schemeClr val="accent2"/>
            </a:solidFill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6E37918-227A-4CA0-8671-97783C2F1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413" y="1566628"/>
                <a:ext cx="685531" cy="4881441"/>
              </a:xfrm>
              <a:custGeom>
                <a:avLst/>
                <a:gdLst/>
                <a:ahLst/>
                <a:cxnLst/>
                <a:rect l="l" t="t" r="r" b="b"/>
                <a:pathLst>
                  <a:path w="777766" h="5538209">
                    <a:moveTo>
                      <a:pt x="686205" y="0"/>
                    </a:moveTo>
                    <a:lnTo>
                      <a:pt x="759076" y="6073"/>
                    </a:lnTo>
                    <a:lnTo>
                      <a:pt x="777766" y="11499"/>
                    </a:lnTo>
                    <a:lnTo>
                      <a:pt x="777766" y="2896629"/>
                    </a:lnTo>
                    <a:lnTo>
                      <a:pt x="773245" y="2896629"/>
                    </a:lnTo>
                    <a:lnTo>
                      <a:pt x="773245" y="2906750"/>
                    </a:lnTo>
                    <a:lnTo>
                      <a:pt x="710495" y="3400655"/>
                    </a:lnTo>
                    <a:lnTo>
                      <a:pt x="645721" y="3657728"/>
                    </a:lnTo>
                    <a:lnTo>
                      <a:pt x="633575" y="3767035"/>
                    </a:lnTo>
                    <a:lnTo>
                      <a:pt x="641672" y="3874317"/>
                    </a:lnTo>
                    <a:lnTo>
                      <a:pt x="651793" y="3977552"/>
                    </a:lnTo>
                    <a:lnTo>
                      <a:pt x="667987" y="4084834"/>
                    </a:lnTo>
                    <a:lnTo>
                      <a:pt x="670011" y="4194141"/>
                    </a:lnTo>
                    <a:lnTo>
                      <a:pt x="663938" y="4305472"/>
                    </a:lnTo>
                    <a:lnTo>
                      <a:pt x="651793" y="4356077"/>
                    </a:lnTo>
                    <a:lnTo>
                      <a:pt x="641672" y="4422876"/>
                    </a:lnTo>
                    <a:lnTo>
                      <a:pt x="627503" y="4499795"/>
                    </a:lnTo>
                    <a:lnTo>
                      <a:pt x="615358" y="4580763"/>
                    </a:lnTo>
                    <a:lnTo>
                      <a:pt x="607261" y="4661731"/>
                    </a:lnTo>
                    <a:lnTo>
                      <a:pt x="605237" y="4742699"/>
                    </a:lnTo>
                    <a:lnTo>
                      <a:pt x="607261" y="4817594"/>
                    </a:lnTo>
                    <a:lnTo>
                      <a:pt x="623454" y="4880345"/>
                    </a:lnTo>
                    <a:lnTo>
                      <a:pt x="686205" y="5007869"/>
                    </a:lnTo>
                    <a:lnTo>
                      <a:pt x="663938" y="5082764"/>
                    </a:lnTo>
                    <a:lnTo>
                      <a:pt x="647745" y="5173853"/>
                    </a:lnTo>
                    <a:lnTo>
                      <a:pt x="647745" y="5268991"/>
                    </a:lnTo>
                    <a:lnTo>
                      <a:pt x="655842" y="5358056"/>
                    </a:lnTo>
                    <a:lnTo>
                      <a:pt x="655842" y="5443072"/>
                    </a:lnTo>
                    <a:lnTo>
                      <a:pt x="645721" y="5519992"/>
                    </a:lnTo>
                    <a:lnTo>
                      <a:pt x="605237" y="5534161"/>
                    </a:lnTo>
                    <a:lnTo>
                      <a:pt x="556656" y="5538209"/>
                    </a:lnTo>
                    <a:lnTo>
                      <a:pt x="512123" y="5524040"/>
                    </a:lnTo>
                    <a:lnTo>
                      <a:pt x="467591" y="5501774"/>
                    </a:lnTo>
                    <a:lnTo>
                      <a:pt x="431155" y="5465338"/>
                    </a:lnTo>
                    <a:lnTo>
                      <a:pt x="408889" y="5420806"/>
                    </a:lnTo>
                    <a:lnTo>
                      <a:pt x="402816" y="5366152"/>
                    </a:lnTo>
                    <a:lnTo>
                      <a:pt x="439252" y="5295305"/>
                    </a:lnTo>
                    <a:lnTo>
                      <a:pt x="465567" y="5210289"/>
                    </a:lnTo>
                    <a:lnTo>
                      <a:pt x="475688" y="5119200"/>
                    </a:lnTo>
                    <a:lnTo>
                      <a:pt x="483784" y="5020014"/>
                    </a:lnTo>
                    <a:lnTo>
                      <a:pt x="479736" y="4916780"/>
                    </a:lnTo>
                    <a:lnTo>
                      <a:pt x="467591" y="4809498"/>
                    </a:lnTo>
                    <a:lnTo>
                      <a:pt x="449373" y="4698167"/>
                    </a:lnTo>
                    <a:lnTo>
                      <a:pt x="431155" y="4588860"/>
                    </a:lnTo>
                    <a:lnTo>
                      <a:pt x="408889" y="4485626"/>
                    </a:lnTo>
                    <a:lnTo>
                      <a:pt x="386623" y="4382392"/>
                    </a:lnTo>
                    <a:lnTo>
                      <a:pt x="364356" y="4287254"/>
                    </a:lnTo>
                    <a:lnTo>
                      <a:pt x="346139" y="4198189"/>
                    </a:lnTo>
                    <a:lnTo>
                      <a:pt x="327921" y="4117221"/>
                    </a:lnTo>
                    <a:lnTo>
                      <a:pt x="317800" y="4007915"/>
                    </a:lnTo>
                    <a:lnTo>
                      <a:pt x="323872" y="3892535"/>
                    </a:lnTo>
                    <a:lnTo>
                      <a:pt x="340066" y="3779180"/>
                    </a:lnTo>
                    <a:lnTo>
                      <a:pt x="362332" y="3667849"/>
                    </a:lnTo>
                    <a:lnTo>
                      <a:pt x="376502" y="3554494"/>
                    </a:lnTo>
                    <a:lnTo>
                      <a:pt x="384598" y="3441139"/>
                    </a:lnTo>
                    <a:lnTo>
                      <a:pt x="368405" y="3325759"/>
                    </a:lnTo>
                    <a:lnTo>
                      <a:pt x="354235" y="3252888"/>
                    </a:lnTo>
                    <a:lnTo>
                      <a:pt x="336018" y="3167872"/>
                    </a:lnTo>
                    <a:lnTo>
                      <a:pt x="313751" y="3072735"/>
                    </a:lnTo>
                    <a:lnTo>
                      <a:pt x="291485" y="2969500"/>
                    </a:lnTo>
                    <a:lnTo>
                      <a:pt x="269219" y="2862218"/>
                    </a:lnTo>
                    <a:lnTo>
                      <a:pt x="255050" y="2758984"/>
                    </a:lnTo>
                    <a:lnTo>
                      <a:pt x="246953" y="2655750"/>
                    </a:lnTo>
                    <a:lnTo>
                      <a:pt x="246953" y="2560612"/>
                    </a:lnTo>
                    <a:lnTo>
                      <a:pt x="259098" y="2475596"/>
                    </a:lnTo>
                    <a:lnTo>
                      <a:pt x="291485" y="2354144"/>
                    </a:lnTo>
                    <a:lnTo>
                      <a:pt x="336018" y="2240789"/>
                    </a:lnTo>
                    <a:lnTo>
                      <a:pt x="384598" y="2127434"/>
                    </a:lnTo>
                    <a:lnTo>
                      <a:pt x="431155" y="2020151"/>
                    </a:lnTo>
                    <a:lnTo>
                      <a:pt x="467591" y="1908820"/>
                    </a:lnTo>
                    <a:lnTo>
                      <a:pt x="479736" y="1831900"/>
                    </a:lnTo>
                    <a:lnTo>
                      <a:pt x="475688" y="1759029"/>
                    </a:lnTo>
                    <a:lnTo>
                      <a:pt x="461518" y="1684134"/>
                    </a:lnTo>
                    <a:lnTo>
                      <a:pt x="435204" y="1619360"/>
                    </a:lnTo>
                    <a:lnTo>
                      <a:pt x="408889" y="1556609"/>
                    </a:lnTo>
                    <a:lnTo>
                      <a:pt x="386623" y="1497908"/>
                    </a:lnTo>
                    <a:lnTo>
                      <a:pt x="368405" y="1439206"/>
                    </a:lnTo>
                    <a:lnTo>
                      <a:pt x="362332" y="1439206"/>
                    </a:lnTo>
                    <a:lnTo>
                      <a:pt x="344114" y="1556609"/>
                    </a:lnTo>
                    <a:lnTo>
                      <a:pt x="317800" y="1669965"/>
                    </a:lnTo>
                    <a:lnTo>
                      <a:pt x="283388" y="1777247"/>
                    </a:lnTo>
                    <a:lnTo>
                      <a:pt x="259098" y="1884530"/>
                    </a:lnTo>
                    <a:lnTo>
                      <a:pt x="246953" y="1961449"/>
                    </a:lnTo>
                    <a:lnTo>
                      <a:pt x="246953" y="2034320"/>
                    </a:lnTo>
                    <a:lnTo>
                      <a:pt x="251001" y="2107192"/>
                    </a:lnTo>
                    <a:lnTo>
                      <a:pt x="251001" y="2182087"/>
                    </a:lnTo>
                    <a:lnTo>
                      <a:pt x="240880" y="2248885"/>
                    </a:lnTo>
                    <a:lnTo>
                      <a:pt x="222662" y="2317708"/>
                    </a:lnTo>
                    <a:lnTo>
                      <a:pt x="192299" y="2390579"/>
                    </a:lnTo>
                    <a:lnTo>
                      <a:pt x="165985" y="2475596"/>
                    </a:lnTo>
                    <a:lnTo>
                      <a:pt x="143718" y="2564661"/>
                    </a:lnTo>
                    <a:lnTo>
                      <a:pt x="129549" y="2653725"/>
                    </a:lnTo>
                    <a:lnTo>
                      <a:pt x="125501" y="2748863"/>
                    </a:lnTo>
                    <a:lnTo>
                      <a:pt x="143718" y="2839952"/>
                    </a:lnTo>
                    <a:lnTo>
                      <a:pt x="218614" y="2937113"/>
                    </a:lnTo>
                    <a:lnTo>
                      <a:pt x="210517" y="2947234"/>
                    </a:lnTo>
                    <a:lnTo>
                      <a:pt x="202420" y="2955331"/>
                    </a:lnTo>
                    <a:lnTo>
                      <a:pt x="202420" y="2961404"/>
                    </a:lnTo>
                    <a:lnTo>
                      <a:pt x="202420" y="2973549"/>
                    </a:lnTo>
                    <a:lnTo>
                      <a:pt x="200396" y="2979621"/>
                    </a:lnTo>
                    <a:lnTo>
                      <a:pt x="200396" y="2995815"/>
                    </a:lnTo>
                    <a:lnTo>
                      <a:pt x="159912" y="2997839"/>
                    </a:lnTo>
                    <a:lnTo>
                      <a:pt x="125501" y="2997839"/>
                    </a:lnTo>
                    <a:lnTo>
                      <a:pt x="97162" y="2997839"/>
                    </a:lnTo>
                    <a:lnTo>
                      <a:pt x="62750" y="3001888"/>
                    </a:lnTo>
                    <a:lnTo>
                      <a:pt x="26315" y="2939137"/>
                    </a:lnTo>
                    <a:lnTo>
                      <a:pt x="8097" y="2880436"/>
                    </a:lnTo>
                    <a:lnTo>
                      <a:pt x="0" y="2817685"/>
                    </a:lnTo>
                    <a:lnTo>
                      <a:pt x="4049" y="2754935"/>
                    </a:lnTo>
                    <a:lnTo>
                      <a:pt x="16194" y="2686112"/>
                    </a:lnTo>
                    <a:lnTo>
                      <a:pt x="30363" y="2613241"/>
                    </a:lnTo>
                    <a:lnTo>
                      <a:pt x="44533" y="2532273"/>
                    </a:lnTo>
                    <a:lnTo>
                      <a:pt x="44533" y="2097071"/>
                    </a:lnTo>
                    <a:lnTo>
                      <a:pt x="125501" y="1520174"/>
                    </a:lnTo>
                    <a:lnTo>
                      <a:pt x="137646" y="1435157"/>
                    </a:lnTo>
                    <a:lnTo>
                      <a:pt x="141694" y="1346093"/>
                    </a:lnTo>
                    <a:lnTo>
                      <a:pt x="141694" y="1261076"/>
                    </a:lnTo>
                    <a:lnTo>
                      <a:pt x="143718" y="1176060"/>
                    </a:lnTo>
                    <a:lnTo>
                      <a:pt x="151815" y="1095092"/>
                    </a:lnTo>
                    <a:lnTo>
                      <a:pt x="170033" y="1026269"/>
                    </a:lnTo>
                    <a:lnTo>
                      <a:pt x="200396" y="963519"/>
                    </a:lnTo>
                    <a:lnTo>
                      <a:pt x="236832" y="927083"/>
                    </a:lnTo>
                    <a:lnTo>
                      <a:pt x="281364" y="900769"/>
                    </a:lnTo>
                    <a:lnTo>
                      <a:pt x="331969" y="882551"/>
                    </a:lnTo>
                    <a:lnTo>
                      <a:pt x="390671" y="868382"/>
                    </a:lnTo>
                    <a:lnTo>
                      <a:pt x="449373" y="852188"/>
                    </a:lnTo>
                    <a:lnTo>
                      <a:pt x="508075" y="833970"/>
                    </a:lnTo>
                    <a:lnTo>
                      <a:pt x="556656" y="815752"/>
                    </a:lnTo>
                    <a:lnTo>
                      <a:pt x="601188" y="787414"/>
                    </a:lnTo>
                    <a:lnTo>
                      <a:pt x="629527" y="750978"/>
                    </a:lnTo>
                    <a:lnTo>
                      <a:pt x="651793" y="702397"/>
                    </a:lnTo>
                    <a:lnTo>
                      <a:pt x="647745" y="657865"/>
                    </a:lnTo>
                    <a:lnTo>
                      <a:pt x="633575" y="613332"/>
                    </a:lnTo>
                    <a:lnTo>
                      <a:pt x="605237" y="568800"/>
                    </a:lnTo>
                    <a:lnTo>
                      <a:pt x="570825" y="528316"/>
                    </a:lnTo>
                    <a:lnTo>
                      <a:pt x="538438" y="487832"/>
                    </a:lnTo>
                    <a:lnTo>
                      <a:pt x="512123" y="447348"/>
                    </a:lnTo>
                    <a:lnTo>
                      <a:pt x="502002" y="410913"/>
                    </a:lnTo>
                    <a:lnTo>
                      <a:pt x="512123" y="386622"/>
                    </a:lnTo>
                    <a:lnTo>
                      <a:pt x="512123" y="352211"/>
                    </a:lnTo>
                    <a:lnTo>
                      <a:pt x="506051" y="311727"/>
                    </a:lnTo>
                    <a:lnTo>
                      <a:pt x="506051" y="275291"/>
                    </a:lnTo>
                    <a:lnTo>
                      <a:pt x="508075" y="234807"/>
                    </a:lnTo>
                    <a:lnTo>
                      <a:pt x="530341" y="168009"/>
                    </a:lnTo>
                    <a:lnTo>
                      <a:pt x="566777" y="109307"/>
                    </a:lnTo>
                    <a:lnTo>
                      <a:pt x="611309" y="54653"/>
                    </a:lnTo>
                    <a:lnTo>
                      <a:pt x="651793" y="60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3292F84-956B-401F-BC72-4F841C4DECB6}"/>
                  </a:ext>
                </a:extLst>
              </p:cNvPr>
              <p:cNvSpPr/>
              <p:nvPr/>
            </p:nvSpPr>
            <p:spPr>
              <a:xfrm>
                <a:off x="1848897" y="1566628"/>
                <a:ext cx="685531" cy="48814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F9D700-8678-4978-9E09-C444D699A5A4}"/>
                </a:ext>
              </a:extLst>
            </p:cNvPr>
            <p:cNvSpPr txBox="1"/>
            <p:nvPr/>
          </p:nvSpPr>
          <p:spPr>
            <a:xfrm rot="5400000" flipH="1">
              <a:off x="2324450" y="3683099"/>
              <a:ext cx="470868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altLang="ko-KR" dirty="0">
                  <a:solidFill>
                    <a:schemeClr val="bg1"/>
                  </a:solidFill>
                  <a:cs typeface="Arial" pitchFamily="34" charset="0"/>
                </a:rPr>
                <a:t>L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OREM IPSUM DOLOR SIT AMET,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CU USU AGAM INTEGRE IMPEDIT.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0DD7704-6382-4194-A054-B04B35271B09}"/>
              </a:ext>
            </a:extLst>
          </p:cNvPr>
          <p:cNvSpPr txBox="1"/>
          <p:nvPr/>
        </p:nvSpPr>
        <p:spPr>
          <a:xfrm rot="5400000">
            <a:off x="3156293" y="3684181"/>
            <a:ext cx="4595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Example Text : Get a modern PowerPoint  Presentation that is beautifully designed. I hope and I believe that this Template will your Time, Money and Reputation. 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5C69F6-1897-4F7A-A3A7-AF18FA9E1D8F}"/>
              </a:ext>
            </a:extLst>
          </p:cNvPr>
          <p:cNvGrpSpPr/>
          <p:nvPr/>
        </p:nvGrpSpPr>
        <p:grpSpPr>
          <a:xfrm>
            <a:off x="6414786" y="1566627"/>
            <a:ext cx="1361015" cy="4881441"/>
            <a:chOff x="6167443" y="1566627"/>
            <a:chExt cx="1361015" cy="488144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4FBC566-3588-444F-862E-D0E704E369C0}"/>
                </a:ext>
              </a:extLst>
            </p:cNvPr>
            <p:cNvGrpSpPr/>
            <p:nvPr/>
          </p:nvGrpSpPr>
          <p:grpSpPr>
            <a:xfrm>
              <a:off x="6167443" y="1566627"/>
              <a:ext cx="1361015" cy="4881441"/>
              <a:chOff x="1173413" y="1566628"/>
              <a:chExt cx="1361015" cy="4881441"/>
            </a:xfrm>
            <a:solidFill>
              <a:schemeClr val="accent3"/>
            </a:solidFill>
          </p:grpSpPr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724323E6-9B80-4134-A203-26A8C86BA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413" y="1566628"/>
                <a:ext cx="685531" cy="4881441"/>
              </a:xfrm>
              <a:custGeom>
                <a:avLst/>
                <a:gdLst/>
                <a:ahLst/>
                <a:cxnLst/>
                <a:rect l="l" t="t" r="r" b="b"/>
                <a:pathLst>
                  <a:path w="777766" h="5538209">
                    <a:moveTo>
                      <a:pt x="686205" y="0"/>
                    </a:moveTo>
                    <a:lnTo>
                      <a:pt x="759076" y="6073"/>
                    </a:lnTo>
                    <a:lnTo>
                      <a:pt x="777766" y="11499"/>
                    </a:lnTo>
                    <a:lnTo>
                      <a:pt x="777766" y="2896629"/>
                    </a:lnTo>
                    <a:lnTo>
                      <a:pt x="773245" y="2896629"/>
                    </a:lnTo>
                    <a:lnTo>
                      <a:pt x="773245" y="2906750"/>
                    </a:lnTo>
                    <a:lnTo>
                      <a:pt x="710495" y="3400655"/>
                    </a:lnTo>
                    <a:lnTo>
                      <a:pt x="645721" y="3657728"/>
                    </a:lnTo>
                    <a:lnTo>
                      <a:pt x="633575" y="3767035"/>
                    </a:lnTo>
                    <a:lnTo>
                      <a:pt x="641672" y="3874317"/>
                    </a:lnTo>
                    <a:lnTo>
                      <a:pt x="651793" y="3977552"/>
                    </a:lnTo>
                    <a:lnTo>
                      <a:pt x="667987" y="4084834"/>
                    </a:lnTo>
                    <a:lnTo>
                      <a:pt x="670011" y="4194141"/>
                    </a:lnTo>
                    <a:lnTo>
                      <a:pt x="663938" y="4305472"/>
                    </a:lnTo>
                    <a:lnTo>
                      <a:pt x="651793" y="4356077"/>
                    </a:lnTo>
                    <a:lnTo>
                      <a:pt x="641672" y="4422876"/>
                    </a:lnTo>
                    <a:lnTo>
                      <a:pt x="627503" y="4499795"/>
                    </a:lnTo>
                    <a:lnTo>
                      <a:pt x="615358" y="4580763"/>
                    </a:lnTo>
                    <a:lnTo>
                      <a:pt x="607261" y="4661731"/>
                    </a:lnTo>
                    <a:lnTo>
                      <a:pt x="605237" y="4742699"/>
                    </a:lnTo>
                    <a:lnTo>
                      <a:pt x="607261" y="4817594"/>
                    </a:lnTo>
                    <a:lnTo>
                      <a:pt x="623454" y="4880345"/>
                    </a:lnTo>
                    <a:lnTo>
                      <a:pt x="686205" y="5007869"/>
                    </a:lnTo>
                    <a:lnTo>
                      <a:pt x="663938" y="5082764"/>
                    </a:lnTo>
                    <a:lnTo>
                      <a:pt x="647745" y="5173853"/>
                    </a:lnTo>
                    <a:lnTo>
                      <a:pt x="647745" y="5268991"/>
                    </a:lnTo>
                    <a:lnTo>
                      <a:pt x="655842" y="5358056"/>
                    </a:lnTo>
                    <a:lnTo>
                      <a:pt x="655842" y="5443072"/>
                    </a:lnTo>
                    <a:lnTo>
                      <a:pt x="645721" y="5519992"/>
                    </a:lnTo>
                    <a:lnTo>
                      <a:pt x="605237" y="5534161"/>
                    </a:lnTo>
                    <a:lnTo>
                      <a:pt x="556656" y="5538209"/>
                    </a:lnTo>
                    <a:lnTo>
                      <a:pt x="512123" y="5524040"/>
                    </a:lnTo>
                    <a:lnTo>
                      <a:pt x="467591" y="5501774"/>
                    </a:lnTo>
                    <a:lnTo>
                      <a:pt x="431155" y="5465338"/>
                    </a:lnTo>
                    <a:lnTo>
                      <a:pt x="408889" y="5420806"/>
                    </a:lnTo>
                    <a:lnTo>
                      <a:pt x="402816" y="5366152"/>
                    </a:lnTo>
                    <a:lnTo>
                      <a:pt x="439252" y="5295305"/>
                    </a:lnTo>
                    <a:lnTo>
                      <a:pt x="465567" y="5210289"/>
                    </a:lnTo>
                    <a:lnTo>
                      <a:pt x="475688" y="5119200"/>
                    </a:lnTo>
                    <a:lnTo>
                      <a:pt x="483784" y="5020014"/>
                    </a:lnTo>
                    <a:lnTo>
                      <a:pt x="479736" y="4916780"/>
                    </a:lnTo>
                    <a:lnTo>
                      <a:pt x="467591" y="4809498"/>
                    </a:lnTo>
                    <a:lnTo>
                      <a:pt x="449373" y="4698167"/>
                    </a:lnTo>
                    <a:lnTo>
                      <a:pt x="431155" y="4588860"/>
                    </a:lnTo>
                    <a:lnTo>
                      <a:pt x="408889" y="4485626"/>
                    </a:lnTo>
                    <a:lnTo>
                      <a:pt x="386623" y="4382392"/>
                    </a:lnTo>
                    <a:lnTo>
                      <a:pt x="364356" y="4287254"/>
                    </a:lnTo>
                    <a:lnTo>
                      <a:pt x="346139" y="4198189"/>
                    </a:lnTo>
                    <a:lnTo>
                      <a:pt x="327921" y="4117221"/>
                    </a:lnTo>
                    <a:lnTo>
                      <a:pt x="317800" y="4007915"/>
                    </a:lnTo>
                    <a:lnTo>
                      <a:pt x="323872" y="3892535"/>
                    </a:lnTo>
                    <a:lnTo>
                      <a:pt x="340066" y="3779180"/>
                    </a:lnTo>
                    <a:lnTo>
                      <a:pt x="362332" y="3667849"/>
                    </a:lnTo>
                    <a:lnTo>
                      <a:pt x="376502" y="3554494"/>
                    </a:lnTo>
                    <a:lnTo>
                      <a:pt x="384598" y="3441139"/>
                    </a:lnTo>
                    <a:lnTo>
                      <a:pt x="368405" y="3325759"/>
                    </a:lnTo>
                    <a:lnTo>
                      <a:pt x="354235" y="3252888"/>
                    </a:lnTo>
                    <a:lnTo>
                      <a:pt x="336018" y="3167872"/>
                    </a:lnTo>
                    <a:lnTo>
                      <a:pt x="313751" y="3072735"/>
                    </a:lnTo>
                    <a:lnTo>
                      <a:pt x="291485" y="2969500"/>
                    </a:lnTo>
                    <a:lnTo>
                      <a:pt x="269219" y="2862218"/>
                    </a:lnTo>
                    <a:lnTo>
                      <a:pt x="255050" y="2758984"/>
                    </a:lnTo>
                    <a:lnTo>
                      <a:pt x="246953" y="2655750"/>
                    </a:lnTo>
                    <a:lnTo>
                      <a:pt x="246953" y="2560612"/>
                    </a:lnTo>
                    <a:lnTo>
                      <a:pt x="259098" y="2475596"/>
                    </a:lnTo>
                    <a:lnTo>
                      <a:pt x="291485" y="2354144"/>
                    </a:lnTo>
                    <a:lnTo>
                      <a:pt x="336018" y="2240789"/>
                    </a:lnTo>
                    <a:lnTo>
                      <a:pt x="384598" y="2127434"/>
                    </a:lnTo>
                    <a:lnTo>
                      <a:pt x="431155" y="2020151"/>
                    </a:lnTo>
                    <a:lnTo>
                      <a:pt x="467591" y="1908820"/>
                    </a:lnTo>
                    <a:lnTo>
                      <a:pt x="479736" y="1831900"/>
                    </a:lnTo>
                    <a:lnTo>
                      <a:pt x="475688" y="1759029"/>
                    </a:lnTo>
                    <a:lnTo>
                      <a:pt x="461518" y="1684134"/>
                    </a:lnTo>
                    <a:lnTo>
                      <a:pt x="435204" y="1619360"/>
                    </a:lnTo>
                    <a:lnTo>
                      <a:pt x="408889" y="1556609"/>
                    </a:lnTo>
                    <a:lnTo>
                      <a:pt x="386623" y="1497908"/>
                    </a:lnTo>
                    <a:lnTo>
                      <a:pt x="368405" y="1439206"/>
                    </a:lnTo>
                    <a:lnTo>
                      <a:pt x="362332" y="1439206"/>
                    </a:lnTo>
                    <a:lnTo>
                      <a:pt x="344114" y="1556609"/>
                    </a:lnTo>
                    <a:lnTo>
                      <a:pt x="317800" y="1669965"/>
                    </a:lnTo>
                    <a:lnTo>
                      <a:pt x="283388" y="1777247"/>
                    </a:lnTo>
                    <a:lnTo>
                      <a:pt x="259098" y="1884530"/>
                    </a:lnTo>
                    <a:lnTo>
                      <a:pt x="246953" y="1961449"/>
                    </a:lnTo>
                    <a:lnTo>
                      <a:pt x="246953" y="2034320"/>
                    </a:lnTo>
                    <a:lnTo>
                      <a:pt x="251001" y="2107192"/>
                    </a:lnTo>
                    <a:lnTo>
                      <a:pt x="251001" y="2182087"/>
                    </a:lnTo>
                    <a:lnTo>
                      <a:pt x="240880" y="2248885"/>
                    </a:lnTo>
                    <a:lnTo>
                      <a:pt x="222662" y="2317708"/>
                    </a:lnTo>
                    <a:lnTo>
                      <a:pt x="192299" y="2390579"/>
                    </a:lnTo>
                    <a:lnTo>
                      <a:pt x="165985" y="2475596"/>
                    </a:lnTo>
                    <a:lnTo>
                      <a:pt x="143718" y="2564661"/>
                    </a:lnTo>
                    <a:lnTo>
                      <a:pt x="129549" y="2653725"/>
                    </a:lnTo>
                    <a:lnTo>
                      <a:pt x="125501" y="2748863"/>
                    </a:lnTo>
                    <a:lnTo>
                      <a:pt x="143718" y="2839952"/>
                    </a:lnTo>
                    <a:lnTo>
                      <a:pt x="218614" y="2937113"/>
                    </a:lnTo>
                    <a:lnTo>
                      <a:pt x="210517" y="2947234"/>
                    </a:lnTo>
                    <a:lnTo>
                      <a:pt x="202420" y="2955331"/>
                    </a:lnTo>
                    <a:lnTo>
                      <a:pt x="202420" y="2961404"/>
                    </a:lnTo>
                    <a:lnTo>
                      <a:pt x="202420" y="2973549"/>
                    </a:lnTo>
                    <a:lnTo>
                      <a:pt x="200396" y="2979621"/>
                    </a:lnTo>
                    <a:lnTo>
                      <a:pt x="200396" y="2995815"/>
                    </a:lnTo>
                    <a:lnTo>
                      <a:pt x="159912" y="2997839"/>
                    </a:lnTo>
                    <a:lnTo>
                      <a:pt x="125501" y="2997839"/>
                    </a:lnTo>
                    <a:lnTo>
                      <a:pt x="97162" y="2997839"/>
                    </a:lnTo>
                    <a:lnTo>
                      <a:pt x="62750" y="3001888"/>
                    </a:lnTo>
                    <a:lnTo>
                      <a:pt x="26315" y="2939137"/>
                    </a:lnTo>
                    <a:lnTo>
                      <a:pt x="8097" y="2880436"/>
                    </a:lnTo>
                    <a:lnTo>
                      <a:pt x="0" y="2817685"/>
                    </a:lnTo>
                    <a:lnTo>
                      <a:pt x="4049" y="2754935"/>
                    </a:lnTo>
                    <a:lnTo>
                      <a:pt x="16194" y="2686112"/>
                    </a:lnTo>
                    <a:lnTo>
                      <a:pt x="30363" y="2613241"/>
                    </a:lnTo>
                    <a:lnTo>
                      <a:pt x="44533" y="2532273"/>
                    </a:lnTo>
                    <a:lnTo>
                      <a:pt x="44533" y="2097071"/>
                    </a:lnTo>
                    <a:lnTo>
                      <a:pt x="125501" y="1520174"/>
                    </a:lnTo>
                    <a:lnTo>
                      <a:pt x="137646" y="1435157"/>
                    </a:lnTo>
                    <a:lnTo>
                      <a:pt x="141694" y="1346093"/>
                    </a:lnTo>
                    <a:lnTo>
                      <a:pt x="141694" y="1261076"/>
                    </a:lnTo>
                    <a:lnTo>
                      <a:pt x="143718" y="1176060"/>
                    </a:lnTo>
                    <a:lnTo>
                      <a:pt x="151815" y="1095092"/>
                    </a:lnTo>
                    <a:lnTo>
                      <a:pt x="170033" y="1026269"/>
                    </a:lnTo>
                    <a:lnTo>
                      <a:pt x="200396" y="963519"/>
                    </a:lnTo>
                    <a:lnTo>
                      <a:pt x="236832" y="927083"/>
                    </a:lnTo>
                    <a:lnTo>
                      <a:pt x="281364" y="900769"/>
                    </a:lnTo>
                    <a:lnTo>
                      <a:pt x="331969" y="882551"/>
                    </a:lnTo>
                    <a:lnTo>
                      <a:pt x="390671" y="868382"/>
                    </a:lnTo>
                    <a:lnTo>
                      <a:pt x="449373" y="852188"/>
                    </a:lnTo>
                    <a:lnTo>
                      <a:pt x="508075" y="833970"/>
                    </a:lnTo>
                    <a:lnTo>
                      <a:pt x="556656" y="815752"/>
                    </a:lnTo>
                    <a:lnTo>
                      <a:pt x="601188" y="787414"/>
                    </a:lnTo>
                    <a:lnTo>
                      <a:pt x="629527" y="750978"/>
                    </a:lnTo>
                    <a:lnTo>
                      <a:pt x="651793" y="702397"/>
                    </a:lnTo>
                    <a:lnTo>
                      <a:pt x="647745" y="657865"/>
                    </a:lnTo>
                    <a:lnTo>
                      <a:pt x="633575" y="613332"/>
                    </a:lnTo>
                    <a:lnTo>
                      <a:pt x="605237" y="568800"/>
                    </a:lnTo>
                    <a:lnTo>
                      <a:pt x="570825" y="528316"/>
                    </a:lnTo>
                    <a:lnTo>
                      <a:pt x="538438" y="487832"/>
                    </a:lnTo>
                    <a:lnTo>
                      <a:pt x="512123" y="447348"/>
                    </a:lnTo>
                    <a:lnTo>
                      <a:pt x="502002" y="410913"/>
                    </a:lnTo>
                    <a:lnTo>
                      <a:pt x="512123" y="386622"/>
                    </a:lnTo>
                    <a:lnTo>
                      <a:pt x="512123" y="352211"/>
                    </a:lnTo>
                    <a:lnTo>
                      <a:pt x="506051" y="311727"/>
                    </a:lnTo>
                    <a:lnTo>
                      <a:pt x="506051" y="275291"/>
                    </a:lnTo>
                    <a:lnTo>
                      <a:pt x="508075" y="234807"/>
                    </a:lnTo>
                    <a:lnTo>
                      <a:pt x="530341" y="168009"/>
                    </a:lnTo>
                    <a:lnTo>
                      <a:pt x="566777" y="109307"/>
                    </a:lnTo>
                    <a:lnTo>
                      <a:pt x="611309" y="54653"/>
                    </a:lnTo>
                    <a:lnTo>
                      <a:pt x="651793" y="60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1EC090E-EA1B-4078-A8D5-C09DFC701A41}"/>
                  </a:ext>
                </a:extLst>
              </p:cNvPr>
              <p:cNvSpPr/>
              <p:nvPr/>
            </p:nvSpPr>
            <p:spPr>
              <a:xfrm>
                <a:off x="1848897" y="1566628"/>
                <a:ext cx="685531" cy="48814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0F2F96-2D70-4500-A687-899BBC5FE7A7}"/>
                </a:ext>
              </a:extLst>
            </p:cNvPr>
            <p:cNvSpPr txBox="1"/>
            <p:nvPr/>
          </p:nvSpPr>
          <p:spPr>
            <a:xfrm rot="5400000" flipH="1">
              <a:off x="4821631" y="3683099"/>
              <a:ext cx="470868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altLang="ko-KR" dirty="0">
                  <a:solidFill>
                    <a:schemeClr val="bg1"/>
                  </a:solidFill>
                  <a:cs typeface="Arial" pitchFamily="34" charset="0"/>
                </a:rPr>
                <a:t>L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OREM IPSUM DOLOR SIT AMET,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CU USU AGAM INTEGRE IMPEDIT.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18DA087-EF2D-43D3-99E3-08BC61659207}"/>
              </a:ext>
            </a:extLst>
          </p:cNvPr>
          <p:cNvSpPr txBox="1"/>
          <p:nvPr/>
        </p:nvSpPr>
        <p:spPr>
          <a:xfrm rot="5400000">
            <a:off x="5938562" y="3684181"/>
            <a:ext cx="4595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Example Text : Get a modern PowerPoint  Presentation that is beautifully designed. I hope and I believe that this Template will your Time, Money and Reputation. 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A7F105-9661-4DF4-B51F-F18EC360CE12}"/>
              </a:ext>
            </a:extLst>
          </p:cNvPr>
          <p:cNvGrpSpPr/>
          <p:nvPr/>
        </p:nvGrpSpPr>
        <p:grpSpPr>
          <a:xfrm>
            <a:off x="9197056" y="1566627"/>
            <a:ext cx="1361015" cy="4881441"/>
            <a:chOff x="8664458" y="1566627"/>
            <a:chExt cx="1361015" cy="488144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D639F01-C7B0-4583-9DEC-0615BD5F8CB0}"/>
                </a:ext>
              </a:extLst>
            </p:cNvPr>
            <p:cNvGrpSpPr/>
            <p:nvPr/>
          </p:nvGrpSpPr>
          <p:grpSpPr>
            <a:xfrm>
              <a:off x="8664458" y="1566627"/>
              <a:ext cx="1361015" cy="4881441"/>
              <a:chOff x="1173413" y="1566628"/>
              <a:chExt cx="1361015" cy="4881441"/>
            </a:xfrm>
          </p:grpSpPr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75A6FCEF-9372-46C1-A20A-BD5F26E0BF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413" y="1566628"/>
                <a:ext cx="685531" cy="4881441"/>
              </a:xfrm>
              <a:custGeom>
                <a:avLst/>
                <a:gdLst/>
                <a:ahLst/>
                <a:cxnLst/>
                <a:rect l="l" t="t" r="r" b="b"/>
                <a:pathLst>
                  <a:path w="777766" h="5538209">
                    <a:moveTo>
                      <a:pt x="686205" y="0"/>
                    </a:moveTo>
                    <a:lnTo>
                      <a:pt x="759076" y="6073"/>
                    </a:lnTo>
                    <a:lnTo>
                      <a:pt x="777766" y="11499"/>
                    </a:lnTo>
                    <a:lnTo>
                      <a:pt x="777766" y="2896629"/>
                    </a:lnTo>
                    <a:lnTo>
                      <a:pt x="773245" y="2896629"/>
                    </a:lnTo>
                    <a:lnTo>
                      <a:pt x="773245" y="2906750"/>
                    </a:lnTo>
                    <a:lnTo>
                      <a:pt x="710495" y="3400655"/>
                    </a:lnTo>
                    <a:lnTo>
                      <a:pt x="645721" y="3657728"/>
                    </a:lnTo>
                    <a:lnTo>
                      <a:pt x="633575" y="3767035"/>
                    </a:lnTo>
                    <a:lnTo>
                      <a:pt x="641672" y="3874317"/>
                    </a:lnTo>
                    <a:lnTo>
                      <a:pt x="651793" y="3977552"/>
                    </a:lnTo>
                    <a:lnTo>
                      <a:pt x="667987" y="4084834"/>
                    </a:lnTo>
                    <a:lnTo>
                      <a:pt x="670011" y="4194141"/>
                    </a:lnTo>
                    <a:lnTo>
                      <a:pt x="663938" y="4305472"/>
                    </a:lnTo>
                    <a:lnTo>
                      <a:pt x="651793" y="4356077"/>
                    </a:lnTo>
                    <a:lnTo>
                      <a:pt x="641672" y="4422876"/>
                    </a:lnTo>
                    <a:lnTo>
                      <a:pt x="627503" y="4499795"/>
                    </a:lnTo>
                    <a:lnTo>
                      <a:pt x="615358" y="4580763"/>
                    </a:lnTo>
                    <a:lnTo>
                      <a:pt x="607261" y="4661731"/>
                    </a:lnTo>
                    <a:lnTo>
                      <a:pt x="605237" y="4742699"/>
                    </a:lnTo>
                    <a:lnTo>
                      <a:pt x="607261" y="4817594"/>
                    </a:lnTo>
                    <a:lnTo>
                      <a:pt x="623454" y="4880345"/>
                    </a:lnTo>
                    <a:lnTo>
                      <a:pt x="686205" y="5007869"/>
                    </a:lnTo>
                    <a:lnTo>
                      <a:pt x="663938" y="5082764"/>
                    </a:lnTo>
                    <a:lnTo>
                      <a:pt x="647745" y="5173853"/>
                    </a:lnTo>
                    <a:lnTo>
                      <a:pt x="647745" y="5268991"/>
                    </a:lnTo>
                    <a:lnTo>
                      <a:pt x="655842" y="5358056"/>
                    </a:lnTo>
                    <a:lnTo>
                      <a:pt x="655842" y="5443072"/>
                    </a:lnTo>
                    <a:lnTo>
                      <a:pt x="645721" y="5519992"/>
                    </a:lnTo>
                    <a:lnTo>
                      <a:pt x="605237" y="5534161"/>
                    </a:lnTo>
                    <a:lnTo>
                      <a:pt x="556656" y="5538209"/>
                    </a:lnTo>
                    <a:lnTo>
                      <a:pt x="512123" y="5524040"/>
                    </a:lnTo>
                    <a:lnTo>
                      <a:pt x="467591" y="5501774"/>
                    </a:lnTo>
                    <a:lnTo>
                      <a:pt x="431155" y="5465338"/>
                    </a:lnTo>
                    <a:lnTo>
                      <a:pt x="408889" y="5420806"/>
                    </a:lnTo>
                    <a:lnTo>
                      <a:pt x="402816" y="5366152"/>
                    </a:lnTo>
                    <a:lnTo>
                      <a:pt x="439252" y="5295305"/>
                    </a:lnTo>
                    <a:lnTo>
                      <a:pt x="465567" y="5210289"/>
                    </a:lnTo>
                    <a:lnTo>
                      <a:pt x="475688" y="5119200"/>
                    </a:lnTo>
                    <a:lnTo>
                      <a:pt x="483784" y="5020014"/>
                    </a:lnTo>
                    <a:lnTo>
                      <a:pt x="479736" y="4916780"/>
                    </a:lnTo>
                    <a:lnTo>
                      <a:pt x="467591" y="4809498"/>
                    </a:lnTo>
                    <a:lnTo>
                      <a:pt x="449373" y="4698167"/>
                    </a:lnTo>
                    <a:lnTo>
                      <a:pt x="431155" y="4588860"/>
                    </a:lnTo>
                    <a:lnTo>
                      <a:pt x="408889" y="4485626"/>
                    </a:lnTo>
                    <a:lnTo>
                      <a:pt x="386623" y="4382392"/>
                    </a:lnTo>
                    <a:lnTo>
                      <a:pt x="364356" y="4287254"/>
                    </a:lnTo>
                    <a:lnTo>
                      <a:pt x="346139" y="4198189"/>
                    </a:lnTo>
                    <a:lnTo>
                      <a:pt x="327921" y="4117221"/>
                    </a:lnTo>
                    <a:lnTo>
                      <a:pt x="317800" y="4007915"/>
                    </a:lnTo>
                    <a:lnTo>
                      <a:pt x="323872" y="3892535"/>
                    </a:lnTo>
                    <a:lnTo>
                      <a:pt x="340066" y="3779180"/>
                    </a:lnTo>
                    <a:lnTo>
                      <a:pt x="362332" y="3667849"/>
                    </a:lnTo>
                    <a:lnTo>
                      <a:pt x="376502" y="3554494"/>
                    </a:lnTo>
                    <a:lnTo>
                      <a:pt x="384598" y="3441139"/>
                    </a:lnTo>
                    <a:lnTo>
                      <a:pt x="368405" y="3325759"/>
                    </a:lnTo>
                    <a:lnTo>
                      <a:pt x="354235" y="3252888"/>
                    </a:lnTo>
                    <a:lnTo>
                      <a:pt x="336018" y="3167872"/>
                    </a:lnTo>
                    <a:lnTo>
                      <a:pt x="313751" y="3072735"/>
                    </a:lnTo>
                    <a:lnTo>
                      <a:pt x="291485" y="2969500"/>
                    </a:lnTo>
                    <a:lnTo>
                      <a:pt x="269219" y="2862218"/>
                    </a:lnTo>
                    <a:lnTo>
                      <a:pt x="255050" y="2758984"/>
                    </a:lnTo>
                    <a:lnTo>
                      <a:pt x="246953" y="2655750"/>
                    </a:lnTo>
                    <a:lnTo>
                      <a:pt x="246953" y="2560612"/>
                    </a:lnTo>
                    <a:lnTo>
                      <a:pt x="259098" y="2475596"/>
                    </a:lnTo>
                    <a:lnTo>
                      <a:pt x="291485" y="2354144"/>
                    </a:lnTo>
                    <a:lnTo>
                      <a:pt x="336018" y="2240789"/>
                    </a:lnTo>
                    <a:lnTo>
                      <a:pt x="384598" y="2127434"/>
                    </a:lnTo>
                    <a:lnTo>
                      <a:pt x="431155" y="2020151"/>
                    </a:lnTo>
                    <a:lnTo>
                      <a:pt x="467591" y="1908820"/>
                    </a:lnTo>
                    <a:lnTo>
                      <a:pt x="479736" y="1831900"/>
                    </a:lnTo>
                    <a:lnTo>
                      <a:pt x="475688" y="1759029"/>
                    </a:lnTo>
                    <a:lnTo>
                      <a:pt x="461518" y="1684134"/>
                    </a:lnTo>
                    <a:lnTo>
                      <a:pt x="435204" y="1619360"/>
                    </a:lnTo>
                    <a:lnTo>
                      <a:pt x="408889" y="1556609"/>
                    </a:lnTo>
                    <a:lnTo>
                      <a:pt x="386623" y="1497908"/>
                    </a:lnTo>
                    <a:lnTo>
                      <a:pt x="368405" y="1439206"/>
                    </a:lnTo>
                    <a:lnTo>
                      <a:pt x="362332" y="1439206"/>
                    </a:lnTo>
                    <a:lnTo>
                      <a:pt x="344114" y="1556609"/>
                    </a:lnTo>
                    <a:lnTo>
                      <a:pt x="317800" y="1669965"/>
                    </a:lnTo>
                    <a:lnTo>
                      <a:pt x="283388" y="1777247"/>
                    </a:lnTo>
                    <a:lnTo>
                      <a:pt x="259098" y="1884530"/>
                    </a:lnTo>
                    <a:lnTo>
                      <a:pt x="246953" y="1961449"/>
                    </a:lnTo>
                    <a:lnTo>
                      <a:pt x="246953" y="2034320"/>
                    </a:lnTo>
                    <a:lnTo>
                      <a:pt x="251001" y="2107192"/>
                    </a:lnTo>
                    <a:lnTo>
                      <a:pt x="251001" y="2182087"/>
                    </a:lnTo>
                    <a:lnTo>
                      <a:pt x="240880" y="2248885"/>
                    </a:lnTo>
                    <a:lnTo>
                      <a:pt x="222662" y="2317708"/>
                    </a:lnTo>
                    <a:lnTo>
                      <a:pt x="192299" y="2390579"/>
                    </a:lnTo>
                    <a:lnTo>
                      <a:pt x="165985" y="2475596"/>
                    </a:lnTo>
                    <a:lnTo>
                      <a:pt x="143718" y="2564661"/>
                    </a:lnTo>
                    <a:lnTo>
                      <a:pt x="129549" y="2653725"/>
                    </a:lnTo>
                    <a:lnTo>
                      <a:pt x="125501" y="2748863"/>
                    </a:lnTo>
                    <a:lnTo>
                      <a:pt x="143718" y="2839952"/>
                    </a:lnTo>
                    <a:lnTo>
                      <a:pt x="218614" y="2937113"/>
                    </a:lnTo>
                    <a:lnTo>
                      <a:pt x="210517" y="2947234"/>
                    </a:lnTo>
                    <a:lnTo>
                      <a:pt x="202420" y="2955331"/>
                    </a:lnTo>
                    <a:lnTo>
                      <a:pt x="202420" y="2961404"/>
                    </a:lnTo>
                    <a:lnTo>
                      <a:pt x="202420" y="2973549"/>
                    </a:lnTo>
                    <a:lnTo>
                      <a:pt x="200396" y="2979621"/>
                    </a:lnTo>
                    <a:lnTo>
                      <a:pt x="200396" y="2995815"/>
                    </a:lnTo>
                    <a:lnTo>
                      <a:pt x="159912" y="2997839"/>
                    </a:lnTo>
                    <a:lnTo>
                      <a:pt x="125501" y="2997839"/>
                    </a:lnTo>
                    <a:lnTo>
                      <a:pt x="97162" y="2997839"/>
                    </a:lnTo>
                    <a:lnTo>
                      <a:pt x="62750" y="3001888"/>
                    </a:lnTo>
                    <a:lnTo>
                      <a:pt x="26315" y="2939137"/>
                    </a:lnTo>
                    <a:lnTo>
                      <a:pt x="8097" y="2880436"/>
                    </a:lnTo>
                    <a:lnTo>
                      <a:pt x="0" y="2817685"/>
                    </a:lnTo>
                    <a:lnTo>
                      <a:pt x="4049" y="2754935"/>
                    </a:lnTo>
                    <a:lnTo>
                      <a:pt x="16194" y="2686112"/>
                    </a:lnTo>
                    <a:lnTo>
                      <a:pt x="30363" y="2613241"/>
                    </a:lnTo>
                    <a:lnTo>
                      <a:pt x="44533" y="2532273"/>
                    </a:lnTo>
                    <a:lnTo>
                      <a:pt x="44533" y="2097071"/>
                    </a:lnTo>
                    <a:lnTo>
                      <a:pt x="125501" y="1520174"/>
                    </a:lnTo>
                    <a:lnTo>
                      <a:pt x="137646" y="1435157"/>
                    </a:lnTo>
                    <a:lnTo>
                      <a:pt x="141694" y="1346093"/>
                    </a:lnTo>
                    <a:lnTo>
                      <a:pt x="141694" y="1261076"/>
                    </a:lnTo>
                    <a:lnTo>
                      <a:pt x="143718" y="1176060"/>
                    </a:lnTo>
                    <a:lnTo>
                      <a:pt x="151815" y="1095092"/>
                    </a:lnTo>
                    <a:lnTo>
                      <a:pt x="170033" y="1026269"/>
                    </a:lnTo>
                    <a:lnTo>
                      <a:pt x="200396" y="963519"/>
                    </a:lnTo>
                    <a:lnTo>
                      <a:pt x="236832" y="927083"/>
                    </a:lnTo>
                    <a:lnTo>
                      <a:pt x="281364" y="900769"/>
                    </a:lnTo>
                    <a:lnTo>
                      <a:pt x="331969" y="882551"/>
                    </a:lnTo>
                    <a:lnTo>
                      <a:pt x="390671" y="868382"/>
                    </a:lnTo>
                    <a:lnTo>
                      <a:pt x="449373" y="852188"/>
                    </a:lnTo>
                    <a:lnTo>
                      <a:pt x="508075" y="833970"/>
                    </a:lnTo>
                    <a:lnTo>
                      <a:pt x="556656" y="815752"/>
                    </a:lnTo>
                    <a:lnTo>
                      <a:pt x="601188" y="787414"/>
                    </a:lnTo>
                    <a:lnTo>
                      <a:pt x="629527" y="750978"/>
                    </a:lnTo>
                    <a:lnTo>
                      <a:pt x="651793" y="702397"/>
                    </a:lnTo>
                    <a:lnTo>
                      <a:pt x="647745" y="657865"/>
                    </a:lnTo>
                    <a:lnTo>
                      <a:pt x="633575" y="613332"/>
                    </a:lnTo>
                    <a:lnTo>
                      <a:pt x="605237" y="568800"/>
                    </a:lnTo>
                    <a:lnTo>
                      <a:pt x="570825" y="528316"/>
                    </a:lnTo>
                    <a:lnTo>
                      <a:pt x="538438" y="487832"/>
                    </a:lnTo>
                    <a:lnTo>
                      <a:pt x="512123" y="447348"/>
                    </a:lnTo>
                    <a:lnTo>
                      <a:pt x="502002" y="410913"/>
                    </a:lnTo>
                    <a:lnTo>
                      <a:pt x="512123" y="386622"/>
                    </a:lnTo>
                    <a:lnTo>
                      <a:pt x="512123" y="352211"/>
                    </a:lnTo>
                    <a:lnTo>
                      <a:pt x="506051" y="311727"/>
                    </a:lnTo>
                    <a:lnTo>
                      <a:pt x="506051" y="275291"/>
                    </a:lnTo>
                    <a:lnTo>
                      <a:pt x="508075" y="234807"/>
                    </a:lnTo>
                    <a:lnTo>
                      <a:pt x="530341" y="168009"/>
                    </a:lnTo>
                    <a:lnTo>
                      <a:pt x="566777" y="109307"/>
                    </a:lnTo>
                    <a:lnTo>
                      <a:pt x="611309" y="54653"/>
                    </a:lnTo>
                    <a:lnTo>
                      <a:pt x="651793" y="607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20A4B13-2DD0-4ECF-9055-7C4C862E2BE8}"/>
                  </a:ext>
                </a:extLst>
              </p:cNvPr>
              <p:cNvSpPr/>
              <p:nvPr/>
            </p:nvSpPr>
            <p:spPr>
              <a:xfrm>
                <a:off x="1848897" y="1566628"/>
                <a:ext cx="685531" cy="48814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DB2852-B159-4E1D-9D0C-78470C64C513}"/>
                </a:ext>
              </a:extLst>
            </p:cNvPr>
            <p:cNvSpPr txBox="1"/>
            <p:nvPr/>
          </p:nvSpPr>
          <p:spPr>
            <a:xfrm rot="5400000" flipH="1">
              <a:off x="7318811" y="3683099"/>
              <a:ext cx="470868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altLang="ko-KR" dirty="0">
                  <a:solidFill>
                    <a:schemeClr val="bg1"/>
                  </a:solidFill>
                  <a:cs typeface="Arial" pitchFamily="34" charset="0"/>
                </a:rPr>
                <a:t>L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OREM IPSUM DOLOR SIT AMET,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CU USU AGAM INTEGRE IMPEDIT.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A49E82A-D505-4EBD-881D-730D55507900}"/>
              </a:ext>
            </a:extLst>
          </p:cNvPr>
          <p:cNvSpPr txBox="1"/>
          <p:nvPr/>
        </p:nvSpPr>
        <p:spPr>
          <a:xfrm rot="5400000">
            <a:off x="8720832" y="3684181"/>
            <a:ext cx="4595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Example Text : Get a modern PowerPoint  Presentation that is beautifully designed. I hope and I believe that this Template will your Time, Money and Reputation. 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63B79E-5727-4032-82E2-2C1A84962929}"/>
              </a:ext>
            </a:extLst>
          </p:cNvPr>
          <p:cNvSpPr txBox="1"/>
          <p:nvPr/>
        </p:nvSpPr>
        <p:spPr>
          <a:xfrm>
            <a:off x="726707" y="4561453"/>
            <a:ext cx="4748767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accent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491CE4-C735-417D-A9AF-83C34B0A7961}"/>
              </a:ext>
            </a:extLst>
          </p:cNvPr>
          <p:cNvSpPr/>
          <p:nvPr/>
        </p:nvSpPr>
        <p:spPr>
          <a:xfrm>
            <a:off x="2551401" y="935742"/>
            <a:ext cx="2353973" cy="36933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Positive Result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0DDE66-3F77-4C74-B6BE-71CCD1D88E0F}"/>
              </a:ext>
            </a:extLst>
          </p:cNvPr>
          <p:cNvSpPr/>
          <p:nvPr/>
        </p:nvSpPr>
        <p:spPr>
          <a:xfrm>
            <a:off x="2551401" y="2040643"/>
            <a:ext cx="2353973" cy="36933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none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Negative </a:t>
            </a:r>
            <a:r>
              <a:rPr lang="en-US" dirty="0" err="1">
                <a:solidFill>
                  <a:schemeClr val="bg1"/>
                </a:solidFill>
              </a:rPr>
              <a:t>Resuit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56BBDD-8F84-43A0-8ED5-9A7F29B4D5E5}"/>
              </a:ext>
            </a:extLst>
          </p:cNvPr>
          <p:cNvSpPr/>
          <p:nvPr/>
        </p:nvSpPr>
        <p:spPr>
          <a:xfrm>
            <a:off x="2551401" y="3145544"/>
            <a:ext cx="2353973" cy="36933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none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Inconclusive Result</a:t>
            </a:r>
          </a:p>
        </p:txBody>
      </p:sp>
      <p:sp>
        <p:nvSpPr>
          <p:cNvPr id="7" name="직사각형 22">
            <a:extLst>
              <a:ext uri="{FF2B5EF4-FFF2-40B4-BE49-F238E27FC236}">
                <a16:creationId xmlns:a16="http://schemas.microsoft.com/office/drawing/2014/main" id="{FF12945D-2C52-43ED-9788-32D5B959B222}"/>
              </a:ext>
            </a:extLst>
          </p:cNvPr>
          <p:cNvSpPr/>
          <p:nvPr/>
        </p:nvSpPr>
        <p:spPr>
          <a:xfrm>
            <a:off x="2909913" y="1348477"/>
            <a:ext cx="3183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8" name="직사각형 22">
            <a:extLst>
              <a:ext uri="{FF2B5EF4-FFF2-40B4-BE49-F238E27FC236}">
                <a16:creationId xmlns:a16="http://schemas.microsoft.com/office/drawing/2014/main" id="{1FAFC5A1-E529-4A7A-B208-C3FA17232287}"/>
              </a:ext>
            </a:extLst>
          </p:cNvPr>
          <p:cNvSpPr/>
          <p:nvPr/>
        </p:nvSpPr>
        <p:spPr>
          <a:xfrm>
            <a:off x="2909913" y="2464727"/>
            <a:ext cx="3183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9" name="직사각형 22">
            <a:extLst>
              <a:ext uri="{FF2B5EF4-FFF2-40B4-BE49-F238E27FC236}">
                <a16:creationId xmlns:a16="http://schemas.microsoft.com/office/drawing/2014/main" id="{06F84BC4-5632-46EA-ACD1-A82945634851}"/>
              </a:ext>
            </a:extLst>
          </p:cNvPr>
          <p:cNvSpPr/>
          <p:nvPr/>
        </p:nvSpPr>
        <p:spPr>
          <a:xfrm>
            <a:off x="2909913" y="3580978"/>
            <a:ext cx="3183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31A73338-3FB0-429C-B8D3-17F438202CC4}"/>
              </a:ext>
            </a:extLst>
          </p:cNvPr>
          <p:cNvSpPr txBox="1">
            <a:spLocks/>
          </p:cNvSpPr>
          <p:nvPr/>
        </p:nvSpPr>
        <p:spPr>
          <a:xfrm>
            <a:off x="852498" y="5303579"/>
            <a:ext cx="4622976" cy="100197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Time.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E44904-ACCF-4239-A659-618099C9F257}"/>
              </a:ext>
            </a:extLst>
          </p:cNvPr>
          <p:cNvSpPr/>
          <p:nvPr/>
        </p:nvSpPr>
        <p:spPr>
          <a:xfrm>
            <a:off x="1080972" y="3111306"/>
            <a:ext cx="1005001" cy="725928"/>
          </a:xfrm>
          <a:custGeom>
            <a:avLst/>
            <a:gdLst>
              <a:gd name="connsiteX0" fmla="*/ 29393 w 1478123"/>
              <a:gd name="connsiteY0" fmla="*/ 963236 h 1067672"/>
              <a:gd name="connsiteX1" fmla="*/ 1064152 w 1478123"/>
              <a:gd name="connsiteY1" fmla="*/ 963236 h 1067672"/>
              <a:gd name="connsiteX2" fmla="*/ 1091904 w 1478123"/>
              <a:gd name="connsiteY2" fmla="*/ 990988 h 1067672"/>
              <a:gd name="connsiteX3" fmla="*/ 1064152 w 1478123"/>
              <a:gd name="connsiteY3" fmla="*/ 1018740 h 1067672"/>
              <a:gd name="connsiteX4" fmla="*/ 29393 w 1478123"/>
              <a:gd name="connsiteY4" fmla="*/ 1018740 h 1067672"/>
              <a:gd name="connsiteX5" fmla="*/ 1641 w 1478123"/>
              <a:gd name="connsiteY5" fmla="*/ 990988 h 1067672"/>
              <a:gd name="connsiteX6" fmla="*/ 29393 w 1478123"/>
              <a:gd name="connsiteY6" fmla="*/ 963236 h 1067672"/>
              <a:gd name="connsiteX7" fmla="*/ 471445 w 1478123"/>
              <a:gd name="connsiteY7" fmla="*/ 753113 h 1067672"/>
              <a:gd name="connsiteX8" fmla="*/ 453604 w 1478123"/>
              <a:gd name="connsiteY8" fmla="*/ 928321 h 1067672"/>
              <a:gd name="connsiteX9" fmla="*/ 47895 w 1478123"/>
              <a:gd name="connsiteY9" fmla="*/ 921846 h 1067672"/>
              <a:gd name="connsiteX10" fmla="*/ 79453 w 1478123"/>
              <a:gd name="connsiteY10" fmla="*/ 822705 h 1067672"/>
              <a:gd name="connsiteX11" fmla="*/ 471445 w 1478123"/>
              <a:gd name="connsiteY11" fmla="*/ 753113 h 1067672"/>
              <a:gd name="connsiteX12" fmla="*/ 978728 w 1478123"/>
              <a:gd name="connsiteY12" fmla="*/ 718039 h 1067672"/>
              <a:gd name="connsiteX13" fmla="*/ 1111727 w 1478123"/>
              <a:gd name="connsiteY13" fmla="*/ 778856 h 1067672"/>
              <a:gd name="connsiteX14" fmla="*/ 1415362 w 1478123"/>
              <a:gd name="connsiteY14" fmla="*/ 969790 h 1067672"/>
              <a:gd name="connsiteX15" fmla="*/ 1467351 w 1478123"/>
              <a:gd name="connsiteY15" fmla="*/ 1022202 h 1067672"/>
              <a:gd name="connsiteX16" fmla="*/ 1115691 w 1478123"/>
              <a:gd name="connsiteY16" fmla="*/ 973121 h 1067672"/>
              <a:gd name="connsiteX17" fmla="*/ 942386 w 1478123"/>
              <a:gd name="connsiteY17" fmla="*/ 931545 h 1067672"/>
              <a:gd name="connsiteX18" fmla="*/ 695445 w 1478123"/>
              <a:gd name="connsiteY18" fmla="*/ 926999 h 1067672"/>
              <a:gd name="connsiteX19" fmla="*/ 651887 w 1478123"/>
              <a:gd name="connsiteY19" fmla="*/ 739871 h 1067672"/>
              <a:gd name="connsiteX20" fmla="*/ 978728 w 1478123"/>
              <a:gd name="connsiteY20" fmla="*/ 718039 h 1067672"/>
              <a:gd name="connsiteX21" fmla="*/ 1316908 w 1478123"/>
              <a:gd name="connsiteY21" fmla="*/ 605419 h 1067672"/>
              <a:gd name="connsiteX22" fmla="*/ 1449722 w 1478123"/>
              <a:gd name="connsiteY22" fmla="*/ 738233 h 1067672"/>
              <a:gd name="connsiteX23" fmla="*/ 1316908 w 1478123"/>
              <a:gd name="connsiteY23" fmla="*/ 871046 h 1067672"/>
              <a:gd name="connsiteX24" fmla="*/ 1184094 w 1478123"/>
              <a:gd name="connsiteY24" fmla="*/ 738233 h 1067672"/>
              <a:gd name="connsiteX25" fmla="*/ 1316908 w 1478123"/>
              <a:gd name="connsiteY25" fmla="*/ 605419 h 1067672"/>
              <a:gd name="connsiteX26" fmla="*/ 630095 w 1478123"/>
              <a:gd name="connsiteY26" fmla="*/ 247948 h 1067672"/>
              <a:gd name="connsiteX27" fmla="*/ 782084 w 1478123"/>
              <a:gd name="connsiteY27" fmla="*/ 325730 h 1067672"/>
              <a:gd name="connsiteX28" fmla="*/ 942544 w 1478123"/>
              <a:gd name="connsiteY28" fmla="*/ 646042 h 1067672"/>
              <a:gd name="connsiteX29" fmla="*/ 886696 w 1478123"/>
              <a:gd name="connsiteY29" fmla="*/ 686270 h 1067672"/>
              <a:gd name="connsiteX30" fmla="*/ 725258 w 1478123"/>
              <a:gd name="connsiteY30" fmla="*/ 476226 h 1067672"/>
              <a:gd name="connsiteX31" fmla="*/ 695444 w 1478123"/>
              <a:gd name="connsiteY31" fmla="*/ 701758 h 1067672"/>
              <a:gd name="connsiteX32" fmla="*/ 416205 w 1478123"/>
              <a:gd name="connsiteY32" fmla="*/ 718066 h 1067672"/>
              <a:gd name="connsiteX33" fmla="*/ 561071 w 1478123"/>
              <a:gd name="connsiteY33" fmla="*/ 288807 h 1067672"/>
              <a:gd name="connsiteX34" fmla="*/ 630095 w 1478123"/>
              <a:gd name="connsiteY34" fmla="*/ 247948 h 1067672"/>
              <a:gd name="connsiteX35" fmla="*/ 805898 w 1478123"/>
              <a:gd name="connsiteY35" fmla="*/ 0 h 1067672"/>
              <a:gd name="connsiteX36" fmla="*/ 938712 w 1478123"/>
              <a:gd name="connsiteY36" fmla="*/ 132814 h 1067672"/>
              <a:gd name="connsiteX37" fmla="*/ 805898 w 1478123"/>
              <a:gd name="connsiteY37" fmla="*/ 265627 h 1067672"/>
              <a:gd name="connsiteX38" fmla="*/ 673084 w 1478123"/>
              <a:gd name="connsiteY38" fmla="*/ 132814 h 1067672"/>
              <a:gd name="connsiteX39" fmla="*/ 805898 w 1478123"/>
              <a:gd name="connsiteY39" fmla="*/ 0 h 1067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78123" h="1067672">
                <a:moveTo>
                  <a:pt x="29393" y="963236"/>
                </a:moveTo>
                <a:lnTo>
                  <a:pt x="1064152" y="963236"/>
                </a:lnTo>
                <a:cubicBezTo>
                  <a:pt x="1079402" y="963236"/>
                  <a:pt x="1091904" y="975738"/>
                  <a:pt x="1091904" y="990988"/>
                </a:cubicBezTo>
                <a:cubicBezTo>
                  <a:pt x="1091904" y="1006239"/>
                  <a:pt x="1079428" y="1018740"/>
                  <a:pt x="1064152" y="1018740"/>
                </a:cubicBezTo>
                <a:lnTo>
                  <a:pt x="29393" y="1018740"/>
                </a:lnTo>
                <a:cubicBezTo>
                  <a:pt x="14143" y="1018740"/>
                  <a:pt x="1641" y="1006239"/>
                  <a:pt x="1641" y="990988"/>
                </a:cubicBezTo>
                <a:cubicBezTo>
                  <a:pt x="1641" y="975738"/>
                  <a:pt x="14116" y="963236"/>
                  <a:pt x="29393" y="963236"/>
                </a:cubicBezTo>
                <a:close/>
                <a:moveTo>
                  <a:pt x="471445" y="753113"/>
                </a:moveTo>
                <a:cubicBezTo>
                  <a:pt x="471551" y="821013"/>
                  <a:pt x="455534" y="885715"/>
                  <a:pt x="453604" y="928321"/>
                </a:cubicBezTo>
                <a:cubicBezTo>
                  <a:pt x="326711" y="936938"/>
                  <a:pt x="146137" y="928982"/>
                  <a:pt x="47895" y="921846"/>
                </a:cubicBezTo>
                <a:cubicBezTo>
                  <a:pt x="-10253" y="917643"/>
                  <a:pt x="-32058" y="847708"/>
                  <a:pt x="79453" y="822705"/>
                </a:cubicBezTo>
                <a:cubicBezTo>
                  <a:pt x="159617" y="804705"/>
                  <a:pt x="363212" y="774099"/>
                  <a:pt x="471445" y="753113"/>
                </a:cubicBezTo>
                <a:close/>
                <a:moveTo>
                  <a:pt x="978728" y="718039"/>
                </a:moveTo>
                <a:cubicBezTo>
                  <a:pt x="1042346" y="718039"/>
                  <a:pt x="1091137" y="747403"/>
                  <a:pt x="1111727" y="778856"/>
                </a:cubicBezTo>
                <a:cubicBezTo>
                  <a:pt x="1186340" y="892719"/>
                  <a:pt x="1227889" y="1021462"/>
                  <a:pt x="1415362" y="969790"/>
                </a:cubicBezTo>
                <a:cubicBezTo>
                  <a:pt x="1482416" y="951315"/>
                  <a:pt x="1488363" y="1004970"/>
                  <a:pt x="1467351" y="1022202"/>
                </a:cubicBezTo>
                <a:cubicBezTo>
                  <a:pt x="1351585" y="1090076"/>
                  <a:pt x="1210234" y="1088384"/>
                  <a:pt x="1115691" y="973121"/>
                </a:cubicBezTo>
                <a:cubicBezTo>
                  <a:pt x="1069834" y="917220"/>
                  <a:pt x="1014251" y="934558"/>
                  <a:pt x="942386" y="931545"/>
                </a:cubicBezTo>
                <a:cubicBezTo>
                  <a:pt x="834205" y="926973"/>
                  <a:pt x="802489" y="926999"/>
                  <a:pt x="695445" y="926999"/>
                </a:cubicBezTo>
                <a:cubicBezTo>
                  <a:pt x="680459" y="871046"/>
                  <a:pt x="673084" y="828413"/>
                  <a:pt x="651887" y="739871"/>
                </a:cubicBezTo>
                <a:cubicBezTo>
                  <a:pt x="797678" y="729087"/>
                  <a:pt x="843271" y="718065"/>
                  <a:pt x="978728" y="718039"/>
                </a:cubicBezTo>
                <a:close/>
                <a:moveTo>
                  <a:pt x="1316908" y="605419"/>
                </a:moveTo>
                <a:cubicBezTo>
                  <a:pt x="1390259" y="605419"/>
                  <a:pt x="1449722" y="664882"/>
                  <a:pt x="1449722" y="738233"/>
                </a:cubicBezTo>
                <a:cubicBezTo>
                  <a:pt x="1449722" y="811584"/>
                  <a:pt x="1390259" y="871046"/>
                  <a:pt x="1316908" y="871046"/>
                </a:cubicBezTo>
                <a:cubicBezTo>
                  <a:pt x="1243557" y="871046"/>
                  <a:pt x="1184094" y="811584"/>
                  <a:pt x="1184094" y="738233"/>
                </a:cubicBezTo>
                <a:cubicBezTo>
                  <a:pt x="1184094" y="664882"/>
                  <a:pt x="1243557" y="605419"/>
                  <a:pt x="1316908" y="605419"/>
                </a:cubicBezTo>
                <a:close/>
                <a:moveTo>
                  <a:pt x="630095" y="247948"/>
                </a:moveTo>
                <a:cubicBezTo>
                  <a:pt x="683207" y="244155"/>
                  <a:pt x="750780" y="271201"/>
                  <a:pt x="782084" y="325730"/>
                </a:cubicBezTo>
                <a:cubicBezTo>
                  <a:pt x="842954" y="431822"/>
                  <a:pt x="894255" y="532787"/>
                  <a:pt x="942544" y="646042"/>
                </a:cubicBezTo>
                <a:cubicBezTo>
                  <a:pt x="972966" y="689679"/>
                  <a:pt x="915479" y="718066"/>
                  <a:pt x="886696" y="686270"/>
                </a:cubicBezTo>
                <a:cubicBezTo>
                  <a:pt x="839861" y="625321"/>
                  <a:pt x="793026" y="564372"/>
                  <a:pt x="725258" y="476226"/>
                </a:cubicBezTo>
                <a:cubicBezTo>
                  <a:pt x="716325" y="585754"/>
                  <a:pt x="706070" y="626801"/>
                  <a:pt x="695444" y="701758"/>
                </a:cubicBezTo>
                <a:cubicBezTo>
                  <a:pt x="602276" y="707705"/>
                  <a:pt x="556684" y="707494"/>
                  <a:pt x="416205" y="718066"/>
                </a:cubicBezTo>
                <a:cubicBezTo>
                  <a:pt x="464388" y="581129"/>
                  <a:pt x="506466" y="420061"/>
                  <a:pt x="561071" y="288807"/>
                </a:cubicBezTo>
                <a:cubicBezTo>
                  <a:pt x="571567" y="263602"/>
                  <a:pt x="598228" y="250224"/>
                  <a:pt x="630095" y="247948"/>
                </a:cubicBezTo>
                <a:close/>
                <a:moveTo>
                  <a:pt x="805898" y="0"/>
                </a:moveTo>
                <a:cubicBezTo>
                  <a:pt x="879249" y="0"/>
                  <a:pt x="938712" y="59463"/>
                  <a:pt x="938712" y="132814"/>
                </a:cubicBezTo>
                <a:cubicBezTo>
                  <a:pt x="938712" y="206165"/>
                  <a:pt x="879249" y="265627"/>
                  <a:pt x="805898" y="265627"/>
                </a:cubicBezTo>
                <a:cubicBezTo>
                  <a:pt x="732547" y="265627"/>
                  <a:pt x="673084" y="206165"/>
                  <a:pt x="673084" y="132814"/>
                </a:cubicBezTo>
                <a:cubicBezTo>
                  <a:pt x="673084" y="59463"/>
                  <a:pt x="732547" y="0"/>
                  <a:pt x="805898" y="0"/>
                </a:cubicBezTo>
                <a:close/>
              </a:path>
            </a:pathLst>
          </a:custGeom>
          <a:solidFill>
            <a:schemeClr val="accent4"/>
          </a:solidFill>
          <a:ln w="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184CF5-7CF4-4700-A720-04B1E18C83C4}"/>
              </a:ext>
            </a:extLst>
          </p:cNvPr>
          <p:cNvSpPr/>
          <p:nvPr/>
        </p:nvSpPr>
        <p:spPr>
          <a:xfrm>
            <a:off x="1080972" y="1882919"/>
            <a:ext cx="1005001" cy="737686"/>
          </a:xfrm>
          <a:custGeom>
            <a:avLst/>
            <a:gdLst>
              <a:gd name="connsiteX0" fmla="*/ 254910 w 1355187"/>
              <a:gd name="connsiteY0" fmla="*/ 441150 h 994729"/>
              <a:gd name="connsiteX1" fmla="*/ 234094 w 1355187"/>
              <a:gd name="connsiteY1" fmla="*/ 441794 h 994729"/>
              <a:gd name="connsiteX2" fmla="*/ 106275 w 1355187"/>
              <a:gd name="connsiteY2" fmla="*/ 512597 h 994729"/>
              <a:gd name="connsiteX3" fmla="*/ 67027 w 1355187"/>
              <a:gd name="connsiteY3" fmla="*/ 600440 h 994729"/>
              <a:gd name="connsiteX4" fmla="*/ 131028 w 1355187"/>
              <a:gd name="connsiteY4" fmla="*/ 756942 h 994729"/>
              <a:gd name="connsiteX5" fmla="*/ 305207 w 1355187"/>
              <a:gd name="connsiteY5" fmla="*/ 747230 h 994729"/>
              <a:gd name="connsiteX6" fmla="*/ 349383 w 1355187"/>
              <a:gd name="connsiteY6" fmla="*/ 586200 h 994729"/>
              <a:gd name="connsiteX7" fmla="*/ 261738 w 1355187"/>
              <a:gd name="connsiteY7" fmla="*/ 511342 h 994729"/>
              <a:gd name="connsiteX8" fmla="*/ 164564 w 1355187"/>
              <a:gd name="connsiteY8" fmla="*/ 563011 h 994729"/>
              <a:gd name="connsiteX9" fmla="*/ 165819 w 1355187"/>
              <a:gd name="connsiteY9" fmla="*/ 655112 h 994729"/>
              <a:gd name="connsiteX10" fmla="*/ 230802 w 1355187"/>
              <a:gd name="connsiteY10" fmla="*/ 669317 h 994729"/>
              <a:gd name="connsiteX11" fmla="*/ 210924 w 1355187"/>
              <a:gd name="connsiteY11" fmla="*/ 618447 h 994729"/>
              <a:gd name="connsiteX12" fmla="*/ 238805 w 1355187"/>
              <a:gd name="connsiteY12" fmla="*/ 557046 h 994729"/>
              <a:gd name="connsiteX13" fmla="*/ 293948 w 1355187"/>
              <a:gd name="connsiteY13" fmla="*/ 585236 h 994729"/>
              <a:gd name="connsiteX14" fmla="*/ 272324 w 1355187"/>
              <a:gd name="connsiteY14" fmla="*/ 703345 h 994729"/>
              <a:gd name="connsiteX15" fmla="*/ 141685 w 1355187"/>
              <a:gd name="connsiteY15" fmla="*/ 702090 h 994729"/>
              <a:gd name="connsiteX16" fmla="*/ 126025 w 1355187"/>
              <a:gd name="connsiteY16" fmla="*/ 548261 h 994729"/>
              <a:gd name="connsiteX17" fmla="*/ 237859 w 1355187"/>
              <a:gd name="connsiteY17" fmla="*/ 475276 h 994729"/>
              <a:gd name="connsiteX18" fmla="*/ 369443 w 1355187"/>
              <a:gd name="connsiteY18" fmla="*/ 533240 h 994729"/>
              <a:gd name="connsiteX19" fmla="*/ 402617 w 1355187"/>
              <a:gd name="connsiteY19" fmla="*/ 670317 h 994729"/>
              <a:gd name="connsiteX20" fmla="*/ 404782 w 1355187"/>
              <a:gd name="connsiteY20" fmla="*/ 510232 h 994729"/>
              <a:gd name="connsiteX21" fmla="*/ 254910 w 1355187"/>
              <a:gd name="connsiteY21" fmla="*/ 441150 h 994729"/>
              <a:gd name="connsiteX22" fmla="*/ 1150427 w 1355187"/>
              <a:gd name="connsiteY22" fmla="*/ 390283 h 994729"/>
              <a:gd name="connsiteX23" fmla="*/ 1086567 w 1355187"/>
              <a:gd name="connsiteY23" fmla="*/ 404437 h 994729"/>
              <a:gd name="connsiteX24" fmla="*/ 575269 w 1355187"/>
              <a:gd name="connsiteY24" fmla="*/ 585928 h 994729"/>
              <a:gd name="connsiteX25" fmla="*/ 436136 w 1355187"/>
              <a:gd name="connsiteY25" fmla="*/ 663005 h 994729"/>
              <a:gd name="connsiteX26" fmla="*/ 393415 w 1355187"/>
              <a:gd name="connsiteY26" fmla="*/ 758634 h 994729"/>
              <a:gd name="connsiteX27" fmla="*/ 463090 w 1355187"/>
              <a:gd name="connsiteY27" fmla="*/ 928992 h 994729"/>
              <a:gd name="connsiteX28" fmla="*/ 652692 w 1355187"/>
              <a:gd name="connsiteY28" fmla="*/ 918426 h 994729"/>
              <a:gd name="connsiteX29" fmla="*/ 700778 w 1355187"/>
              <a:gd name="connsiteY29" fmla="*/ 743137 h 994729"/>
              <a:gd name="connsiteX30" fmla="*/ 605368 w 1355187"/>
              <a:gd name="connsiteY30" fmla="*/ 661659 h 994729"/>
              <a:gd name="connsiteX31" fmla="*/ 499591 w 1355187"/>
              <a:gd name="connsiteY31" fmla="*/ 717894 h 994729"/>
              <a:gd name="connsiteX32" fmla="*/ 500955 w 1355187"/>
              <a:gd name="connsiteY32" fmla="*/ 818160 h 994729"/>
              <a:gd name="connsiteX33" fmla="*/ 571704 w 1355187"/>
              <a:gd name="connsiteY33" fmla="*/ 833638 h 994729"/>
              <a:gd name="connsiteX34" fmla="*/ 550060 w 1355187"/>
              <a:gd name="connsiteY34" fmla="*/ 778275 h 994729"/>
              <a:gd name="connsiteX35" fmla="*/ 580416 w 1355187"/>
              <a:gd name="connsiteY35" fmla="*/ 711437 h 994729"/>
              <a:gd name="connsiteX36" fmla="*/ 640433 w 1355187"/>
              <a:gd name="connsiteY36" fmla="*/ 742137 h 994729"/>
              <a:gd name="connsiteX37" fmla="*/ 616899 w 1355187"/>
              <a:gd name="connsiteY37" fmla="*/ 870703 h 994729"/>
              <a:gd name="connsiteX38" fmla="*/ 474694 w 1355187"/>
              <a:gd name="connsiteY38" fmla="*/ 869339 h 994729"/>
              <a:gd name="connsiteX39" fmla="*/ 457651 w 1355187"/>
              <a:gd name="connsiteY39" fmla="*/ 701906 h 994729"/>
              <a:gd name="connsiteX40" fmla="*/ 579396 w 1355187"/>
              <a:gd name="connsiteY40" fmla="*/ 622447 h 994729"/>
              <a:gd name="connsiteX41" fmla="*/ 722622 w 1355187"/>
              <a:gd name="connsiteY41" fmla="*/ 685538 h 994729"/>
              <a:gd name="connsiteX42" fmla="*/ 725349 w 1355187"/>
              <a:gd name="connsiteY42" fmla="*/ 902421 h 994729"/>
              <a:gd name="connsiteX43" fmla="*/ 1107281 w 1355187"/>
              <a:gd name="connsiteY43" fmla="*/ 735099 h 994729"/>
              <a:gd name="connsiteX44" fmla="*/ 1276423 w 1355187"/>
              <a:gd name="connsiteY44" fmla="*/ 648710 h 994729"/>
              <a:gd name="connsiteX45" fmla="*/ 1278205 w 1355187"/>
              <a:gd name="connsiteY45" fmla="*/ 453160 h 994729"/>
              <a:gd name="connsiteX46" fmla="*/ 1150427 w 1355187"/>
              <a:gd name="connsiteY46" fmla="*/ 390283 h 994729"/>
              <a:gd name="connsiteX47" fmla="*/ 1043008 w 1355187"/>
              <a:gd name="connsiteY47" fmla="*/ 47851 h 994729"/>
              <a:gd name="connsiteX48" fmla="*/ 983791 w 1355187"/>
              <a:gd name="connsiteY48" fmla="*/ 54878 h 994729"/>
              <a:gd name="connsiteX49" fmla="*/ 552934 w 1355187"/>
              <a:gd name="connsiteY49" fmla="*/ 231567 h 994729"/>
              <a:gd name="connsiteX50" fmla="*/ 432790 w 1355187"/>
              <a:gd name="connsiteY50" fmla="*/ 290676 h 994729"/>
              <a:gd name="connsiteX51" fmla="*/ 392941 w 1355187"/>
              <a:gd name="connsiteY51" fmla="*/ 369337 h 994729"/>
              <a:gd name="connsiteX52" fmla="*/ 444557 w 1355187"/>
              <a:gd name="connsiteY52" fmla="*/ 515435 h 994729"/>
              <a:gd name="connsiteX53" fmla="*/ 604423 w 1355187"/>
              <a:gd name="connsiteY53" fmla="*/ 514306 h 994729"/>
              <a:gd name="connsiteX54" fmla="*/ 652019 w 1355187"/>
              <a:gd name="connsiteY54" fmla="*/ 368881 h 994729"/>
              <a:gd name="connsiteX55" fmla="*/ 575124 w 1355187"/>
              <a:gd name="connsiteY55" fmla="*/ 296459 h 994729"/>
              <a:gd name="connsiteX56" fmla="*/ 483877 w 1355187"/>
              <a:gd name="connsiteY56" fmla="*/ 339418 h 994729"/>
              <a:gd name="connsiteX57" fmla="*/ 480932 w 1355187"/>
              <a:gd name="connsiteY57" fmla="*/ 423771 h 994729"/>
              <a:gd name="connsiteX58" fmla="*/ 539785 w 1355187"/>
              <a:gd name="connsiteY58" fmla="*/ 439666 h 994729"/>
              <a:gd name="connsiteX59" fmla="*/ 523853 w 1355187"/>
              <a:gd name="connsiteY59" fmla="*/ 392216 h 994729"/>
              <a:gd name="connsiteX60" fmla="*/ 552116 w 1355187"/>
              <a:gd name="connsiteY60" fmla="*/ 337253 h 994729"/>
              <a:gd name="connsiteX61" fmla="*/ 601331 w 1355187"/>
              <a:gd name="connsiteY61" fmla="*/ 365516 h 994729"/>
              <a:gd name="connsiteX62" fmla="*/ 576287 w 1355187"/>
              <a:gd name="connsiteY62" fmla="*/ 472658 h 994729"/>
              <a:gd name="connsiteX63" fmla="*/ 456779 w 1355187"/>
              <a:gd name="connsiteY63" fmla="*/ 465691 h 994729"/>
              <a:gd name="connsiteX64" fmla="*/ 449286 w 1355187"/>
              <a:gd name="connsiteY64" fmla="*/ 324213 h 994729"/>
              <a:gd name="connsiteX65" fmla="*/ 554898 w 1355187"/>
              <a:gd name="connsiteY65" fmla="*/ 262377 h 994729"/>
              <a:gd name="connsiteX66" fmla="*/ 672752 w 1355187"/>
              <a:gd name="connsiteY66" fmla="*/ 321285 h 994729"/>
              <a:gd name="connsiteX67" fmla="*/ 666169 w 1355187"/>
              <a:gd name="connsiteY67" fmla="*/ 503758 h 994729"/>
              <a:gd name="connsiteX68" fmla="*/ 994158 w 1355187"/>
              <a:gd name="connsiteY68" fmla="*/ 378685 h 994729"/>
              <a:gd name="connsiteX69" fmla="*/ 1139911 w 1355187"/>
              <a:gd name="connsiteY69" fmla="*/ 312956 h 994729"/>
              <a:gd name="connsiteX70" fmla="*/ 1172938 w 1355187"/>
              <a:gd name="connsiteY70" fmla="*/ 119279 h 994729"/>
              <a:gd name="connsiteX71" fmla="*/ 1043008 w 1355187"/>
              <a:gd name="connsiteY71" fmla="*/ 47851 h 994729"/>
              <a:gd name="connsiteX72" fmla="*/ 1061550 w 1355187"/>
              <a:gd name="connsiteY72" fmla="*/ 239 h 994729"/>
              <a:gd name="connsiteX73" fmla="*/ 1210913 w 1355187"/>
              <a:gd name="connsiteY73" fmla="*/ 94616 h 994729"/>
              <a:gd name="connsiteX74" fmla="*/ 1172719 w 1355187"/>
              <a:gd name="connsiteY74" fmla="*/ 334033 h 994729"/>
              <a:gd name="connsiteX75" fmla="*/ 1301849 w 1355187"/>
              <a:gd name="connsiteY75" fmla="*/ 410002 h 994729"/>
              <a:gd name="connsiteX76" fmla="*/ 1279116 w 1355187"/>
              <a:gd name="connsiteY76" fmla="*/ 692340 h 994729"/>
              <a:gd name="connsiteX77" fmla="*/ 714401 w 1355187"/>
              <a:gd name="connsiteY77" fmla="*/ 950708 h 994729"/>
              <a:gd name="connsiteX78" fmla="*/ 618918 w 1355187"/>
              <a:gd name="connsiteY78" fmla="*/ 988647 h 994729"/>
              <a:gd name="connsiteX79" fmla="*/ 377937 w 1355187"/>
              <a:gd name="connsiteY79" fmla="*/ 904222 h 994729"/>
              <a:gd name="connsiteX80" fmla="*/ 228383 w 1355187"/>
              <a:gd name="connsiteY80" fmla="*/ 838748 h 994729"/>
              <a:gd name="connsiteX81" fmla="*/ 26831 w 1355187"/>
              <a:gd name="connsiteY81" fmla="*/ 736027 h 994729"/>
              <a:gd name="connsiteX82" fmla="*/ 35107 w 1355187"/>
              <a:gd name="connsiteY82" fmla="*/ 510268 h 994729"/>
              <a:gd name="connsiteX83" fmla="*/ 234276 w 1355187"/>
              <a:gd name="connsiteY83" fmla="*/ 395888 h 994729"/>
              <a:gd name="connsiteX84" fmla="*/ 438955 w 1355187"/>
              <a:gd name="connsiteY84" fmla="*/ 226309 h 994729"/>
              <a:gd name="connsiteX85" fmla="*/ 992666 w 1355187"/>
              <a:gd name="connsiteY85" fmla="*/ 9445 h 994729"/>
              <a:gd name="connsiteX86" fmla="*/ 1061550 w 1355187"/>
              <a:gd name="connsiteY86" fmla="*/ 239 h 994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55187" h="994729">
                <a:moveTo>
                  <a:pt x="254910" y="441150"/>
                </a:moveTo>
                <a:cubicBezTo>
                  <a:pt x="242160" y="441032"/>
                  <a:pt x="234094" y="441794"/>
                  <a:pt x="234094" y="441794"/>
                </a:cubicBezTo>
                <a:cubicBezTo>
                  <a:pt x="176058" y="450360"/>
                  <a:pt x="138048" y="473512"/>
                  <a:pt x="106275" y="512597"/>
                </a:cubicBezTo>
                <a:cubicBezTo>
                  <a:pt x="86595" y="536803"/>
                  <a:pt x="71137" y="567977"/>
                  <a:pt x="67027" y="600440"/>
                </a:cubicBezTo>
                <a:cubicBezTo>
                  <a:pt x="59388" y="660605"/>
                  <a:pt x="72683" y="727824"/>
                  <a:pt x="131028" y="756942"/>
                </a:cubicBezTo>
                <a:cubicBezTo>
                  <a:pt x="186207" y="784496"/>
                  <a:pt x="253609" y="785496"/>
                  <a:pt x="305207" y="747230"/>
                </a:cubicBezTo>
                <a:cubicBezTo>
                  <a:pt x="352512" y="712147"/>
                  <a:pt x="362714" y="646982"/>
                  <a:pt x="349383" y="586200"/>
                </a:cubicBezTo>
                <a:cubicBezTo>
                  <a:pt x="340835" y="547297"/>
                  <a:pt x="303697" y="515616"/>
                  <a:pt x="261738" y="511342"/>
                </a:cubicBezTo>
                <a:cubicBezTo>
                  <a:pt x="218289" y="506940"/>
                  <a:pt x="186061" y="524183"/>
                  <a:pt x="164564" y="563011"/>
                </a:cubicBezTo>
                <a:cubicBezTo>
                  <a:pt x="149924" y="589419"/>
                  <a:pt x="144559" y="632596"/>
                  <a:pt x="165819" y="655112"/>
                </a:cubicBezTo>
                <a:cubicBezTo>
                  <a:pt x="180570" y="670752"/>
                  <a:pt x="208032" y="682610"/>
                  <a:pt x="230802" y="669317"/>
                </a:cubicBezTo>
                <a:cubicBezTo>
                  <a:pt x="242078" y="662732"/>
                  <a:pt x="254463" y="631924"/>
                  <a:pt x="210924" y="618447"/>
                </a:cubicBezTo>
                <a:cubicBezTo>
                  <a:pt x="192555" y="612754"/>
                  <a:pt x="198701" y="571142"/>
                  <a:pt x="238805" y="557046"/>
                </a:cubicBezTo>
                <a:cubicBezTo>
                  <a:pt x="261811" y="548953"/>
                  <a:pt x="287273" y="566576"/>
                  <a:pt x="293948" y="585236"/>
                </a:cubicBezTo>
                <a:cubicBezTo>
                  <a:pt x="308227" y="625157"/>
                  <a:pt x="309989" y="674245"/>
                  <a:pt x="272324" y="703345"/>
                </a:cubicBezTo>
                <a:cubicBezTo>
                  <a:pt x="237441" y="730298"/>
                  <a:pt x="172621" y="727079"/>
                  <a:pt x="141685" y="702090"/>
                </a:cubicBezTo>
                <a:cubicBezTo>
                  <a:pt x="94380" y="663877"/>
                  <a:pt x="95944" y="598076"/>
                  <a:pt x="126025" y="548261"/>
                </a:cubicBezTo>
                <a:cubicBezTo>
                  <a:pt x="154526" y="508722"/>
                  <a:pt x="184297" y="484042"/>
                  <a:pt x="237859" y="475276"/>
                </a:cubicBezTo>
                <a:cubicBezTo>
                  <a:pt x="284219" y="469329"/>
                  <a:pt x="338071" y="486734"/>
                  <a:pt x="369443" y="533240"/>
                </a:cubicBezTo>
                <a:cubicBezTo>
                  <a:pt x="404527" y="585236"/>
                  <a:pt x="408875" y="620464"/>
                  <a:pt x="402617" y="670317"/>
                </a:cubicBezTo>
                <a:cubicBezTo>
                  <a:pt x="450613" y="608989"/>
                  <a:pt x="450795" y="599331"/>
                  <a:pt x="404782" y="510232"/>
                </a:cubicBezTo>
                <a:cubicBezTo>
                  <a:pt x="373559" y="449764"/>
                  <a:pt x="293159" y="441502"/>
                  <a:pt x="254910" y="441150"/>
                </a:cubicBezTo>
                <a:close/>
                <a:moveTo>
                  <a:pt x="1150427" y="390283"/>
                </a:moveTo>
                <a:cubicBezTo>
                  <a:pt x="1131389" y="391428"/>
                  <a:pt x="1110261" y="395930"/>
                  <a:pt x="1086567" y="404437"/>
                </a:cubicBezTo>
                <a:cubicBezTo>
                  <a:pt x="915097" y="466001"/>
                  <a:pt x="575269" y="585928"/>
                  <a:pt x="575269" y="585928"/>
                </a:cubicBezTo>
                <a:cubicBezTo>
                  <a:pt x="539894" y="597712"/>
                  <a:pt x="470728" y="620464"/>
                  <a:pt x="436136" y="663005"/>
                </a:cubicBezTo>
                <a:cubicBezTo>
                  <a:pt x="414711" y="689358"/>
                  <a:pt x="397888" y="723295"/>
                  <a:pt x="393415" y="758634"/>
                </a:cubicBezTo>
                <a:cubicBezTo>
                  <a:pt x="385103" y="824125"/>
                  <a:pt x="399580" y="897294"/>
                  <a:pt x="463090" y="928992"/>
                </a:cubicBezTo>
                <a:cubicBezTo>
                  <a:pt x="523144" y="958984"/>
                  <a:pt x="596529" y="960076"/>
                  <a:pt x="652692" y="918426"/>
                </a:cubicBezTo>
                <a:cubicBezTo>
                  <a:pt x="704181" y="880234"/>
                  <a:pt x="715292" y="809303"/>
                  <a:pt x="700778" y="743137"/>
                </a:cubicBezTo>
                <a:cubicBezTo>
                  <a:pt x="691485" y="700797"/>
                  <a:pt x="651036" y="666297"/>
                  <a:pt x="605368" y="661659"/>
                </a:cubicBezTo>
                <a:cubicBezTo>
                  <a:pt x="558081" y="656857"/>
                  <a:pt x="522999" y="675645"/>
                  <a:pt x="499591" y="717894"/>
                </a:cubicBezTo>
                <a:cubicBezTo>
                  <a:pt x="483659" y="746647"/>
                  <a:pt x="477821" y="793643"/>
                  <a:pt x="500955" y="818160"/>
                </a:cubicBezTo>
                <a:cubicBezTo>
                  <a:pt x="517015" y="835184"/>
                  <a:pt x="546897" y="848096"/>
                  <a:pt x="571704" y="833638"/>
                </a:cubicBezTo>
                <a:cubicBezTo>
                  <a:pt x="583980" y="826472"/>
                  <a:pt x="597476" y="792934"/>
                  <a:pt x="550060" y="778275"/>
                </a:cubicBezTo>
                <a:cubicBezTo>
                  <a:pt x="530055" y="772092"/>
                  <a:pt x="536767" y="726788"/>
                  <a:pt x="580416" y="711437"/>
                </a:cubicBezTo>
                <a:cubicBezTo>
                  <a:pt x="605460" y="702635"/>
                  <a:pt x="633177" y="721823"/>
                  <a:pt x="640433" y="742137"/>
                </a:cubicBezTo>
                <a:cubicBezTo>
                  <a:pt x="655966" y="785586"/>
                  <a:pt x="657894" y="839039"/>
                  <a:pt x="616899" y="870703"/>
                </a:cubicBezTo>
                <a:cubicBezTo>
                  <a:pt x="578925" y="900039"/>
                  <a:pt x="508358" y="896547"/>
                  <a:pt x="474694" y="869339"/>
                </a:cubicBezTo>
                <a:cubicBezTo>
                  <a:pt x="423205" y="827744"/>
                  <a:pt x="424914" y="756124"/>
                  <a:pt x="457651" y="701906"/>
                </a:cubicBezTo>
                <a:cubicBezTo>
                  <a:pt x="488679" y="658876"/>
                  <a:pt x="521071" y="631995"/>
                  <a:pt x="579396" y="622447"/>
                </a:cubicBezTo>
                <a:cubicBezTo>
                  <a:pt x="629866" y="615973"/>
                  <a:pt x="688466" y="634924"/>
                  <a:pt x="722622" y="685538"/>
                </a:cubicBezTo>
                <a:cubicBezTo>
                  <a:pt x="760814" y="742156"/>
                  <a:pt x="788096" y="821489"/>
                  <a:pt x="725349" y="902421"/>
                </a:cubicBezTo>
                <a:cubicBezTo>
                  <a:pt x="883797" y="832400"/>
                  <a:pt x="1012799" y="778694"/>
                  <a:pt x="1107281" y="735099"/>
                </a:cubicBezTo>
                <a:cubicBezTo>
                  <a:pt x="1187342" y="698161"/>
                  <a:pt x="1260746" y="665006"/>
                  <a:pt x="1276423" y="648710"/>
                </a:cubicBezTo>
                <a:cubicBezTo>
                  <a:pt x="1324983" y="598148"/>
                  <a:pt x="1318945" y="502921"/>
                  <a:pt x="1278205" y="453160"/>
                </a:cubicBezTo>
                <a:cubicBezTo>
                  <a:pt x="1245851" y="413631"/>
                  <a:pt x="1207542" y="386848"/>
                  <a:pt x="1150427" y="390283"/>
                </a:cubicBezTo>
                <a:close/>
                <a:moveTo>
                  <a:pt x="1043008" y="47851"/>
                </a:moveTo>
                <a:cubicBezTo>
                  <a:pt x="1023999" y="46673"/>
                  <a:pt x="1004061" y="48699"/>
                  <a:pt x="983791" y="54878"/>
                </a:cubicBezTo>
                <a:cubicBezTo>
                  <a:pt x="837093" y="99619"/>
                  <a:pt x="552934" y="231567"/>
                  <a:pt x="552934" y="231567"/>
                </a:cubicBezTo>
                <a:cubicBezTo>
                  <a:pt x="522707" y="240025"/>
                  <a:pt x="463617" y="256338"/>
                  <a:pt x="432790" y="290676"/>
                </a:cubicBezTo>
                <a:cubicBezTo>
                  <a:pt x="413694" y="311956"/>
                  <a:pt x="398161" y="339799"/>
                  <a:pt x="392941" y="369337"/>
                </a:cubicBezTo>
                <a:cubicBezTo>
                  <a:pt x="383265" y="424062"/>
                  <a:pt x="392451" y="486171"/>
                  <a:pt x="444557" y="515435"/>
                </a:cubicBezTo>
                <a:cubicBezTo>
                  <a:pt x="493827" y="543096"/>
                  <a:pt x="555481" y="547026"/>
                  <a:pt x="604423" y="514306"/>
                </a:cubicBezTo>
                <a:cubicBezTo>
                  <a:pt x="649291" y="484297"/>
                  <a:pt x="661530" y="425116"/>
                  <a:pt x="652019" y="368881"/>
                </a:cubicBezTo>
                <a:cubicBezTo>
                  <a:pt x="645926" y="332888"/>
                  <a:pt x="613352" y="302224"/>
                  <a:pt x="575124" y="296459"/>
                </a:cubicBezTo>
                <a:cubicBezTo>
                  <a:pt x="535548" y="290494"/>
                  <a:pt x="505285" y="304844"/>
                  <a:pt x="483877" y="339418"/>
                </a:cubicBezTo>
                <a:cubicBezTo>
                  <a:pt x="469310" y="362952"/>
                  <a:pt x="462472" y="402219"/>
                  <a:pt x="480932" y="423771"/>
                </a:cubicBezTo>
                <a:cubicBezTo>
                  <a:pt x="493735" y="438738"/>
                  <a:pt x="518343" y="450815"/>
                  <a:pt x="539785" y="439666"/>
                </a:cubicBezTo>
                <a:cubicBezTo>
                  <a:pt x="550407" y="434155"/>
                  <a:pt x="563120" y="406492"/>
                  <a:pt x="523853" y="392216"/>
                </a:cubicBezTo>
                <a:cubicBezTo>
                  <a:pt x="507285" y="386196"/>
                  <a:pt x="514779" y="348366"/>
                  <a:pt x="552116" y="337253"/>
                </a:cubicBezTo>
                <a:cubicBezTo>
                  <a:pt x="573524" y="330871"/>
                  <a:pt x="596056" y="348147"/>
                  <a:pt x="601331" y="365516"/>
                </a:cubicBezTo>
                <a:cubicBezTo>
                  <a:pt x="612626" y="402691"/>
                  <a:pt x="612062" y="447705"/>
                  <a:pt x="576287" y="472658"/>
                </a:cubicBezTo>
                <a:cubicBezTo>
                  <a:pt x="543151" y="495774"/>
                  <a:pt x="483969" y="489936"/>
                  <a:pt x="456779" y="465691"/>
                </a:cubicBezTo>
                <a:cubicBezTo>
                  <a:pt x="415184" y="428608"/>
                  <a:pt x="419549" y="368463"/>
                  <a:pt x="449286" y="324213"/>
                </a:cubicBezTo>
                <a:cubicBezTo>
                  <a:pt x="477148" y="289293"/>
                  <a:pt x="505484" y="268033"/>
                  <a:pt x="554898" y="262377"/>
                </a:cubicBezTo>
                <a:cubicBezTo>
                  <a:pt x="597602" y="258993"/>
                  <a:pt x="646108" y="277326"/>
                  <a:pt x="672752" y="321285"/>
                </a:cubicBezTo>
                <a:cubicBezTo>
                  <a:pt x="702543" y="370446"/>
                  <a:pt x="722239" y="438284"/>
                  <a:pt x="666169" y="503758"/>
                </a:cubicBezTo>
                <a:cubicBezTo>
                  <a:pt x="802264" y="451361"/>
                  <a:pt x="912933" y="411476"/>
                  <a:pt x="994158" y="378685"/>
                </a:cubicBezTo>
                <a:cubicBezTo>
                  <a:pt x="1062997" y="350895"/>
                  <a:pt x="1126070" y="326033"/>
                  <a:pt x="1139911" y="312956"/>
                </a:cubicBezTo>
                <a:cubicBezTo>
                  <a:pt x="1182851" y="272543"/>
                  <a:pt x="1210913" y="174951"/>
                  <a:pt x="1172938" y="119279"/>
                </a:cubicBezTo>
                <a:cubicBezTo>
                  <a:pt x="1148713" y="83746"/>
                  <a:pt x="1100037" y="51384"/>
                  <a:pt x="1043008" y="47851"/>
                </a:cubicBezTo>
                <a:close/>
                <a:moveTo>
                  <a:pt x="1061550" y="239"/>
                </a:moveTo>
                <a:cubicBezTo>
                  <a:pt x="1127195" y="3611"/>
                  <a:pt x="1181587" y="42306"/>
                  <a:pt x="1210913" y="94616"/>
                </a:cubicBezTo>
                <a:cubicBezTo>
                  <a:pt x="1251071" y="166238"/>
                  <a:pt x="1242395" y="284619"/>
                  <a:pt x="1172719" y="334033"/>
                </a:cubicBezTo>
                <a:cubicBezTo>
                  <a:pt x="1143730" y="355458"/>
                  <a:pt x="1257290" y="350402"/>
                  <a:pt x="1301849" y="410002"/>
                </a:cubicBezTo>
                <a:cubicBezTo>
                  <a:pt x="1378745" y="512851"/>
                  <a:pt x="1373635" y="605787"/>
                  <a:pt x="1279116" y="692340"/>
                </a:cubicBezTo>
                <a:cubicBezTo>
                  <a:pt x="1105099" y="786678"/>
                  <a:pt x="942652" y="859663"/>
                  <a:pt x="714401" y="950708"/>
                </a:cubicBezTo>
                <a:cubicBezTo>
                  <a:pt x="687356" y="961494"/>
                  <a:pt x="647745" y="982809"/>
                  <a:pt x="618918" y="988647"/>
                </a:cubicBezTo>
                <a:cubicBezTo>
                  <a:pt x="532784" y="1006106"/>
                  <a:pt x="414476" y="988356"/>
                  <a:pt x="377937" y="904222"/>
                </a:cubicBezTo>
                <a:cubicBezTo>
                  <a:pt x="338835" y="814194"/>
                  <a:pt x="312262" y="824307"/>
                  <a:pt x="228383" y="838748"/>
                </a:cubicBezTo>
                <a:cubicBezTo>
                  <a:pt x="152524" y="851806"/>
                  <a:pt x="66771" y="809740"/>
                  <a:pt x="26831" y="736027"/>
                </a:cubicBezTo>
                <a:cubicBezTo>
                  <a:pt x="-13890" y="660894"/>
                  <a:pt x="-5959" y="581763"/>
                  <a:pt x="35107" y="510268"/>
                </a:cubicBezTo>
                <a:cubicBezTo>
                  <a:pt x="53985" y="477403"/>
                  <a:pt x="100364" y="403654"/>
                  <a:pt x="234276" y="395888"/>
                </a:cubicBezTo>
                <a:cubicBezTo>
                  <a:pt x="438955" y="383994"/>
                  <a:pt x="329832" y="273179"/>
                  <a:pt x="438955" y="226309"/>
                </a:cubicBezTo>
                <a:cubicBezTo>
                  <a:pt x="608007" y="153706"/>
                  <a:pt x="836819" y="58606"/>
                  <a:pt x="992666" y="9445"/>
                </a:cubicBezTo>
                <a:cubicBezTo>
                  <a:pt x="1016536" y="1916"/>
                  <a:pt x="1039668" y="-885"/>
                  <a:pt x="1061550" y="239"/>
                </a:cubicBezTo>
                <a:close/>
              </a:path>
            </a:pathLst>
          </a:custGeom>
          <a:solidFill>
            <a:schemeClr val="accent3"/>
          </a:solidFill>
          <a:ln w="10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3DD082-5072-42D7-85E0-56597A25828F}"/>
              </a:ext>
            </a:extLst>
          </p:cNvPr>
          <p:cNvSpPr txBox="1"/>
          <p:nvPr/>
        </p:nvSpPr>
        <p:spPr>
          <a:xfrm flipH="1">
            <a:off x="7286628" y="1839210"/>
            <a:ext cx="30611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 USU AGAM INTEGRE IMPEDIT.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C3F916-0F11-446D-871E-E01476019A80}"/>
              </a:ext>
            </a:extLst>
          </p:cNvPr>
          <p:cNvSpPr txBox="1"/>
          <p:nvPr/>
        </p:nvSpPr>
        <p:spPr>
          <a:xfrm flipH="1">
            <a:off x="7286628" y="609813"/>
            <a:ext cx="415158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DOLOR SIT AMET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438F443-FE40-4911-B1F2-75AFD44D94FA}"/>
              </a:ext>
            </a:extLst>
          </p:cNvPr>
          <p:cNvSpPr/>
          <p:nvPr/>
        </p:nvSpPr>
        <p:spPr>
          <a:xfrm>
            <a:off x="6524040" y="2997791"/>
            <a:ext cx="3152139" cy="2943592"/>
          </a:xfrm>
          <a:custGeom>
            <a:avLst/>
            <a:gdLst>
              <a:gd name="connsiteX0" fmla="*/ 3119388 w 3152139"/>
              <a:gd name="connsiteY0" fmla="*/ 2463832 h 2943592"/>
              <a:gd name="connsiteX1" fmla="*/ 3152139 w 3152139"/>
              <a:gd name="connsiteY1" fmla="*/ 2481541 h 2943592"/>
              <a:gd name="connsiteX2" fmla="*/ 3125391 w 3152139"/>
              <a:gd name="connsiteY2" fmla="*/ 2509269 h 2943592"/>
              <a:gd name="connsiteX3" fmla="*/ 3110578 w 3152139"/>
              <a:gd name="connsiteY3" fmla="*/ 2521443 h 2943592"/>
              <a:gd name="connsiteX4" fmla="*/ 3110884 w 3152139"/>
              <a:gd name="connsiteY4" fmla="*/ 2505660 h 2943592"/>
              <a:gd name="connsiteX5" fmla="*/ 225763 w 3152139"/>
              <a:gd name="connsiteY5" fmla="*/ 1864547 h 2943592"/>
              <a:gd name="connsiteX6" fmla="*/ 88938 w 3152139"/>
              <a:gd name="connsiteY6" fmla="*/ 2187330 h 2943592"/>
              <a:gd name="connsiteX7" fmla="*/ 231979 w 3152139"/>
              <a:gd name="connsiteY7" fmla="*/ 2330371 h 2943592"/>
              <a:gd name="connsiteX8" fmla="*/ 372539 w 3152139"/>
              <a:gd name="connsiteY8" fmla="*/ 2322288 h 2943592"/>
              <a:gd name="connsiteX9" fmla="*/ 246285 w 3152139"/>
              <a:gd name="connsiteY9" fmla="*/ 2168669 h 2943592"/>
              <a:gd name="connsiteX10" fmla="*/ 225763 w 3152139"/>
              <a:gd name="connsiteY10" fmla="*/ 1864547 h 2943592"/>
              <a:gd name="connsiteX11" fmla="*/ 294792 w 3152139"/>
              <a:gd name="connsiteY11" fmla="*/ 1641892 h 2943592"/>
              <a:gd name="connsiteX12" fmla="*/ 1663047 w 3152139"/>
              <a:gd name="connsiteY12" fmla="*/ 2147520 h 2943592"/>
              <a:gd name="connsiteX13" fmla="*/ 2521855 w 3152139"/>
              <a:gd name="connsiteY13" fmla="*/ 2004323 h 2943592"/>
              <a:gd name="connsiteX14" fmla="*/ 2666361 w 3152139"/>
              <a:gd name="connsiteY14" fmla="*/ 1940667 h 2943592"/>
              <a:gd name="connsiteX15" fmla="*/ 2669404 w 3152139"/>
              <a:gd name="connsiteY15" fmla="*/ 1945793 h 2943592"/>
              <a:gd name="connsiteX16" fmla="*/ 2735788 w 3152139"/>
              <a:gd name="connsiteY16" fmla="*/ 2035971 h 2943592"/>
              <a:gd name="connsiteX17" fmla="*/ 2758429 w 3152139"/>
              <a:gd name="connsiteY17" fmla="*/ 2062850 h 2943592"/>
              <a:gd name="connsiteX18" fmla="*/ 2765645 w 3152139"/>
              <a:gd name="connsiteY18" fmla="*/ 2067284 h 2943592"/>
              <a:gd name="connsiteX19" fmla="*/ 2766695 w 3152139"/>
              <a:gd name="connsiteY19" fmla="*/ 2074113 h 2943592"/>
              <a:gd name="connsiteX20" fmla="*/ 2793176 w 3152139"/>
              <a:gd name="connsiteY20" fmla="*/ 2130021 h 2943592"/>
              <a:gd name="connsiteX21" fmla="*/ 2769700 w 3152139"/>
              <a:gd name="connsiteY21" fmla="*/ 2143846 h 2943592"/>
              <a:gd name="connsiteX22" fmla="*/ 2558763 w 3152139"/>
              <a:gd name="connsiteY22" fmla="*/ 2344948 h 2943592"/>
              <a:gd name="connsiteX23" fmla="*/ 2412879 w 3152139"/>
              <a:gd name="connsiteY23" fmla="*/ 2633436 h 2943592"/>
              <a:gd name="connsiteX24" fmla="*/ 2470506 w 3152139"/>
              <a:gd name="connsiteY24" fmla="*/ 2807813 h 2943592"/>
              <a:gd name="connsiteX25" fmla="*/ 2501683 w 3152139"/>
              <a:gd name="connsiteY25" fmla="*/ 2826616 h 2943592"/>
              <a:gd name="connsiteX26" fmla="*/ 2310427 w 3152139"/>
              <a:gd name="connsiteY26" fmla="*/ 2878406 h 2943592"/>
              <a:gd name="connsiteX27" fmla="*/ 1663047 w 3152139"/>
              <a:gd name="connsiteY27" fmla="*/ 2943592 h 2943592"/>
              <a:gd name="connsiteX28" fmla="*/ 0 w 3152139"/>
              <a:gd name="connsiteY28" fmla="*/ 2113319 h 2943592"/>
              <a:gd name="connsiteX29" fmla="*/ 294792 w 3152139"/>
              <a:gd name="connsiteY29" fmla="*/ 1641892 h 2943592"/>
              <a:gd name="connsiteX30" fmla="*/ 559738 w 3152139"/>
              <a:gd name="connsiteY30" fmla="*/ 1049813 h 2943592"/>
              <a:gd name="connsiteX31" fmla="*/ 374399 w 3152139"/>
              <a:gd name="connsiteY31" fmla="*/ 1291743 h 2943592"/>
              <a:gd name="connsiteX32" fmla="*/ 463957 w 3152139"/>
              <a:gd name="connsiteY32" fmla="*/ 1443494 h 2943592"/>
              <a:gd name="connsiteX33" fmla="*/ 583989 w 3152139"/>
              <a:gd name="connsiteY33" fmla="*/ 1467131 h 2943592"/>
              <a:gd name="connsiteX34" fmla="*/ 511224 w 3152139"/>
              <a:gd name="connsiteY34" fmla="*/ 1310404 h 2943592"/>
              <a:gd name="connsiteX35" fmla="*/ 559738 w 3152139"/>
              <a:gd name="connsiteY35" fmla="*/ 1049813 h 2943592"/>
              <a:gd name="connsiteX36" fmla="*/ 604517 w 3152139"/>
              <a:gd name="connsiteY36" fmla="*/ 859506 h 2943592"/>
              <a:gd name="connsiteX37" fmla="*/ 1140618 w 3152139"/>
              <a:gd name="connsiteY37" fmla="*/ 1231417 h 2943592"/>
              <a:gd name="connsiteX38" fmla="*/ 1663040 w 3152139"/>
              <a:gd name="connsiteY38" fmla="*/ 1305429 h 2943592"/>
              <a:gd name="connsiteX39" fmla="*/ 2185462 w 3152139"/>
              <a:gd name="connsiteY39" fmla="*/ 1231417 h 2943592"/>
              <a:gd name="connsiteX40" fmla="*/ 2721564 w 3152139"/>
              <a:gd name="connsiteY40" fmla="*/ 859506 h 2943592"/>
              <a:gd name="connsiteX41" fmla="*/ 3093482 w 3152139"/>
              <a:gd name="connsiteY41" fmla="*/ 1340257 h 2943592"/>
              <a:gd name="connsiteX42" fmla="*/ 3081701 w 3152139"/>
              <a:gd name="connsiteY42" fmla="*/ 1418988 h 2943592"/>
              <a:gd name="connsiteX43" fmla="*/ 3071720 w 3152139"/>
              <a:gd name="connsiteY43" fmla="*/ 1424385 h 2943592"/>
              <a:gd name="connsiteX44" fmla="*/ 3042513 w 3152139"/>
              <a:gd name="connsiteY44" fmla="*/ 1409513 h 2943592"/>
              <a:gd name="connsiteX45" fmla="*/ 2762835 w 3152139"/>
              <a:gd name="connsiteY45" fmla="*/ 1344255 h 2943592"/>
              <a:gd name="connsiteX46" fmla="*/ 2721856 w 3152139"/>
              <a:gd name="connsiteY46" fmla="*/ 1344255 h 2943592"/>
              <a:gd name="connsiteX47" fmla="*/ 2530896 w 3152139"/>
              <a:gd name="connsiteY47" fmla="*/ 1507349 h 2943592"/>
              <a:gd name="connsiteX48" fmla="*/ 2536634 w 3152139"/>
              <a:gd name="connsiteY48" fmla="*/ 1641758 h 2943592"/>
              <a:gd name="connsiteX49" fmla="*/ 2612854 w 3152139"/>
              <a:gd name="connsiteY49" fmla="*/ 1850543 h 2943592"/>
              <a:gd name="connsiteX50" fmla="*/ 2622577 w 3152139"/>
              <a:gd name="connsiteY50" fmla="*/ 1866921 h 2943592"/>
              <a:gd name="connsiteX51" fmla="*/ 2521848 w 3152139"/>
              <a:gd name="connsiteY51" fmla="*/ 1911269 h 2943592"/>
              <a:gd name="connsiteX52" fmla="*/ 1663040 w 3152139"/>
              <a:gd name="connsiteY52" fmla="*/ 2054234 h 2943592"/>
              <a:gd name="connsiteX53" fmla="*/ 294792 w 3152139"/>
              <a:gd name="connsiteY53" fmla="*/ 1548606 h 2943592"/>
              <a:gd name="connsiteX54" fmla="*/ 232599 w 3152139"/>
              <a:gd name="connsiteY54" fmla="*/ 1340257 h 2943592"/>
              <a:gd name="connsiteX55" fmla="*/ 604517 w 3152139"/>
              <a:gd name="connsiteY55" fmla="*/ 859506 h 2943592"/>
              <a:gd name="connsiteX56" fmla="*/ 870083 w 3152139"/>
              <a:gd name="connsiteY56" fmla="*/ 357606 h 2943592"/>
              <a:gd name="connsiteX57" fmla="*/ 684745 w 3152139"/>
              <a:gd name="connsiteY57" fmla="*/ 599535 h 2943592"/>
              <a:gd name="connsiteX58" fmla="*/ 774303 w 3152139"/>
              <a:gd name="connsiteY58" fmla="*/ 751286 h 2943592"/>
              <a:gd name="connsiteX59" fmla="*/ 894334 w 3152139"/>
              <a:gd name="connsiteY59" fmla="*/ 774923 h 2943592"/>
              <a:gd name="connsiteX60" fmla="*/ 821569 w 3152139"/>
              <a:gd name="connsiteY60" fmla="*/ 618196 h 2943592"/>
              <a:gd name="connsiteX61" fmla="*/ 870083 w 3152139"/>
              <a:gd name="connsiteY61" fmla="*/ 357606 h 2943592"/>
              <a:gd name="connsiteX62" fmla="*/ 1663040 w 3152139"/>
              <a:gd name="connsiteY62" fmla="*/ 0 h 2943592"/>
              <a:gd name="connsiteX63" fmla="*/ 2766970 w 3152139"/>
              <a:gd name="connsiteY63" fmla="*/ 621931 h 2943592"/>
              <a:gd name="connsiteX64" fmla="*/ 2721564 w 3152139"/>
              <a:gd name="connsiteY64" fmla="*/ 797319 h 2943592"/>
              <a:gd name="connsiteX65" fmla="*/ 2185462 w 3152139"/>
              <a:gd name="connsiteY65" fmla="*/ 1169231 h 2943592"/>
              <a:gd name="connsiteX66" fmla="*/ 1663040 w 3152139"/>
              <a:gd name="connsiteY66" fmla="*/ 1243242 h 2943592"/>
              <a:gd name="connsiteX67" fmla="*/ 1140618 w 3152139"/>
              <a:gd name="connsiteY67" fmla="*/ 1169231 h 2943592"/>
              <a:gd name="connsiteX68" fmla="*/ 604511 w 3152139"/>
              <a:gd name="connsiteY68" fmla="*/ 797319 h 2943592"/>
              <a:gd name="connsiteX69" fmla="*/ 559111 w 3152139"/>
              <a:gd name="connsiteY69" fmla="*/ 621931 h 2943592"/>
              <a:gd name="connsiteX70" fmla="*/ 1663040 w 3152139"/>
              <a:gd name="connsiteY70" fmla="*/ 0 h 2943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152139" h="2943592">
                <a:moveTo>
                  <a:pt x="3119388" y="2463832"/>
                </a:moveTo>
                <a:lnTo>
                  <a:pt x="3152139" y="2481541"/>
                </a:lnTo>
                <a:lnTo>
                  <a:pt x="3125391" y="2509269"/>
                </a:lnTo>
                <a:lnTo>
                  <a:pt x="3110578" y="2521443"/>
                </a:lnTo>
                <a:lnTo>
                  <a:pt x="3110884" y="2505660"/>
                </a:lnTo>
                <a:close/>
                <a:moveTo>
                  <a:pt x="225763" y="1864547"/>
                </a:moveTo>
                <a:cubicBezTo>
                  <a:pt x="85823" y="1939178"/>
                  <a:pt x="56598" y="2056722"/>
                  <a:pt x="88938" y="2187330"/>
                </a:cubicBezTo>
                <a:cubicBezTo>
                  <a:pt x="103864" y="2247656"/>
                  <a:pt x="171033" y="2311096"/>
                  <a:pt x="231979" y="2330371"/>
                </a:cubicBezTo>
                <a:cubicBezTo>
                  <a:pt x="318429" y="2357736"/>
                  <a:pt x="347661" y="2357116"/>
                  <a:pt x="372539" y="2322288"/>
                </a:cubicBezTo>
                <a:cubicBezTo>
                  <a:pt x="437219" y="2231489"/>
                  <a:pt x="278625" y="2196661"/>
                  <a:pt x="246285" y="2168669"/>
                </a:cubicBezTo>
                <a:cubicBezTo>
                  <a:pt x="156727" y="2091550"/>
                  <a:pt x="194043" y="1964056"/>
                  <a:pt x="225763" y="1864547"/>
                </a:cubicBezTo>
                <a:close/>
                <a:moveTo>
                  <a:pt x="294792" y="1641892"/>
                </a:moveTo>
                <a:cubicBezTo>
                  <a:pt x="473288" y="1934823"/>
                  <a:pt x="1018720" y="2147520"/>
                  <a:pt x="1663047" y="2147520"/>
                </a:cubicBezTo>
                <a:cubicBezTo>
                  <a:pt x="1985207" y="2147520"/>
                  <a:pt x="2282645" y="2094191"/>
                  <a:pt x="2521855" y="2004323"/>
                </a:cubicBezTo>
                <a:lnTo>
                  <a:pt x="2666361" y="1940667"/>
                </a:lnTo>
                <a:lnTo>
                  <a:pt x="2669404" y="1945793"/>
                </a:lnTo>
                <a:cubicBezTo>
                  <a:pt x="2689995" y="1976655"/>
                  <a:pt x="2712226" y="2006671"/>
                  <a:pt x="2735788" y="2035971"/>
                </a:cubicBezTo>
                <a:cubicBezTo>
                  <a:pt x="2745213" y="2047854"/>
                  <a:pt x="2752282" y="2056716"/>
                  <a:pt x="2758429" y="2062850"/>
                </a:cubicBezTo>
                <a:lnTo>
                  <a:pt x="2765645" y="2067284"/>
                </a:lnTo>
                <a:lnTo>
                  <a:pt x="2766695" y="2074113"/>
                </a:lnTo>
                <a:lnTo>
                  <a:pt x="2793176" y="2130021"/>
                </a:lnTo>
                <a:lnTo>
                  <a:pt x="2769700" y="2143846"/>
                </a:lnTo>
                <a:cubicBezTo>
                  <a:pt x="2691738" y="2199679"/>
                  <a:pt x="2622690" y="2268728"/>
                  <a:pt x="2558763" y="2344948"/>
                </a:cubicBezTo>
                <a:cubicBezTo>
                  <a:pt x="2488280" y="2429363"/>
                  <a:pt x="2430910" y="2521975"/>
                  <a:pt x="2412879" y="2633436"/>
                </a:cubicBezTo>
                <a:cubicBezTo>
                  <a:pt x="2401200" y="2705968"/>
                  <a:pt x="2421331" y="2766053"/>
                  <a:pt x="2470506" y="2807813"/>
                </a:cubicBezTo>
                <a:lnTo>
                  <a:pt x="2501683" y="2826616"/>
                </a:lnTo>
                <a:lnTo>
                  <a:pt x="2310427" y="2878406"/>
                </a:lnTo>
                <a:cubicBezTo>
                  <a:pt x="2111458" y="2920387"/>
                  <a:pt x="1892695" y="2943592"/>
                  <a:pt x="1663047" y="2943592"/>
                </a:cubicBezTo>
                <a:cubicBezTo>
                  <a:pt x="744450" y="2943592"/>
                  <a:pt x="0" y="2571681"/>
                  <a:pt x="0" y="2113319"/>
                </a:cubicBezTo>
                <a:cubicBezTo>
                  <a:pt x="0" y="1937931"/>
                  <a:pt x="108840" y="1775609"/>
                  <a:pt x="294792" y="1641892"/>
                </a:cubicBezTo>
                <a:close/>
                <a:moveTo>
                  <a:pt x="559738" y="1049813"/>
                </a:moveTo>
                <a:cubicBezTo>
                  <a:pt x="426021" y="1082154"/>
                  <a:pt x="375647" y="1175447"/>
                  <a:pt x="374399" y="1291743"/>
                </a:cubicBezTo>
                <a:cubicBezTo>
                  <a:pt x="373779" y="1346473"/>
                  <a:pt x="416691" y="1414268"/>
                  <a:pt x="463957" y="1443494"/>
                </a:cubicBezTo>
                <a:cubicBezTo>
                  <a:pt x="530506" y="1485165"/>
                  <a:pt x="556003" y="1490761"/>
                  <a:pt x="583989" y="1467131"/>
                </a:cubicBezTo>
                <a:cubicBezTo>
                  <a:pt x="658000" y="1404317"/>
                  <a:pt x="532373" y="1340877"/>
                  <a:pt x="511224" y="1310404"/>
                </a:cubicBezTo>
                <a:cubicBezTo>
                  <a:pt x="452766" y="1226442"/>
                  <a:pt x="511224" y="1126933"/>
                  <a:pt x="559738" y="1049813"/>
                </a:cubicBezTo>
                <a:close/>
                <a:moveTo>
                  <a:pt x="604517" y="859506"/>
                </a:moveTo>
                <a:cubicBezTo>
                  <a:pt x="688473" y="1019967"/>
                  <a:pt x="883763" y="1153678"/>
                  <a:pt x="1140618" y="1231417"/>
                </a:cubicBezTo>
                <a:cubicBezTo>
                  <a:pt x="1296104" y="1278684"/>
                  <a:pt x="1473973" y="1305429"/>
                  <a:pt x="1663040" y="1305429"/>
                </a:cubicBezTo>
                <a:cubicBezTo>
                  <a:pt x="1852107" y="1305429"/>
                  <a:pt x="2029983" y="1278684"/>
                  <a:pt x="2185462" y="1231417"/>
                </a:cubicBezTo>
                <a:cubicBezTo>
                  <a:pt x="2442318" y="1153678"/>
                  <a:pt x="2637608" y="1019967"/>
                  <a:pt x="2721564" y="859506"/>
                </a:cubicBezTo>
                <a:cubicBezTo>
                  <a:pt x="2952928" y="986380"/>
                  <a:pt x="3093482" y="1154925"/>
                  <a:pt x="3093482" y="1340257"/>
                </a:cubicBezTo>
                <a:lnTo>
                  <a:pt x="3081701" y="1418988"/>
                </a:lnTo>
                <a:lnTo>
                  <a:pt x="3071720" y="1424385"/>
                </a:lnTo>
                <a:lnTo>
                  <a:pt x="3042513" y="1409513"/>
                </a:lnTo>
                <a:cubicBezTo>
                  <a:pt x="2955228" y="1372939"/>
                  <a:pt x="2862412" y="1349991"/>
                  <a:pt x="2762835" y="1344255"/>
                </a:cubicBezTo>
                <a:cubicBezTo>
                  <a:pt x="2748901" y="1344255"/>
                  <a:pt x="2735788" y="1343435"/>
                  <a:pt x="2721856" y="1344255"/>
                </a:cubicBezTo>
                <a:cubicBezTo>
                  <a:pt x="2614493" y="1351631"/>
                  <a:pt x="2543190" y="1412279"/>
                  <a:pt x="2530896" y="1507349"/>
                </a:cubicBezTo>
                <a:cubicBezTo>
                  <a:pt x="2525160" y="1552425"/>
                  <a:pt x="2526799" y="1597502"/>
                  <a:pt x="2536634" y="1641758"/>
                </a:cubicBezTo>
                <a:cubicBezTo>
                  <a:pt x="2552616" y="1715929"/>
                  <a:pt x="2578842" y="1785183"/>
                  <a:pt x="2612854" y="1850543"/>
                </a:cubicBezTo>
                <a:lnTo>
                  <a:pt x="2622577" y="1866921"/>
                </a:lnTo>
                <a:lnTo>
                  <a:pt x="2521848" y="1911269"/>
                </a:lnTo>
                <a:cubicBezTo>
                  <a:pt x="2282638" y="2001060"/>
                  <a:pt x="1985201" y="2054234"/>
                  <a:pt x="1663040" y="2054234"/>
                </a:cubicBezTo>
                <a:cubicBezTo>
                  <a:pt x="1018720" y="2054234"/>
                  <a:pt x="473288" y="1840916"/>
                  <a:pt x="294792" y="1548606"/>
                </a:cubicBezTo>
                <a:cubicBezTo>
                  <a:pt x="254368" y="1482684"/>
                  <a:pt x="232599" y="1413028"/>
                  <a:pt x="232599" y="1340257"/>
                </a:cubicBezTo>
                <a:cubicBezTo>
                  <a:pt x="232599" y="1154925"/>
                  <a:pt x="373159" y="986380"/>
                  <a:pt x="604517" y="859506"/>
                </a:cubicBezTo>
                <a:close/>
                <a:moveTo>
                  <a:pt x="870083" y="357606"/>
                </a:moveTo>
                <a:cubicBezTo>
                  <a:pt x="735746" y="389946"/>
                  <a:pt x="685365" y="482612"/>
                  <a:pt x="684745" y="599535"/>
                </a:cubicBezTo>
                <a:cubicBezTo>
                  <a:pt x="684124" y="654265"/>
                  <a:pt x="727036" y="722054"/>
                  <a:pt x="774303" y="751286"/>
                </a:cubicBezTo>
                <a:cubicBezTo>
                  <a:pt x="840851" y="792957"/>
                  <a:pt x="866348" y="798553"/>
                  <a:pt x="894334" y="774923"/>
                </a:cubicBezTo>
                <a:cubicBezTo>
                  <a:pt x="968345" y="712110"/>
                  <a:pt x="842718" y="648669"/>
                  <a:pt x="821569" y="618196"/>
                </a:cubicBezTo>
                <a:cubicBezTo>
                  <a:pt x="763111" y="534234"/>
                  <a:pt x="821569" y="434725"/>
                  <a:pt x="870083" y="357606"/>
                </a:cubicBezTo>
                <a:close/>
                <a:moveTo>
                  <a:pt x="1663040" y="0"/>
                </a:moveTo>
                <a:cubicBezTo>
                  <a:pt x="2272532" y="0"/>
                  <a:pt x="2766970" y="278625"/>
                  <a:pt x="2766970" y="621931"/>
                </a:cubicBezTo>
                <a:cubicBezTo>
                  <a:pt x="2766970" y="682877"/>
                  <a:pt x="2750796" y="741342"/>
                  <a:pt x="2721564" y="797319"/>
                </a:cubicBezTo>
                <a:cubicBezTo>
                  <a:pt x="2637608" y="957774"/>
                  <a:pt x="2442318" y="1091491"/>
                  <a:pt x="2185462" y="1169231"/>
                </a:cubicBezTo>
                <a:cubicBezTo>
                  <a:pt x="2029976" y="1216498"/>
                  <a:pt x="1852107" y="1243242"/>
                  <a:pt x="1663040" y="1243242"/>
                </a:cubicBezTo>
                <a:cubicBezTo>
                  <a:pt x="1473973" y="1243242"/>
                  <a:pt x="1296098" y="1216498"/>
                  <a:pt x="1140618" y="1169231"/>
                </a:cubicBezTo>
                <a:cubicBezTo>
                  <a:pt x="883763" y="1091491"/>
                  <a:pt x="688473" y="957774"/>
                  <a:pt x="604511" y="797319"/>
                </a:cubicBezTo>
                <a:cubicBezTo>
                  <a:pt x="575285" y="741962"/>
                  <a:pt x="559111" y="682877"/>
                  <a:pt x="559111" y="621931"/>
                </a:cubicBezTo>
                <a:cubicBezTo>
                  <a:pt x="559111" y="278625"/>
                  <a:pt x="1053548" y="0"/>
                  <a:pt x="1663040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C0E295-8047-4031-83C0-E6FFEF791915}"/>
              </a:ext>
            </a:extLst>
          </p:cNvPr>
          <p:cNvGrpSpPr/>
          <p:nvPr/>
        </p:nvGrpSpPr>
        <p:grpSpPr>
          <a:xfrm>
            <a:off x="9011214" y="4186568"/>
            <a:ext cx="2024392" cy="2054938"/>
            <a:chOff x="4829227" y="2142428"/>
            <a:chExt cx="2532945" cy="2571166"/>
          </a:xfrm>
          <a:solidFill>
            <a:schemeClr val="accent3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3409267-461C-4FC6-A250-DF949BE3B9CB}"/>
                </a:ext>
              </a:extLst>
            </p:cNvPr>
            <p:cNvSpPr/>
            <p:nvPr/>
          </p:nvSpPr>
          <p:spPr>
            <a:xfrm>
              <a:off x="5692573" y="3463753"/>
              <a:ext cx="889201" cy="1249841"/>
            </a:xfrm>
            <a:custGeom>
              <a:avLst/>
              <a:gdLst>
                <a:gd name="connsiteX0" fmla="*/ 889201 w 889201"/>
                <a:gd name="connsiteY0" fmla="*/ 611994 h 1249841"/>
                <a:gd name="connsiteX1" fmla="*/ 788236 w 889201"/>
                <a:gd name="connsiteY1" fmla="*/ 1081577 h 1249841"/>
                <a:gd name="connsiteX2" fmla="*/ 375804 w 889201"/>
                <a:gd name="connsiteY2" fmla="*/ 1166349 h 1249841"/>
                <a:gd name="connsiteX3" fmla="*/ 11949 w 889201"/>
                <a:gd name="connsiteY3" fmla="*/ 499599 h 1249841"/>
                <a:gd name="connsiteX4" fmla="*/ 30999 w 889201"/>
                <a:gd name="connsiteY4" fmla="*/ 199562 h 1249841"/>
                <a:gd name="connsiteX5" fmla="*/ 188161 w 889201"/>
                <a:gd name="connsiteY5" fmla="*/ 9062 h 1249841"/>
                <a:gd name="connsiteX6" fmla="*/ 245311 w 889201"/>
                <a:gd name="connsiteY6" fmla="*/ 10967 h 1249841"/>
                <a:gd name="connsiteX7" fmla="*/ 320559 w 889201"/>
                <a:gd name="connsiteY7" fmla="*/ 127171 h 1249841"/>
                <a:gd name="connsiteX8" fmla="*/ 697749 w 889201"/>
                <a:gd name="connsiteY8" fmla="*/ 445306 h 1249841"/>
                <a:gd name="connsiteX9" fmla="*/ 838719 w 889201"/>
                <a:gd name="connsiteY9" fmla="*/ 466262 h 1249841"/>
                <a:gd name="connsiteX10" fmla="*/ 884439 w 889201"/>
                <a:gd name="connsiteY10" fmla="*/ 511981 h 1249841"/>
                <a:gd name="connsiteX11" fmla="*/ 889201 w 889201"/>
                <a:gd name="connsiteY11" fmla="*/ 611994 h 124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201" h="1249841">
                  <a:moveTo>
                    <a:pt x="889201" y="611994"/>
                  </a:moveTo>
                  <a:cubicBezTo>
                    <a:pt x="884439" y="777729"/>
                    <a:pt x="864436" y="935844"/>
                    <a:pt x="788236" y="1081577"/>
                  </a:cubicBezTo>
                  <a:cubicBezTo>
                    <a:pt x="690129" y="1269219"/>
                    <a:pt x="537729" y="1303509"/>
                    <a:pt x="375804" y="1166349"/>
                  </a:cubicBezTo>
                  <a:cubicBezTo>
                    <a:pt x="170064" y="992042"/>
                    <a:pt x="61479" y="761537"/>
                    <a:pt x="11949" y="499599"/>
                  </a:cubicBezTo>
                  <a:cubicBezTo>
                    <a:pt x="-7101" y="398634"/>
                    <a:pt x="-5196" y="297669"/>
                    <a:pt x="30999" y="199562"/>
                  </a:cubicBezTo>
                  <a:cubicBezTo>
                    <a:pt x="61479" y="117646"/>
                    <a:pt x="114819" y="54781"/>
                    <a:pt x="188161" y="9062"/>
                  </a:cubicBezTo>
                  <a:cubicBezTo>
                    <a:pt x="208164" y="-3321"/>
                    <a:pt x="221499" y="-3321"/>
                    <a:pt x="245311" y="10967"/>
                  </a:cubicBezTo>
                  <a:cubicBezTo>
                    <a:pt x="292936" y="38589"/>
                    <a:pt x="305319" y="79546"/>
                    <a:pt x="320559" y="127171"/>
                  </a:cubicBezTo>
                  <a:cubicBezTo>
                    <a:pt x="377709" y="311956"/>
                    <a:pt x="519631" y="400539"/>
                    <a:pt x="697749" y="445306"/>
                  </a:cubicBezTo>
                  <a:cubicBezTo>
                    <a:pt x="743469" y="456737"/>
                    <a:pt x="791094" y="467214"/>
                    <a:pt x="838719" y="466262"/>
                  </a:cubicBezTo>
                  <a:cubicBezTo>
                    <a:pt x="872056" y="466262"/>
                    <a:pt x="883486" y="482454"/>
                    <a:pt x="884439" y="511981"/>
                  </a:cubicBezTo>
                  <a:cubicBezTo>
                    <a:pt x="885391" y="547224"/>
                    <a:pt x="887296" y="581514"/>
                    <a:pt x="889201" y="611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CA15A95-CE35-4CDF-A3D0-3325778A6C1C}"/>
                </a:ext>
              </a:extLst>
            </p:cNvPr>
            <p:cNvSpPr/>
            <p:nvPr/>
          </p:nvSpPr>
          <p:spPr>
            <a:xfrm>
              <a:off x="4829227" y="3190221"/>
              <a:ext cx="1090187" cy="1005540"/>
            </a:xfrm>
            <a:custGeom>
              <a:avLst/>
              <a:gdLst>
                <a:gd name="connsiteX0" fmla="*/ 375233 w 1090187"/>
                <a:gd name="connsiteY0" fmla="*/ 1005541 h 1005540"/>
                <a:gd name="connsiteX1" fmla="*/ 139013 w 1090187"/>
                <a:gd name="connsiteY1" fmla="*/ 966488 h 1005540"/>
                <a:gd name="connsiteX2" fmla="*/ 3758 w 1090187"/>
                <a:gd name="connsiteY2" fmla="*/ 722648 h 1005540"/>
                <a:gd name="connsiteX3" fmla="*/ 173303 w 1090187"/>
                <a:gd name="connsiteY3" fmla="*/ 387368 h 1005540"/>
                <a:gd name="connsiteX4" fmla="*/ 725753 w 1090187"/>
                <a:gd name="connsiteY4" fmla="*/ 12083 h 1005540"/>
                <a:gd name="connsiteX5" fmla="*/ 1069605 w 1090187"/>
                <a:gd name="connsiteY5" fmla="*/ 92093 h 1005540"/>
                <a:gd name="connsiteX6" fmla="*/ 1086750 w 1090187"/>
                <a:gd name="connsiteY6" fmla="*/ 151148 h 1005540"/>
                <a:gd name="connsiteX7" fmla="*/ 1001025 w 1090187"/>
                <a:gd name="connsiteY7" fmla="*/ 254018 h 1005540"/>
                <a:gd name="connsiteX8" fmla="*/ 812430 w 1090187"/>
                <a:gd name="connsiteY8" fmla="*/ 705503 h 1005540"/>
                <a:gd name="connsiteX9" fmla="*/ 837195 w 1090187"/>
                <a:gd name="connsiteY9" fmla="*/ 859808 h 1005540"/>
                <a:gd name="connsiteX10" fmla="*/ 810525 w 1090187"/>
                <a:gd name="connsiteY10" fmla="*/ 909338 h 1005540"/>
                <a:gd name="connsiteX11" fmla="*/ 375233 w 1090187"/>
                <a:gd name="connsiteY11" fmla="*/ 1005541 h 100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0187" h="1005540">
                  <a:moveTo>
                    <a:pt x="375233" y="1005541"/>
                  </a:moveTo>
                  <a:cubicBezTo>
                    <a:pt x="282840" y="1005541"/>
                    <a:pt x="208545" y="996016"/>
                    <a:pt x="139013" y="966488"/>
                  </a:cubicBezTo>
                  <a:cubicBezTo>
                    <a:pt x="33285" y="921721"/>
                    <a:pt x="-14340" y="835043"/>
                    <a:pt x="3758" y="722648"/>
                  </a:cubicBezTo>
                  <a:cubicBezTo>
                    <a:pt x="24713" y="593108"/>
                    <a:pt x="91388" y="485476"/>
                    <a:pt x="173303" y="387368"/>
                  </a:cubicBezTo>
                  <a:cubicBezTo>
                    <a:pt x="321893" y="210203"/>
                    <a:pt x="494295" y="66376"/>
                    <a:pt x="725753" y="12083"/>
                  </a:cubicBezTo>
                  <a:cubicBezTo>
                    <a:pt x="851483" y="-17444"/>
                    <a:pt x="968640" y="6368"/>
                    <a:pt x="1069605" y="92093"/>
                  </a:cubicBezTo>
                  <a:cubicBezTo>
                    <a:pt x="1089608" y="108286"/>
                    <a:pt x="1094370" y="121621"/>
                    <a:pt x="1086750" y="151148"/>
                  </a:cubicBezTo>
                  <a:cubicBezTo>
                    <a:pt x="1074368" y="203536"/>
                    <a:pt x="1040078" y="226396"/>
                    <a:pt x="1001025" y="254018"/>
                  </a:cubicBezTo>
                  <a:cubicBezTo>
                    <a:pt x="843863" y="364508"/>
                    <a:pt x="801000" y="524528"/>
                    <a:pt x="812430" y="705503"/>
                  </a:cubicBezTo>
                  <a:cubicBezTo>
                    <a:pt x="815288" y="757891"/>
                    <a:pt x="821955" y="810278"/>
                    <a:pt x="837195" y="859808"/>
                  </a:cubicBezTo>
                  <a:cubicBezTo>
                    <a:pt x="845768" y="887431"/>
                    <a:pt x="835290" y="899813"/>
                    <a:pt x="810525" y="909338"/>
                  </a:cubicBezTo>
                  <a:cubicBezTo>
                    <a:pt x="665745" y="966488"/>
                    <a:pt x="515250" y="1002683"/>
                    <a:pt x="375233" y="10055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04114B-ABB3-4CEA-8EF2-826F4912E1BD}"/>
                </a:ext>
              </a:extLst>
            </p:cNvPr>
            <p:cNvSpPr/>
            <p:nvPr/>
          </p:nvSpPr>
          <p:spPr>
            <a:xfrm>
              <a:off x="5902721" y="2142428"/>
              <a:ext cx="837168" cy="1263550"/>
            </a:xfrm>
            <a:custGeom>
              <a:avLst/>
              <a:gdLst>
                <a:gd name="connsiteX0" fmla="*/ 837169 w 837168"/>
                <a:gd name="connsiteY0" fmla="*/ 446467 h 1263550"/>
                <a:gd name="connsiteX1" fmla="*/ 652384 w 837168"/>
                <a:gd name="connsiteY1" fmla="*/ 1069402 h 1263550"/>
                <a:gd name="connsiteX2" fmla="*/ 287576 w 837168"/>
                <a:gd name="connsiteY2" fmla="*/ 1262759 h 1263550"/>
                <a:gd name="connsiteX3" fmla="*/ 234236 w 837168"/>
                <a:gd name="connsiteY3" fmla="*/ 1224659 h 1263550"/>
                <a:gd name="connsiteX4" fmla="*/ 240904 w 837168"/>
                <a:gd name="connsiteY4" fmla="*/ 1096072 h 1263550"/>
                <a:gd name="connsiteX5" fmla="*/ 126604 w 837168"/>
                <a:gd name="connsiteY5" fmla="*/ 612202 h 1263550"/>
                <a:gd name="connsiteX6" fmla="*/ 15161 w 837168"/>
                <a:gd name="connsiteY6" fmla="*/ 501712 h 1263550"/>
                <a:gd name="connsiteX7" fmla="*/ 6589 w 837168"/>
                <a:gd name="connsiteY7" fmla="*/ 457897 h 1263550"/>
                <a:gd name="connsiteX8" fmla="*/ 414259 w 837168"/>
                <a:gd name="connsiteY8" fmla="*/ 47369 h 1263550"/>
                <a:gd name="connsiteX9" fmla="*/ 534274 w 837168"/>
                <a:gd name="connsiteY9" fmla="*/ 4507 h 1263550"/>
                <a:gd name="connsiteX10" fmla="*/ 768589 w 837168"/>
                <a:gd name="connsiteY10" fmla="*/ 116902 h 1263550"/>
                <a:gd name="connsiteX11" fmla="*/ 837169 w 837168"/>
                <a:gd name="connsiteY11" fmla="*/ 446467 h 12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7168" h="1263550">
                  <a:moveTo>
                    <a:pt x="837169" y="446467"/>
                  </a:moveTo>
                  <a:cubicBezTo>
                    <a:pt x="827644" y="668399"/>
                    <a:pt x="781924" y="882712"/>
                    <a:pt x="652384" y="1069402"/>
                  </a:cubicBezTo>
                  <a:cubicBezTo>
                    <a:pt x="564754" y="1195132"/>
                    <a:pt x="448549" y="1272284"/>
                    <a:pt x="287576" y="1262759"/>
                  </a:cubicBezTo>
                  <a:cubicBezTo>
                    <a:pt x="259954" y="1260854"/>
                    <a:pt x="247571" y="1254187"/>
                    <a:pt x="234236" y="1224659"/>
                  </a:cubicBezTo>
                  <a:cubicBezTo>
                    <a:pt x="213281" y="1177034"/>
                    <a:pt x="224711" y="1140839"/>
                    <a:pt x="240904" y="1096072"/>
                  </a:cubicBezTo>
                  <a:cubicBezTo>
                    <a:pt x="307579" y="911287"/>
                    <a:pt x="244714" y="754124"/>
                    <a:pt x="126604" y="612202"/>
                  </a:cubicBezTo>
                  <a:cubicBezTo>
                    <a:pt x="93266" y="572197"/>
                    <a:pt x="56119" y="535049"/>
                    <a:pt x="15161" y="501712"/>
                  </a:cubicBezTo>
                  <a:cubicBezTo>
                    <a:pt x="-1031" y="488377"/>
                    <a:pt x="-4841" y="476947"/>
                    <a:pt x="6589" y="457897"/>
                  </a:cubicBezTo>
                  <a:cubicBezTo>
                    <a:pt x="111364" y="289304"/>
                    <a:pt x="238046" y="143572"/>
                    <a:pt x="414259" y="47369"/>
                  </a:cubicBezTo>
                  <a:cubicBezTo>
                    <a:pt x="452359" y="26414"/>
                    <a:pt x="492364" y="11174"/>
                    <a:pt x="534274" y="4507"/>
                  </a:cubicBezTo>
                  <a:cubicBezTo>
                    <a:pt x="640001" y="-13591"/>
                    <a:pt x="717154" y="22604"/>
                    <a:pt x="768589" y="116902"/>
                  </a:cubicBezTo>
                  <a:cubicBezTo>
                    <a:pt x="825739" y="218819"/>
                    <a:pt x="834311" y="331214"/>
                    <a:pt x="837169" y="446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BE71C1-8093-49A5-B5AC-5A6EDD09C9F7}"/>
                </a:ext>
              </a:extLst>
            </p:cNvPr>
            <p:cNvSpPr/>
            <p:nvPr/>
          </p:nvSpPr>
          <p:spPr>
            <a:xfrm>
              <a:off x="6054069" y="3038791"/>
              <a:ext cx="1308103" cy="842646"/>
            </a:xfrm>
            <a:custGeom>
              <a:avLst/>
              <a:gdLst>
                <a:gd name="connsiteX0" fmla="*/ 580093 w 1308103"/>
                <a:gd name="connsiteY0" fmla="*/ 842646 h 842646"/>
                <a:gd name="connsiteX1" fmla="*/ 201950 w 1308103"/>
                <a:gd name="connsiteY1" fmla="*/ 763589 h 842646"/>
                <a:gd name="connsiteX2" fmla="*/ 3830 w 1308103"/>
                <a:gd name="connsiteY2" fmla="*/ 519749 h 842646"/>
                <a:gd name="connsiteX3" fmla="*/ 26690 w 1308103"/>
                <a:gd name="connsiteY3" fmla="*/ 454026 h 842646"/>
                <a:gd name="connsiteX4" fmla="*/ 141943 w 1308103"/>
                <a:gd name="connsiteY4" fmla="*/ 422593 h 842646"/>
                <a:gd name="connsiteX5" fmla="*/ 532468 w 1308103"/>
                <a:gd name="connsiteY5" fmla="*/ 224474 h 842646"/>
                <a:gd name="connsiteX6" fmla="*/ 641053 w 1308103"/>
                <a:gd name="connsiteY6" fmla="*/ 30163 h 842646"/>
                <a:gd name="connsiteX7" fmla="*/ 684868 w 1308103"/>
                <a:gd name="connsiteY7" fmla="*/ 1588 h 842646"/>
                <a:gd name="connsiteX8" fmla="*/ 1186835 w 1308103"/>
                <a:gd name="connsiteY8" fmla="*/ 250191 h 842646"/>
                <a:gd name="connsiteX9" fmla="*/ 1288753 w 1308103"/>
                <a:gd name="connsiteY9" fmla="*/ 386399 h 842646"/>
                <a:gd name="connsiteX10" fmla="*/ 1244937 w 1308103"/>
                <a:gd name="connsiteY10" fmla="*/ 618809 h 842646"/>
                <a:gd name="connsiteX11" fmla="*/ 932518 w 1308103"/>
                <a:gd name="connsiteY11" fmla="*/ 792164 h 842646"/>
                <a:gd name="connsiteX12" fmla="*/ 580093 w 1308103"/>
                <a:gd name="connsiteY12" fmla="*/ 842646 h 84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8103" h="842646">
                  <a:moveTo>
                    <a:pt x="580093" y="842646"/>
                  </a:moveTo>
                  <a:cubicBezTo>
                    <a:pt x="448648" y="841693"/>
                    <a:pt x="320060" y="825501"/>
                    <a:pt x="201950" y="763589"/>
                  </a:cubicBezTo>
                  <a:cubicBezTo>
                    <a:pt x="101938" y="710249"/>
                    <a:pt x="34310" y="630239"/>
                    <a:pt x="3830" y="519749"/>
                  </a:cubicBezTo>
                  <a:cubicBezTo>
                    <a:pt x="-3790" y="493079"/>
                    <a:pt x="-1885" y="475934"/>
                    <a:pt x="26690" y="454026"/>
                  </a:cubicBezTo>
                  <a:cubicBezTo>
                    <a:pt x="63838" y="424499"/>
                    <a:pt x="98127" y="420688"/>
                    <a:pt x="141943" y="422593"/>
                  </a:cubicBezTo>
                  <a:cubicBezTo>
                    <a:pt x="308630" y="430213"/>
                    <a:pt x="433408" y="352109"/>
                    <a:pt x="532468" y="224474"/>
                  </a:cubicBezTo>
                  <a:cubicBezTo>
                    <a:pt x="578188" y="165419"/>
                    <a:pt x="613430" y="99696"/>
                    <a:pt x="641053" y="30163"/>
                  </a:cubicBezTo>
                  <a:cubicBezTo>
                    <a:pt x="648673" y="10161"/>
                    <a:pt x="655340" y="-5079"/>
                    <a:pt x="684868" y="1588"/>
                  </a:cubicBezTo>
                  <a:cubicBezTo>
                    <a:pt x="870605" y="47309"/>
                    <a:pt x="1042055" y="120651"/>
                    <a:pt x="1186835" y="250191"/>
                  </a:cubicBezTo>
                  <a:cubicBezTo>
                    <a:pt x="1229698" y="288291"/>
                    <a:pt x="1265893" y="333059"/>
                    <a:pt x="1288753" y="386399"/>
                  </a:cubicBezTo>
                  <a:cubicBezTo>
                    <a:pt x="1326853" y="474029"/>
                    <a:pt x="1306850" y="551181"/>
                    <a:pt x="1244937" y="618809"/>
                  </a:cubicBezTo>
                  <a:cubicBezTo>
                    <a:pt x="1160165" y="711201"/>
                    <a:pt x="1048723" y="756921"/>
                    <a:pt x="932518" y="792164"/>
                  </a:cubicBezTo>
                  <a:cubicBezTo>
                    <a:pt x="817265" y="826454"/>
                    <a:pt x="700108" y="842646"/>
                    <a:pt x="580093" y="8426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724FE38-6A3B-42B3-8359-D8E5EFE9694F}"/>
                </a:ext>
              </a:extLst>
            </p:cNvPr>
            <p:cNvSpPr/>
            <p:nvPr/>
          </p:nvSpPr>
          <p:spPr>
            <a:xfrm>
              <a:off x="4966309" y="2414164"/>
              <a:ext cx="1148889" cy="864223"/>
            </a:xfrm>
            <a:custGeom>
              <a:avLst/>
              <a:gdLst>
                <a:gd name="connsiteX0" fmla="*/ 273393 w 1148889"/>
                <a:gd name="connsiteY0" fmla="*/ 423 h 864223"/>
                <a:gd name="connsiteX1" fmla="*/ 884898 w 1148889"/>
                <a:gd name="connsiteY1" fmla="*/ 247121 h 864223"/>
                <a:gd name="connsiteX2" fmla="*/ 1105878 w 1148889"/>
                <a:gd name="connsiteY2" fmla="*/ 504296 h 864223"/>
                <a:gd name="connsiteX3" fmla="*/ 1122070 w 1148889"/>
                <a:gd name="connsiteY3" fmla="*/ 817668 h 864223"/>
                <a:gd name="connsiteX4" fmla="*/ 994435 w 1148889"/>
                <a:gd name="connsiteY4" fmla="*/ 851006 h 864223"/>
                <a:gd name="connsiteX5" fmla="*/ 386740 w 1148889"/>
                <a:gd name="connsiteY5" fmla="*/ 803381 h 864223"/>
                <a:gd name="connsiteX6" fmla="*/ 348640 w 1148889"/>
                <a:gd name="connsiteY6" fmla="*/ 823383 h 864223"/>
                <a:gd name="connsiteX7" fmla="*/ 241960 w 1148889"/>
                <a:gd name="connsiteY7" fmla="*/ 804333 h 864223"/>
                <a:gd name="connsiteX8" fmla="*/ 10503 w 1148889"/>
                <a:gd name="connsiteY8" fmla="*/ 346181 h 864223"/>
                <a:gd name="connsiteX9" fmla="*/ 3835 w 1148889"/>
                <a:gd name="connsiteY9" fmla="*/ 189971 h 864223"/>
                <a:gd name="connsiteX10" fmla="*/ 225768 w 1148889"/>
                <a:gd name="connsiteY10" fmla="*/ 423 h 864223"/>
                <a:gd name="connsiteX11" fmla="*/ 273393 w 1148889"/>
                <a:gd name="connsiteY11" fmla="*/ 423 h 86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8889" h="864223">
                  <a:moveTo>
                    <a:pt x="273393" y="423"/>
                  </a:moveTo>
                  <a:cubicBezTo>
                    <a:pt x="504850" y="13758"/>
                    <a:pt x="704875" y="107103"/>
                    <a:pt x="884898" y="247121"/>
                  </a:cubicBezTo>
                  <a:cubicBezTo>
                    <a:pt x="975385" y="317606"/>
                    <a:pt x="1055395" y="399521"/>
                    <a:pt x="1105878" y="504296"/>
                  </a:cubicBezTo>
                  <a:cubicBezTo>
                    <a:pt x="1155408" y="606213"/>
                    <a:pt x="1163980" y="710988"/>
                    <a:pt x="1122070" y="817668"/>
                  </a:cubicBezTo>
                  <a:cubicBezTo>
                    <a:pt x="1106830" y="856721"/>
                    <a:pt x="1025868" y="880533"/>
                    <a:pt x="994435" y="851006"/>
                  </a:cubicBezTo>
                  <a:cubicBezTo>
                    <a:pt x="803935" y="673841"/>
                    <a:pt x="598195" y="699558"/>
                    <a:pt x="386740" y="803381"/>
                  </a:cubicBezTo>
                  <a:cubicBezTo>
                    <a:pt x="374358" y="810048"/>
                    <a:pt x="361023" y="816716"/>
                    <a:pt x="348640" y="823383"/>
                  </a:cubicBezTo>
                  <a:cubicBezTo>
                    <a:pt x="285775" y="858626"/>
                    <a:pt x="285775" y="859578"/>
                    <a:pt x="241960" y="804333"/>
                  </a:cubicBezTo>
                  <a:cubicBezTo>
                    <a:pt x="132423" y="668126"/>
                    <a:pt x="47650" y="518583"/>
                    <a:pt x="10503" y="346181"/>
                  </a:cubicBezTo>
                  <a:cubicBezTo>
                    <a:pt x="-927" y="294746"/>
                    <a:pt x="-2832" y="242358"/>
                    <a:pt x="3835" y="189971"/>
                  </a:cubicBezTo>
                  <a:cubicBezTo>
                    <a:pt x="18123" y="79481"/>
                    <a:pt x="100990" y="8996"/>
                    <a:pt x="225768" y="423"/>
                  </a:cubicBezTo>
                  <a:cubicBezTo>
                    <a:pt x="241960" y="-529"/>
                    <a:pt x="257200" y="423"/>
                    <a:pt x="273393" y="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18EE88D-0B71-45E0-84DF-D3EBE35200C7}"/>
              </a:ext>
            </a:extLst>
          </p:cNvPr>
          <p:cNvGrpSpPr/>
          <p:nvPr/>
        </p:nvGrpSpPr>
        <p:grpSpPr>
          <a:xfrm>
            <a:off x="10806409" y="5376156"/>
            <a:ext cx="1066186" cy="1082274"/>
            <a:chOff x="4829227" y="2142428"/>
            <a:chExt cx="2532945" cy="2571166"/>
          </a:xfrm>
          <a:solidFill>
            <a:schemeClr val="accent3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4C10E5E-CED0-4507-B0D5-37E1B9605E34}"/>
                </a:ext>
              </a:extLst>
            </p:cNvPr>
            <p:cNvSpPr/>
            <p:nvPr/>
          </p:nvSpPr>
          <p:spPr>
            <a:xfrm>
              <a:off x="5692573" y="3463753"/>
              <a:ext cx="889201" cy="1249841"/>
            </a:xfrm>
            <a:custGeom>
              <a:avLst/>
              <a:gdLst>
                <a:gd name="connsiteX0" fmla="*/ 889201 w 889201"/>
                <a:gd name="connsiteY0" fmla="*/ 611994 h 1249841"/>
                <a:gd name="connsiteX1" fmla="*/ 788236 w 889201"/>
                <a:gd name="connsiteY1" fmla="*/ 1081577 h 1249841"/>
                <a:gd name="connsiteX2" fmla="*/ 375804 w 889201"/>
                <a:gd name="connsiteY2" fmla="*/ 1166349 h 1249841"/>
                <a:gd name="connsiteX3" fmla="*/ 11949 w 889201"/>
                <a:gd name="connsiteY3" fmla="*/ 499599 h 1249841"/>
                <a:gd name="connsiteX4" fmla="*/ 30999 w 889201"/>
                <a:gd name="connsiteY4" fmla="*/ 199562 h 1249841"/>
                <a:gd name="connsiteX5" fmla="*/ 188161 w 889201"/>
                <a:gd name="connsiteY5" fmla="*/ 9062 h 1249841"/>
                <a:gd name="connsiteX6" fmla="*/ 245311 w 889201"/>
                <a:gd name="connsiteY6" fmla="*/ 10967 h 1249841"/>
                <a:gd name="connsiteX7" fmla="*/ 320559 w 889201"/>
                <a:gd name="connsiteY7" fmla="*/ 127171 h 1249841"/>
                <a:gd name="connsiteX8" fmla="*/ 697749 w 889201"/>
                <a:gd name="connsiteY8" fmla="*/ 445306 h 1249841"/>
                <a:gd name="connsiteX9" fmla="*/ 838719 w 889201"/>
                <a:gd name="connsiteY9" fmla="*/ 466262 h 1249841"/>
                <a:gd name="connsiteX10" fmla="*/ 884439 w 889201"/>
                <a:gd name="connsiteY10" fmla="*/ 511981 h 1249841"/>
                <a:gd name="connsiteX11" fmla="*/ 889201 w 889201"/>
                <a:gd name="connsiteY11" fmla="*/ 611994 h 124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201" h="1249841">
                  <a:moveTo>
                    <a:pt x="889201" y="611994"/>
                  </a:moveTo>
                  <a:cubicBezTo>
                    <a:pt x="884439" y="777729"/>
                    <a:pt x="864436" y="935844"/>
                    <a:pt x="788236" y="1081577"/>
                  </a:cubicBezTo>
                  <a:cubicBezTo>
                    <a:pt x="690129" y="1269219"/>
                    <a:pt x="537729" y="1303509"/>
                    <a:pt x="375804" y="1166349"/>
                  </a:cubicBezTo>
                  <a:cubicBezTo>
                    <a:pt x="170064" y="992042"/>
                    <a:pt x="61479" y="761537"/>
                    <a:pt x="11949" y="499599"/>
                  </a:cubicBezTo>
                  <a:cubicBezTo>
                    <a:pt x="-7101" y="398634"/>
                    <a:pt x="-5196" y="297669"/>
                    <a:pt x="30999" y="199562"/>
                  </a:cubicBezTo>
                  <a:cubicBezTo>
                    <a:pt x="61479" y="117646"/>
                    <a:pt x="114819" y="54781"/>
                    <a:pt x="188161" y="9062"/>
                  </a:cubicBezTo>
                  <a:cubicBezTo>
                    <a:pt x="208164" y="-3321"/>
                    <a:pt x="221499" y="-3321"/>
                    <a:pt x="245311" y="10967"/>
                  </a:cubicBezTo>
                  <a:cubicBezTo>
                    <a:pt x="292936" y="38589"/>
                    <a:pt x="305319" y="79546"/>
                    <a:pt x="320559" y="127171"/>
                  </a:cubicBezTo>
                  <a:cubicBezTo>
                    <a:pt x="377709" y="311956"/>
                    <a:pt x="519631" y="400539"/>
                    <a:pt x="697749" y="445306"/>
                  </a:cubicBezTo>
                  <a:cubicBezTo>
                    <a:pt x="743469" y="456737"/>
                    <a:pt x="791094" y="467214"/>
                    <a:pt x="838719" y="466262"/>
                  </a:cubicBezTo>
                  <a:cubicBezTo>
                    <a:pt x="872056" y="466262"/>
                    <a:pt x="883486" y="482454"/>
                    <a:pt x="884439" y="511981"/>
                  </a:cubicBezTo>
                  <a:cubicBezTo>
                    <a:pt x="885391" y="547224"/>
                    <a:pt x="887296" y="581514"/>
                    <a:pt x="889201" y="611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B886424-D76E-44B9-87EF-0D39BFCAC60B}"/>
                </a:ext>
              </a:extLst>
            </p:cNvPr>
            <p:cNvSpPr/>
            <p:nvPr/>
          </p:nvSpPr>
          <p:spPr>
            <a:xfrm>
              <a:off x="4829227" y="3190221"/>
              <a:ext cx="1090187" cy="1005540"/>
            </a:xfrm>
            <a:custGeom>
              <a:avLst/>
              <a:gdLst>
                <a:gd name="connsiteX0" fmla="*/ 375233 w 1090187"/>
                <a:gd name="connsiteY0" fmla="*/ 1005541 h 1005540"/>
                <a:gd name="connsiteX1" fmla="*/ 139013 w 1090187"/>
                <a:gd name="connsiteY1" fmla="*/ 966488 h 1005540"/>
                <a:gd name="connsiteX2" fmla="*/ 3758 w 1090187"/>
                <a:gd name="connsiteY2" fmla="*/ 722648 h 1005540"/>
                <a:gd name="connsiteX3" fmla="*/ 173303 w 1090187"/>
                <a:gd name="connsiteY3" fmla="*/ 387368 h 1005540"/>
                <a:gd name="connsiteX4" fmla="*/ 725753 w 1090187"/>
                <a:gd name="connsiteY4" fmla="*/ 12083 h 1005540"/>
                <a:gd name="connsiteX5" fmla="*/ 1069605 w 1090187"/>
                <a:gd name="connsiteY5" fmla="*/ 92093 h 1005540"/>
                <a:gd name="connsiteX6" fmla="*/ 1086750 w 1090187"/>
                <a:gd name="connsiteY6" fmla="*/ 151148 h 1005540"/>
                <a:gd name="connsiteX7" fmla="*/ 1001025 w 1090187"/>
                <a:gd name="connsiteY7" fmla="*/ 254018 h 1005540"/>
                <a:gd name="connsiteX8" fmla="*/ 812430 w 1090187"/>
                <a:gd name="connsiteY8" fmla="*/ 705503 h 1005540"/>
                <a:gd name="connsiteX9" fmla="*/ 837195 w 1090187"/>
                <a:gd name="connsiteY9" fmla="*/ 859808 h 1005540"/>
                <a:gd name="connsiteX10" fmla="*/ 810525 w 1090187"/>
                <a:gd name="connsiteY10" fmla="*/ 909338 h 1005540"/>
                <a:gd name="connsiteX11" fmla="*/ 375233 w 1090187"/>
                <a:gd name="connsiteY11" fmla="*/ 1005541 h 100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0187" h="1005540">
                  <a:moveTo>
                    <a:pt x="375233" y="1005541"/>
                  </a:moveTo>
                  <a:cubicBezTo>
                    <a:pt x="282840" y="1005541"/>
                    <a:pt x="208545" y="996016"/>
                    <a:pt x="139013" y="966488"/>
                  </a:cubicBezTo>
                  <a:cubicBezTo>
                    <a:pt x="33285" y="921721"/>
                    <a:pt x="-14340" y="835043"/>
                    <a:pt x="3758" y="722648"/>
                  </a:cubicBezTo>
                  <a:cubicBezTo>
                    <a:pt x="24713" y="593108"/>
                    <a:pt x="91388" y="485476"/>
                    <a:pt x="173303" y="387368"/>
                  </a:cubicBezTo>
                  <a:cubicBezTo>
                    <a:pt x="321893" y="210203"/>
                    <a:pt x="494295" y="66376"/>
                    <a:pt x="725753" y="12083"/>
                  </a:cubicBezTo>
                  <a:cubicBezTo>
                    <a:pt x="851483" y="-17444"/>
                    <a:pt x="968640" y="6368"/>
                    <a:pt x="1069605" y="92093"/>
                  </a:cubicBezTo>
                  <a:cubicBezTo>
                    <a:pt x="1089608" y="108286"/>
                    <a:pt x="1094370" y="121621"/>
                    <a:pt x="1086750" y="151148"/>
                  </a:cubicBezTo>
                  <a:cubicBezTo>
                    <a:pt x="1074368" y="203536"/>
                    <a:pt x="1040078" y="226396"/>
                    <a:pt x="1001025" y="254018"/>
                  </a:cubicBezTo>
                  <a:cubicBezTo>
                    <a:pt x="843863" y="364508"/>
                    <a:pt x="801000" y="524528"/>
                    <a:pt x="812430" y="705503"/>
                  </a:cubicBezTo>
                  <a:cubicBezTo>
                    <a:pt x="815288" y="757891"/>
                    <a:pt x="821955" y="810278"/>
                    <a:pt x="837195" y="859808"/>
                  </a:cubicBezTo>
                  <a:cubicBezTo>
                    <a:pt x="845768" y="887431"/>
                    <a:pt x="835290" y="899813"/>
                    <a:pt x="810525" y="909338"/>
                  </a:cubicBezTo>
                  <a:cubicBezTo>
                    <a:pt x="665745" y="966488"/>
                    <a:pt x="515250" y="1002683"/>
                    <a:pt x="375233" y="10055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50BABFD-25D4-4C09-B58C-5B7E02641E3D}"/>
                </a:ext>
              </a:extLst>
            </p:cNvPr>
            <p:cNvSpPr/>
            <p:nvPr/>
          </p:nvSpPr>
          <p:spPr>
            <a:xfrm>
              <a:off x="5902721" y="2142428"/>
              <a:ext cx="837168" cy="1263550"/>
            </a:xfrm>
            <a:custGeom>
              <a:avLst/>
              <a:gdLst>
                <a:gd name="connsiteX0" fmla="*/ 837169 w 837168"/>
                <a:gd name="connsiteY0" fmla="*/ 446467 h 1263550"/>
                <a:gd name="connsiteX1" fmla="*/ 652384 w 837168"/>
                <a:gd name="connsiteY1" fmla="*/ 1069402 h 1263550"/>
                <a:gd name="connsiteX2" fmla="*/ 287576 w 837168"/>
                <a:gd name="connsiteY2" fmla="*/ 1262759 h 1263550"/>
                <a:gd name="connsiteX3" fmla="*/ 234236 w 837168"/>
                <a:gd name="connsiteY3" fmla="*/ 1224659 h 1263550"/>
                <a:gd name="connsiteX4" fmla="*/ 240904 w 837168"/>
                <a:gd name="connsiteY4" fmla="*/ 1096072 h 1263550"/>
                <a:gd name="connsiteX5" fmla="*/ 126604 w 837168"/>
                <a:gd name="connsiteY5" fmla="*/ 612202 h 1263550"/>
                <a:gd name="connsiteX6" fmla="*/ 15161 w 837168"/>
                <a:gd name="connsiteY6" fmla="*/ 501712 h 1263550"/>
                <a:gd name="connsiteX7" fmla="*/ 6589 w 837168"/>
                <a:gd name="connsiteY7" fmla="*/ 457897 h 1263550"/>
                <a:gd name="connsiteX8" fmla="*/ 414259 w 837168"/>
                <a:gd name="connsiteY8" fmla="*/ 47369 h 1263550"/>
                <a:gd name="connsiteX9" fmla="*/ 534274 w 837168"/>
                <a:gd name="connsiteY9" fmla="*/ 4507 h 1263550"/>
                <a:gd name="connsiteX10" fmla="*/ 768589 w 837168"/>
                <a:gd name="connsiteY10" fmla="*/ 116902 h 1263550"/>
                <a:gd name="connsiteX11" fmla="*/ 837169 w 837168"/>
                <a:gd name="connsiteY11" fmla="*/ 446467 h 12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7168" h="1263550">
                  <a:moveTo>
                    <a:pt x="837169" y="446467"/>
                  </a:moveTo>
                  <a:cubicBezTo>
                    <a:pt x="827644" y="668399"/>
                    <a:pt x="781924" y="882712"/>
                    <a:pt x="652384" y="1069402"/>
                  </a:cubicBezTo>
                  <a:cubicBezTo>
                    <a:pt x="564754" y="1195132"/>
                    <a:pt x="448549" y="1272284"/>
                    <a:pt x="287576" y="1262759"/>
                  </a:cubicBezTo>
                  <a:cubicBezTo>
                    <a:pt x="259954" y="1260854"/>
                    <a:pt x="247571" y="1254187"/>
                    <a:pt x="234236" y="1224659"/>
                  </a:cubicBezTo>
                  <a:cubicBezTo>
                    <a:pt x="213281" y="1177034"/>
                    <a:pt x="224711" y="1140839"/>
                    <a:pt x="240904" y="1096072"/>
                  </a:cubicBezTo>
                  <a:cubicBezTo>
                    <a:pt x="307579" y="911287"/>
                    <a:pt x="244714" y="754124"/>
                    <a:pt x="126604" y="612202"/>
                  </a:cubicBezTo>
                  <a:cubicBezTo>
                    <a:pt x="93266" y="572197"/>
                    <a:pt x="56119" y="535049"/>
                    <a:pt x="15161" y="501712"/>
                  </a:cubicBezTo>
                  <a:cubicBezTo>
                    <a:pt x="-1031" y="488377"/>
                    <a:pt x="-4841" y="476947"/>
                    <a:pt x="6589" y="457897"/>
                  </a:cubicBezTo>
                  <a:cubicBezTo>
                    <a:pt x="111364" y="289304"/>
                    <a:pt x="238046" y="143572"/>
                    <a:pt x="414259" y="47369"/>
                  </a:cubicBezTo>
                  <a:cubicBezTo>
                    <a:pt x="452359" y="26414"/>
                    <a:pt x="492364" y="11174"/>
                    <a:pt x="534274" y="4507"/>
                  </a:cubicBezTo>
                  <a:cubicBezTo>
                    <a:pt x="640001" y="-13591"/>
                    <a:pt x="717154" y="22604"/>
                    <a:pt x="768589" y="116902"/>
                  </a:cubicBezTo>
                  <a:cubicBezTo>
                    <a:pt x="825739" y="218819"/>
                    <a:pt x="834311" y="331214"/>
                    <a:pt x="837169" y="446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B037F97-0606-4D3A-807D-1FA5AD1C5280}"/>
                </a:ext>
              </a:extLst>
            </p:cNvPr>
            <p:cNvSpPr/>
            <p:nvPr/>
          </p:nvSpPr>
          <p:spPr>
            <a:xfrm>
              <a:off x="6054069" y="3038791"/>
              <a:ext cx="1308103" cy="842646"/>
            </a:xfrm>
            <a:custGeom>
              <a:avLst/>
              <a:gdLst>
                <a:gd name="connsiteX0" fmla="*/ 580093 w 1308103"/>
                <a:gd name="connsiteY0" fmla="*/ 842646 h 842646"/>
                <a:gd name="connsiteX1" fmla="*/ 201950 w 1308103"/>
                <a:gd name="connsiteY1" fmla="*/ 763589 h 842646"/>
                <a:gd name="connsiteX2" fmla="*/ 3830 w 1308103"/>
                <a:gd name="connsiteY2" fmla="*/ 519749 h 842646"/>
                <a:gd name="connsiteX3" fmla="*/ 26690 w 1308103"/>
                <a:gd name="connsiteY3" fmla="*/ 454026 h 842646"/>
                <a:gd name="connsiteX4" fmla="*/ 141943 w 1308103"/>
                <a:gd name="connsiteY4" fmla="*/ 422593 h 842646"/>
                <a:gd name="connsiteX5" fmla="*/ 532468 w 1308103"/>
                <a:gd name="connsiteY5" fmla="*/ 224474 h 842646"/>
                <a:gd name="connsiteX6" fmla="*/ 641053 w 1308103"/>
                <a:gd name="connsiteY6" fmla="*/ 30163 h 842646"/>
                <a:gd name="connsiteX7" fmla="*/ 684868 w 1308103"/>
                <a:gd name="connsiteY7" fmla="*/ 1588 h 842646"/>
                <a:gd name="connsiteX8" fmla="*/ 1186835 w 1308103"/>
                <a:gd name="connsiteY8" fmla="*/ 250191 h 842646"/>
                <a:gd name="connsiteX9" fmla="*/ 1288753 w 1308103"/>
                <a:gd name="connsiteY9" fmla="*/ 386399 h 842646"/>
                <a:gd name="connsiteX10" fmla="*/ 1244937 w 1308103"/>
                <a:gd name="connsiteY10" fmla="*/ 618809 h 842646"/>
                <a:gd name="connsiteX11" fmla="*/ 932518 w 1308103"/>
                <a:gd name="connsiteY11" fmla="*/ 792164 h 842646"/>
                <a:gd name="connsiteX12" fmla="*/ 580093 w 1308103"/>
                <a:gd name="connsiteY12" fmla="*/ 842646 h 84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8103" h="842646">
                  <a:moveTo>
                    <a:pt x="580093" y="842646"/>
                  </a:moveTo>
                  <a:cubicBezTo>
                    <a:pt x="448648" y="841693"/>
                    <a:pt x="320060" y="825501"/>
                    <a:pt x="201950" y="763589"/>
                  </a:cubicBezTo>
                  <a:cubicBezTo>
                    <a:pt x="101938" y="710249"/>
                    <a:pt x="34310" y="630239"/>
                    <a:pt x="3830" y="519749"/>
                  </a:cubicBezTo>
                  <a:cubicBezTo>
                    <a:pt x="-3790" y="493079"/>
                    <a:pt x="-1885" y="475934"/>
                    <a:pt x="26690" y="454026"/>
                  </a:cubicBezTo>
                  <a:cubicBezTo>
                    <a:pt x="63838" y="424499"/>
                    <a:pt x="98127" y="420688"/>
                    <a:pt x="141943" y="422593"/>
                  </a:cubicBezTo>
                  <a:cubicBezTo>
                    <a:pt x="308630" y="430213"/>
                    <a:pt x="433408" y="352109"/>
                    <a:pt x="532468" y="224474"/>
                  </a:cubicBezTo>
                  <a:cubicBezTo>
                    <a:pt x="578188" y="165419"/>
                    <a:pt x="613430" y="99696"/>
                    <a:pt x="641053" y="30163"/>
                  </a:cubicBezTo>
                  <a:cubicBezTo>
                    <a:pt x="648673" y="10161"/>
                    <a:pt x="655340" y="-5079"/>
                    <a:pt x="684868" y="1588"/>
                  </a:cubicBezTo>
                  <a:cubicBezTo>
                    <a:pt x="870605" y="47309"/>
                    <a:pt x="1042055" y="120651"/>
                    <a:pt x="1186835" y="250191"/>
                  </a:cubicBezTo>
                  <a:cubicBezTo>
                    <a:pt x="1229698" y="288291"/>
                    <a:pt x="1265893" y="333059"/>
                    <a:pt x="1288753" y="386399"/>
                  </a:cubicBezTo>
                  <a:cubicBezTo>
                    <a:pt x="1326853" y="474029"/>
                    <a:pt x="1306850" y="551181"/>
                    <a:pt x="1244937" y="618809"/>
                  </a:cubicBezTo>
                  <a:cubicBezTo>
                    <a:pt x="1160165" y="711201"/>
                    <a:pt x="1048723" y="756921"/>
                    <a:pt x="932518" y="792164"/>
                  </a:cubicBezTo>
                  <a:cubicBezTo>
                    <a:pt x="817265" y="826454"/>
                    <a:pt x="700108" y="842646"/>
                    <a:pt x="580093" y="8426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2D03FD6-8BD5-460C-B185-0A21E13CB1B1}"/>
                </a:ext>
              </a:extLst>
            </p:cNvPr>
            <p:cNvSpPr/>
            <p:nvPr/>
          </p:nvSpPr>
          <p:spPr>
            <a:xfrm>
              <a:off x="4966309" y="2414164"/>
              <a:ext cx="1148889" cy="864223"/>
            </a:xfrm>
            <a:custGeom>
              <a:avLst/>
              <a:gdLst>
                <a:gd name="connsiteX0" fmla="*/ 273393 w 1148889"/>
                <a:gd name="connsiteY0" fmla="*/ 423 h 864223"/>
                <a:gd name="connsiteX1" fmla="*/ 884898 w 1148889"/>
                <a:gd name="connsiteY1" fmla="*/ 247121 h 864223"/>
                <a:gd name="connsiteX2" fmla="*/ 1105878 w 1148889"/>
                <a:gd name="connsiteY2" fmla="*/ 504296 h 864223"/>
                <a:gd name="connsiteX3" fmla="*/ 1122070 w 1148889"/>
                <a:gd name="connsiteY3" fmla="*/ 817668 h 864223"/>
                <a:gd name="connsiteX4" fmla="*/ 994435 w 1148889"/>
                <a:gd name="connsiteY4" fmla="*/ 851006 h 864223"/>
                <a:gd name="connsiteX5" fmla="*/ 386740 w 1148889"/>
                <a:gd name="connsiteY5" fmla="*/ 803381 h 864223"/>
                <a:gd name="connsiteX6" fmla="*/ 348640 w 1148889"/>
                <a:gd name="connsiteY6" fmla="*/ 823383 h 864223"/>
                <a:gd name="connsiteX7" fmla="*/ 241960 w 1148889"/>
                <a:gd name="connsiteY7" fmla="*/ 804333 h 864223"/>
                <a:gd name="connsiteX8" fmla="*/ 10503 w 1148889"/>
                <a:gd name="connsiteY8" fmla="*/ 346181 h 864223"/>
                <a:gd name="connsiteX9" fmla="*/ 3835 w 1148889"/>
                <a:gd name="connsiteY9" fmla="*/ 189971 h 864223"/>
                <a:gd name="connsiteX10" fmla="*/ 225768 w 1148889"/>
                <a:gd name="connsiteY10" fmla="*/ 423 h 864223"/>
                <a:gd name="connsiteX11" fmla="*/ 273393 w 1148889"/>
                <a:gd name="connsiteY11" fmla="*/ 423 h 86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8889" h="864223">
                  <a:moveTo>
                    <a:pt x="273393" y="423"/>
                  </a:moveTo>
                  <a:cubicBezTo>
                    <a:pt x="504850" y="13758"/>
                    <a:pt x="704875" y="107103"/>
                    <a:pt x="884898" y="247121"/>
                  </a:cubicBezTo>
                  <a:cubicBezTo>
                    <a:pt x="975385" y="317606"/>
                    <a:pt x="1055395" y="399521"/>
                    <a:pt x="1105878" y="504296"/>
                  </a:cubicBezTo>
                  <a:cubicBezTo>
                    <a:pt x="1155408" y="606213"/>
                    <a:pt x="1163980" y="710988"/>
                    <a:pt x="1122070" y="817668"/>
                  </a:cubicBezTo>
                  <a:cubicBezTo>
                    <a:pt x="1106830" y="856721"/>
                    <a:pt x="1025868" y="880533"/>
                    <a:pt x="994435" y="851006"/>
                  </a:cubicBezTo>
                  <a:cubicBezTo>
                    <a:pt x="803935" y="673841"/>
                    <a:pt x="598195" y="699558"/>
                    <a:pt x="386740" y="803381"/>
                  </a:cubicBezTo>
                  <a:cubicBezTo>
                    <a:pt x="374358" y="810048"/>
                    <a:pt x="361023" y="816716"/>
                    <a:pt x="348640" y="823383"/>
                  </a:cubicBezTo>
                  <a:cubicBezTo>
                    <a:pt x="285775" y="858626"/>
                    <a:pt x="285775" y="859578"/>
                    <a:pt x="241960" y="804333"/>
                  </a:cubicBezTo>
                  <a:cubicBezTo>
                    <a:pt x="132423" y="668126"/>
                    <a:pt x="47650" y="518583"/>
                    <a:pt x="10503" y="346181"/>
                  </a:cubicBezTo>
                  <a:cubicBezTo>
                    <a:pt x="-927" y="294746"/>
                    <a:pt x="-2832" y="242358"/>
                    <a:pt x="3835" y="189971"/>
                  </a:cubicBezTo>
                  <a:cubicBezTo>
                    <a:pt x="18123" y="79481"/>
                    <a:pt x="100990" y="8996"/>
                    <a:pt x="225768" y="423"/>
                  </a:cubicBezTo>
                  <a:cubicBezTo>
                    <a:pt x="241960" y="-529"/>
                    <a:pt x="257200" y="423"/>
                    <a:pt x="273393" y="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4" name="Freeform 18">
            <a:extLst>
              <a:ext uri="{FF2B5EF4-FFF2-40B4-BE49-F238E27FC236}">
                <a16:creationId xmlns:a16="http://schemas.microsoft.com/office/drawing/2014/main" id="{80723662-0F28-49F6-A577-795C943938E6}"/>
              </a:ext>
            </a:extLst>
          </p:cNvPr>
          <p:cNvSpPr/>
          <p:nvPr/>
        </p:nvSpPr>
        <p:spPr>
          <a:xfrm>
            <a:off x="1126459" y="681408"/>
            <a:ext cx="914027" cy="73768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7219406" y="2857630"/>
            <a:ext cx="4468081" cy="1142740"/>
            <a:chOff x="6665542" y="2749602"/>
            <a:chExt cx="4777152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65542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C75E4-838C-44FC-AAF1-60B6A2F0C2E2}"/>
              </a:ext>
            </a:extLst>
          </p:cNvPr>
          <p:cNvSpPr txBox="1"/>
          <p:nvPr/>
        </p:nvSpPr>
        <p:spPr>
          <a:xfrm>
            <a:off x="4792851" y="2924944"/>
            <a:ext cx="2520280" cy="338554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70C4DC-706B-440F-999F-ECFBD290BA61}"/>
              </a:ext>
            </a:extLst>
          </p:cNvPr>
          <p:cNvSpPr txBox="1"/>
          <p:nvPr/>
        </p:nvSpPr>
        <p:spPr>
          <a:xfrm>
            <a:off x="8536894" y="2924944"/>
            <a:ext cx="2520280" cy="338554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42FD0-B06E-4528-8BE8-A2C459901904}"/>
              </a:ext>
            </a:extLst>
          </p:cNvPr>
          <p:cNvSpPr txBox="1"/>
          <p:nvPr/>
        </p:nvSpPr>
        <p:spPr>
          <a:xfrm>
            <a:off x="4792851" y="6018106"/>
            <a:ext cx="2520280" cy="338554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2C4001-D9D1-484F-BB33-18AE0F1B9714}"/>
              </a:ext>
            </a:extLst>
          </p:cNvPr>
          <p:cNvSpPr txBox="1"/>
          <p:nvPr/>
        </p:nvSpPr>
        <p:spPr>
          <a:xfrm>
            <a:off x="8536894" y="6018106"/>
            <a:ext cx="2520280" cy="338554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EB3C1-31DF-4C69-9144-BE7B39E54D3F}"/>
              </a:ext>
            </a:extLst>
          </p:cNvPr>
          <p:cNvSpPr txBox="1"/>
          <p:nvPr/>
        </p:nvSpPr>
        <p:spPr>
          <a:xfrm>
            <a:off x="731879" y="2577396"/>
            <a:ext cx="2836836" cy="1938992"/>
          </a:xfrm>
          <a:prstGeom prst="rect">
            <a:avLst/>
          </a:prstGeom>
          <a:noFill/>
        </p:spPr>
        <p:txBody>
          <a:bodyPr wrap="square" lIns="72000" rIns="10800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Example Text :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with our Templates.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5C0176-CFAD-4F9D-985F-C98D5FA5FDD3}"/>
              </a:ext>
            </a:extLst>
          </p:cNvPr>
          <p:cNvSpPr txBox="1"/>
          <p:nvPr/>
        </p:nvSpPr>
        <p:spPr>
          <a:xfrm>
            <a:off x="731879" y="754442"/>
            <a:ext cx="2837209" cy="1661993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08CAC-ED85-4931-86FD-CC04818393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B61B10-828A-49DE-8248-CAA94357A7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6F98F6A-27EC-481D-A818-533D10650F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A7FA2ED-DD42-4B2A-AC73-23466D8166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08B2BB-7147-4464-88B8-8676C40A8CDB}"/>
              </a:ext>
            </a:extLst>
          </p:cNvPr>
          <p:cNvGrpSpPr/>
          <p:nvPr/>
        </p:nvGrpSpPr>
        <p:grpSpPr>
          <a:xfrm>
            <a:off x="5648788" y="3735132"/>
            <a:ext cx="883478" cy="883478"/>
            <a:chOff x="3912982" y="3339018"/>
            <a:chExt cx="1307090" cy="130709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00B125B-6B62-4285-99C4-3AE3C809B09D}"/>
                </a:ext>
              </a:extLst>
            </p:cNvPr>
            <p:cNvSpPr/>
            <p:nvPr/>
          </p:nvSpPr>
          <p:spPr>
            <a:xfrm>
              <a:off x="3912982" y="3339018"/>
              <a:ext cx="1307090" cy="130709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D2DF510-AE73-46A7-8682-BFA27852CF87}"/>
                </a:ext>
              </a:extLst>
            </p:cNvPr>
            <p:cNvSpPr/>
            <p:nvPr/>
          </p:nvSpPr>
          <p:spPr>
            <a:xfrm>
              <a:off x="4144138" y="3576556"/>
              <a:ext cx="840739" cy="84073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" name="Rectangle 10">
            <a:extLst>
              <a:ext uri="{FF2B5EF4-FFF2-40B4-BE49-F238E27FC236}">
                <a16:creationId xmlns:a16="http://schemas.microsoft.com/office/drawing/2014/main" id="{A04A0463-0CE4-4BE3-9A3E-3D3B97D91260}"/>
              </a:ext>
            </a:extLst>
          </p:cNvPr>
          <p:cNvSpPr/>
          <p:nvPr/>
        </p:nvSpPr>
        <p:spPr>
          <a:xfrm>
            <a:off x="5417551" y="2712620"/>
            <a:ext cx="685676" cy="1482080"/>
          </a:xfrm>
          <a:custGeom>
            <a:avLst/>
            <a:gdLst>
              <a:gd name="connsiteX0" fmla="*/ 0 w 1434976"/>
              <a:gd name="connsiteY0" fmla="*/ 0 h 720080"/>
              <a:gd name="connsiteX1" fmla="*/ 1434976 w 1434976"/>
              <a:gd name="connsiteY1" fmla="*/ 0 h 720080"/>
              <a:gd name="connsiteX2" fmla="*/ 1434976 w 1434976"/>
              <a:gd name="connsiteY2" fmla="*/ 720080 h 720080"/>
              <a:gd name="connsiteX3" fmla="*/ 0 w 1434976"/>
              <a:gd name="connsiteY3" fmla="*/ 720080 h 720080"/>
              <a:gd name="connsiteX4" fmla="*/ 0 w 1434976"/>
              <a:gd name="connsiteY4" fmla="*/ 0 h 720080"/>
              <a:gd name="connsiteX0" fmla="*/ 12700 w 1434976"/>
              <a:gd name="connsiteY0" fmla="*/ 0 h 2015480"/>
              <a:gd name="connsiteX1" fmla="*/ 1434976 w 1434976"/>
              <a:gd name="connsiteY1" fmla="*/ 1295400 h 2015480"/>
              <a:gd name="connsiteX2" fmla="*/ 1434976 w 1434976"/>
              <a:gd name="connsiteY2" fmla="*/ 2015480 h 2015480"/>
              <a:gd name="connsiteX3" fmla="*/ 0 w 1434976"/>
              <a:gd name="connsiteY3" fmla="*/ 2015480 h 2015480"/>
              <a:gd name="connsiteX4" fmla="*/ 12700 w 1434976"/>
              <a:gd name="connsiteY4" fmla="*/ 0 h 2015480"/>
              <a:gd name="connsiteX0" fmla="*/ 12700 w 1434976"/>
              <a:gd name="connsiteY0" fmla="*/ 0 h 2015480"/>
              <a:gd name="connsiteX1" fmla="*/ 1434976 w 1434976"/>
              <a:gd name="connsiteY1" fmla="*/ 1295400 h 2015480"/>
              <a:gd name="connsiteX2" fmla="*/ 1434976 w 1434976"/>
              <a:gd name="connsiteY2" fmla="*/ 2015480 h 2015480"/>
              <a:gd name="connsiteX3" fmla="*/ 0 w 1434976"/>
              <a:gd name="connsiteY3" fmla="*/ 643880 h 2015480"/>
              <a:gd name="connsiteX4" fmla="*/ 12700 w 1434976"/>
              <a:gd name="connsiteY4" fmla="*/ 0 h 2015480"/>
              <a:gd name="connsiteX0" fmla="*/ 12700 w 1434976"/>
              <a:gd name="connsiteY0" fmla="*/ 0 h 2015480"/>
              <a:gd name="connsiteX1" fmla="*/ 660276 w 1434976"/>
              <a:gd name="connsiteY1" fmla="*/ 1079500 h 2015480"/>
              <a:gd name="connsiteX2" fmla="*/ 1434976 w 1434976"/>
              <a:gd name="connsiteY2" fmla="*/ 2015480 h 2015480"/>
              <a:gd name="connsiteX3" fmla="*/ 0 w 1434976"/>
              <a:gd name="connsiteY3" fmla="*/ 643880 h 2015480"/>
              <a:gd name="connsiteX4" fmla="*/ 12700 w 1434976"/>
              <a:gd name="connsiteY4" fmla="*/ 0 h 2015480"/>
              <a:gd name="connsiteX0" fmla="*/ 12700 w 660276"/>
              <a:gd name="connsiteY0" fmla="*/ 0 h 1558280"/>
              <a:gd name="connsiteX1" fmla="*/ 660276 w 660276"/>
              <a:gd name="connsiteY1" fmla="*/ 1079500 h 1558280"/>
              <a:gd name="connsiteX2" fmla="*/ 634876 w 660276"/>
              <a:gd name="connsiteY2" fmla="*/ 1558280 h 1558280"/>
              <a:gd name="connsiteX3" fmla="*/ 0 w 660276"/>
              <a:gd name="connsiteY3" fmla="*/ 643880 h 1558280"/>
              <a:gd name="connsiteX4" fmla="*/ 12700 w 660276"/>
              <a:gd name="connsiteY4" fmla="*/ 0 h 1558280"/>
              <a:gd name="connsiteX0" fmla="*/ 12700 w 660276"/>
              <a:gd name="connsiteY0" fmla="*/ 0 h 1558280"/>
              <a:gd name="connsiteX1" fmla="*/ 660276 w 660276"/>
              <a:gd name="connsiteY1" fmla="*/ 901700 h 1558280"/>
              <a:gd name="connsiteX2" fmla="*/ 634876 w 660276"/>
              <a:gd name="connsiteY2" fmla="*/ 1558280 h 1558280"/>
              <a:gd name="connsiteX3" fmla="*/ 0 w 660276"/>
              <a:gd name="connsiteY3" fmla="*/ 643880 h 1558280"/>
              <a:gd name="connsiteX4" fmla="*/ 12700 w 660276"/>
              <a:gd name="connsiteY4" fmla="*/ 0 h 1558280"/>
              <a:gd name="connsiteX0" fmla="*/ 15038 w 662614"/>
              <a:gd name="connsiteY0" fmla="*/ 0 h 1558280"/>
              <a:gd name="connsiteX1" fmla="*/ 662614 w 662614"/>
              <a:gd name="connsiteY1" fmla="*/ 901700 h 1558280"/>
              <a:gd name="connsiteX2" fmla="*/ 637214 w 662614"/>
              <a:gd name="connsiteY2" fmla="*/ 1558280 h 1558280"/>
              <a:gd name="connsiteX3" fmla="*/ 2338 w 662614"/>
              <a:gd name="connsiteY3" fmla="*/ 643880 h 1558280"/>
              <a:gd name="connsiteX4" fmla="*/ 15038 w 662614"/>
              <a:gd name="connsiteY4" fmla="*/ 0 h 1558280"/>
              <a:gd name="connsiteX0" fmla="*/ 553 w 686229"/>
              <a:gd name="connsiteY0" fmla="*/ 0 h 1405880"/>
              <a:gd name="connsiteX1" fmla="*/ 686229 w 686229"/>
              <a:gd name="connsiteY1" fmla="*/ 749300 h 1405880"/>
              <a:gd name="connsiteX2" fmla="*/ 660829 w 686229"/>
              <a:gd name="connsiteY2" fmla="*/ 1405880 h 1405880"/>
              <a:gd name="connsiteX3" fmla="*/ 25953 w 686229"/>
              <a:gd name="connsiteY3" fmla="*/ 491480 h 1405880"/>
              <a:gd name="connsiteX4" fmla="*/ 553 w 686229"/>
              <a:gd name="connsiteY4" fmla="*/ 0 h 1405880"/>
              <a:gd name="connsiteX0" fmla="*/ 553 w 686229"/>
              <a:gd name="connsiteY0" fmla="*/ 0 h 1451600"/>
              <a:gd name="connsiteX1" fmla="*/ 686229 w 686229"/>
              <a:gd name="connsiteY1" fmla="*/ 795020 h 1451600"/>
              <a:gd name="connsiteX2" fmla="*/ 660829 w 686229"/>
              <a:gd name="connsiteY2" fmla="*/ 1451600 h 1451600"/>
              <a:gd name="connsiteX3" fmla="*/ 25953 w 686229"/>
              <a:gd name="connsiteY3" fmla="*/ 537200 h 1451600"/>
              <a:gd name="connsiteX4" fmla="*/ 553 w 686229"/>
              <a:gd name="connsiteY4" fmla="*/ 0 h 1451600"/>
              <a:gd name="connsiteX0" fmla="*/ 8518 w 694194"/>
              <a:gd name="connsiteY0" fmla="*/ 0 h 1451600"/>
              <a:gd name="connsiteX1" fmla="*/ 694194 w 694194"/>
              <a:gd name="connsiteY1" fmla="*/ 795020 h 1451600"/>
              <a:gd name="connsiteX2" fmla="*/ 668794 w 694194"/>
              <a:gd name="connsiteY2" fmla="*/ 1451600 h 1451600"/>
              <a:gd name="connsiteX3" fmla="*/ 3438 w 694194"/>
              <a:gd name="connsiteY3" fmla="*/ 735320 h 1451600"/>
              <a:gd name="connsiteX4" fmla="*/ 8518 w 694194"/>
              <a:gd name="connsiteY4" fmla="*/ 0 h 1451600"/>
              <a:gd name="connsiteX0" fmla="*/ 8518 w 668794"/>
              <a:gd name="connsiteY0" fmla="*/ 0 h 1451600"/>
              <a:gd name="connsiteX1" fmla="*/ 668794 w 668794"/>
              <a:gd name="connsiteY1" fmla="*/ 728980 h 1451600"/>
              <a:gd name="connsiteX2" fmla="*/ 668794 w 668794"/>
              <a:gd name="connsiteY2" fmla="*/ 1451600 h 1451600"/>
              <a:gd name="connsiteX3" fmla="*/ 3438 w 668794"/>
              <a:gd name="connsiteY3" fmla="*/ 735320 h 1451600"/>
              <a:gd name="connsiteX4" fmla="*/ 8518 w 668794"/>
              <a:gd name="connsiteY4" fmla="*/ 0 h 1451600"/>
              <a:gd name="connsiteX0" fmla="*/ 8518 w 684034"/>
              <a:gd name="connsiteY0" fmla="*/ 0 h 1482080"/>
              <a:gd name="connsiteX1" fmla="*/ 668794 w 684034"/>
              <a:gd name="connsiteY1" fmla="*/ 728980 h 1482080"/>
              <a:gd name="connsiteX2" fmla="*/ 684034 w 684034"/>
              <a:gd name="connsiteY2" fmla="*/ 1482080 h 1482080"/>
              <a:gd name="connsiteX3" fmla="*/ 3438 w 684034"/>
              <a:gd name="connsiteY3" fmla="*/ 735320 h 1482080"/>
              <a:gd name="connsiteX4" fmla="*/ 8518 w 684034"/>
              <a:gd name="connsiteY4" fmla="*/ 0 h 1482080"/>
              <a:gd name="connsiteX0" fmla="*/ 8518 w 684034"/>
              <a:gd name="connsiteY0" fmla="*/ 0 h 1482080"/>
              <a:gd name="connsiteX1" fmla="*/ 673874 w 684034"/>
              <a:gd name="connsiteY1" fmla="*/ 728980 h 1482080"/>
              <a:gd name="connsiteX2" fmla="*/ 684034 w 684034"/>
              <a:gd name="connsiteY2" fmla="*/ 1482080 h 1482080"/>
              <a:gd name="connsiteX3" fmla="*/ 3438 w 684034"/>
              <a:gd name="connsiteY3" fmla="*/ 735320 h 1482080"/>
              <a:gd name="connsiteX4" fmla="*/ 8518 w 684034"/>
              <a:gd name="connsiteY4" fmla="*/ 0 h 1482080"/>
              <a:gd name="connsiteX0" fmla="*/ 87 w 675603"/>
              <a:gd name="connsiteY0" fmla="*/ 0 h 1482080"/>
              <a:gd name="connsiteX1" fmla="*/ 665443 w 675603"/>
              <a:gd name="connsiteY1" fmla="*/ 728980 h 1482080"/>
              <a:gd name="connsiteX2" fmla="*/ 675603 w 675603"/>
              <a:gd name="connsiteY2" fmla="*/ 1482080 h 1482080"/>
              <a:gd name="connsiteX3" fmla="*/ 157567 w 675603"/>
              <a:gd name="connsiteY3" fmla="*/ 704840 h 1482080"/>
              <a:gd name="connsiteX4" fmla="*/ 87 w 675603"/>
              <a:gd name="connsiteY4" fmla="*/ 0 h 1482080"/>
              <a:gd name="connsiteX0" fmla="*/ 12780 w 688296"/>
              <a:gd name="connsiteY0" fmla="*/ 0 h 1482080"/>
              <a:gd name="connsiteX1" fmla="*/ 678136 w 688296"/>
              <a:gd name="connsiteY1" fmla="*/ 728980 h 1482080"/>
              <a:gd name="connsiteX2" fmla="*/ 688296 w 688296"/>
              <a:gd name="connsiteY2" fmla="*/ 1482080 h 1482080"/>
              <a:gd name="connsiteX3" fmla="*/ 2620 w 688296"/>
              <a:gd name="connsiteY3" fmla="*/ 735320 h 1482080"/>
              <a:gd name="connsiteX4" fmla="*/ 12780 w 688296"/>
              <a:gd name="connsiteY4" fmla="*/ 0 h 1482080"/>
              <a:gd name="connsiteX0" fmla="*/ 2486 w 678002"/>
              <a:gd name="connsiteY0" fmla="*/ 0 h 1482080"/>
              <a:gd name="connsiteX1" fmla="*/ 667842 w 678002"/>
              <a:gd name="connsiteY1" fmla="*/ 728980 h 1482080"/>
              <a:gd name="connsiteX2" fmla="*/ 678002 w 678002"/>
              <a:gd name="connsiteY2" fmla="*/ 1482080 h 1482080"/>
              <a:gd name="connsiteX3" fmla="*/ 7566 w 678002"/>
              <a:gd name="connsiteY3" fmla="*/ 725160 h 1482080"/>
              <a:gd name="connsiteX4" fmla="*/ 2486 w 678002"/>
              <a:gd name="connsiteY4" fmla="*/ 0 h 1482080"/>
              <a:gd name="connsiteX0" fmla="*/ 12780 w 688296"/>
              <a:gd name="connsiteY0" fmla="*/ 0 h 1482080"/>
              <a:gd name="connsiteX1" fmla="*/ 678136 w 688296"/>
              <a:gd name="connsiteY1" fmla="*/ 728980 h 1482080"/>
              <a:gd name="connsiteX2" fmla="*/ 688296 w 688296"/>
              <a:gd name="connsiteY2" fmla="*/ 1482080 h 1482080"/>
              <a:gd name="connsiteX3" fmla="*/ 2620 w 688296"/>
              <a:gd name="connsiteY3" fmla="*/ 730240 h 1482080"/>
              <a:gd name="connsiteX4" fmla="*/ 12780 w 688296"/>
              <a:gd name="connsiteY4" fmla="*/ 0 h 1482080"/>
              <a:gd name="connsiteX0" fmla="*/ 10160 w 685676"/>
              <a:gd name="connsiteY0" fmla="*/ 0 h 1482080"/>
              <a:gd name="connsiteX1" fmla="*/ 675516 w 685676"/>
              <a:gd name="connsiteY1" fmla="*/ 728980 h 1482080"/>
              <a:gd name="connsiteX2" fmla="*/ 685676 w 685676"/>
              <a:gd name="connsiteY2" fmla="*/ 1482080 h 1482080"/>
              <a:gd name="connsiteX3" fmla="*/ 0 w 685676"/>
              <a:gd name="connsiteY3" fmla="*/ 730240 h 1482080"/>
              <a:gd name="connsiteX4" fmla="*/ 10160 w 685676"/>
              <a:gd name="connsiteY4" fmla="*/ 0 h 14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676" h="1482080">
                <a:moveTo>
                  <a:pt x="10160" y="0"/>
                </a:moveTo>
                <a:lnTo>
                  <a:pt x="675516" y="728980"/>
                </a:lnTo>
                <a:lnTo>
                  <a:pt x="685676" y="1482080"/>
                </a:lnTo>
                <a:lnTo>
                  <a:pt x="0" y="730240"/>
                </a:lnTo>
                <a:cubicBezTo>
                  <a:pt x="6773" y="63493"/>
                  <a:pt x="5927" y="671827"/>
                  <a:pt x="1016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6BD54-B1B3-4BE4-B397-39398222B756}"/>
              </a:ext>
            </a:extLst>
          </p:cNvPr>
          <p:cNvSpPr txBox="1"/>
          <p:nvPr/>
        </p:nvSpPr>
        <p:spPr>
          <a:xfrm>
            <a:off x="2364282" y="1730676"/>
            <a:ext cx="7463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a unique zing and appeal to your Presentations.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EBF31D-73C0-44A0-8EC9-8A1261298D8A}"/>
              </a:ext>
            </a:extLst>
          </p:cNvPr>
          <p:cNvCxnSpPr/>
          <p:nvPr/>
        </p:nvCxnSpPr>
        <p:spPr>
          <a:xfrm>
            <a:off x="6096001" y="2389172"/>
            <a:ext cx="1" cy="37444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9">
            <a:extLst>
              <a:ext uri="{FF2B5EF4-FFF2-40B4-BE49-F238E27FC236}">
                <a16:creationId xmlns:a16="http://schemas.microsoft.com/office/drawing/2014/main" id="{C8708D4C-3967-4827-B6A3-1351D468AE4A}"/>
              </a:ext>
            </a:extLst>
          </p:cNvPr>
          <p:cNvSpPr/>
          <p:nvPr/>
        </p:nvSpPr>
        <p:spPr>
          <a:xfrm>
            <a:off x="5426736" y="2371588"/>
            <a:ext cx="2592000" cy="1368152"/>
          </a:xfrm>
          <a:prstGeom prst="rightArrow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C25D6D-A187-47A6-B8A6-9BDBFF2683A6}"/>
              </a:ext>
            </a:extLst>
          </p:cNvPr>
          <p:cNvGrpSpPr/>
          <p:nvPr/>
        </p:nvGrpSpPr>
        <p:grpSpPr>
          <a:xfrm flipH="1" flipV="1">
            <a:off x="4187634" y="4181234"/>
            <a:ext cx="2592000" cy="1814320"/>
            <a:chOff x="4045951" y="2348472"/>
            <a:chExt cx="2592000" cy="18143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56C5B8-B6C8-4B8B-912E-C7356CE8CF3F}"/>
                </a:ext>
              </a:extLst>
            </p:cNvPr>
            <p:cNvSpPr/>
            <p:nvPr/>
          </p:nvSpPr>
          <p:spPr>
            <a:xfrm>
              <a:off x="4045951" y="2680712"/>
              <a:ext cx="685676" cy="1482080"/>
            </a:xfrm>
            <a:custGeom>
              <a:avLst/>
              <a:gdLst>
                <a:gd name="connsiteX0" fmla="*/ 0 w 1434976"/>
                <a:gd name="connsiteY0" fmla="*/ 0 h 720080"/>
                <a:gd name="connsiteX1" fmla="*/ 1434976 w 1434976"/>
                <a:gd name="connsiteY1" fmla="*/ 0 h 720080"/>
                <a:gd name="connsiteX2" fmla="*/ 1434976 w 1434976"/>
                <a:gd name="connsiteY2" fmla="*/ 720080 h 720080"/>
                <a:gd name="connsiteX3" fmla="*/ 0 w 1434976"/>
                <a:gd name="connsiteY3" fmla="*/ 720080 h 720080"/>
                <a:gd name="connsiteX4" fmla="*/ 0 w 1434976"/>
                <a:gd name="connsiteY4" fmla="*/ 0 h 720080"/>
                <a:gd name="connsiteX0" fmla="*/ 12700 w 1434976"/>
                <a:gd name="connsiteY0" fmla="*/ 0 h 2015480"/>
                <a:gd name="connsiteX1" fmla="*/ 1434976 w 1434976"/>
                <a:gd name="connsiteY1" fmla="*/ 1295400 h 2015480"/>
                <a:gd name="connsiteX2" fmla="*/ 1434976 w 1434976"/>
                <a:gd name="connsiteY2" fmla="*/ 2015480 h 2015480"/>
                <a:gd name="connsiteX3" fmla="*/ 0 w 1434976"/>
                <a:gd name="connsiteY3" fmla="*/ 2015480 h 2015480"/>
                <a:gd name="connsiteX4" fmla="*/ 12700 w 1434976"/>
                <a:gd name="connsiteY4" fmla="*/ 0 h 2015480"/>
                <a:gd name="connsiteX0" fmla="*/ 12700 w 1434976"/>
                <a:gd name="connsiteY0" fmla="*/ 0 h 2015480"/>
                <a:gd name="connsiteX1" fmla="*/ 1434976 w 1434976"/>
                <a:gd name="connsiteY1" fmla="*/ 1295400 h 2015480"/>
                <a:gd name="connsiteX2" fmla="*/ 1434976 w 1434976"/>
                <a:gd name="connsiteY2" fmla="*/ 2015480 h 2015480"/>
                <a:gd name="connsiteX3" fmla="*/ 0 w 1434976"/>
                <a:gd name="connsiteY3" fmla="*/ 643880 h 2015480"/>
                <a:gd name="connsiteX4" fmla="*/ 12700 w 1434976"/>
                <a:gd name="connsiteY4" fmla="*/ 0 h 2015480"/>
                <a:gd name="connsiteX0" fmla="*/ 12700 w 1434976"/>
                <a:gd name="connsiteY0" fmla="*/ 0 h 2015480"/>
                <a:gd name="connsiteX1" fmla="*/ 660276 w 1434976"/>
                <a:gd name="connsiteY1" fmla="*/ 1079500 h 2015480"/>
                <a:gd name="connsiteX2" fmla="*/ 1434976 w 1434976"/>
                <a:gd name="connsiteY2" fmla="*/ 2015480 h 2015480"/>
                <a:gd name="connsiteX3" fmla="*/ 0 w 1434976"/>
                <a:gd name="connsiteY3" fmla="*/ 643880 h 2015480"/>
                <a:gd name="connsiteX4" fmla="*/ 12700 w 1434976"/>
                <a:gd name="connsiteY4" fmla="*/ 0 h 2015480"/>
                <a:gd name="connsiteX0" fmla="*/ 12700 w 660276"/>
                <a:gd name="connsiteY0" fmla="*/ 0 h 1558280"/>
                <a:gd name="connsiteX1" fmla="*/ 660276 w 660276"/>
                <a:gd name="connsiteY1" fmla="*/ 1079500 h 1558280"/>
                <a:gd name="connsiteX2" fmla="*/ 634876 w 660276"/>
                <a:gd name="connsiteY2" fmla="*/ 1558280 h 1558280"/>
                <a:gd name="connsiteX3" fmla="*/ 0 w 660276"/>
                <a:gd name="connsiteY3" fmla="*/ 643880 h 1558280"/>
                <a:gd name="connsiteX4" fmla="*/ 12700 w 660276"/>
                <a:gd name="connsiteY4" fmla="*/ 0 h 1558280"/>
                <a:gd name="connsiteX0" fmla="*/ 12700 w 660276"/>
                <a:gd name="connsiteY0" fmla="*/ 0 h 1558280"/>
                <a:gd name="connsiteX1" fmla="*/ 660276 w 660276"/>
                <a:gd name="connsiteY1" fmla="*/ 901700 h 1558280"/>
                <a:gd name="connsiteX2" fmla="*/ 634876 w 660276"/>
                <a:gd name="connsiteY2" fmla="*/ 1558280 h 1558280"/>
                <a:gd name="connsiteX3" fmla="*/ 0 w 660276"/>
                <a:gd name="connsiteY3" fmla="*/ 643880 h 1558280"/>
                <a:gd name="connsiteX4" fmla="*/ 12700 w 660276"/>
                <a:gd name="connsiteY4" fmla="*/ 0 h 1558280"/>
                <a:gd name="connsiteX0" fmla="*/ 15038 w 662614"/>
                <a:gd name="connsiteY0" fmla="*/ 0 h 1558280"/>
                <a:gd name="connsiteX1" fmla="*/ 662614 w 662614"/>
                <a:gd name="connsiteY1" fmla="*/ 901700 h 1558280"/>
                <a:gd name="connsiteX2" fmla="*/ 637214 w 662614"/>
                <a:gd name="connsiteY2" fmla="*/ 1558280 h 1558280"/>
                <a:gd name="connsiteX3" fmla="*/ 2338 w 662614"/>
                <a:gd name="connsiteY3" fmla="*/ 643880 h 1558280"/>
                <a:gd name="connsiteX4" fmla="*/ 15038 w 662614"/>
                <a:gd name="connsiteY4" fmla="*/ 0 h 1558280"/>
                <a:gd name="connsiteX0" fmla="*/ 553 w 686229"/>
                <a:gd name="connsiteY0" fmla="*/ 0 h 1405880"/>
                <a:gd name="connsiteX1" fmla="*/ 686229 w 686229"/>
                <a:gd name="connsiteY1" fmla="*/ 749300 h 1405880"/>
                <a:gd name="connsiteX2" fmla="*/ 660829 w 686229"/>
                <a:gd name="connsiteY2" fmla="*/ 1405880 h 1405880"/>
                <a:gd name="connsiteX3" fmla="*/ 25953 w 686229"/>
                <a:gd name="connsiteY3" fmla="*/ 491480 h 1405880"/>
                <a:gd name="connsiteX4" fmla="*/ 553 w 686229"/>
                <a:gd name="connsiteY4" fmla="*/ 0 h 1405880"/>
                <a:gd name="connsiteX0" fmla="*/ 553 w 686229"/>
                <a:gd name="connsiteY0" fmla="*/ 0 h 1451600"/>
                <a:gd name="connsiteX1" fmla="*/ 686229 w 686229"/>
                <a:gd name="connsiteY1" fmla="*/ 795020 h 1451600"/>
                <a:gd name="connsiteX2" fmla="*/ 660829 w 686229"/>
                <a:gd name="connsiteY2" fmla="*/ 1451600 h 1451600"/>
                <a:gd name="connsiteX3" fmla="*/ 25953 w 686229"/>
                <a:gd name="connsiteY3" fmla="*/ 537200 h 1451600"/>
                <a:gd name="connsiteX4" fmla="*/ 553 w 686229"/>
                <a:gd name="connsiteY4" fmla="*/ 0 h 1451600"/>
                <a:gd name="connsiteX0" fmla="*/ 8518 w 694194"/>
                <a:gd name="connsiteY0" fmla="*/ 0 h 1451600"/>
                <a:gd name="connsiteX1" fmla="*/ 694194 w 694194"/>
                <a:gd name="connsiteY1" fmla="*/ 795020 h 1451600"/>
                <a:gd name="connsiteX2" fmla="*/ 668794 w 694194"/>
                <a:gd name="connsiteY2" fmla="*/ 1451600 h 1451600"/>
                <a:gd name="connsiteX3" fmla="*/ 3438 w 694194"/>
                <a:gd name="connsiteY3" fmla="*/ 735320 h 1451600"/>
                <a:gd name="connsiteX4" fmla="*/ 8518 w 694194"/>
                <a:gd name="connsiteY4" fmla="*/ 0 h 1451600"/>
                <a:gd name="connsiteX0" fmla="*/ 8518 w 668794"/>
                <a:gd name="connsiteY0" fmla="*/ 0 h 1451600"/>
                <a:gd name="connsiteX1" fmla="*/ 668794 w 668794"/>
                <a:gd name="connsiteY1" fmla="*/ 728980 h 1451600"/>
                <a:gd name="connsiteX2" fmla="*/ 668794 w 668794"/>
                <a:gd name="connsiteY2" fmla="*/ 1451600 h 1451600"/>
                <a:gd name="connsiteX3" fmla="*/ 3438 w 668794"/>
                <a:gd name="connsiteY3" fmla="*/ 735320 h 1451600"/>
                <a:gd name="connsiteX4" fmla="*/ 8518 w 668794"/>
                <a:gd name="connsiteY4" fmla="*/ 0 h 1451600"/>
                <a:gd name="connsiteX0" fmla="*/ 8518 w 684034"/>
                <a:gd name="connsiteY0" fmla="*/ 0 h 1482080"/>
                <a:gd name="connsiteX1" fmla="*/ 668794 w 684034"/>
                <a:gd name="connsiteY1" fmla="*/ 728980 h 1482080"/>
                <a:gd name="connsiteX2" fmla="*/ 684034 w 684034"/>
                <a:gd name="connsiteY2" fmla="*/ 1482080 h 1482080"/>
                <a:gd name="connsiteX3" fmla="*/ 3438 w 684034"/>
                <a:gd name="connsiteY3" fmla="*/ 735320 h 1482080"/>
                <a:gd name="connsiteX4" fmla="*/ 8518 w 684034"/>
                <a:gd name="connsiteY4" fmla="*/ 0 h 1482080"/>
                <a:gd name="connsiteX0" fmla="*/ 8518 w 684034"/>
                <a:gd name="connsiteY0" fmla="*/ 0 h 1482080"/>
                <a:gd name="connsiteX1" fmla="*/ 673874 w 684034"/>
                <a:gd name="connsiteY1" fmla="*/ 728980 h 1482080"/>
                <a:gd name="connsiteX2" fmla="*/ 684034 w 684034"/>
                <a:gd name="connsiteY2" fmla="*/ 1482080 h 1482080"/>
                <a:gd name="connsiteX3" fmla="*/ 3438 w 684034"/>
                <a:gd name="connsiteY3" fmla="*/ 735320 h 1482080"/>
                <a:gd name="connsiteX4" fmla="*/ 8518 w 684034"/>
                <a:gd name="connsiteY4" fmla="*/ 0 h 1482080"/>
                <a:gd name="connsiteX0" fmla="*/ 87 w 675603"/>
                <a:gd name="connsiteY0" fmla="*/ 0 h 1482080"/>
                <a:gd name="connsiteX1" fmla="*/ 665443 w 675603"/>
                <a:gd name="connsiteY1" fmla="*/ 728980 h 1482080"/>
                <a:gd name="connsiteX2" fmla="*/ 675603 w 675603"/>
                <a:gd name="connsiteY2" fmla="*/ 1482080 h 1482080"/>
                <a:gd name="connsiteX3" fmla="*/ 157567 w 675603"/>
                <a:gd name="connsiteY3" fmla="*/ 704840 h 1482080"/>
                <a:gd name="connsiteX4" fmla="*/ 87 w 675603"/>
                <a:gd name="connsiteY4" fmla="*/ 0 h 1482080"/>
                <a:gd name="connsiteX0" fmla="*/ 12780 w 688296"/>
                <a:gd name="connsiteY0" fmla="*/ 0 h 1482080"/>
                <a:gd name="connsiteX1" fmla="*/ 678136 w 688296"/>
                <a:gd name="connsiteY1" fmla="*/ 728980 h 1482080"/>
                <a:gd name="connsiteX2" fmla="*/ 688296 w 688296"/>
                <a:gd name="connsiteY2" fmla="*/ 1482080 h 1482080"/>
                <a:gd name="connsiteX3" fmla="*/ 2620 w 688296"/>
                <a:gd name="connsiteY3" fmla="*/ 735320 h 1482080"/>
                <a:gd name="connsiteX4" fmla="*/ 12780 w 688296"/>
                <a:gd name="connsiteY4" fmla="*/ 0 h 1482080"/>
                <a:gd name="connsiteX0" fmla="*/ 2486 w 678002"/>
                <a:gd name="connsiteY0" fmla="*/ 0 h 1482080"/>
                <a:gd name="connsiteX1" fmla="*/ 667842 w 678002"/>
                <a:gd name="connsiteY1" fmla="*/ 728980 h 1482080"/>
                <a:gd name="connsiteX2" fmla="*/ 678002 w 678002"/>
                <a:gd name="connsiteY2" fmla="*/ 1482080 h 1482080"/>
                <a:gd name="connsiteX3" fmla="*/ 7566 w 678002"/>
                <a:gd name="connsiteY3" fmla="*/ 725160 h 1482080"/>
                <a:gd name="connsiteX4" fmla="*/ 2486 w 678002"/>
                <a:gd name="connsiteY4" fmla="*/ 0 h 1482080"/>
                <a:gd name="connsiteX0" fmla="*/ 12780 w 688296"/>
                <a:gd name="connsiteY0" fmla="*/ 0 h 1482080"/>
                <a:gd name="connsiteX1" fmla="*/ 678136 w 688296"/>
                <a:gd name="connsiteY1" fmla="*/ 728980 h 1482080"/>
                <a:gd name="connsiteX2" fmla="*/ 688296 w 688296"/>
                <a:gd name="connsiteY2" fmla="*/ 1482080 h 1482080"/>
                <a:gd name="connsiteX3" fmla="*/ 2620 w 688296"/>
                <a:gd name="connsiteY3" fmla="*/ 730240 h 1482080"/>
                <a:gd name="connsiteX4" fmla="*/ 12780 w 688296"/>
                <a:gd name="connsiteY4" fmla="*/ 0 h 1482080"/>
                <a:gd name="connsiteX0" fmla="*/ 10160 w 685676"/>
                <a:gd name="connsiteY0" fmla="*/ 0 h 1482080"/>
                <a:gd name="connsiteX1" fmla="*/ 675516 w 685676"/>
                <a:gd name="connsiteY1" fmla="*/ 728980 h 1482080"/>
                <a:gd name="connsiteX2" fmla="*/ 685676 w 685676"/>
                <a:gd name="connsiteY2" fmla="*/ 1482080 h 1482080"/>
                <a:gd name="connsiteX3" fmla="*/ 0 w 685676"/>
                <a:gd name="connsiteY3" fmla="*/ 730240 h 1482080"/>
                <a:gd name="connsiteX4" fmla="*/ 10160 w 685676"/>
                <a:gd name="connsiteY4" fmla="*/ 0 h 148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676" h="1482080">
                  <a:moveTo>
                    <a:pt x="10160" y="0"/>
                  </a:moveTo>
                  <a:lnTo>
                    <a:pt x="675516" y="728980"/>
                  </a:lnTo>
                  <a:lnTo>
                    <a:pt x="685676" y="1482080"/>
                  </a:lnTo>
                  <a:lnTo>
                    <a:pt x="0" y="730240"/>
                  </a:lnTo>
                  <a:cubicBezTo>
                    <a:pt x="6773" y="63493"/>
                    <a:pt x="5927" y="671827"/>
                    <a:pt x="1016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ight Arrow 40">
              <a:extLst>
                <a:ext uri="{FF2B5EF4-FFF2-40B4-BE49-F238E27FC236}">
                  <a16:creationId xmlns:a16="http://schemas.microsoft.com/office/drawing/2014/main" id="{BDED6785-5AE8-447B-9A2F-436312AB1117}"/>
                </a:ext>
              </a:extLst>
            </p:cNvPr>
            <p:cNvSpPr/>
            <p:nvPr/>
          </p:nvSpPr>
          <p:spPr>
            <a:xfrm>
              <a:off x="4045951" y="2348472"/>
              <a:ext cx="2592000" cy="1368152"/>
            </a:xfrm>
            <a:prstGeom prst="rightArrow">
              <a:avLst/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8837F2A-3E97-4E23-9E8E-13D4B7B784D7}"/>
              </a:ext>
            </a:extLst>
          </p:cNvPr>
          <p:cNvGraphicFramePr/>
          <p:nvPr/>
        </p:nvGraphicFramePr>
        <p:xfrm>
          <a:off x="8719808" y="2260700"/>
          <a:ext cx="2322596" cy="15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10F80EE8-B382-402C-B75E-16E8D7A88860}"/>
              </a:ext>
            </a:extLst>
          </p:cNvPr>
          <p:cNvGrpSpPr/>
          <p:nvPr/>
        </p:nvGrpSpPr>
        <p:grpSpPr>
          <a:xfrm>
            <a:off x="8404270" y="3901342"/>
            <a:ext cx="2953672" cy="1947608"/>
            <a:chOff x="539552" y="2708920"/>
            <a:chExt cx="1872208" cy="1947608"/>
          </a:xfrm>
        </p:grpSpPr>
        <p:sp>
          <p:nvSpPr>
            <p:cNvPr id="15" name="Rounded Rectangle 49">
              <a:extLst>
                <a:ext uri="{FF2B5EF4-FFF2-40B4-BE49-F238E27FC236}">
                  <a16:creationId xmlns:a16="http://schemas.microsoft.com/office/drawing/2014/main" id="{FE2013C7-8202-4B2F-962E-58BA7887F5A5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8164C9-3964-40C1-A938-8F087C639638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533147-6C70-4916-9DB8-AB9471FED036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B005F0-7A2B-46C5-9DAC-908DB24406D1}"/>
              </a:ext>
            </a:extLst>
          </p:cNvPr>
          <p:cNvGrpSpPr/>
          <p:nvPr/>
        </p:nvGrpSpPr>
        <p:grpSpPr>
          <a:xfrm>
            <a:off x="919005" y="2539472"/>
            <a:ext cx="3025151" cy="1947608"/>
            <a:chOff x="539552" y="2708920"/>
            <a:chExt cx="1872208" cy="1947608"/>
          </a:xfrm>
        </p:grpSpPr>
        <p:sp>
          <p:nvSpPr>
            <p:cNvPr id="19" name="Rounded Rectangle 54">
              <a:extLst>
                <a:ext uri="{FF2B5EF4-FFF2-40B4-BE49-F238E27FC236}">
                  <a16:creationId xmlns:a16="http://schemas.microsoft.com/office/drawing/2014/main" id="{8696A111-0A7E-4B1A-926E-8759EEF27ED8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D03461-8C3B-4072-848F-9FD7726C569E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5483E6-0449-4421-B8E3-1CDD5FBC6790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F4D3B2F-007B-40DA-A6BF-6713371C1D0E}"/>
              </a:ext>
            </a:extLst>
          </p:cNvPr>
          <p:cNvSpPr txBox="1"/>
          <p:nvPr/>
        </p:nvSpPr>
        <p:spPr>
          <a:xfrm>
            <a:off x="5969418" y="2889841"/>
            <a:ext cx="161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18482C-04BC-447F-8050-27DBE613A305}"/>
              </a:ext>
            </a:extLst>
          </p:cNvPr>
          <p:cNvSpPr txBox="1"/>
          <p:nvPr/>
        </p:nvSpPr>
        <p:spPr>
          <a:xfrm>
            <a:off x="4607729" y="5138219"/>
            <a:ext cx="161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4" name="Chart 47">
            <a:extLst>
              <a:ext uri="{FF2B5EF4-FFF2-40B4-BE49-F238E27FC236}">
                <a16:creationId xmlns:a16="http://schemas.microsoft.com/office/drawing/2014/main" id="{A7840CEC-8297-4D93-9A77-AB9E4FE1F095}"/>
              </a:ext>
            </a:extLst>
          </p:cNvPr>
          <p:cNvGraphicFramePr/>
          <p:nvPr/>
        </p:nvGraphicFramePr>
        <p:xfrm>
          <a:off x="1270281" y="4515496"/>
          <a:ext cx="2322596" cy="15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Rectangle 16">
            <a:extLst>
              <a:ext uri="{FF2B5EF4-FFF2-40B4-BE49-F238E27FC236}">
                <a16:creationId xmlns:a16="http://schemas.microsoft.com/office/drawing/2014/main" id="{A2464C5D-F1C8-4681-A8F0-73ACF5BECD99}"/>
              </a:ext>
            </a:extLst>
          </p:cNvPr>
          <p:cNvSpPr/>
          <p:nvPr/>
        </p:nvSpPr>
        <p:spPr>
          <a:xfrm rot="2700000">
            <a:off x="6313634" y="506591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A735178F-B9E5-46C1-93A9-333E54D3A8ED}"/>
              </a:ext>
            </a:extLst>
          </p:cNvPr>
          <p:cNvSpPr/>
          <p:nvPr/>
        </p:nvSpPr>
        <p:spPr>
          <a:xfrm flipH="1">
            <a:off x="5559958" y="289323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AADD958-28A3-43AB-8481-4B39C6AD150C}"/>
              </a:ext>
            </a:extLst>
          </p:cNvPr>
          <p:cNvGrpSpPr/>
          <p:nvPr/>
        </p:nvGrpSpPr>
        <p:grpSpPr>
          <a:xfrm>
            <a:off x="4296166" y="2016728"/>
            <a:ext cx="3599668" cy="3685464"/>
            <a:chOff x="4403596" y="1816703"/>
            <a:chExt cx="3599668" cy="3685464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F7E4DF5-0166-4B68-A3EE-2B176ADA410B}"/>
                </a:ext>
              </a:extLst>
            </p:cNvPr>
            <p:cNvSpPr/>
            <p:nvPr/>
          </p:nvSpPr>
          <p:spPr>
            <a:xfrm>
              <a:off x="4664031" y="1817222"/>
              <a:ext cx="1526520" cy="1539917"/>
            </a:xfrm>
            <a:custGeom>
              <a:avLst/>
              <a:gdLst>
                <a:gd name="connsiteX0" fmla="*/ 617220 w 617934"/>
                <a:gd name="connsiteY0" fmla="*/ 2329 h 623358"/>
                <a:gd name="connsiteX1" fmla="*/ 553403 w 617934"/>
                <a:gd name="connsiteY1" fmla="*/ 623359 h 623358"/>
                <a:gd name="connsiteX2" fmla="*/ 0 w 617934"/>
                <a:gd name="connsiteY2" fmla="*/ 370946 h 623358"/>
                <a:gd name="connsiteX3" fmla="*/ 617220 w 617934"/>
                <a:gd name="connsiteY3" fmla="*/ 2329 h 62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934" h="623358">
                  <a:moveTo>
                    <a:pt x="617220" y="2329"/>
                  </a:moveTo>
                  <a:cubicBezTo>
                    <a:pt x="620078" y="210926"/>
                    <a:pt x="617220" y="418571"/>
                    <a:pt x="553403" y="623359"/>
                  </a:cubicBezTo>
                  <a:cubicBezTo>
                    <a:pt x="348615" y="574781"/>
                    <a:pt x="173355" y="475721"/>
                    <a:pt x="0" y="370946"/>
                  </a:cubicBezTo>
                  <a:cubicBezTo>
                    <a:pt x="81915" y="168064"/>
                    <a:pt x="401955" y="-23389"/>
                    <a:pt x="617220" y="232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7E716FD-DFFE-4C3C-B955-B14D17A7AF44}"/>
                </a:ext>
              </a:extLst>
            </p:cNvPr>
            <p:cNvSpPr/>
            <p:nvPr/>
          </p:nvSpPr>
          <p:spPr>
            <a:xfrm>
              <a:off x="6219829" y="1816703"/>
              <a:ext cx="1529007" cy="1540438"/>
            </a:xfrm>
            <a:custGeom>
              <a:avLst/>
              <a:gdLst>
                <a:gd name="connsiteX0" fmla="*/ 769 w 618941"/>
                <a:gd name="connsiteY0" fmla="*/ 634 h 623569"/>
                <a:gd name="connsiteX1" fmla="*/ 618941 w 618941"/>
                <a:gd name="connsiteY1" fmla="*/ 370204 h 623569"/>
                <a:gd name="connsiteX2" fmla="*/ 64587 w 618941"/>
                <a:gd name="connsiteY2" fmla="*/ 623570 h 623569"/>
                <a:gd name="connsiteX3" fmla="*/ 769 w 618941"/>
                <a:gd name="connsiteY3" fmla="*/ 634 h 62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941" h="623569">
                  <a:moveTo>
                    <a:pt x="769" y="634"/>
                  </a:moveTo>
                  <a:cubicBezTo>
                    <a:pt x="236989" y="-11748"/>
                    <a:pt x="519882" y="158749"/>
                    <a:pt x="618941" y="370204"/>
                  </a:cubicBezTo>
                  <a:cubicBezTo>
                    <a:pt x="445587" y="474979"/>
                    <a:pt x="270327" y="574040"/>
                    <a:pt x="64587" y="623570"/>
                  </a:cubicBezTo>
                  <a:cubicBezTo>
                    <a:pt x="-183" y="418782"/>
                    <a:pt x="-2088" y="211137"/>
                    <a:pt x="769" y="6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0AD3548-ED1F-4AD2-88BD-70831397AC48}"/>
                </a:ext>
              </a:extLst>
            </p:cNvPr>
            <p:cNvSpPr/>
            <p:nvPr/>
          </p:nvSpPr>
          <p:spPr>
            <a:xfrm>
              <a:off x="6217843" y="3964219"/>
              <a:ext cx="1530993" cy="1537948"/>
            </a:xfrm>
            <a:custGeom>
              <a:avLst/>
              <a:gdLst>
                <a:gd name="connsiteX0" fmla="*/ 4431 w 619745"/>
                <a:gd name="connsiteY0" fmla="*/ 621982 h 622561"/>
                <a:gd name="connsiteX1" fmla="*/ 68249 w 619745"/>
                <a:gd name="connsiteY1" fmla="*/ 0 h 622561"/>
                <a:gd name="connsiteX2" fmla="*/ 619746 w 619745"/>
                <a:gd name="connsiteY2" fmla="*/ 251460 h 622561"/>
                <a:gd name="connsiteX3" fmla="*/ 4431 w 619745"/>
                <a:gd name="connsiteY3" fmla="*/ 621982 h 62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9745" h="622561">
                  <a:moveTo>
                    <a:pt x="4431" y="621982"/>
                  </a:moveTo>
                  <a:cubicBezTo>
                    <a:pt x="-9857" y="455295"/>
                    <a:pt x="10146" y="137160"/>
                    <a:pt x="68249" y="0"/>
                  </a:cubicBezTo>
                  <a:cubicBezTo>
                    <a:pt x="269226" y="46672"/>
                    <a:pt x="445438" y="146685"/>
                    <a:pt x="619746" y="251460"/>
                  </a:cubicBezTo>
                  <a:cubicBezTo>
                    <a:pt x="508304" y="474345"/>
                    <a:pt x="236841" y="633413"/>
                    <a:pt x="4431" y="62198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99F7E00-6CF2-476D-80E5-C85947A9BF2F}"/>
                </a:ext>
              </a:extLst>
            </p:cNvPr>
            <p:cNvSpPr/>
            <p:nvPr/>
          </p:nvSpPr>
          <p:spPr>
            <a:xfrm>
              <a:off x="4659325" y="3961865"/>
              <a:ext cx="1530499" cy="1538953"/>
            </a:xfrm>
            <a:custGeom>
              <a:avLst/>
              <a:gdLst>
                <a:gd name="connsiteX0" fmla="*/ 0 w 619545"/>
                <a:gd name="connsiteY0" fmla="*/ 253365 h 622968"/>
                <a:gd name="connsiteX1" fmla="*/ 554355 w 619545"/>
                <a:gd name="connsiteY1" fmla="*/ 0 h 622968"/>
                <a:gd name="connsiteX2" fmla="*/ 619125 w 619545"/>
                <a:gd name="connsiteY2" fmla="*/ 621983 h 622968"/>
                <a:gd name="connsiteX3" fmla="*/ 0 w 619545"/>
                <a:gd name="connsiteY3" fmla="*/ 253365 h 62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9545" h="622968">
                  <a:moveTo>
                    <a:pt x="0" y="253365"/>
                  </a:moveTo>
                  <a:cubicBezTo>
                    <a:pt x="173355" y="147638"/>
                    <a:pt x="349568" y="49530"/>
                    <a:pt x="554355" y="0"/>
                  </a:cubicBezTo>
                  <a:cubicBezTo>
                    <a:pt x="619125" y="205740"/>
                    <a:pt x="621030" y="413385"/>
                    <a:pt x="619125" y="621983"/>
                  </a:cubicBezTo>
                  <a:cubicBezTo>
                    <a:pt x="407670" y="636270"/>
                    <a:pt x="123825" y="494348"/>
                    <a:pt x="0" y="25336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E732946-280E-4185-9848-BB3154CDE580}"/>
                </a:ext>
              </a:extLst>
            </p:cNvPr>
            <p:cNvSpPr/>
            <p:nvPr/>
          </p:nvSpPr>
          <p:spPr>
            <a:xfrm>
              <a:off x="6558212" y="2759475"/>
              <a:ext cx="1445052" cy="1790643"/>
            </a:xfrm>
            <a:custGeom>
              <a:avLst/>
              <a:gdLst>
                <a:gd name="connsiteX0" fmla="*/ 486727 w 584956"/>
                <a:gd name="connsiteY0" fmla="*/ 0 h 724852"/>
                <a:gd name="connsiteX1" fmla="*/ 489585 w 584956"/>
                <a:gd name="connsiteY1" fmla="*/ 724852 h 724852"/>
                <a:gd name="connsiteX2" fmla="*/ 0 w 584956"/>
                <a:gd name="connsiteY2" fmla="*/ 360998 h 724852"/>
                <a:gd name="connsiteX3" fmla="*/ 486727 w 584956"/>
                <a:gd name="connsiteY3" fmla="*/ 0 h 72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956" h="724852">
                  <a:moveTo>
                    <a:pt x="486727" y="0"/>
                  </a:moveTo>
                  <a:cubicBezTo>
                    <a:pt x="617220" y="196215"/>
                    <a:pt x="617220" y="540068"/>
                    <a:pt x="489585" y="724852"/>
                  </a:cubicBezTo>
                  <a:cubicBezTo>
                    <a:pt x="366713" y="671513"/>
                    <a:pt x="68580" y="466725"/>
                    <a:pt x="0" y="360998"/>
                  </a:cubicBezTo>
                  <a:cubicBezTo>
                    <a:pt x="138113" y="209550"/>
                    <a:pt x="310515" y="102870"/>
                    <a:pt x="486727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5D3CCB1-AF5C-44BE-B405-474BB11308EF}"/>
                </a:ext>
              </a:extLst>
            </p:cNvPr>
            <p:cNvSpPr/>
            <p:nvPr/>
          </p:nvSpPr>
          <p:spPr>
            <a:xfrm>
              <a:off x="4403596" y="2759475"/>
              <a:ext cx="1453417" cy="1797704"/>
            </a:xfrm>
            <a:custGeom>
              <a:avLst/>
              <a:gdLst>
                <a:gd name="connsiteX0" fmla="*/ 588342 w 588342"/>
                <a:gd name="connsiteY0" fmla="*/ 363855 h 727710"/>
                <a:gd name="connsiteX1" fmla="*/ 100662 w 588342"/>
                <a:gd name="connsiteY1" fmla="*/ 727710 h 727710"/>
                <a:gd name="connsiteX2" fmla="*/ 98757 w 588342"/>
                <a:gd name="connsiteY2" fmla="*/ 0 h 727710"/>
                <a:gd name="connsiteX3" fmla="*/ 588342 w 588342"/>
                <a:gd name="connsiteY3" fmla="*/ 363855 h 727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8342" h="727710">
                  <a:moveTo>
                    <a:pt x="588342" y="363855"/>
                  </a:moveTo>
                  <a:cubicBezTo>
                    <a:pt x="448324" y="519113"/>
                    <a:pt x="275922" y="624840"/>
                    <a:pt x="100662" y="727710"/>
                  </a:cubicBezTo>
                  <a:cubicBezTo>
                    <a:pt x="-27926" y="534352"/>
                    <a:pt x="-38403" y="223838"/>
                    <a:pt x="98757" y="0"/>
                  </a:cubicBezTo>
                  <a:cubicBezTo>
                    <a:pt x="274969" y="101918"/>
                    <a:pt x="447372" y="208598"/>
                    <a:pt x="588342" y="363855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5E357D-C4C9-4C5C-88FF-BF6D01D93376}"/>
              </a:ext>
            </a:extLst>
          </p:cNvPr>
          <p:cNvGrpSpPr/>
          <p:nvPr/>
        </p:nvGrpSpPr>
        <p:grpSpPr>
          <a:xfrm>
            <a:off x="622708" y="3427378"/>
            <a:ext cx="3228748" cy="856491"/>
            <a:chOff x="-475010" y="1129566"/>
            <a:chExt cx="3859356" cy="85649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043DCD7-DE5C-4338-AC05-94B6B06241DC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B53A8DD-6E83-4240-8224-5392C3FD1F49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72656CD-A6CB-4257-A945-467992395692}"/>
              </a:ext>
            </a:extLst>
          </p:cNvPr>
          <p:cNvGrpSpPr/>
          <p:nvPr/>
        </p:nvGrpSpPr>
        <p:grpSpPr>
          <a:xfrm>
            <a:off x="8340544" y="3427378"/>
            <a:ext cx="3228748" cy="856491"/>
            <a:chOff x="-475010" y="1129566"/>
            <a:chExt cx="3859356" cy="85649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99CAD3-53D2-4BAB-BD53-D296128D07C1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838E5A-6FEA-4CE5-946D-0A51157EA9D1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8E286A0-D81C-43B1-B394-8C7FE175D679}"/>
              </a:ext>
            </a:extLst>
          </p:cNvPr>
          <p:cNvGrpSpPr/>
          <p:nvPr/>
        </p:nvGrpSpPr>
        <p:grpSpPr>
          <a:xfrm>
            <a:off x="1311550" y="1682589"/>
            <a:ext cx="3228748" cy="856491"/>
            <a:chOff x="-475010" y="1129566"/>
            <a:chExt cx="3859356" cy="85649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D89C70-4507-417E-BB22-2FB5EED80796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B46461E-79C7-4E5F-AB5C-E01EDBE2F7AE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A26779F-5617-48FE-8458-995C38EF0EF3}"/>
              </a:ext>
            </a:extLst>
          </p:cNvPr>
          <p:cNvGrpSpPr/>
          <p:nvPr/>
        </p:nvGrpSpPr>
        <p:grpSpPr>
          <a:xfrm>
            <a:off x="1311550" y="5172167"/>
            <a:ext cx="3228748" cy="856491"/>
            <a:chOff x="-475010" y="1129566"/>
            <a:chExt cx="3859356" cy="85649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770FDA-CE6C-4135-86F9-9ACA0CA9B658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C1C68E9-D4DD-41A7-9B9A-ADDAB26C9543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E7A1C8-20CD-4AB5-A3F1-A5CA6A7B1D46}"/>
              </a:ext>
            </a:extLst>
          </p:cNvPr>
          <p:cNvGrpSpPr/>
          <p:nvPr/>
        </p:nvGrpSpPr>
        <p:grpSpPr>
          <a:xfrm>
            <a:off x="7651703" y="1682589"/>
            <a:ext cx="3228748" cy="856491"/>
            <a:chOff x="-475010" y="1129566"/>
            <a:chExt cx="3859356" cy="85649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C383C98-B36C-40BA-B9F8-A8D6C095DAC0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60507E-B7F7-4EB4-B856-0B3E79CFA8E3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F106681-7D69-4DF0-BE11-01E5E88E0700}"/>
              </a:ext>
            </a:extLst>
          </p:cNvPr>
          <p:cNvGrpSpPr/>
          <p:nvPr/>
        </p:nvGrpSpPr>
        <p:grpSpPr>
          <a:xfrm>
            <a:off x="7634064" y="5172167"/>
            <a:ext cx="3228748" cy="856491"/>
            <a:chOff x="-475010" y="1129566"/>
            <a:chExt cx="3859356" cy="85649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3103813-E091-4D05-AAB9-501EE8F223E2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6D2D8F9-BA2E-4F23-862F-B55965C65B7D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55" name="Rectangle 9">
            <a:extLst>
              <a:ext uri="{FF2B5EF4-FFF2-40B4-BE49-F238E27FC236}">
                <a16:creationId xmlns:a16="http://schemas.microsoft.com/office/drawing/2014/main" id="{552E91C0-FA48-4B14-A35B-88FCB7758952}"/>
              </a:ext>
            </a:extLst>
          </p:cNvPr>
          <p:cNvSpPr/>
          <p:nvPr/>
        </p:nvSpPr>
        <p:spPr>
          <a:xfrm>
            <a:off x="5353559" y="4766413"/>
            <a:ext cx="338708" cy="31706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Freeform 18">
            <a:extLst>
              <a:ext uri="{FF2B5EF4-FFF2-40B4-BE49-F238E27FC236}">
                <a16:creationId xmlns:a16="http://schemas.microsoft.com/office/drawing/2014/main" id="{02F31BF2-5B94-47B4-852D-319B6FEE88B2}"/>
              </a:ext>
            </a:extLst>
          </p:cNvPr>
          <p:cNvSpPr/>
          <p:nvPr/>
        </p:nvSpPr>
        <p:spPr>
          <a:xfrm>
            <a:off x="5272513" y="2547859"/>
            <a:ext cx="510042" cy="411641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58" name="Graphic 47">
            <a:extLst>
              <a:ext uri="{FF2B5EF4-FFF2-40B4-BE49-F238E27FC236}">
                <a16:creationId xmlns:a16="http://schemas.microsoft.com/office/drawing/2014/main" id="{2DC42D90-7CAF-4EEC-9A66-EAB6645F44E4}"/>
              </a:ext>
            </a:extLst>
          </p:cNvPr>
          <p:cNvGrpSpPr/>
          <p:nvPr/>
        </p:nvGrpSpPr>
        <p:grpSpPr>
          <a:xfrm>
            <a:off x="6472276" y="4731759"/>
            <a:ext cx="484484" cy="351715"/>
            <a:chOff x="8760856" y="1002161"/>
            <a:chExt cx="1223617" cy="888296"/>
          </a:xfrm>
          <a:solidFill>
            <a:schemeClr val="bg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4DBA532-F9D6-49B9-B0A9-E90907055DD5}"/>
                </a:ext>
              </a:extLst>
            </p:cNvPr>
            <p:cNvSpPr/>
            <p:nvPr/>
          </p:nvSpPr>
          <p:spPr>
            <a:xfrm>
              <a:off x="8760856" y="1002161"/>
              <a:ext cx="1223617" cy="888296"/>
            </a:xfrm>
            <a:custGeom>
              <a:avLst/>
              <a:gdLst>
                <a:gd name="connsiteX0" fmla="*/ 1212488 w 1223617"/>
                <a:gd name="connsiteY0" fmla="*/ 247015 h 888296"/>
                <a:gd name="connsiteX1" fmla="*/ 1204868 w 1223617"/>
                <a:gd name="connsiteY1" fmla="*/ 335598 h 888296"/>
                <a:gd name="connsiteX2" fmla="*/ 1102950 w 1223617"/>
                <a:gd name="connsiteY2" fmla="*/ 640398 h 888296"/>
                <a:gd name="connsiteX3" fmla="*/ 610508 w 1223617"/>
                <a:gd name="connsiteY3" fmla="*/ 888048 h 888296"/>
                <a:gd name="connsiteX4" fmla="*/ 603840 w 1223617"/>
                <a:gd name="connsiteY4" fmla="*/ 876618 h 888296"/>
                <a:gd name="connsiteX5" fmla="*/ 605745 w 1223617"/>
                <a:gd name="connsiteY5" fmla="*/ 844233 h 888296"/>
                <a:gd name="connsiteX6" fmla="*/ 620033 w 1223617"/>
                <a:gd name="connsiteY6" fmla="*/ 838518 h 888296"/>
                <a:gd name="connsiteX7" fmla="*/ 788625 w 1223617"/>
                <a:gd name="connsiteY7" fmla="*/ 813753 h 888296"/>
                <a:gd name="connsiteX8" fmla="*/ 1099140 w 1223617"/>
                <a:gd name="connsiteY8" fmla="*/ 528955 h 888296"/>
                <a:gd name="connsiteX9" fmla="*/ 1158195 w 1223617"/>
                <a:gd name="connsiteY9" fmla="*/ 63183 h 888296"/>
                <a:gd name="connsiteX10" fmla="*/ 651465 w 1223617"/>
                <a:gd name="connsiteY10" fmla="*/ 247015 h 888296"/>
                <a:gd name="connsiteX11" fmla="*/ 523830 w 1223617"/>
                <a:gd name="connsiteY11" fmla="*/ 758508 h 888296"/>
                <a:gd name="connsiteX12" fmla="*/ 464775 w 1223617"/>
                <a:gd name="connsiteY12" fmla="*/ 735648 h 888296"/>
                <a:gd name="connsiteX13" fmla="*/ 461918 w 1223617"/>
                <a:gd name="connsiteY13" fmla="*/ 565150 h 888296"/>
                <a:gd name="connsiteX14" fmla="*/ 338093 w 1223617"/>
                <a:gd name="connsiteY14" fmla="*/ 303213 h 888296"/>
                <a:gd name="connsiteX15" fmla="*/ 48533 w 1223617"/>
                <a:gd name="connsiteY15" fmla="*/ 212725 h 888296"/>
                <a:gd name="connsiteX16" fmla="*/ 36150 w 1223617"/>
                <a:gd name="connsiteY16" fmla="*/ 317500 h 888296"/>
                <a:gd name="connsiteX17" fmla="*/ 47580 w 1223617"/>
                <a:gd name="connsiteY17" fmla="*/ 432753 h 888296"/>
                <a:gd name="connsiteX18" fmla="*/ 148545 w 1223617"/>
                <a:gd name="connsiteY18" fmla="*/ 639445 h 888296"/>
                <a:gd name="connsiteX19" fmla="*/ 250463 w 1223617"/>
                <a:gd name="connsiteY19" fmla="*/ 711835 h 888296"/>
                <a:gd name="connsiteX20" fmla="*/ 411435 w 1223617"/>
                <a:gd name="connsiteY20" fmla="*/ 755650 h 888296"/>
                <a:gd name="connsiteX21" fmla="*/ 372383 w 1223617"/>
                <a:gd name="connsiteY21" fmla="*/ 773748 h 888296"/>
                <a:gd name="connsiteX22" fmla="*/ 123780 w 1223617"/>
                <a:gd name="connsiteY22" fmla="*/ 664210 h 888296"/>
                <a:gd name="connsiteX23" fmla="*/ 2813 w 1223617"/>
                <a:gd name="connsiteY23" fmla="*/ 365125 h 888296"/>
                <a:gd name="connsiteX24" fmla="*/ 1860 w 1223617"/>
                <a:gd name="connsiteY24" fmla="*/ 175578 h 888296"/>
                <a:gd name="connsiteX25" fmla="*/ 479063 w 1223617"/>
                <a:gd name="connsiteY25" fmla="*/ 424180 h 888296"/>
                <a:gd name="connsiteX26" fmla="*/ 505733 w 1223617"/>
                <a:gd name="connsiteY26" fmla="*/ 374650 h 888296"/>
                <a:gd name="connsiteX27" fmla="*/ 997223 w 1223617"/>
                <a:gd name="connsiteY27" fmla="*/ 6033 h 888296"/>
                <a:gd name="connsiteX28" fmla="*/ 1221060 w 1223617"/>
                <a:gd name="connsiteY28" fmla="*/ 8890 h 888296"/>
                <a:gd name="connsiteX29" fmla="*/ 1212488 w 1223617"/>
                <a:gd name="connsiteY29" fmla="*/ 247015 h 88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23617" h="888296">
                  <a:moveTo>
                    <a:pt x="1212488" y="247015"/>
                  </a:moveTo>
                  <a:cubicBezTo>
                    <a:pt x="1209630" y="291783"/>
                    <a:pt x="1205820" y="327025"/>
                    <a:pt x="1204868" y="335598"/>
                  </a:cubicBezTo>
                  <a:cubicBezTo>
                    <a:pt x="1188675" y="438468"/>
                    <a:pt x="1154385" y="548958"/>
                    <a:pt x="1102950" y="640398"/>
                  </a:cubicBezTo>
                  <a:cubicBezTo>
                    <a:pt x="994365" y="829945"/>
                    <a:pt x="817200" y="892810"/>
                    <a:pt x="610508" y="888048"/>
                  </a:cubicBezTo>
                  <a:cubicBezTo>
                    <a:pt x="606698" y="881380"/>
                    <a:pt x="603840" y="879475"/>
                    <a:pt x="603840" y="876618"/>
                  </a:cubicBezTo>
                  <a:cubicBezTo>
                    <a:pt x="603840" y="866140"/>
                    <a:pt x="604793" y="854710"/>
                    <a:pt x="605745" y="844233"/>
                  </a:cubicBezTo>
                  <a:cubicBezTo>
                    <a:pt x="611460" y="841375"/>
                    <a:pt x="616223" y="838518"/>
                    <a:pt x="620033" y="838518"/>
                  </a:cubicBezTo>
                  <a:cubicBezTo>
                    <a:pt x="676230" y="829945"/>
                    <a:pt x="734333" y="828040"/>
                    <a:pt x="788625" y="813753"/>
                  </a:cubicBezTo>
                  <a:cubicBezTo>
                    <a:pt x="941025" y="773748"/>
                    <a:pt x="1040085" y="672783"/>
                    <a:pt x="1099140" y="528955"/>
                  </a:cubicBezTo>
                  <a:cubicBezTo>
                    <a:pt x="1151528" y="402273"/>
                    <a:pt x="1181055" y="173673"/>
                    <a:pt x="1158195" y="63183"/>
                  </a:cubicBezTo>
                  <a:cubicBezTo>
                    <a:pt x="965790" y="59373"/>
                    <a:pt x="791483" y="106998"/>
                    <a:pt x="651465" y="247015"/>
                  </a:cubicBezTo>
                  <a:cubicBezTo>
                    <a:pt x="507638" y="390843"/>
                    <a:pt x="491445" y="570865"/>
                    <a:pt x="523830" y="758508"/>
                  </a:cubicBezTo>
                  <a:cubicBezTo>
                    <a:pt x="487635" y="780415"/>
                    <a:pt x="466680" y="773748"/>
                    <a:pt x="464775" y="735648"/>
                  </a:cubicBezTo>
                  <a:cubicBezTo>
                    <a:pt x="461918" y="678498"/>
                    <a:pt x="456203" y="621348"/>
                    <a:pt x="461918" y="565150"/>
                  </a:cubicBezTo>
                  <a:cubicBezTo>
                    <a:pt x="473348" y="450850"/>
                    <a:pt x="423818" y="367983"/>
                    <a:pt x="338093" y="303213"/>
                  </a:cubicBezTo>
                  <a:cubicBezTo>
                    <a:pt x="253320" y="239395"/>
                    <a:pt x="152355" y="218440"/>
                    <a:pt x="48533" y="212725"/>
                  </a:cubicBezTo>
                  <a:cubicBezTo>
                    <a:pt x="40913" y="212725"/>
                    <a:pt x="36150" y="307975"/>
                    <a:pt x="36150" y="317500"/>
                  </a:cubicBezTo>
                  <a:cubicBezTo>
                    <a:pt x="36150" y="355600"/>
                    <a:pt x="39960" y="394653"/>
                    <a:pt x="47580" y="432753"/>
                  </a:cubicBezTo>
                  <a:cubicBezTo>
                    <a:pt x="63773" y="508000"/>
                    <a:pt x="95205" y="582295"/>
                    <a:pt x="148545" y="639445"/>
                  </a:cubicBezTo>
                  <a:cubicBezTo>
                    <a:pt x="177120" y="669925"/>
                    <a:pt x="211410" y="695643"/>
                    <a:pt x="250463" y="711835"/>
                  </a:cubicBezTo>
                  <a:cubicBezTo>
                    <a:pt x="302850" y="733743"/>
                    <a:pt x="360000" y="728980"/>
                    <a:pt x="411435" y="755650"/>
                  </a:cubicBezTo>
                  <a:cubicBezTo>
                    <a:pt x="398100" y="762318"/>
                    <a:pt x="385718" y="773748"/>
                    <a:pt x="372383" y="773748"/>
                  </a:cubicBezTo>
                  <a:cubicBezTo>
                    <a:pt x="275228" y="770890"/>
                    <a:pt x="190455" y="739458"/>
                    <a:pt x="123780" y="664210"/>
                  </a:cubicBezTo>
                  <a:cubicBezTo>
                    <a:pt x="47580" y="579438"/>
                    <a:pt x="12338" y="476568"/>
                    <a:pt x="2813" y="365125"/>
                  </a:cubicBezTo>
                  <a:cubicBezTo>
                    <a:pt x="-2902" y="305118"/>
                    <a:pt x="1860" y="243205"/>
                    <a:pt x="1860" y="175578"/>
                  </a:cubicBezTo>
                  <a:cubicBezTo>
                    <a:pt x="204743" y="177483"/>
                    <a:pt x="377145" y="223203"/>
                    <a:pt x="479063" y="424180"/>
                  </a:cubicBezTo>
                  <a:cubicBezTo>
                    <a:pt x="490493" y="404178"/>
                    <a:pt x="500018" y="389890"/>
                    <a:pt x="505733" y="374650"/>
                  </a:cubicBezTo>
                  <a:cubicBezTo>
                    <a:pt x="576218" y="170815"/>
                    <a:pt x="793388" y="43180"/>
                    <a:pt x="997223" y="6033"/>
                  </a:cubicBezTo>
                  <a:cubicBezTo>
                    <a:pt x="1071518" y="-7303"/>
                    <a:pt x="1145813" y="5080"/>
                    <a:pt x="1221060" y="8890"/>
                  </a:cubicBezTo>
                  <a:cubicBezTo>
                    <a:pt x="1227728" y="9843"/>
                    <a:pt x="1220108" y="149860"/>
                    <a:pt x="1212488" y="2470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3C43E7D-C3BC-42C7-B12E-535D27EED338}"/>
                </a:ext>
              </a:extLst>
            </p:cNvPr>
            <p:cNvSpPr/>
            <p:nvPr/>
          </p:nvSpPr>
          <p:spPr>
            <a:xfrm>
              <a:off x="9363149" y="1126688"/>
              <a:ext cx="512093" cy="637050"/>
            </a:xfrm>
            <a:custGeom>
              <a:avLst/>
              <a:gdLst>
                <a:gd name="connsiteX0" fmla="*/ 168235 w 512093"/>
                <a:gd name="connsiteY0" fmla="*/ 501583 h 637050"/>
                <a:gd name="connsiteX1" fmla="*/ 284440 w 512093"/>
                <a:gd name="connsiteY1" fmla="*/ 500631 h 637050"/>
                <a:gd name="connsiteX2" fmla="*/ 396835 w 512093"/>
                <a:gd name="connsiteY2" fmla="*/ 484438 h 637050"/>
                <a:gd name="connsiteX3" fmla="*/ 149185 w 512093"/>
                <a:gd name="connsiteY3" fmla="*/ 521586 h 637050"/>
                <a:gd name="connsiteX4" fmla="*/ 73938 w 512093"/>
                <a:gd name="connsiteY4" fmla="*/ 598738 h 637050"/>
                <a:gd name="connsiteX5" fmla="*/ 42505 w 512093"/>
                <a:gd name="connsiteY5" fmla="*/ 636838 h 637050"/>
                <a:gd name="connsiteX6" fmla="*/ 18693 w 512093"/>
                <a:gd name="connsiteY6" fmla="*/ 567306 h 637050"/>
                <a:gd name="connsiteX7" fmla="*/ 42505 w 512093"/>
                <a:gd name="connsiteY7" fmla="*/ 389188 h 637050"/>
                <a:gd name="connsiteX8" fmla="*/ 38695 w 512093"/>
                <a:gd name="connsiteY8" fmla="*/ 227263 h 637050"/>
                <a:gd name="connsiteX9" fmla="*/ 70128 w 512093"/>
                <a:gd name="connsiteY9" fmla="*/ 430146 h 637050"/>
                <a:gd name="connsiteX10" fmla="*/ 92035 w 512093"/>
                <a:gd name="connsiteY10" fmla="*/ 435861 h 637050"/>
                <a:gd name="connsiteX11" fmla="*/ 154900 w 512093"/>
                <a:gd name="connsiteY11" fmla="*/ 310131 h 637050"/>
                <a:gd name="connsiteX12" fmla="*/ 148233 w 512093"/>
                <a:gd name="connsiteY12" fmla="*/ 127251 h 637050"/>
                <a:gd name="connsiteX13" fmla="*/ 164425 w 512093"/>
                <a:gd name="connsiteY13" fmla="*/ 278698 h 637050"/>
                <a:gd name="connsiteX14" fmla="*/ 169188 w 512093"/>
                <a:gd name="connsiteY14" fmla="*/ 297748 h 637050"/>
                <a:gd name="connsiteX15" fmla="*/ 231100 w 512093"/>
                <a:gd name="connsiteY15" fmla="*/ 245361 h 637050"/>
                <a:gd name="connsiteX16" fmla="*/ 263485 w 512093"/>
                <a:gd name="connsiteY16" fmla="*/ 179638 h 637050"/>
                <a:gd name="connsiteX17" fmla="*/ 266343 w 512093"/>
                <a:gd name="connsiteY17" fmla="*/ 31048 h 637050"/>
                <a:gd name="connsiteX18" fmla="*/ 277773 w 512093"/>
                <a:gd name="connsiteY18" fmla="*/ 183448 h 637050"/>
                <a:gd name="connsiteX19" fmla="*/ 478750 w 512093"/>
                <a:gd name="connsiteY19" fmla="*/ 3426 h 637050"/>
                <a:gd name="connsiteX20" fmla="*/ 483513 w 512093"/>
                <a:gd name="connsiteY20" fmla="*/ 8188 h 637050"/>
                <a:gd name="connsiteX21" fmla="*/ 327303 w 512093"/>
                <a:gd name="connsiteY21" fmla="*/ 234883 h 637050"/>
                <a:gd name="connsiteX22" fmla="*/ 512088 w 512093"/>
                <a:gd name="connsiteY22" fmla="*/ 202498 h 637050"/>
                <a:gd name="connsiteX23" fmla="*/ 355878 w 512093"/>
                <a:gd name="connsiteY23" fmla="*/ 259648 h 637050"/>
                <a:gd name="connsiteX24" fmla="*/ 248245 w 512093"/>
                <a:gd name="connsiteY24" fmla="*/ 358708 h 637050"/>
                <a:gd name="connsiteX25" fmla="*/ 462558 w 512093"/>
                <a:gd name="connsiteY25" fmla="*/ 353946 h 637050"/>
                <a:gd name="connsiteX26" fmla="*/ 292060 w 512093"/>
                <a:gd name="connsiteY26" fmla="*/ 395856 h 637050"/>
                <a:gd name="connsiteX27" fmla="*/ 154900 w 512093"/>
                <a:gd name="connsiteY27" fmla="*/ 484438 h 637050"/>
                <a:gd name="connsiteX28" fmla="*/ 168235 w 512093"/>
                <a:gd name="connsiteY28" fmla="*/ 501583 h 63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2093" h="637050">
                  <a:moveTo>
                    <a:pt x="168235" y="501583"/>
                  </a:moveTo>
                  <a:cubicBezTo>
                    <a:pt x="207288" y="501583"/>
                    <a:pt x="245388" y="503488"/>
                    <a:pt x="284440" y="500631"/>
                  </a:cubicBezTo>
                  <a:cubicBezTo>
                    <a:pt x="321588" y="497773"/>
                    <a:pt x="358735" y="490153"/>
                    <a:pt x="396835" y="484438"/>
                  </a:cubicBezTo>
                  <a:cubicBezTo>
                    <a:pt x="397788" y="490153"/>
                    <a:pt x="262533" y="521586"/>
                    <a:pt x="149185" y="521586"/>
                  </a:cubicBezTo>
                  <a:cubicBezTo>
                    <a:pt x="130135" y="521586"/>
                    <a:pt x="112990" y="533968"/>
                    <a:pt x="73938" y="598738"/>
                  </a:cubicBezTo>
                  <a:cubicBezTo>
                    <a:pt x="65365" y="613026"/>
                    <a:pt x="53935" y="639696"/>
                    <a:pt x="42505" y="636838"/>
                  </a:cubicBezTo>
                  <a:cubicBezTo>
                    <a:pt x="3453" y="616836"/>
                    <a:pt x="-17502" y="618741"/>
                    <a:pt x="18693" y="567306"/>
                  </a:cubicBezTo>
                  <a:cubicBezTo>
                    <a:pt x="59650" y="511108"/>
                    <a:pt x="58698" y="453958"/>
                    <a:pt x="42505" y="389188"/>
                  </a:cubicBezTo>
                  <a:cubicBezTo>
                    <a:pt x="29170" y="337753"/>
                    <a:pt x="32980" y="281556"/>
                    <a:pt x="38695" y="227263"/>
                  </a:cubicBezTo>
                  <a:cubicBezTo>
                    <a:pt x="49173" y="294891"/>
                    <a:pt x="59650" y="362518"/>
                    <a:pt x="70128" y="430146"/>
                  </a:cubicBezTo>
                  <a:cubicBezTo>
                    <a:pt x="75843" y="461578"/>
                    <a:pt x="83463" y="453958"/>
                    <a:pt x="92035" y="435861"/>
                  </a:cubicBezTo>
                  <a:cubicBezTo>
                    <a:pt x="124420" y="383473"/>
                    <a:pt x="161568" y="333943"/>
                    <a:pt x="154900" y="310131"/>
                  </a:cubicBezTo>
                  <a:cubicBezTo>
                    <a:pt x="142518" y="262506"/>
                    <a:pt x="143470" y="126298"/>
                    <a:pt x="148233" y="127251"/>
                  </a:cubicBezTo>
                  <a:cubicBezTo>
                    <a:pt x="159663" y="174876"/>
                    <a:pt x="152043" y="217738"/>
                    <a:pt x="164425" y="278698"/>
                  </a:cubicBezTo>
                  <a:cubicBezTo>
                    <a:pt x="165378" y="283461"/>
                    <a:pt x="167283" y="293938"/>
                    <a:pt x="169188" y="297748"/>
                  </a:cubicBezTo>
                  <a:cubicBezTo>
                    <a:pt x="180618" y="314893"/>
                    <a:pt x="222528" y="255838"/>
                    <a:pt x="231100" y="245361"/>
                  </a:cubicBezTo>
                  <a:cubicBezTo>
                    <a:pt x="251103" y="220596"/>
                    <a:pt x="265390" y="203451"/>
                    <a:pt x="263485" y="179638"/>
                  </a:cubicBezTo>
                  <a:cubicBezTo>
                    <a:pt x="260628" y="136776"/>
                    <a:pt x="261580" y="58671"/>
                    <a:pt x="266343" y="31048"/>
                  </a:cubicBezTo>
                  <a:cubicBezTo>
                    <a:pt x="271105" y="41526"/>
                    <a:pt x="270153" y="132013"/>
                    <a:pt x="277773" y="183448"/>
                  </a:cubicBezTo>
                  <a:cubicBezTo>
                    <a:pt x="350163" y="118678"/>
                    <a:pt x="414933" y="60576"/>
                    <a:pt x="478750" y="3426"/>
                  </a:cubicBezTo>
                  <a:cubicBezTo>
                    <a:pt x="488275" y="-4194"/>
                    <a:pt x="488275" y="2473"/>
                    <a:pt x="483513" y="8188"/>
                  </a:cubicBezTo>
                  <a:cubicBezTo>
                    <a:pt x="433983" y="80578"/>
                    <a:pt x="378738" y="159636"/>
                    <a:pt x="327303" y="234883"/>
                  </a:cubicBezTo>
                  <a:cubicBezTo>
                    <a:pt x="394930" y="259648"/>
                    <a:pt x="454938" y="210118"/>
                    <a:pt x="512088" y="202498"/>
                  </a:cubicBezTo>
                  <a:cubicBezTo>
                    <a:pt x="513040" y="207261"/>
                    <a:pt x="401598" y="259648"/>
                    <a:pt x="355878" y="259648"/>
                  </a:cubicBezTo>
                  <a:cubicBezTo>
                    <a:pt x="287298" y="259648"/>
                    <a:pt x="290155" y="273936"/>
                    <a:pt x="248245" y="358708"/>
                  </a:cubicBezTo>
                  <a:cubicBezTo>
                    <a:pt x="315873" y="387283"/>
                    <a:pt x="386358" y="359661"/>
                    <a:pt x="462558" y="353946"/>
                  </a:cubicBezTo>
                  <a:cubicBezTo>
                    <a:pt x="405408" y="393951"/>
                    <a:pt x="346353" y="403476"/>
                    <a:pt x="292060" y="395856"/>
                  </a:cubicBezTo>
                  <a:cubicBezTo>
                    <a:pt x="213955" y="385378"/>
                    <a:pt x="209193" y="396808"/>
                    <a:pt x="154900" y="484438"/>
                  </a:cubicBezTo>
                  <a:cubicBezTo>
                    <a:pt x="145375" y="501583"/>
                    <a:pt x="147280" y="501583"/>
                    <a:pt x="168235" y="5015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D9E438E-44F5-460E-931D-37D8E4C5B225}"/>
                </a:ext>
              </a:extLst>
            </p:cNvPr>
            <p:cNvSpPr/>
            <p:nvPr/>
          </p:nvSpPr>
          <p:spPr>
            <a:xfrm>
              <a:off x="8846537" y="1270131"/>
              <a:ext cx="321839" cy="433717"/>
            </a:xfrm>
            <a:custGeom>
              <a:avLst/>
              <a:gdLst>
                <a:gd name="connsiteX0" fmla="*/ 166688 w 321839"/>
                <a:gd name="connsiteY0" fmla="*/ 240030 h 433717"/>
                <a:gd name="connsiteX1" fmla="*/ 28575 w 321839"/>
                <a:gd name="connsiteY1" fmla="*/ 141923 h 433717"/>
                <a:gd name="connsiteX2" fmla="*/ 114300 w 321839"/>
                <a:gd name="connsiteY2" fmla="*/ 154305 h 433717"/>
                <a:gd name="connsiteX3" fmla="*/ 0 w 321839"/>
                <a:gd name="connsiteY3" fmla="*/ 0 h 433717"/>
                <a:gd name="connsiteX4" fmla="*/ 127635 w 321839"/>
                <a:gd name="connsiteY4" fmla="*/ 115253 h 433717"/>
                <a:gd name="connsiteX5" fmla="*/ 118110 w 321839"/>
                <a:gd name="connsiteY5" fmla="*/ 13335 h 433717"/>
                <a:gd name="connsiteX6" fmla="*/ 206693 w 321839"/>
                <a:gd name="connsiteY6" fmla="*/ 207645 h 433717"/>
                <a:gd name="connsiteX7" fmla="*/ 225743 w 321839"/>
                <a:gd name="connsiteY7" fmla="*/ 65723 h 433717"/>
                <a:gd name="connsiteX8" fmla="*/ 272415 w 321839"/>
                <a:gd name="connsiteY8" fmla="*/ 290512 h 433717"/>
                <a:gd name="connsiteX9" fmla="*/ 301943 w 321839"/>
                <a:gd name="connsiteY9" fmla="*/ 140970 h 433717"/>
                <a:gd name="connsiteX10" fmla="*/ 300990 w 321839"/>
                <a:gd name="connsiteY10" fmla="*/ 224790 h 433717"/>
                <a:gd name="connsiteX11" fmla="*/ 313373 w 321839"/>
                <a:gd name="connsiteY11" fmla="*/ 365760 h 433717"/>
                <a:gd name="connsiteX12" fmla="*/ 319088 w 321839"/>
                <a:gd name="connsiteY12" fmla="*/ 430530 h 433717"/>
                <a:gd name="connsiteX13" fmla="*/ 288608 w 321839"/>
                <a:gd name="connsiteY13" fmla="*/ 401955 h 433717"/>
                <a:gd name="connsiteX14" fmla="*/ 177165 w 321839"/>
                <a:gd name="connsiteY14" fmla="*/ 339090 h 433717"/>
                <a:gd name="connsiteX15" fmla="*/ 69532 w 321839"/>
                <a:gd name="connsiteY15" fmla="*/ 319087 h 433717"/>
                <a:gd name="connsiteX16" fmla="*/ 220980 w 321839"/>
                <a:gd name="connsiteY16" fmla="*/ 319087 h 433717"/>
                <a:gd name="connsiteX17" fmla="*/ 150495 w 321839"/>
                <a:gd name="connsiteY17" fmla="*/ 252412 h 433717"/>
                <a:gd name="connsiteX18" fmla="*/ 29528 w 321839"/>
                <a:gd name="connsiteY18" fmla="*/ 227648 h 433717"/>
                <a:gd name="connsiteX19" fmla="*/ 166688 w 321839"/>
                <a:gd name="connsiteY19" fmla="*/ 240030 h 43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1839" h="433717">
                  <a:moveTo>
                    <a:pt x="166688" y="240030"/>
                  </a:moveTo>
                  <a:cubicBezTo>
                    <a:pt x="112395" y="141923"/>
                    <a:pt x="80963" y="167640"/>
                    <a:pt x="28575" y="141923"/>
                  </a:cubicBezTo>
                  <a:cubicBezTo>
                    <a:pt x="56197" y="144780"/>
                    <a:pt x="83820" y="151448"/>
                    <a:pt x="114300" y="154305"/>
                  </a:cubicBezTo>
                  <a:cubicBezTo>
                    <a:pt x="80963" y="100965"/>
                    <a:pt x="27622" y="43815"/>
                    <a:pt x="0" y="0"/>
                  </a:cubicBezTo>
                  <a:cubicBezTo>
                    <a:pt x="45720" y="33338"/>
                    <a:pt x="84773" y="76200"/>
                    <a:pt x="127635" y="115253"/>
                  </a:cubicBezTo>
                  <a:cubicBezTo>
                    <a:pt x="127635" y="80010"/>
                    <a:pt x="118110" y="42862"/>
                    <a:pt x="118110" y="13335"/>
                  </a:cubicBezTo>
                  <a:cubicBezTo>
                    <a:pt x="144780" y="58103"/>
                    <a:pt x="108585" y="116205"/>
                    <a:pt x="206693" y="207645"/>
                  </a:cubicBezTo>
                  <a:cubicBezTo>
                    <a:pt x="210503" y="171450"/>
                    <a:pt x="230505" y="114300"/>
                    <a:pt x="225743" y="65723"/>
                  </a:cubicBezTo>
                  <a:cubicBezTo>
                    <a:pt x="259080" y="136208"/>
                    <a:pt x="171450" y="185737"/>
                    <a:pt x="272415" y="290512"/>
                  </a:cubicBezTo>
                  <a:cubicBezTo>
                    <a:pt x="280988" y="244792"/>
                    <a:pt x="304800" y="201930"/>
                    <a:pt x="301943" y="140970"/>
                  </a:cubicBezTo>
                  <a:cubicBezTo>
                    <a:pt x="307658" y="164783"/>
                    <a:pt x="307658" y="198120"/>
                    <a:pt x="300990" y="224790"/>
                  </a:cubicBezTo>
                  <a:cubicBezTo>
                    <a:pt x="287655" y="274320"/>
                    <a:pt x="282893" y="320040"/>
                    <a:pt x="313373" y="365760"/>
                  </a:cubicBezTo>
                  <a:cubicBezTo>
                    <a:pt x="320993" y="377190"/>
                    <a:pt x="324803" y="400050"/>
                    <a:pt x="319088" y="430530"/>
                  </a:cubicBezTo>
                  <a:cubicBezTo>
                    <a:pt x="314325" y="444818"/>
                    <a:pt x="291465" y="406718"/>
                    <a:pt x="288608" y="401955"/>
                  </a:cubicBezTo>
                  <a:cubicBezTo>
                    <a:pt x="245745" y="328612"/>
                    <a:pt x="247650" y="335280"/>
                    <a:pt x="177165" y="339090"/>
                  </a:cubicBezTo>
                  <a:cubicBezTo>
                    <a:pt x="144780" y="341948"/>
                    <a:pt x="100965" y="330518"/>
                    <a:pt x="69532" y="319087"/>
                  </a:cubicBezTo>
                  <a:cubicBezTo>
                    <a:pt x="122873" y="323850"/>
                    <a:pt x="173355" y="327660"/>
                    <a:pt x="220980" y="319087"/>
                  </a:cubicBezTo>
                  <a:cubicBezTo>
                    <a:pt x="200025" y="273368"/>
                    <a:pt x="180975" y="250508"/>
                    <a:pt x="150495" y="252412"/>
                  </a:cubicBezTo>
                  <a:cubicBezTo>
                    <a:pt x="116205" y="254317"/>
                    <a:pt x="63818" y="242887"/>
                    <a:pt x="29528" y="227648"/>
                  </a:cubicBezTo>
                  <a:cubicBezTo>
                    <a:pt x="67628" y="232410"/>
                    <a:pt x="119063" y="245745"/>
                    <a:pt x="166688" y="2400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7957BAF4-654B-4C12-8033-4823BCE25F69}"/>
              </a:ext>
            </a:extLst>
          </p:cNvPr>
          <p:cNvSpPr/>
          <p:nvPr/>
        </p:nvSpPr>
        <p:spPr>
          <a:xfrm>
            <a:off x="4681126" y="3621602"/>
            <a:ext cx="422053" cy="418351"/>
          </a:xfrm>
          <a:custGeom>
            <a:avLst/>
            <a:gdLst>
              <a:gd name="connsiteX0" fmla="*/ 353810 w 1155699"/>
              <a:gd name="connsiteY0" fmla="*/ 1055675 h 1145563"/>
              <a:gd name="connsiteX1" fmla="*/ 782328 w 1155699"/>
              <a:gd name="connsiteY1" fmla="*/ 1055675 h 1145563"/>
              <a:gd name="connsiteX2" fmla="*/ 796808 w 1155699"/>
              <a:gd name="connsiteY2" fmla="*/ 1070156 h 1145563"/>
              <a:gd name="connsiteX3" fmla="*/ 796808 w 1155699"/>
              <a:gd name="connsiteY3" fmla="*/ 1131083 h 1145563"/>
              <a:gd name="connsiteX4" fmla="*/ 782328 w 1155699"/>
              <a:gd name="connsiteY4" fmla="*/ 1145563 h 1145563"/>
              <a:gd name="connsiteX5" fmla="*/ 353810 w 1155699"/>
              <a:gd name="connsiteY5" fmla="*/ 1145563 h 1145563"/>
              <a:gd name="connsiteX6" fmla="*/ 339330 w 1155699"/>
              <a:gd name="connsiteY6" fmla="*/ 1131083 h 1145563"/>
              <a:gd name="connsiteX7" fmla="*/ 339330 w 1155699"/>
              <a:gd name="connsiteY7" fmla="*/ 1070156 h 1145563"/>
              <a:gd name="connsiteX8" fmla="*/ 353810 w 1155699"/>
              <a:gd name="connsiteY8" fmla="*/ 1055675 h 1145563"/>
              <a:gd name="connsiteX9" fmla="*/ 45785 w 1155699"/>
              <a:gd name="connsiteY9" fmla="*/ 549685 h 1145563"/>
              <a:gd name="connsiteX10" fmla="*/ 1090393 w 1155699"/>
              <a:gd name="connsiteY10" fmla="*/ 553209 h 1145563"/>
              <a:gd name="connsiteX11" fmla="*/ 829423 w 1155699"/>
              <a:gd name="connsiteY11" fmla="*/ 1009621 h 1145563"/>
              <a:gd name="connsiteX12" fmla="*/ 778320 w 1155699"/>
              <a:gd name="connsiteY12" fmla="*/ 1034763 h 1145563"/>
              <a:gd name="connsiteX13" fmla="*/ 357459 w 1155699"/>
              <a:gd name="connsiteY13" fmla="*/ 1034763 h 1145563"/>
              <a:gd name="connsiteX14" fmla="*/ 303671 w 1155699"/>
              <a:gd name="connsiteY14" fmla="*/ 1007848 h 1145563"/>
              <a:gd name="connsiteX15" fmla="*/ 45785 w 1155699"/>
              <a:gd name="connsiteY15" fmla="*/ 549685 h 1145563"/>
              <a:gd name="connsiteX16" fmla="*/ 21783 w 1155699"/>
              <a:gd name="connsiteY16" fmla="*/ 438886 h 1145563"/>
              <a:gd name="connsiteX17" fmla="*/ 1133917 w 1155699"/>
              <a:gd name="connsiteY17" fmla="*/ 438886 h 1145563"/>
              <a:gd name="connsiteX18" fmla="*/ 1155699 w 1155699"/>
              <a:gd name="connsiteY18" fmla="*/ 460668 h 1145563"/>
              <a:gd name="connsiteX19" fmla="*/ 1155699 w 1155699"/>
              <a:gd name="connsiteY19" fmla="*/ 506991 h 1145563"/>
              <a:gd name="connsiteX20" fmla="*/ 1133917 w 1155699"/>
              <a:gd name="connsiteY20" fmla="*/ 528774 h 1145563"/>
              <a:gd name="connsiteX21" fmla="*/ 21783 w 1155699"/>
              <a:gd name="connsiteY21" fmla="*/ 528774 h 1145563"/>
              <a:gd name="connsiteX22" fmla="*/ 0 w 1155699"/>
              <a:gd name="connsiteY22" fmla="*/ 506991 h 1145563"/>
              <a:gd name="connsiteX23" fmla="*/ 0 w 1155699"/>
              <a:gd name="connsiteY23" fmla="*/ 460668 h 1145563"/>
              <a:gd name="connsiteX24" fmla="*/ 21783 w 1155699"/>
              <a:gd name="connsiteY24" fmla="*/ 438886 h 1145563"/>
              <a:gd name="connsiteX25" fmla="*/ 885225 w 1155699"/>
              <a:gd name="connsiteY25" fmla="*/ 112689 h 1145563"/>
              <a:gd name="connsiteX26" fmla="*/ 1021015 w 1155699"/>
              <a:gd name="connsiteY26" fmla="*/ 248479 h 1145563"/>
              <a:gd name="connsiteX27" fmla="*/ 863363 w 1155699"/>
              <a:gd name="connsiteY27" fmla="*/ 406130 h 1145563"/>
              <a:gd name="connsiteX28" fmla="*/ 591784 w 1155699"/>
              <a:gd name="connsiteY28" fmla="*/ 406130 h 1145563"/>
              <a:gd name="connsiteX29" fmla="*/ 974079 w 1155699"/>
              <a:gd name="connsiteY29" fmla="*/ 0 h 1145563"/>
              <a:gd name="connsiteX30" fmla="*/ 1008451 w 1155699"/>
              <a:gd name="connsiteY30" fmla="*/ 14238 h 1145563"/>
              <a:gd name="connsiteX31" fmla="*/ 1121326 w 1155699"/>
              <a:gd name="connsiteY31" fmla="*/ 127113 h 1145563"/>
              <a:gd name="connsiteX32" fmla="*/ 1121326 w 1155699"/>
              <a:gd name="connsiteY32" fmla="*/ 195859 h 1145563"/>
              <a:gd name="connsiteX33" fmla="*/ 1099656 w 1155699"/>
              <a:gd name="connsiteY33" fmla="*/ 217530 h 1145563"/>
              <a:gd name="connsiteX34" fmla="*/ 1030910 w 1155699"/>
              <a:gd name="connsiteY34" fmla="*/ 217530 h 1145563"/>
              <a:gd name="connsiteX35" fmla="*/ 918035 w 1155699"/>
              <a:gd name="connsiteY35" fmla="*/ 104654 h 1145563"/>
              <a:gd name="connsiteX36" fmla="*/ 918035 w 1155699"/>
              <a:gd name="connsiteY36" fmla="*/ 35909 h 1145563"/>
              <a:gd name="connsiteX37" fmla="*/ 939706 w 1155699"/>
              <a:gd name="connsiteY37" fmla="*/ 14237 h 1145563"/>
              <a:gd name="connsiteX38" fmla="*/ 974079 w 1155699"/>
              <a:gd name="connsiteY38" fmla="*/ 0 h 11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5699" h="1145563">
                <a:moveTo>
                  <a:pt x="353810" y="1055675"/>
                </a:moveTo>
                <a:lnTo>
                  <a:pt x="782328" y="1055675"/>
                </a:lnTo>
                <a:cubicBezTo>
                  <a:pt x="790325" y="1055675"/>
                  <a:pt x="796808" y="1062158"/>
                  <a:pt x="796808" y="1070156"/>
                </a:cubicBezTo>
                <a:lnTo>
                  <a:pt x="796808" y="1131083"/>
                </a:lnTo>
                <a:cubicBezTo>
                  <a:pt x="796808" y="1139080"/>
                  <a:pt x="790325" y="1145563"/>
                  <a:pt x="782328" y="1145563"/>
                </a:cubicBezTo>
                <a:lnTo>
                  <a:pt x="353810" y="1145563"/>
                </a:lnTo>
                <a:cubicBezTo>
                  <a:pt x="345813" y="1145563"/>
                  <a:pt x="339330" y="1139080"/>
                  <a:pt x="339330" y="1131083"/>
                </a:cubicBezTo>
                <a:lnTo>
                  <a:pt x="339330" y="1070156"/>
                </a:lnTo>
                <a:cubicBezTo>
                  <a:pt x="339330" y="1062158"/>
                  <a:pt x="345813" y="1055675"/>
                  <a:pt x="353810" y="1055675"/>
                </a:cubicBezTo>
                <a:close/>
                <a:moveTo>
                  <a:pt x="45785" y="549685"/>
                </a:moveTo>
                <a:lnTo>
                  <a:pt x="1090393" y="553209"/>
                </a:lnTo>
                <a:cubicBezTo>
                  <a:pt x="1091890" y="741228"/>
                  <a:pt x="992219" y="915543"/>
                  <a:pt x="829423" y="1009621"/>
                </a:cubicBezTo>
                <a:lnTo>
                  <a:pt x="778320" y="1034763"/>
                </a:lnTo>
                <a:lnTo>
                  <a:pt x="357459" y="1034763"/>
                </a:lnTo>
                <a:cubicBezTo>
                  <a:pt x="338996" y="1027226"/>
                  <a:pt x="321110" y="1018083"/>
                  <a:pt x="303671" y="1007848"/>
                </a:cubicBezTo>
                <a:cubicBezTo>
                  <a:pt x="141513" y="912673"/>
                  <a:pt x="43020" y="737690"/>
                  <a:pt x="45785" y="549685"/>
                </a:cubicBezTo>
                <a:close/>
                <a:moveTo>
                  <a:pt x="21783" y="438886"/>
                </a:moveTo>
                <a:lnTo>
                  <a:pt x="1133917" y="438886"/>
                </a:lnTo>
                <a:cubicBezTo>
                  <a:pt x="1145947" y="438886"/>
                  <a:pt x="1155699" y="448638"/>
                  <a:pt x="1155699" y="460668"/>
                </a:cubicBezTo>
                <a:lnTo>
                  <a:pt x="1155699" y="506991"/>
                </a:lnTo>
                <a:cubicBezTo>
                  <a:pt x="1155699" y="519021"/>
                  <a:pt x="1145947" y="528774"/>
                  <a:pt x="1133917" y="528774"/>
                </a:cubicBezTo>
                <a:lnTo>
                  <a:pt x="21783" y="528774"/>
                </a:lnTo>
                <a:cubicBezTo>
                  <a:pt x="9753" y="528774"/>
                  <a:pt x="0" y="519021"/>
                  <a:pt x="0" y="506991"/>
                </a:cubicBezTo>
                <a:lnTo>
                  <a:pt x="0" y="460668"/>
                </a:lnTo>
                <a:cubicBezTo>
                  <a:pt x="0" y="448638"/>
                  <a:pt x="9753" y="438886"/>
                  <a:pt x="21783" y="438886"/>
                </a:cubicBezTo>
                <a:close/>
                <a:moveTo>
                  <a:pt x="885225" y="112689"/>
                </a:moveTo>
                <a:lnTo>
                  <a:pt x="1021015" y="248479"/>
                </a:lnTo>
                <a:lnTo>
                  <a:pt x="863363" y="406130"/>
                </a:lnTo>
                <a:lnTo>
                  <a:pt x="591784" y="406130"/>
                </a:lnTo>
                <a:close/>
                <a:moveTo>
                  <a:pt x="974079" y="0"/>
                </a:moveTo>
                <a:cubicBezTo>
                  <a:pt x="986519" y="0"/>
                  <a:pt x="998960" y="4746"/>
                  <a:pt x="1008451" y="14238"/>
                </a:cubicBezTo>
                <a:lnTo>
                  <a:pt x="1121326" y="127113"/>
                </a:lnTo>
                <a:cubicBezTo>
                  <a:pt x="1140310" y="146097"/>
                  <a:pt x="1140310" y="176875"/>
                  <a:pt x="1121326" y="195859"/>
                </a:cubicBezTo>
                <a:lnTo>
                  <a:pt x="1099656" y="217530"/>
                </a:lnTo>
                <a:cubicBezTo>
                  <a:pt x="1080672" y="236513"/>
                  <a:pt x="1049894" y="236513"/>
                  <a:pt x="1030910" y="217530"/>
                </a:cubicBezTo>
                <a:lnTo>
                  <a:pt x="918035" y="104654"/>
                </a:lnTo>
                <a:cubicBezTo>
                  <a:pt x="899051" y="85670"/>
                  <a:pt x="899051" y="54892"/>
                  <a:pt x="918035" y="35909"/>
                </a:cubicBezTo>
                <a:lnTo>
                  <a:pt x="939706" y="14237"/>
                </a:lnTo>
                <a:cubicBezTo>
                  <a:pt x="949198" y="4746"/>
                  <a:pt x="961638" y="0"/>
                  <a:pt x="97407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D7DA2E4-055D-4290-8047-C7436AC2584F}"/>
              </a:ext>
            </a:extLst>
          </p:cNvPr>
          <p:cNvSpPr/>
          <p:nvPr/>
        </p:nvSpPr>
        <p:spPr>
          <a:xfrm>
            <a:off x="7065191" y="3577143"/>
            <a:ext cx="476762" cy="440052"/>
          </a:xfrm>
          <a:custGeom>
            <a:avLst/>
            <a:gdLst>
              <a:gd name="connsiteX0" fmla="*/ 447198 w 894398"/>
              <a:gd name="connsiteY0" fmla="*/ 429577 h 825531"/>
              <a:gd name="connsiteX1" fmla="*/ 471582 w 894398"/>
              <a:gd name="connsiteY1" fmla="*/ 453961 h 825531"/>
              <a:gd name="connsiteX2" fmla="*/ 471582 w 894398"/>
              <a:gd name="connsiteY2" fmla="*/ 504253 h 825531"/>
              <a:gd name="connsiteX3" fmla="*/ 894398 w 894398"/>
              <a:gd name="connsiteY3" fmla="*/ 504253 h 825531"/>
              <a:gd name="connsiteX4" fmla="*/ 715733 w 894398"/>
              <a:gd name="connsiteY4" fmla="*/ 710303 h 825531"/>
              <a:gd name="connsiteX5" fmla="*/ 680561 w 894398"/>
              <a:gd name="connsiteY5" fmla="*/ 729842 h 825531"/>
              <a:gd name="connsiteX6" fmla="*/ 680561 w 894398"/>
              <a:gd name="connsiteY6" fmla="*/ 804100 h 825531"/>
              <a:gd name="connsiteX7" fmla="*/ 659129 w 894398"/>
              <a:gd name="connsiteY7" fmla="*/ 825531 h 825531"/>
              <a:gd name="connsiteX8" fmla="*/ 637698 w 894398"/>
              <a:gd name="connsiteY8" fmla="*/ 804100 h 825531"/>
              <a:gd name="connsiteX9" fmla="*/ 637698 w 894398"/>
              <a:gd name="connsiteY9" fmla="*/ 750630 h 825531"/>
              <a:gd name="connsiteX10" fmla="*/ 589646 w 894398"/>
              <a:gd name="connsiteY10" fmla="*/ 768983 h 825531"/>
              <a:gd name="connsiteX11" fmla="*/ 447199 w 894398"/>
              <a:gd name="connsiteY11" fmla="*/ 789908 h 825531"/>
              <a:gd name="connsiteX12" fmla="*/ 304752 w 894398"/>
              <a:gd name="connsiteY12" fmla="*/ 768996 h 825531"/>
              <a:gd name="connsiteX13" fmla="*/ 256699 w 894398"/>
              <a:gd name="connsiteY13" fmla="*/ 750652 h 825531"/>
              <a:gd name="connsiteX14" fmla="*/ 256699 w 894398"/>
              <a:gd name="connsiteY14" fmla="*/ 804100 h 825531"/>
              <a:gd name="connsiteX15" fmla="*/ 235267 w 894398"/>
              <a:gd name="connsiteY15" fmla="*/ 825531 h 825531"/>
              <a:gd name="connsiteX16" fmla="*/ 213836 w 894398"/>
              <a:gd name="connsiteY16" fmla="*/ 804100 h 825531"/>
              <a:gd name="connsiteX17" fmla="*/ 213836 w 894398"/>
              <a:gd name="connsiteY17" fmla="*/ 729871 h 825531"/>
              <a:gd name="connsiteX18" fmla="*/ 178665 w 894398"/>
              <a:gd name="connsiteY18" fmla="*/ 710339 h 825531"/>
              <a:gd name="connsiteX19" fmla="*/ 0 w 894398"/>
              <a:gd name="connsiteY19" fmla="*/ 504253 h 825531"/>
              <a:gd name="connsiteX20" fmla="*/ 422814 w 894398"/>
              <a:gd name="connsiteY20" fmla="*/ 504253 h 825531"/>
              <a:gd name="connsiteX21" fmla="*/ 422814 w 894398"/>
              <a:gd name="connsiteY21" fmla="*/ 453961 h 825531"/>
              <a:gd name="connsiteX22" fmla="*/ 447198 w 894398"/>
              <a:gd name="connsiteY22" fmla="*/ 429577 h 825531"/>
              <a:gd name="connsiteX23" fmla="*/ 497109 w 894398"/>
              <a:gd name="connsiteY23" fmla="*/ 256031 h 825531"/>
              <a:gd name="connsiteX24" fmla="*/ 531018 w 894398"/>
              <a:gd name="connsiteY24" fmla="*/ 359663 h 825531"/>
              <a:gd name="connsiteX25" fmla="*/ 484536 w 894398"/>
              <a:gd name="connsiteY25" fmla="*/ 462628 h 825531"/>
              <a:gd name="connsiteX26" fmla="*/ 482822 w 894398"/>
              <a:gd name="connsiteY26" fmla="*/ 350710 h 825531"/>
              <a:gd name="connsiteX27" fmla="*/ 417957 w 894398"/>
              <a:gd name="connsiteY27" fmla="*/ 463200 h 825531"/>
              <a:gd name="connsiteX28" fmla="*/ 402431 w 894398"/>
              <a:gd name="connsiteY28" fmla="*/ 350710 h 825531"/>
              <a:gd name="connsiteX29" fmla="*/ 497109 w 894398"/>
              <a:gd name="connsiteY29" fmla="*/ 256031 h 825531"/>
              <a:gd name="connsiteX30" fmla="*/ 347662 w 894398"/>
              <a:gd name="connsiteY30" fmla="*/ 0 h 825531"/>
              <a:gd name="connsiteX31" fmla="*/ 626078 w 894398"/>
              <a:gd name="connsiteY31" fmla="*/ 199644 h 825531"/>
              <a:gd name="connsiteX32" fmla="*/ 551402 w 894398"/>
              <a:gd name="connsiteY32" fmla="*/ 461391 h 825531"/>
              <a:gd name="connsiteX33" fmla="*/ 474820 w 894398"/>
              <a:gd name="connsiteY33" fmla="*/ 171641 h 825531"/>
              <a:gd name="connsiteX34" fmla="*/ 365569 w 894398"/>
              <a:gd name="connsiteY34" fmla="*/ 463201 h 825531"/>
              <a:gd name="connsiteX35" fmla="*/ 308800 w 894398"/>
              <a:gd name="connsiteY35" fmla="*/ 217170 h 825531"/>
              <a:gd name="connsiteX36" fmla="*/ 347662 w 894398"/>
              <a:gd name="connsiteY36" fmla="*/ 0 h 82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94398" h="825531">
                <a:moveTo>
                  <a:pt x="447198" y="429577"/>
                </a:moveTo>
                <a:cubicBezTo>
                  <a:pt x="460628" y="429577"/>
                  <a:pt x="471582" y="440531"/>
                  <a:pt x="471582" y="453961"/>
                </a:cubicBezTo>
                <a:lnTo>
                  <a:pt x="471582" y="504253"/>
                </a:lnTo>
                <a:lnTo>
                  <a:pt x="894398" y="504253"/>
                </a:lnTo>
                <a:cubicBezTo>
                  <a:pt x="855250" y="588550"/>
                  <a:pt x="792981" y="659963"/>
                  <a:pt x="715733" y="710303"/>
                </a:cubicBezTo>
                <a:lnTo>
                  <a:pt x="680561" y="729842"/>
                </a:lnTo>
                <a:lnTo>
                  <a:pt x="680561" y="804100"/>
                </a:lnTo>
                <a:cubicBezTo>
                  <a:pt x="680561" y="815911"/>
                  <a:pt x="670940" y="825531"/>
                  <a:pt x="659129" y="825531"/>
                </a:cubicBezTo>
                <a:cubicBezTo>
                  <a:pt x="647318" y="825531"/>
                  <a:pt x="637698" y="815911"/>
                  <a:pt x="637698" y="804100"/>
                </a:cubicBezTo>
                <a:lnTo>
                  <a:pt x="637698" y="750630"/>
                </a:lnTo>
                <a:lnTo>
                  <a:pt x="589646" y="768983"/>
                </a:lnTo>
                <a:cubicBezTo>
                  <a:pt x="544551" y="782592"/>
                  <a:pt x="496729" y="789908"/>
                  <a:pt x="447199" y="789908"/>
                </a:cubicBezTo>
                <a:cubicBezTo>
                  <a:pt x="397669" y="789908"/>
                  <a:pt x="349847" y="782598"/>
                  <a:pt x="304752" y="768996"/>
                </a:cubicBezTo>
                <a:lnTo>
                  <a:pt x="256699" y="750652"/>
                </a:lnTo>
                <a:lnTo>
                  <a:pt x="256699" y="804100"/>
                </a:lnTo>
                <a:cubicBezTo>
                  <a:pt x="256699" y="815911"/>
                  <a:pt x="247078" y="825531"/>
                  <a:pt x="235267" y="825531"/>
                </a:cubicBezTo>
                <a:cubicBezTo>
                  <a:pt x="223456" y="825531"/>
                  <a:pt x="213836" y="815911"/>
                  <a:pt x="213836" y="804100"/>
                </a:cubicBezTo>
                <a:lnTo>
                  <a:pt x="213836" y="729871"/>
                </a:lnTo>
                <a:lnTo>
                  <a:pt x="178665" y="710339"/>
                </a:lnTo>
                <a:cubicBezTo>
                  <a:pt x="101418" y="660011"/>
                  <a:pt x="39148" y="588597"/>
                  <a:pt x="0" y="504253"/>
                </a:cubicBezTo>
                <a:lnTo>
                  <a:pt x="422814" y="504253"/>
                </a:lnTo>
                <a:lnTo>
                  <a:pt x="422814" y="453961"/>
                </a:lnTo>
                <a:cubicBezTo>
                  <a:pt x="422814" y="440531"/>
                  <a:pt x="433768" y="429577"/>
                  <a:pt x="447198" y="429577"/>
                </a:cubicBezTo>
                <a:close/>
                <a:moveTo>
                  <a:pt x="497109" y="256031"/>
                </a:moveTo>
                <a:cubicBezTo>
                  <a:pt x="523875" y="277462"/>
                  <a:pt x="529971" y="318515"/>
                  <a:pt x="531018" y="359663"/>
                </a:cubicBezTo>
                <a:cubicBezTo>
                  <a:pt x="531971" y="394906"/>
                  <a:pt x="514064" y="430624"/>
                  <a:pt x="484536" y="462628"/>
                </a:cubicBezTo>
                <a:cubicBezTo>
                  <a:pt x="490442" y="420528"/>
                  <a:pt x="513111" y="391858"/>
                  <a:pt x="482822" y="350710"/>
                </a:cubicBezTo>
                <a:cubicBezTo>
                  <a:pt x="459295" y="386809"/>
                  <a:pt x="383476" y="406431"/>
                  <a:pt x="417957" y="463200"/>
                </a:cubicBezTo>
                <a:cubicBezTo>
                  <a:pt x="372999" y="443388"/>
                  <a:pt x="369665" y="387952"/>
                  <a:pt x="402431" y="350710"/>
                </a:cubicBezTo>
                <a:cubicBezTo>
                  <a:pt x="422910" y="327373"/>
                  <a:pt x="516255" y="289654"/>
                  <a:pt x="497109" y="256031"/>
                </a:cubicBezTo>
                <a:close/>
                <a:moveTo>
                  <a:pt x="347662" y="0"/>
                </a:moveTo>
                <a:cubicBezTo>
                  <a:pt x="482726" y="28766"/>
                  <a:pt x="580167" y="82677"/>
                  <a:pt x="626078" y="199644"/>
                </a:cubicBezTo>
                <a:cubicBezTo>
                  <a:pt x="661891" y="291084"/>
                  <a:pt x="633793" y="372237"/>
                  <a:pt x="551402" y="461391"/>
                </a:cubicBezTo>
                <a:cubicBezTo>
                  <a:pt x="567975" y="343948"/>
                  <a:pt x="593216" y="244412"/>
                  <a:pt x="474820" y="171641"/>
                </a:cubicBezTo>
                <a:cubicBezTo>
                  <a:pt x="483107" y="292608"/>
                  <a:pt x="269462" y="304800"/>
                  <a:pt x="365569" y="463201"/>
                </a:cubicBezTo>
                <a:cubicBezTo>
                  <a:pt x="240124" y="407956"/>
                  <a:pt x="217455" y="321088"/>
                  <a:pt x="308800" y="217170"/>
                </a:cubicBezTo>
                <a:cubicBezTo>
                  <a:pt x="365855" y="152305"/>
                  <a:pt x="401002" y="93917"/>
                  <a:pt x="347662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9C7341A-2226-45AC-A909-D8663E2FB035}"/>
              </a:ext>
            </a:extLst>
          </p:cNvPr>
          <p:cNvSpPr/>
          <p:nvPr/>
        </p:nvSpPr>
        <p:spPr>
          <a:xfrm>
            <a:off x="6450782" y="2565788"/>
            <a:ext cx="471356" cy="417150"/>
          </a:xfrm>
          <a:custGeom>
            <a:avLst/>
            <a:gdLst>
              <a:gd name="connsiteX0" fmla="*/ 34576 w 509397"/>
              <a:gd name="connsiteY0" fmla="*/ 285559 h 450817"/>
              <a:gd name="connsiteX1" fmla="*/ 13621 w 509397"/>
              <a:gd name="connsiteY1" fmla="*/ 334994 h 450817"/>
              <a:gd name="connsiteX2" fmla="*/ 35528 w 509397"/>
              <a:gd name="connsiteY2" fmla="*/ 356901 h 450817"/>
              <a:gd name="connsiteX3" fmla="*/ 57055 w 509397"/>
              <a:gd name="connsiteY3" fmla="*/ 355663 h 450817"/>
              <a:gd name="connsiteX4" fmla="*/ 37719 w 509397"/>
              <a:gd name="connsiteY4" fmla="*/ 332136 h 450817"/>
              <a:gd name="connsiteX5" fmla="*/ 34576 w 509397"/>
              <a:gd name="connsiteY5" fmla="*/ 285559 h 450817"/>
              <a:gd name="connsiteX6" fmla="*/ 45148 w 509397"/>
              <a:gd name="connsiteY6" fmla="*/ 251459 h 450817"/>
              <a:gd name="connsiteX7" fmla="*/ 254699 w 509397"/>
              <a:gd name="connsiteY7" fmla="*/ 328897 h 450817"/>
              <a:gd name="connsiteX8" fmla="*/ 464249 w 509397"/>
              <a:gd name="connsiteY8" fmla="*/ 251459 h 450817"/>
              <a:gd name="connsiteX9" fmla="*/ 509397 w 509397"/>
              <a:gd name="connsiteY9" fmla="*/ 323659 h 450817"/>
              <a:gd name="connsiteX10" fmla="*/ 254699 w 509397"/>
              <a:gd name="connsiteY10" fmla="*/ 450817 h 450817"/>
              <a:gd name="connsiteX11" fmla="*/ 0 w 509397"/>
              <a:gd name="connsiteY11" fmla="*/ 323659 h 450817"/>
              <a:gd name="connsiteX12" fmla="*/ 45148 w 509397"/>
              <a:gd name="connsiteY12" fmla="*/ 251459 h 450817"/>
              <a:gd name="connsiteX13" fmla="*/ 85725 w 509397"/>
              <a:gd name="connsiteY13" fmla="*/ 160781 h 450817"/>
              <a:gd name="connsiteX14" fmla="*/ 57340 w 509397"/>
              <a:gd name="connsiteY14" fmla="*/ 197833 h 450817"/>
              <a:gd name="connsiteX15" fmla="*/ 71056 w 509397"/>
              <a:gd name="connsiteY15" fmla="*/ 221074 h 450817"/>
              <a:gd name="connsiteX16" fmla="*/ 89439 w 509397"/>
              <a:gd name="connsiteY16" fmla="*/ 224694 h 450817"/>
              <a:gd name="connsiteX17" fmla="*/ 78295 w 509397"/>
              <a:gd name="connsiteY17" fmla="*/ 200691 h 450817"/>
              <a:gd name="connsiteX18" fmla="*/ 85725 w 509397"/>
              <a:gd name="connsiteY18" fmla="*/ 160781 h 450817"/>
              <a:gd name="connsiteX19" fmla="*/ 92583 w 509397"/>
              <a:gd name="connsiteY19" fmla="*/ 131635 h 450817"/>
              <a:gd name="connsiteX20" fmla="*/ 174688 w 509397"/>
              <a:gd name="connsiteY20" fmla="*/ 188594 h 450817"/>
              <a:gd name="connsiteX21" fmla="*/ 254698 w 509397"/>
              <a:gd name="connsiteY21" fmla="*/ 199929 h 450817"/>
              <a:gd name="connsiteX22" fmla="*/ 334708 w 509397"/>
              <a:gd name="connsiteY22" fmla="*/ 188594 h 450817"/>
              <a:gd name="connsiteX23" fmla="*/ 416813 w 509397"/>
              <a:gd name="connsiteY23" fmla="*/ 131635 h 450817"/>
              <a:gd name="connsiteX24" fmla="*/ 473773 w 509397"/>
              <a:gd name="connsiteY24" fmla="*/ 205263 h 450817"/>
              <a:gd name="connsiteX25" fmla="*/ 464248 w 509397"/>
              <a:gd name="connsiteY25" fmla="*/ 237172 h 450817"/>
              <a:gd name="connsiteX26" fmla="*/ 254698 w 509397"/>
              <a:gd name="connsiteY26" fmla="*/ 314610 h 450817"/>
              <a:gd name="connsiteX27" fmla="*/ 45148 w 509397"/>
              <a:gd name="connsiteY27" fmla="*/ 237172 h 450817"/>
              <a:gd name="connsiteX28" fmla="*/ 35623 w 509397"/>
              <a:gd name="connsiteY28" fmla="*/ 205263 h 450817"/>
              <a:gd name="connsiteX29" fmla="*/ 92583 w 509397"/>
              <a:gd name="connsiteY29" fmla="*/ 131635 h 450817"/>
              <a:gd name="connsiteX30" fmla="*/ 133255 w 509397"/>
              <a:gd name="connsiteY30" fmla="*/ 54768 h 450817"/>
              <a:gd name="connsiteX31" fmla="*/ 104870 w 509397"/>
              <a:gd name="connsiteY31" fmla="*/ 91820 h 450817"/>
              <a:gd name="connsiteX32" fmla="*/ 118586 w 509397"/>
              <a:gd name="connsiteY32" fmla="*/ 115061 h 450817"/>
              <a:gd name="connsiteX33" fmla="*/ 136969 w 509397"/>
              <a:gd name="connsiteY33" fmla="*/ 118681 h 450817"/>
              <a:gd name="connsiteX34" fmla="*/ 125825 w 509397"/>
              <a:gd name="connsiteY34" fmla="*/ 94678 h 450817"/>
              <a:gd name="connsiteX35" fmla="*/ 133255 w 509397"/>
              <a:gd name="connsiteY35" fmla="*/ 54768 h 450817"/>
              <a:gd name="connsiteX36" fmla="*/ 254698 w 509397"/>
              <a:gd name="connsiteY36" fmla="*/ 0 h 450817"/>
              <a:gd name="connsiteX37" fmla="*/ 423767 w 509397"/>
              <a:gd name="connsiteY37" fmla="*/ 95250 h 450817"/>
              <a:gd name="connsiteX38" fmla="*/ 416813 w 509397"/>
              <a:gd name="connsiteY38" fmla="*/ 122111 h 450817"/>
              <a:gd name="connsiteX39" fmla="*/ 334708 w 509397"/>
              <a:gd name="connsiteY39" fmla="*/ 179070 h 450817"/>
              <a:gd name="connsiteX40" fmla="*/ 254698 w 509397"/>
              <a:gd name="connsiteY40" fmla="*/ 190405 h 450817"/>
              <a:gd name="connsiteX41" fmla="*/ 174688 w 509397"/>
              <a:gd name="connsiteY41" fmla="*/ 179070 h 450817"/>
              <a:gd name="connsiteX42" fmla="*/ 92582 w 509397"/>
              <a:gd name="connsiteY42" fmla="*/ 122111 h 450817"/>
              <a:gd name="connsiteX43" fmla="*/ 85629 w 509397"/>
              <a:gd name="connsiteY43" fmla="*/ 95250 h 450817"/>
              <a:gd name="connsiteX44" fmla="*/ 254698 w 509397"/>
              <a:gd name="connsiteY44" fmla="*/ 0 h 45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09397" h="450817">
                <a:moveTo>
                  <a:pt x="34576" y="285559"/>
                </a:moveTo>
                <a:cubicBezTo>
                  <a:pt x="13144" y="296989"/>
                  <a:pt x="8668" y="314991"/>
                  <a:pt x="13621" y="334994"/>
                </a:cubicBezTo>
                <a:cubicBezTo>
                  <a:pt x="15907" y="344233"/>
                  <a:pt x="26194" y="353949"/>
                  <a:pt x="35528" y="356901"/>
                </a:cubicBezTo>
                <a:cubicBezTo>
                  <a:pt x="48768" y="361092"/>
                  <a:pt x="53245" y="360997"/>
                  <a:pt x="57055" y="355663"/>
                </a:cubicBezTo>
                <a:cubicBezTo>
                  <a:pt x="66961" y="341757"/>
                  <a:pt x="42672" y="336423"/>
                  <a:pt x="37719" y="332136"/>
                </a:cubicBezTo>
                <a:cubicBezTo>
                  <a:pt x="24003" y="320325"/>
                  <a:pt x="29718" y="300799"/>
                  <a:pt x="34576" y="285559"/>
                </a:cubicBezTo>
                <a:close/>
                <a:moveTo>
                  <a:pt x="45148" y="251459"/>
                </a:moveTo>
                <a:cubicBezTo>
                  <a:pt x="72485" y="296322"/>
                  <a:pt x="156019" y="328897"/>
                  <a:pt x="254699" y="328897"/>
                </a:cubicBezTo>
                <a:cubicBezTo>
                  <a:pt x="353378" y="328897"/>
                  <a:pt x="436912" y="296227"/>
                  <a:pt x="464249" y="251459"/>
                </a:cubicBezTo>
                <a:cubicBezTo>
                  <a:pt x="492728" y="271938"/>
                  <a:pt x="509397" y="296798"/>
                  <a:pt x="509397" y="323659"/>
                </a:cubicBezTo>
                <a:cubicBezTo>
                  <a:pt x="509397" y="393953"/>
                  <a:pt x="395383" y="450817"/>
                  <a:pt x="254699" y="450817"/>
                </a:cubicBezTo>
                <a:cubicBezTo>
                  <a:pt x="114014" y="450817"/>
                  <a:pt x="0" y="393858"/>
                  <a:pt x="0" y="323659"/>
                </a:cubicBezTo>
                <a:cubicBezTo>
                  <a:pt x="0" y="296798"/>
                  <a:pt x="16669" y="271938"/>
                  <a:pt x="45148" y="251459"/>
                </a:cubicBezTo>
                <a:close/>
                <a:moveTo>
                  <a:pt x="85725" y="160781"/>
                </a:moveTo>
                <a:cubicBezTo>
                  <a:pt x="65246" y="165734"/>
                  <a:pt x="57531" y="180022"/>
                  <a:pt x="57340" y="197833"/>
                </a:cubicBezTo>
                <a:cubicBezTo>
                  <a:pt x="57245" y="206215"/>
                  <a:pt x="63817" y="216598"/>
                  <a:pt x="71056" y="221074"/>
                </a:cubicBezTo>
                <a:cubicBezTo>
                  <a:pt x="81248" y="227456"/>
                  <a:pt x="85153" y="228313"/>
                  <a:pt x="89439" y="224694"/>
                </a:cubicBezTo>
                <a:cubicBezTo>
                  <a:pt x="100774" y="215074"/>
                  <a:pt x="81534" y="205358"/>
                  <a:pt x="78295" y="200691"/>
                </a:cubicBezTo>
                <a:cubicBezTo>
                  <a:pt x="69342" y="187832"/>
                  <a:pt x="78295" y="172592"/>
                  <a:pt x="85725" y="160781"/>
                </a:cubicBezTo>
                <a:close/>
                <a:moveTo>
                  <a:pt x="92583" y="131635"/>
                </a:moveTo>
                <a:cubicBezTo>
                  <a:pt x="105441" y="156210"/>
                  <a:pt x="135350" y="176688"/>
                  <a:pt x="174688" y="188594"/>
                </a:cubicBezTo>
                <a:cubicBezTo>
                  <a:pt x="198501" y="195833"/>
                  <a:pt x="225742" y="199929"/>
                  <a:pt x="254698" y="199929"/>
                </a:cubicBezTo>
                <a:cubicBezTo>
                  <a:pt x="283654" y="199929"/>
                  <a:pt x="310896" y="195833"/>
                  <a:pt x="334708" y="188594"/>
                </a:cubicBezTo>
                <a:cubicBezTo>
                  <a:pt x="374046" y="176688"/>
                  <a:pt x="403955" y="156210"/>
                  <a:pt x="416813" y="131635"/>
                </a:cubicBezTo>
                <a:cubicBezTo>
                  <a:pt x="452247" y="151066"/>
                  <a:pt x="473773" y="176879"/>
                  <a:pt x="473773" y="205263"/>
                </a:cubicBezTo>
                <a:cubicBezTo>
                  <a:pt x="473773" y="216312"/>
                  <a:pt x="470439" y="227076"/>
                  <a:pt x="464248" y="237172"/>
                </a:cubicBezTo>
                <a:cubicBezTo>
                  <a:pt x="436911" y="282035"/>
                  <a:pt x="353377" y="314610"/>
                  <a:pt x="254698" y="314610"/>
                </a:cubicBezTo>
                <a:cubicBezTo>
                  <a:pt x="156019" y="314610"/>
                  <a:pt x="72485" y="281940"/>
                  <a:pt x="45148" y="237172"/>
                </a:cubicBezTo>
                <a:cubicBezTo>
                  <a:pt x="38957" y="227076"/>
                  <a:pt x="35623" y="216408"/>
                  <a:pt x="35623" y="205263"/>
                </a:cubicBezTo>
                <a:cubicBezTo>
                  <a:pt x="35623" y="176879"/>
                  <a:pt x="57150" y="151066"/>
                  <a:pt x="92583" y="131635"/>
                </a:cubicBezTo>
                <a:close/>
                <a:moveTo>
                  <a:pt x="133255" y="54768"/>
                </a:moveTo>
                <a:cubicBezTo>
                  <a:pt x="112681" y="59721"/>
                  <a:pt x="104965" y="73913"/>
                  <a:pt x="104870" y="91820"/>
                </a:cubicBezTo>
                <a:cubicBezTo>
                  <a:pt x="104775" y="100202"/>
                  <a:pt x="111347" y="110584"/>
                  <a:pt x="118586" y="115061"/>
                </a:cubicBezTo>
                <a:cubicBezTo>
                  <a:pt x="128778" y="121443"/>
                  <a:pt x="132683" y="122300"/>
                  <a:pt x="136969" y="118681"/>
                </a:cubicBezTo>
                <a:cubicBezTo>
                  <a:pt x="148304" y="109061"/>
                  <a:pt x="129064" y="99345"/>
                  <a:pt x="125825" y="94678"/>
                </a:cubicBezTo>
                <a:cubicBezTo>
                  <a:pt x="116872" y="81819"/>
                  <a:pt x="125825" y="66579"/>
                  <a:pt x="133255" y="54768"/>
                </a:cubicBezTo>
                <a:close/>
                <a:moveTo>
                  <a:pt x="254698" y="0"/>
                </a:moveTo>
                <a:cubicBezTo>
                  <a:pt x="348043" y="0"/>
                  <a:pt x="423767" y="42672"/>
                  <a:pt x="423767" y="95250"/>
                </a:cubicBezTo>
                <a:cubicBezTo>
                  <a:pt x="423767" y="104584"/>
                  <a:pt x="421290" y="113538"/>
                  <a:pt x="416813" y="122111"/>
                </a:cubicBezTo>
                <a:cubicBezTo>
                  <a:pt x="403955" y="146685"/>
                  <a:pt x="374046" y="167164"/>
                  <a:pt x="334708" y="179070"/>
                </a:cubicBezTo>
                <a:cubicBezTo>
                  <a:pt x="310895" y="186309"/>
                  <a:pt x="283654" y="190405"/>
                  <a:pt x="254698" y="190405"/>
                </a:cubicBezTo>
                <a:cubicBezTo>
                  <a:pt x="225742" y="190405"/>
                  <a:pt x="198500" y="186309"/>
                  <a:pt x="174688" y="179070"/>
                </a:cubicBezTo>
                <a:cubicBezTo>
                  <a:pt x="135350" y="167164"/>
                  <a:pt x="105441" y="146685"/>
                  <a:pt x="92582" y="122111"/>
                </a:cubicBezTo>
                <a:cubicBezTo>
                  <a:pt x="88106" y="113633"/>
                  <a:pt x="85629" y="104584"/>
                  <a:pt x="85629" y="95250"/>
                </a:cubicBezTo>
                <a:cubicBezTo>
                  <a:pt x="85629" y="42672"/>
                  <a:pt x="161353" y="0"/>
                  <a:pt x="254698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2182F3-1EF0-4583-AC73-265E8B8CB6BB}"/>
              </a:ext>
            </a:extLst>
          </p:cNvPr>
          <p:cNvSpPr txBox="1"/>
          <p:nvPr/>
        </p:nvSpPr>
        <p:spPr>
          <a:xfrm>
            <a:off x="8183102" y="4248325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A403B-1E26-4410-BA19-6AFC78F2CECE}"/>
              </a:ext>
            </a:extLst>
          </p:cNvPr>
          <p:cNvSpPr txBox="1"/>
          <p:nvPr/>
        </p:nvSpPr>
        <p:spPr>
          <a:xfrm>
            <a:off x="8183102" y="5817985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F8290-D791-43BD-B049-AD3103566E98}"/>
              </a:ext>
            </a:extLst>
          </p:cNvPr>
          <p:cNvSpPr txBox="1"/>
          <p:nvPr/>
        </p:nvSpPr>
        <p:spPr>
          <a:xfrm>
            <a:off x="655186" y="5033155"/>
            <a:ext cx="44130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</a:t>
            </a:r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32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7859E9-A0B9-4378-A819-EE8139BC251C}"/>
              </a:ext>
            </a:extLst>
          </p:cNvPr>
          <p:cNvGrpSpPr/>
          <p:nvPr/>
        </p:nvGrpSpPr>
        <p:grpSpPr>
          <a:xfrm>
            <a:off x="5220589" y="3089309"/>
            <a:ext cx="1759518" cy="1759516"/>
            <a:chOff x="5216241" y="2465715"/>
            <a:chExt cx="1759518" cy="175951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361FEB6-631A-4296-9DBF-AF33DD5E5153}"/>
                </a:ext>
              </a:extLst>
            </p:cNvPr>
            <p:cNvGrpSpPr/>
            <p:nvPr/>
          </p:nvGrpSpPr>
          <p:grpSpPr>
            <a:xfrm>
              <a:off x="5216241" y="2465715"/>
              <a:ext cx="1759518" cy="1759516"/>
              <a:chOff x="5323215" y="2866292"/>
              <a:chExt cx="1345223" cy="134522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102F054-3FCA-4BC4-A7EB-A551A0254FDC}"/>
                  </a:ext>
                </a:extLst>
              </p:cNvPr>
              <p:cNvSpPr/>
              <p:nvPr/>
            </p:nvSpPr>
            <p:spPr>
              <a:xfrm>
                <a:off x="5323215" y="2866292"/>
                <a:ext cx="1345223" cy="134522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2EB6F4B-D9D6-4C21-B019-E00BB5F4BE8C}"/>
                  </a:ext>
                </a:extLst>
              </p:cNvPr>
              <p:cNvSpPr/>
              <p:nvPr/>
            </p:nvSpPr>
            <p:spPr>
              <a:xfrm>
                <a:off x="5399415" y="2942492"/>
                <a:ext cx="1192823" cy="11928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4E4B8D-3EF8-407A-B8F0-52BED7B87814}"/>
                </a:ext>
              </a:extLst>
            </p:cNvPr>
            <p:cNvSpPr txBox="1"/>
            <p:nvPr/>
          </p:nvSpPr>
          <p:spPr>
            <a:xfrm>
              <a:off x="5282341" y="2890070"/>
              <a:ext cx="16273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Simple PowerPoint Design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06ECCD-BC6A-4AF8-A23C-A802E4B3F9AF}"/>
              </a:ext>
            </a:extLst>
          </p:cNvPr>
          <p:cNvGrpSpPr/>
          <p:nvPr/>
        </p:nvGrpSpPr>
        <p:grpSpPr>
          <a:xfrm>
            <a:off x="8174017" y="1694753"/>
            <a:ext cx="3291153" cy="1124888"/>
            <a:chOff x="8696325" y="1793281"/>
            <a:chExt cx="2561860" cy="118812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538CF4C-6A17-49A4-80D8-C652EB3C5002}"/>
                </a:ext>
              </a:extLst>
            </p:cNvPr>
            <p:cNvSpPr/>
            <p:nvPr/>
          </p:nvSpPr>
          <p:spPr>
            <a:xfrm>
              <a:off x="8782774" y="1948927"/>
              <a:ext cx="2388963" cy="1032481"/>
            </a:xfrm>
            <a:prstGeom prst="roundRect">
              <a:avLst>
                <a:gd name="adj" fmla="val 15218"/>
              </a:avLst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5946D11-E82F-4F83-ACA3-CBC17664020F}"/>
                </a:ext>
              </a:extLst>
            </p:cNvPr>
            <p:cNvSpPr/>
            <p:nvPr/>
          </p:nvSpPr>
          <p:spPr>
            <a:xfrm>
              <a:off x="8696325" y="1793281"/>
              <a:ext cx="2561860" cy="38615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D31BDF-CE60-406E-93B0-B97E9030460F}"/>
                </a:ext>
              </a:extLst>
            </p:cNvPr>
            <p:cNvSpPr txBox="1"/>
            <p:nvPr/>
          </p:nvSpPr>
          <p:spPr>
            <a:xfrm>
              <a:off x="8956198" y="2225926"/>
              <a:ext cx="2042116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4635AD-3B08-4157-8E70-18FC489313D2}"/>
                </a:ext>
              </a:extLst>
            </p:cNvPr>
            <p:cNvSpPr txBox="1"/>
            <p:nvPr/>
          </p:nvSpPr>
          <p:spPr>
            <a:xfrm>
              <a:off x="8962410" y="1847856"/>
              <a:ext cx="2029690" cy="29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AF67C5-0178-427C-B4C5-A41CB970C110}"/>
              </a:ext>
            </a:extLst>
          </p:cNvPr>
          <p:cNvGrpSpPr/>
          <p:nvPr/>
        </p:nvGrpSpPr>
        <p:grpSpPr>
          <a:xfrm>
            <a:off x="8174017" y="2940079"/>
            <a:ext cx="3291153" cy="955450"/>
            <a:chOff x="8696325" y="1793281"/>
            <a:chExt cx="2561860" cy="100916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BD401BE-A2A1-4527-8766-AA0E203F2518}"/>
                </a:ext>
              </a:extLst>
            </p:cNvPr>
            <p:cNvSpPr/>
            <p:nvPr/>
          </p:nvSpPr>
          <p:spPr>
            <a:xfrm>
              <a:off x="8782774" y="1948927"/>
              <a:ext cx="2388963" cy="853518"/>
            </a:xfrm>
            <a:prstGeom prst="roundRect">
              <a:avLst>
                <a:gd name="adj" fmla="val 15218"/>
              </a:avLst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A5A29CB-8DCE-49A8-8B6D-C9C6AC19C93D}"/>
                </a:ext>
              </a:extLst>
            </p:cNvPr>
            <p:cNvSpPr/>
            <p:nvPr/>
          </p:nvSpPr>
          <p:spPr>
            <a:xfrm>
              <a:off x="8696325" y="1793281"/>
              <a:ext cx="2561860" cy="38615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13DC9C-8416-4C41-A883-D71147E3D92D}"/>
                </a:ext>
              </a:extLst>
            </p:cNvPr>
            <p:cNvSpPr txBox="1"/>
            <p:nvPr/>
          </p:nvSpPr>
          <p:spPr>
            <a:xfrm>
              <a:off x="9120654" y="2225926"/>
              <a:ext cx="1713205" cy="487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339F71-4CFE-465D-86CF-BBB9044D7CAF}"/>
                </a:ext>
              </a:extLst>
            </p:cNvPr>
            <p:cNvSpPr txBox="1"/>
            <p:nvPr/>
          </p:nvSpPr>
          <p:spPr>
            <a:xfrm>
              <a:off x="8962410" y="1847856"/>
              <a:ext cx="2029690" cy="29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53ED5C-E837-42DA-A1D1-688C6C72B726}"/>
              </a:ext>
            </a:extLst>
          </p:cNvPr>
          <p:cNvGrpSpPr/>
          <p:nvPr/>
        </p:nvGrpSpPr>
        <p:grpSpPr>
          <a:xfrm>
            <a:off x="8174017" y="4015967"/>
            <a:ext cx="3291153" cy="1347686"/>
            <a:chOff x="8696325" y="1793281"/>
            <a:chExt cx="2561860" cy="142345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9FE867D-F1A9-4F9E-9449-B6DA4B3B58CC}"/>
                </a:ext>
              </a:extLst>
            </p:cNvPr>
            <p:cNvSpPr/>
            <p:nvPr/>
          </p:nvSpPr>
          <p:spPr>
            <a:xfrm>
              <a:off x="8782774" y="1948926"/>
              <a:ext cx="2388963" cy="1267805"/>
            </a:xfrm>
            <a:prstGeom prst="roundRect">
              <a:avLst>
                <a:gd name="adj" fmla="val 15218"/>
              </a:avLst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D71B987-122E-4C9F-AA9B-7B53EA9A62F5}"/>
                </a:ext>
              </a:extLst>
            </p:cNvPr>
            <p:cNvSpPr/>
            <p:nvPr/>
          </p:nvSpPr>
          <p:spPr>
            <a:xfrm>
              <a:off x="8696325" y="1793281"/>
              <a:ext cx="2561860" cy="38615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1884AF-2356-4E50-89CD-30E69AF3098A}"/>
                </a:ext>
              </a:extLst>
            </p:cNvPr>
            <p:cNvSpPr txBox="1"/>
            <p:nvPr/>
          </p:nvSpPr>
          <p:spPr>
            <a:xfrm>
              <a:off x="8901015" y="2225926"/>
              <a:ext cx="2158695" cy="87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92DF245-7D16-4420-A6B2-D1460D6BF923}"/>
                </a:ext>
              </a:extLst>
            </p:cNvPr>
            <p:cNvSpPr txBox="1"/>
            <p:nvPr/>
          </p:nvSpPr>
          <p:spPr>
            <a:xfrm>
              <a:off x="8962410" y="1847856"/>
              <a:ext cx="2029690" cy="29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48C05B-4F11-48FC-A18A-070B97A7CB17}"/>
              </a:ext>
            </a:extLst>
          </p:cNvPr>
          <p:cNvGrpSpPr/>
          <p:nvPr/>
        </p:nvGrpSpPr>
        <p:grpSpPr>
          <a:xfrm>
            <a:off x="8174017" y="5484091"/>
            <a:ext cx="3291153" cy="759291"/>
            <a:chOff x="8696325" y="1793281"/>
            <a:chExt cx="2561860" cy="801977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67C7FEA-FF40-4CE8-9288-49673605B139}"/>
                </a:ext>
              </a:extLst>
            </p:cNvPr>
            <p:cNvSpPr/>
            <p:nvPr/>
          </p:nvSpPr>
          <p:spPr>
            <a:xfrm>
              <a:off x="8782774" y="1948927"/>
              <a:ext cx="2388963" cy="646331"/>
            </a:xfrm>
            <a:prstGeom prst="roundRect">
              <a:avLst>
                <a:gd name="adj" fmla="val 15218"/>
              </a:avLst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FB2CF3B-10E7-4D1B-BAA4-4CA236FBC394}"/>
                </a:ext>
              </a:extLst>
            </p:cNvPr>
            <p:cNvSpPr/>
            <p:nvPr/>
          </p:nvSpPr>
          <p:spPr>
            <a:xfrm>
              <a:off x="8696325" y="1793281"/>
              <a:ext cx="2561860" cy="38615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9EB859-80DF-41BF-B5EE-E7940989A0B4}"/>
                </a:ext>
              </a:extLst>
            </p:cNvPr>
            <p:cNvSpPr txBox="1"/>
            <p:nvPr/>
          </p:nvSpPr>
          <p:spPr>
            <a:xfrm>
              <a:off x="8962411" y="2225926"/>
              <a:ext cx="2029693" cy="29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500472-5A00-4F75-8556-C2ACA3042935}"/>
                </a:ext>
              </a:extLst>
            </p:cNvPr>
            <p:cNvSpPr txBox="1"/>
            <p:nvPr/>
          </p:nvSpPr>
          <p:spPr>
            <a:xfrm>
              <a:off x="8962410" y="1847856"/>
              <a:ext cx="2029690" cy="29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8090E7-6273-4DE8-82B5-87592E0DC6F8}"/>
              </a:ext>
            </a:extLst>
          </p:cNvPr>
          <p:cNvGrpSpPr/>
          <p:nvPr/>
        </p:nvGrpSpPr>
        <p:grpSpPr>
          <a:xfrm>
            <a:off x="735527" y="3650370"/>
            <a:ext cx="3291153" cy="1124888"/>
            <a:chOff x="8696325" y="1793281"/>
            <a:chExt cx="2561860" cy="118812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770AB0A-B6CE-4B67-9BBB-3761EDC06CBE}"/>
                </a:ext>
              </a:extLst>
            </p:cNvPr>
            <p:cNvSpPr/>
            <p:nvPr/>
          </p:nvSpPr>
          <p:spPr>
            <a:xfrm>
              <a:off x="8782774" y="1948927"/>
              <a:ext cx="2388963" cy="1032481"/>
            </a:xfrm>
            <a:prstGeom prst="roundRect">
              <a:avLst>
                <a:gd name="adj" fmla="val 15218"/>
              </a:avLst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C50A31D-3CC9-4E27-BF33-FA779A5DBEEB}"/>
                </a:ext>
              </a:extLst>
            </p:cNvPr>
            <p:cNvSpPr/>
            <p:nvPr/>
          </p:nvSpPr>
          <p:spPr>
            <a:xfrm>
              <a:off x="8696325" y="1793281"/>
              <a:ext cx="2561860" cy="38615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594FF1D-1B58-45AE-80EF-25B4783A7955}"/>
                </a:ext>
              </a:extLst>
            </p:cNvPr>
            <p:cNvSpPr txBox="1"/>
            <p:nvPr/>
          </p:nvSpPr>
          <p:spPr>
            <a:xfrm>
              <a:off x="8956198" y="2225926"/>
              <a:ext cx="2042116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4D8C425-89E6-4EE0-AD61-BCF95D8E645D}"/>
                </a:ext>
              </a:extLst>
            </p:cNvPr>
            <p:cNvSpPr txBox="1"/>
            <p:nvPr/>
          </p:nvSpPr>
          <p:spPr>
            <a:xfrm>
              <a:off x="8962410" y="1847856"/>
              <a:ext cx="2029690" cy="29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0FE5C-A038-4700-BB6B-F26BFAB1C8E0}"/>
              </a:ext>
            </a:extLst>
          </p:cNvPr>
          <p:cNvGrpSpPr/>
          <p:nvPr/>
        </p:nvGrpSpPr>
        <p:grpSpPr>
          <a:xfrm>
            <a:off x="735527" y="2574482"/>
            <a:ext cx="3291153" cy="955450"/>
            <a:chOff x="8696325" y="1793281"/>
            <a:chExt cx="2561860" cy="1009164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B4E8846-30A9-4CA9-A9F0-9A332819D9B1}"/>
                </a:ext>
              </a:extLst>
            </p:cNvPr>
            <p:cNvSpPr/>
            <p:nvPr/>
          </p:nvSpPr>
          <p:spPr>
            <a:xfrm>
              <a:off x="8782774" y="1948927"/>
              <a:ext cx="2388963" cy="853518"/>
            </a:xfrm>
            <a:prstGeom prst="roundRect">
              <a:avLst>
                <a:gd name="adj" fmla="val 15218"/>
              </a:avLst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518F8B4-C69B-40DC-99C2-50190414774F}"/>
                </a:ext>
              </a:extLst>
            </p:cNvPr>
            <p:cNvSpPr/>
            <p:nvPr/>
          </p:nvSpPr>
          <p:spPr>
            <a:xfrm>
              <a:off x="8696325" y="1793281"/>
              <a:ext cx="2561860" cy="38615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D51942-75EB-4906-93B5-1E94363D53B5}"/>
                </a:ext>
              </a:extLst>
            </p:cNvPr>
            <p:cNvSpPr txBox="1"/>
            <p:nvPr/>
          </p:nvSpPr>
          <p:spPr>
            <a:xfrm>
              <a:off x="9120654" y="2225926"/>
              <a:ext cx="1713205" cy="487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AF15A9-9102-4DED-AA6C-5954100E9DB6}"/>
                </a:ext>
              </a:extLst>
            </p:cNvPr>
            <p:cNvSpPr txBox="1"/>
            <p:nvPr/>
          </p:nvSpPr>
          <p:spPr>
            <a:xfrm>
              <a:off x="8962410" y="1847856"/>
              <a:ext cx="2029690" cy="29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CD9311-C51F-4B56-838F-A3104DC6A1E4}"/>
              </a:ext>
            </a:extLst>
          </p:cNvPr>
          <p:cNvGrpSpPr/>
          <p:nvPr/>
        </p:nvGrpSpPr>
        <p:grpSpPr>
          <a:xfrm>
            <a:off x="735527" y="4895696"/>
            <a:ext cx="3291153" cy="1347686"/>
            <a:chOff x="8696325" y="1793281"/>
            <a:chExt cx="2561860" cy="142345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E3CA8E7-95B1-4938-91C9-5BD5EE8C5E04}"/>
                </a:ext>
              </a:extLst>
            </p:cNvPr>
            <p:cNvSpPr/>
            <p:nvPr/>
          </p:nvSpPr>
          <p:spPr>
            <a:xfrm>
              <a:off x="8782774" y="1948926"/>
              <a:ext cx="2388963" cy="1267805"/>
            </a:xfrm>
            <a:prstGeom prst="roundRect">
              <a:avLst>
                <a:gd name="adj" fmla="val 15218"/>
              </a:avLst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1D95113-8584-4C5E-AA76-6F66F50CEB24}"/>
                </a:ext>
              </a:extLst>
            </p:cNvPr>
            <p:cNvSpPr/>
            <p:nvPr/>
          </p:nvSpPr>
          <p:spPr>
            <a:xfrm>
              <a:off x="8696325" y="1793281"/>
              <a:ext cx="2561860" cy="38615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C940DD2-D9B7-4775-933F-A6AE21C590BD}"/>
                </a:ext>
              </a:extLst>
            </p:cNvPr>
            <p:cNvSpPr txBox="1"/>
            <p:nvPr/>
          </p:nvSpPr>
          <p:spPr>
            <a:xfrm>
              <a:off x="8901015" y="2225926"/>
              <a:ext cx="2158695" cy="87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0EE775D-5B5F-438A-A4AD-6B6A029225C9}"/>
                </a:ext>
              </a:extLst>
            </p:cNvPr>
            <p:cNvSpPr txBox="1"/>
            <p:nvPr/>
          </p:nvSpPr>
          <p:spPr>
            <a:xfrm>
              <a:off x="8962410" y="1847856"/>
              <a:ext cx="2029690" cy="29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62D0EF9-7F2C-40AA-AC55-380D1202E20C}"/>
              </a:ext>
            </a:extLst>
          </p:cNvPr>
          <p:cNvGrpSpPr/>
          <p:nvPr/>
        </p:nvGrpSpPr>
        <p:grpSpPr>
          <a:xfrm>
            <a:off x="735527" y="1694753"/>
            <a:ext cx="3291153" cy="759291"/>
            <a:chOff x="8696325" y="1793281"/>
            <a:chExt cx="2561860" cy="801977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230151D-25C0-488E-98F8-7A27891604EE}"/>
                </a:ext>
              </a:extLst>
            </p:cNvPr>
            <p:cNvSpPr/>
            <p:nvPr/>
          </p:nvSpPr>
          <p:spPr>
            <a:xfrm>
              <a:off x="8782774" y="1948927"/>
              <a:ext cx="2388963" cy="646331"/>
            </a:xfrm>
            <a:prstGeom prst="roundRect">
              <a:avLst>
                <a:gd name="adj" fmla="val 15218"/>
              </a:avLst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C84BCD5-ABD6-4CE9-B0DF-1E3127D0ACEA}"/>
                </a:ext>
              </a:extLst>
            </p:cNvPr>
            <p:cNvSpPr/>
            <p:nvPr/>
          </p:nvSpPr>
          <p:spPr>
            <a:xfrm>
              <a:off x="8696325" y="1793281"/>
              <a:ext cx="2561860" cy="38615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A4CA7F-84D4-4B69-8D77-EC2749E0A236}"/>
                </a:ext>
              </a:extLst>
            </p:cNvPr>
            <p:cNvSpPr txBox="1"/>
            <p:nvPr/>
          </p:nvSpPr>
          <p:spPr>
            <a:xfrm>
              <a:off x="8962411" y="2225926"/>
              <a:ext cx="2029693" cy="29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3856FC-01A8-471F-A4FC-5053190758C6}"/>
                </a:ext>
              </a:extLst>
            </p:cNvPr>
            <p:cNvSpPr txBox="1"/>
            <p:nvPr/>
          </p:nvSpPr>
          <p:spPr>
            <a:xfrm>
              <a:off x="8962410" y="1847856"/>
              <a:ext cx="2029690" cy="29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D3A41D01-3B48-4B59-AA55-2DE7850E5350}"/>
              </a:ext>
            </a:extLst>
          </p:cNvPr>
          <p:cNvSpPr/>
          <p:nvPr/>
        </p:nvSpPr>
        <p:spPr>
          <a:xfrm>
            <a:off x="4380080" y="3725513"/>
            <a:ext cx="487109" cy="487109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Chevron 48">
            <a:extLst>
              <a:ext uri="{FF2B5EF4-FFF2-40B4-BE49-F238E27FC236}">
                <a16:creationId xmlns:a16="http://schemas.microsoft.com/office/drawing/2014/main" id="{0E0B01DF-CA73-4B33-8E79-FE13346247EB}"/>
              </a:ext>
            </a:extLst>
          </p:cNvPr>
          <p:cNvSpPr/>
          <p:nvPr/>
        </p:nvSpPr>
        <p:spPr>
          <a:xfrm flipH="1">
            <a:off x="7333507" y="3725513"/>
            <a:ext cx="487109" cy="48710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69A6C30-2897-4BE9-B4B7-013F798A2614}"/>
              </a:ext>
            </a:extLst>
          </p:cNvPr>
          <p:cNvGrpSpPr/>
          <p:nvPr/>
        </p:nvGrpSpPr>
        <p:grpSpPr>
          <a:xfrm flipH="1">
            <a:off x="4862530" y="2143973"/>
            <a:ext cx="2832511" cy="579492"/>
            <a:chOff x="4679744" y="4046685"/>
            <a:chExt cx="2832511" cy="579492"/>
          </a:xfrm>
        </p:grpSpPr>
        <p:sp>
          <p:nvSpPr>
            <p:cNvPr id="51" name="Chevron 50">
              <a:extLst>
                <a:ext uri="{FF2B5EF4-FFF2-40B4-BE49-F238E27FC236}">
                  <a16:creationId xmlns:a16="http://schemas.microsoft.com/office/drawing/2014/main" id="{EB5364CA-1A44-4AF3-9812-86F92A31DC1B}"/>
                </a:ext>
              </a:extLst>
            </p:cNvPr>
            <p:cNvSpPr/>
            <p:nvPr/>
          </p:nvSpPr>
          <p:spPr>
            <a:xfrm>
              <a:off x="4679744" y="4059184"/>
              <a:ext cx="252000" cy="25200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1F84FFA-7683-4A97-BF7F-20E33BDDB49C}"/>
                </a:ext>
              </a:extLst>
            </p:cNvPr>
            <p:cNvSpPr txBox="1"/>
            <p:nvPr/>
          </p:nvSpPr>
          <p:spPr>
            <a:xfrm>
              <a:off x="4931744" y="4046685"/>
              <a:ext cx="25805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Chevron 56">
              <a:extLst>
                <a:ext uri="{FF2B5EF4-FFF2-40B4-BE49-F238E27FC236}">
                  <a16:creationId xmlns:a16="http://schemas.microsoft.com/office/drawing/2014/main" id="{BB3CF510-0785-48BF-9B84-D6E509991FFC}"/>
                </a:ext>
              </a:extLst>
            </p:cNvPr>
            <p:cNvSpPr/>
            <p:nvPr/>
          </p:nvSpPr>
          <p:spPr>
            <a:xfrm>
              <a:off x="4679744" y="4361677"/>
              <a:ext cx="252000" cy="25200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2546AEC-6FDF-4E40-83DB-9F635617F3ED}"/>
                </a:ext>
              </a:extLst>
            </p:cNvPr>
            <p:cNvSpPr txBox="1"/>
            <p:nvPr/>
          </p:nvSpPr>
          <p:spPr>
            <a:xfrm>
              <a:off x="4931744" y="4349178"/>
              <a:ext cx="25805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811B436-6261-4975-9275-180D77A7337D}"/>
              </a:ext>
            </a:extLst>
          </p:cNvPr>
          <p:cNvGrpSpPr/>
          <p:nvPr/>
        </p:nvGrpSpPr>
        <p:grpSpPr>
          <a:xfrm>
            <a:off x="4862530" y="5215509"/>
            <a:ext cx="2832511" cy="579492"/>
            <a:chOff x="8178555" y="4046685"/>
            <a:chExt cx="2832511" cy="579492"/>
          </a:xfrm>
        </p:grpSpPr>
        <p:sp>
          <p:nvSpPr>
            <p:cNvPr id="56" name="Chevron 50">
              <a:extLst>
                <a:ext uri="{FF2B5EF4-FFF2-40B4-BE49-F238E27FC236}">
                  <a16:creationId xmlns:a16="http://schemas.microsoft.com/office/drawing/2014/main" id="{78E194AA-7F02-46FA-8FE6-5C886839ECC2}"/>
                </a:ext>
              </a:extLst>
            </p:cNvPr>
            <p:cNvSpPr/>
            <p:nvPr/>
          </p:nvSpPr>
          <p:spPr>
            <a:xfrm>
              <a:off x="8178555" y="4059184"/>
              <a:ext cx="252000" cy="25200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95589C5-4D46-49D7-8342-B6BEA6037CDD}"/>
                </a:ext>
              </a:extLst>
            </p:cNvPr>
            <p:cNvSpPr txBox="1"/>
            <p:nvPr/>
          </p:nvSpPr>
          <p:spPr>
            <a:xfrm>
              <a:off x="8430555" y="4046685"/>
              <a:ext cx="25805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Chevron 56">
              <a:extLst>
                <a:ext uri="{FF2B5EF4-FFF2-40B4-BE49-F238E27FC236}">
                  <a16:creationId xmlns:a16="http://schemas.microsoft.com/office/drawing/2014/main" id="{DA2356C5-757E-4D2B-9E66-EFAD70619E8D}"/>
                </a:ext>
              </a:extLst>
            </p:cNvPr>
            <p:cNvSpPr/>
            <p:nvPr/>
          </p:nvSpPr>
          <p:spPr>
            <a:xfrm>
              <a:off x="8178555" y="4361677"/>
              <a:ext cx="252000" cy="25200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712356-03D8-4163-98E3-810B6511E5FB}"/>
                </a:ext>
              </a:extLst>
            </p:cNvPr>
            <p:cNvSpPr txBox="1"/>
            <p:nvPr/>
          </p:nvSpPr>
          <p:spPr>
            <a:xfrm>
              <a:off x="8430555" y="4349178"/>
              <a:ext cx="25805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DBF73133-8E52-43DA-9D83-B16F970CE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564887"/>
              </p:ext>
            </p:extLst>
          </p:nvPr>
        </p:nvGraphicFramePr>
        <p:xfrm>
          <a:off x="946540" y="1889009"/>
          <a:ext cx="2340000" cy="4104000"/>
        </p:xfrm>
        <a:graphic>
          <a:graphicData uri="http://schemas.openxmlformats.org/drawingml/2006/table">
            <a:tbl>
              <a:tblPr firstRow="1" bandRow="1">
                <a:effectLst/>
                <a:tableStyleId>{D7AC3CCA-C797-4891-BE02-D94E43425B78}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207489648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Basic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7488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$3.44/</a:t>
                      </a:r>
                      <a:r>
                        <a:rPr lang="en-US" altLang="ko-KR" sz="2000" b="1" dirty="0" err="1">
                          <a:solidFill>
                            <a:schemeClr val="bg1"/>
                          </a:solidFill>
                        </a:rPr>
                        <a:t>mo</a:t>
                      </a:r>
                      <a:endParaRPr lang="en-US" altLang="ko-KR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85446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Monthly bandwidth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09464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Base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9717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MySQL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06369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Email Accounts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63808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Ads Credits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632943"/>
                  </a:ext>
                </a:extLst>
              </a:tr>
            </a:tbl>
          </a:graphicData>
        </a:graphic>
      </p:graphicFrame>
      <p:graphicFrame>
        <p:nvGraphicFramePr>
          <p:cNvPr id="4" name="표 62">
            <a:extLst>
              <a:ext uri="{FF2B5EF4-FFF2-40B4-BE49-F238E27FC236}">
                <a16:creationId xmlns:a16="http://schemas.microsoft.com/office/drawing/2014/main" id="{CE5EC151-4E92-4886-8D34-D80D3E202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653225"/>
              </p:ext>
            </p:extLst>
          </p:nvPr>
        </p:nvGraphicFramePr>
        <p:xfrm>
          <a:off x="3595953" y="1889009"/>
          <a:ext cx="2340000" cy="4104000"/>
        </p:xfrm>
        <a:graphic>
          <a:graphicData uri="http://schemas.openxmlformats.org/drawingml/2006/table">
            <a:tbl>
              <a:tblPr firstRow="1" bandRow="1">
                <a:effectLst/>
                <a:tableStyleId>{D7AC3CCA-C797-4891-BE02-D94E43425B78}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207489648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Reguler</a:t>
                      </a:r>
                      <a:endParaRPr lang="en-US" altLang="ko-KR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7488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$3.44/</a:t>
                      </a:r>
                      <a:r>
                        <a:rPr lang="en-US" altLang="ko-KR" sz="2000" b="1" dirty="0" err="1">
                          <a:solidFill>
                            <a:schemeClr val="bg1"/>
                          </a:solidFill>
                        </a:rPr>
                        <a:t>mo</a:t>
                      </a:r>
                      <a:endParaRPr lang="en-US" altLang="ko-KR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85446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Monthly bandwidth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09464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Base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9717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MySQL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06369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Email Accounts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63808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Ads Credits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632943"/>
                  </a:ext>
                </a:extLst>
              </a:tr>
            </a:tbl>
          </a:graphicData>
        </a:graphic>
      </p:graphicFrame>
      <p:graphicFrame>
        <p:nvGraphicFramePr>
          <p:cNvPr id="5" name="표 63">
            <a:extLst>
              <a:ext uri="{FF2B5EF4-FFF2-40B4-BE49-F238E27FC236}">
                <a16:creationId xmlns:a16="http://schemas.microsoft.com/office/drawing/2014/main" id="{0104C04B-A9FF-4797-9518-DAE6194DE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401604"/>
              </p:ext>
            </p:extLst>
          </p:nvPr>
        </p:nvGraphicFramePr>
        <p:xfrm>
          <a:off x="6245366" y="1889009"/>
          <a:ext cx="2340000" cy="4104000"/>
        </p:xfrm>
        <a:graphic>
          <a:graphicData uri="http://schemas.openxmlformats.org/drawingml/2006/table">
            <a:tbl>
              <a:tblPr firstRow="1" bandRow="1">
                <a:effectLst/>
                <a:tableStyleId>{D7AC3CCA-C797-4891-BE02-D94E43425B78}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207489648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7488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$3.44/</a:t>
                      </a:r>
                      <a:r>
                        <a:rPr lang="en-US" altLang="ko-KR" sz="2000" b="1" dirty="0" err="1">
                          <a:solidFill>
                            <a:schemeClr val="bg1"/>
                          </a:solidFill>
                        </a:rPr>
                        <a:t>mo</a:t>
                      </a:r>
                      <a:endParaRPr lang="en-US" altLang="ko-KR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85446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Monthly bandwidth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09464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Base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9717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MySQL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06369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Email Accounts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63808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Ads Credits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632943"/>
                  </a:ext>
                </a:extLst>
              </a:tr>
            </a:tbl>
          </a:graphicData>
        </a:graphic>
      </p:graphicFrame>
      <p:graphicFrame>
        <p:nvGraphicFramePr>
          <p:cNvPr id="6" name="표 64">
            <a:extLst>
              <a:ext uri="{FF2B5EF4-FFF2-40B4-BE49-F238E27FC236}">
                <a16:creationId xmlns:a16="http://schemas.microsoft.com/office/drawing/2014/main" id="{6BBC09F6-E304-4FBC-8605-22F1C76D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51003"/>
              </p:ext>
            </p:extLst>
          </p:nvPr>
        </p:nvGraphicFramePr>
        <p:xfrm>
          <a:off x="8894779" y="1889009"/>
          <a:ext cx="2340000" cy="4104000"/>
        </p:xfrm>
        <a:graphic>
          <a:graphicData uri="http://schemas.openxmlformats.org/drawingml/2006/table">
            <a:tbl>
              <a:tblPr firstRow="1" bandRow="1">
                <a:effectLst/>
                <a:tableStyleId>{D7AC3CCA-C797-4891-BE02-D94E43425B78}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207489648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Ultimate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7488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$3.44/</a:t>
                      </a:r>
                      <a:r>
                        <a:rPr lang="en-US" altLang="ko-KR" sz="2000" b="1" dirty="0" err="1">
                          <a:solidFill>
                            <a:schemeClr val="bg1"/>
                          </a:solidFill>
                        </a:rPr>
                        <a:t>mo</a:t>
                      </a:r>
                      <a:endParaRPr lang="en-US" altLang="ko-KR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85446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Monthly bandwidth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09464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Base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9717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MySQL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06369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Email Accounts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63808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Ads Credits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632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95E556-907D-4B9A-8631-635B234CFF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61AFCA-D614-4D2A-9DB3-71F6116A4533}"/>
              </a:ext>
            </a:extLst>
          </p:cNvPr>
          <p:cNvSpPr/>
          <p:nvPr/>
        </p:nvSpPr>
        <p:spPr>
          <a:xfrm>
            <a:off x="4494809" y="3285309"/>
            <a:ext cx="287383" cy="2873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B3044D-31C3-4326-BEFE-771FE99F1401}"/>
              </a:ext>
            </a:extLst>
          </p:cNvPr>
          <p:cNvSpPr/>
          <p:nvPr/>
        </p:nvSpPr>
        <p:spPr>
          <a:xfrm>
            <a:off x="6504584" y="3285309"/>
            <a:ext cx="287383" cy="2873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D893EB5-3936-4D08-B7D7-8D6A3E5CF891}"/>
              </a:ext>
            </a:extLst>
          </p:cNvPr>
          <p:cNvSpPr/>
          <p:nvPr/>
        </p:nvSpPr>
        <p:spPr>
          <a:xfrm>
            <a:off x="8514359" y="3285309"/>
            <a:ext cx="287383" cy="2873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565DD4-96F1-4035-92C3-92950E23A294}"/>
              </a:ext>
            </a:extLst>
          </p:cNvPr>
          <p:cNvSpPr/>
          <p:nvPr/>
        </p:nvSpPr>
        <p:spPr>
          <a:xfrm>
            <a:off x="10524134" y="3285309"/>
            <a:ext cx="287383" cy="2873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41F867-F501-460F-BA41-235BA7829562}"/>
              </a:ext>
            </a:extLst>
          </p:cNvPr>
          <p:cNvGrpSpPr/>
          <p:nvPr/>
        </p:nvGrpSpPr>
        <p:grpSpPr>
          <a:xfrm>
            <a:off x="5760517" y="3819514"/>
            <a:ext cx="1775516" cy="1694684"/>
            <a:chOff x="3736410" y="4379961"/>
            <a:chExt cx="1454320" cy="169468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CD8A8D-152A-4D83-A83D-67A51017CD66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DBDAFC-90D2-4222-B071-3532E3993A03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0">
            <a:extLst>
              <a:ext uri="{FF2B5EF4-FFF2-40B4-BE49-F238E27FC236}">
                <a16:creationId xmlns:a16="http://schemas.microsoft.com/office/drawing/2014/main" id="{C9D48C88-D82D-484E-B12C-CB7C20539EC2}"/>
              </a:ext>
            </a:extLst>
          </p:cNvPr>
          <p:cNvGrpSpPr/>
          <p:nvPr/>
        </p:nvGrpSpPr>
        <p:grpSpPr>
          <a:xfrm>
            <a:off x="7770292" y="3819514"/>
            <a:ext cx="1775516" cy="1694684"/>
            <a:chOff x="3736410" y="4379961"/>
            <a:chExt cx="1454320" cy="169468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F237F8-2BA5-4F5F-8BDC-3B85A8CBE424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CBC7F0-76E7-4F4E-81BF-F4E4DCFF9195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3">
            <a:extLst>
              <a:ext uri="{FF2B5EF4-FFF2-40B4-BE49-F238E27FC236}">
                <a16:creationId xmlns:a16="http://schemas.microsoft.com/office/drawing/2014/main" id="{4916F53E-65B2-45DE-B857-D7103DACC44B}"/>
              </a:ext>
            </a:extLst>
          </p:cNvPr>
          <p:cNvGrpSpPr/>
          <p:nvPr/>
        </p:nvGrpSpPr>
        <p:grpSpPr>
          <a:xfrm>
            <a:off x="9780067" y="3819514"/>
            <a:ext cx="1775516" cy="1694684"/>
            <a:chOff x="3736410" y="4379961"/>
            <a:chExt cx="1454320" cy="169468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2B07D9-324C-4A3A-9BE4-57E9EA98719F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2BBE1D-E418-4F71-AF71-D464EA3B9094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3">
            <a:extLst>
              <a:ext uri="{FF2B5EF4-FFF2-40B4-BE49-F238E27FC236}">
                <a16:creationId xmlns:a16="http://schemas.microsoft.com/office/drawing/2014/main" id="{4293B407-CB7A-4E3B-8562-D8283738B222}"/>
              </a:ext>
            </a:extLst>
          </p:cNvPr>
          <p:cNvGrpSpPr/>
          <p:nvPr/>
        </p:nvGrpSpPr>
        <p:grpSpPr>
          <a:xfrm>
            <a:off x="3750742" y="3819514"/>
            <a:ext cx="1775516" cy="1694684"/>
            <a:chOff x="3736410" y="4379961"/>
            <a:chExt cx="1454320" cy="169468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51966FE-E0DD-425E-AB31-B1307835E4CF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FB2D087-6886-4E74-BE54-EC42E0FF89F9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Freeform 18">
            <a:extLst>
              <a:ext uri="{FF2B5EF4-FFF2-40B4-BE49-F238E27FC236}">
                <a16:creationId xmlns:a16="http://schemas.microsoft.com/office/drawing/2014/main" id="{45866AE2-5ECD-4D6D-8F4A-F20CD74C2B58}"/>
              </a:ext>
            </a:extLst>
          </p:cNvPr>
          <p:cNvSpPr/>
          <p:nvPr/>
        </p:nvSpPr>
        <p:spPr>
          <a:xfrm>
            <a:off x="6352297" y="2582528"/>
            <a:ext cx="591956" cy="47775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17CE783-DDE1-4270-9A47-8909C9779598}"/>
              </a:ext>
            </a:extLst>
          </p:cNvPr>
          <p:cNvSpPr/>
          <p:nvPr/>
        </p:nvSpPr>
        <p:spPr>
          <a:xfrm>
            <a:off x="4390287" y="2548492"/>
            <a:ext cx="550657" cy="545824"/>
          </a:xfrm>
          <a:custGeom>
            <a:avLst/>
            <a:gdLst>
              <a:gd name="connsiteX0" fmla="*/ 353810 w 1155699"/>
              <a:gd name="connsiteY0" fmla="*/ 1055675 h 1145563"/>
              <a:gd name="connsiteX1" fmla="*/ 782328 w 1155699"/>
              <a:gd name="connsiteY1" fmla="*/ 1055675 h 1145563"/>
              <a:gd name="connsiteX2" fmla="*/ 796808 w 1155699"/>
              <a:gd name="connsiteY2" fmla="*/ 1070156 h 1145563"/>
              <a:gd name="connsiteX3" fmla="*/ 796808 w 1155699"/>
              <a:gd name="connsiteY3" fmla="*/ 1131083 h 1145563"/>
              <a:gd name="connsiteX4" fmla="*/ 782328 w 1155699"/>
              <a:gd name="connsiteY4" fmla="*/ 1145563 h 1145563"/>
              <a:gd name="connsiteX5" fmla="*/ 353810 w 1155699"/>
              <a:gd name="connsiteY5" fmla="*/ 1145563 h 1145563"/>
              <a:gd name="connsiteX6" fmla="*/ 339330 w 1155699"/>
              <a:gd name="connsiteY6" fmla="*/ 1131083 h 1145563"/>
              <a:gd name="connsiteX7" fmla="*/ 339330 w 1155699"/>
              <a:gd name="connsiteY7" fmla="*/ 1070156 h 1145563"/>
              <a:gd name="connsiteX8" fmla="*/ 353810 w 1155699"/>
              <a:gd name="connsiteY8" fmla="*/ 1055675 h 1145563"/>
              <a:gd name="connsiteX9" fmla="*/ 45785 w 1155699"/>
              <a:gd name="connsiteY9" fmla="*/ 549685 h 1145563"/>
              <a:gd name="connsiteX10" fmla="*/ 1090393 w 1155699"/>
              <a:gd name="connsiteY10" fmla="*/ 553209 h 1145563"/>
              <a:gd name="connsiteX11" fmla="*/ 829423 w 1155699"/>
              <a:gd name="connsiteY11" fmla="*/ 1009621 h 1145563"/>
              <a:gd name="connsiteX12" fmla="*/ 778320 w 1155699"/>
              <a:gd name="connsiteY12" fmla="*/ 1034763 h 1145563"/>
              <a:gd name="connsiteX13" fmla="*/ 357459 w 1155699"/>
              <a:gd name="connsiteY13" fmla="*/ 1034763 h 1145563"/>
              <a:gd name="connsiteX14" fmla="*/ 303671 w 1155699"/>
              <a:gd name="connsiteY14" fmla="*/ 1007848 h 1145563"/>
              <a:gd name="connsiteX15" fmla="*/ 45785 w 1155699"/>
              <a:gd name="connsiteY15" fmla="*/ 549685 h 1145563"/>
              <a:gd name="connsiteX16" fmla="*/ 21783 w 1155699"/>
              <a:gd name="connsiteY16" fmla="*/ 438886 h 1145563"/>
              <a:gd name="connsiteX17" fmla="*/ 1133917 w 1155699"/>
              <a:gd name="connsiteY17" fmla="*/ 438886 h 1145563"/>
              <a:gd name="connsiteX18" fmla="*/ 1155699 w 1155699"/>
              <a:gd name="connsiteY18" fmla="*/ 460668 h 1145563"/>
              <a:gd name="connsiteX19" fmla="*/ 1155699 w 1155699"/>
              <a:gd name="connsiteY19" fmla="*/ 506991 h 1145563"/>
              <a:gd name="connsiteX20" fmla="*/ 1133917 w 1155699"/>
              <a:gd name="connsiteY20" fmla="*/ 528774 h 1145563"/>
              <a:gd name="connsiteX21" fmla="*/ 21783 w 1155699"/>
              <a:gd name="connsiteY21" fmla="*/ 528774 h 1145563"/>
              <a:gd name="connsiteX22" fmla="*/ 0 w 1155699"/>
              <a:gd name="connsiteY22" fmla="*/ 506991 h 1145563"/>
              <a:gd name="connsiteX23" fmla="*/ 0 w 1155699"/>
              <a:gd name="connsiteY23" fmla="*/ 460668 h 1145563"/>
              <a:gd name="connsiteX24" fmla="*/ 21783 w 1155699"/>
              <a:gd name="connsiteY24" fmla="*/ 438886 h 1145563"/>
              <a:gd name="connsiteX25" fmla="*/ 885225 w 1155699"/>
              <a:gd name="connsiteY25" fmla="*/ 112689 h 1145563"/>
              <a:gd name="connsiteX26" fmla="*/ 1021015 w 1155699"/>
              <a:gd name="connsiteY26" fmla="*/ 248479 h 1145563"/>
              <a:gd name="connsiteX27" fmla="*/ 863363 w 1155699"/>
              <a:gd name="connsiteY27" fmla="*/ 406130 h 1145563"/>
              <a:gd name="connsiteX28" fmla="*/ 591784 w 1155699"/>
              <a:gd name="connsiteY28" fmla="*/ 406130 h 1145563"/>
              <a:gd name="connsiteX29" fmla="*/ 974079 w 1155699"/>
              <a:gd name="connsiteY29" fmla="*/ 0 h 1145563"/>
              <a:gd name="connsiteX30" fmla="*/ 1008451 w 1155699"/>
              <a:gd name="connsiteY30" fmla="*/ 14238 h 1145563"/>
              <a:gd name="connsiteX31" fmla="*/ 1121326 w 1155699"/>
              <a:gd name="connsiteY31" fmla="*/ 127113 h 1145563"/>
              <a:gd name="connsiteX32" fmla="*/ 1121326 w 1155699"/>
              <a:gd name="connsiteY32" fmla="*/ 195859 h 1145563"/>
              <a:gd name="connsiteX33" fmla="*/ 1099656 w 1155699"/>
              <a:gd name="connsiteY33" fmla="*/ 217530 h 1145563"/>
              <a:gd name="connsiteX34" fmla="*/ 1030910 w 1155699"/>
              <a:gd name="connsiteY34" fmla="*/ 217530 h 1145563"/>
              <a:gd name="connsiteX35" fmla="*/ 918035 w 1155699"/>
              <a:gd name="connsiteY35" fmla="*/ 104654 h 1145563"/>
              <a:gd name="connsiteX36" fmla="*/ 918035 w 1155699"/>
              <a:gd name="connsiteY36" fmla="*/ 35909 h 1145563"/>
              <a:gd name="connsiteX37" fmla="*/ 939706 w 1155699"/>
              <a:gd name="connsiteY37" fmla="*/ 14237 h 1145563"/>
              <a:gd name="connsiteX38" fmla="*/ 974079 w 1155699"/>
              <a:gd name="connsiteY38" fmla="*/ 0 h 11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5699" h="1145563">
                <a:moveTo>
                  <a:pt x="353810" y="1055675"/>
                </a:moveTo>
                <a:lnTo>
                  <a:pt x="782328" y="1055675"/>
                </a:lnTo>
                <a:cubicBezTo>
                  <a:pt x="790325" y="1055675"/>
                  <a:pt x="796808" y="1062158"/>
                  <a:pt x="796808" y="1070156"/>
                </a:cubicBezTo>
                <a:lnTo>
                  <a:pt x="796808" y="1131083"/>
                </a:lnTo>
                <a:cubicBezTo>
                  <a:pt x="796808" y="1139080"/>
                  <a:pt x="790325" y="1145563"/>
                  <a:pt x="782328" y="1145563"/>
                </a:cubicBezTo>
                <a:lnTo>
                  <a:pt x="353810" y="1145563"/>
                </a:lnTo>
                <a:cubicBezTo>
                  <a:pt x="345813" y="1145563"/>
                  <a:pt x="339330" y="1139080"/>
                  <a:pt x="339330" y="1131083"/>
                </a:cubicBezTo>
                <a:lnTo>
                  <a:pt x="339330" y="1070156"/>
                </a:lnTo>
                <a:cubicBezTo>
                  <a:pt x="339330" y="1062158"/>
                  <a:pt x="345813" y="1055675"/>
                  <a:pt x="353810" y="1055675"/>
                </a:cubicBezTo>
                <a:close/>
                <a:moveTo>
                  <a:pt x="45785" y="549685"/>
                </a:moveTo>
                <a:lnTo>
                  <a:pt x="1090393" y="553209"/>
                </a:lnTo>
                <a:cubicBezTo>
                  <a:pt x="1091890" y="741228"/>
                  <a:pt x="992219" y="915543"/>
                  <a:pt x="829423" y="1009621"/>
                </a:cubicBezTo>
                <a:lnTo>
                  <a:pt x="778320" y="1034763"/>
                </a:lnTo>
                <a:lnTo>
                  <a:pt x="357459" y="1034763"/>
                </a:lnTo>
                <a:cubicBezTo>
                  <a:pt x="338996" y="1027226"/>
                  <a:pt x="321110" y="1018083"/>
                  <a:pt x="303671" y="1007848"/>
                </a:cubicBezTo>
                <a:cubicBezTo>
                  <a:pt x="141513" y="912673"/>
                  <a:pt x="43020" y="737690"/>
                  <a:pt x="45785" y="549685"/>
                </a:cubicBezTo>
                <a:close/>
                <a:moveTo>
                  <a:pt x="21783" y="438886"/>
                </a:moveTo>
                <a:lnTo>
                  <a:pt x="1133917" y="438886"/>
                </a:lnTo>
                <a:cubicBezTo>
                  <a:pt x="1145947" y="438886"/>
                  <a:pt x="1155699" y="448638"/>
                  <a:pt x="1155699" y="460668"/>
                </a:cubicBezTo>
                <a:lnTo>
                  <a:pt x="1155699" y="506991"/>
                </a:lnTo>
                <a:cubicBezTo>
                  <a:pt x="1155699" y="519021"/>
                  <a:pt x="1145947" y="528774"/>
                  <a:pt x="1133917" y="528774"/>
                </a:cubicBezTo>
                <a:lnTo>
                  <a:pt x="21783" y="528774"/>
                </a:lnTo>
                <a:cubicBezTo>
                  <a:pt x="9753" y="528774"/>
                  <a:pt x="0" y="519021"/>
                  <a:pt x="0" y="506991"/>
                </a:cubicBezTo>
                <a:lnTo>
                  <a:pt x="0" y="460668"/>
                </a:lnTo>
                <a:cubicBezTo>
                  <a:pt x="0" y="448638"/>
                  <a:pt x="9753" y="438886"/>
                  <a:pt x="21783" y="438886"/>
                </a:cubicBezTo>
                <a:close/>
                <a:moveTo>
                  <a:pt x="885225" y="112689"/>
                </a:moveTo>
                <a:lnTo>
                  <a:pt x="1021015" y="248479"/>
                </a:lnTo>
                <a:lnTo>
                  <a:pt x="863363" y="406130"/>
                </a:lnTo>
                <a:lnTo>
                  <a:pt x="591784" y="406130"/>
                </a:lnTo>
                <a:close/>
                <a:moveTo>
                  <a:pt x="974079" y="0"/>
                </a:moveTo>
                <a:cubicBezTo>
                  <a:pt x="986519" y="0"/>
                  <a:pt x="998960" y="4746"/>
                  <a:pt x="1008451" y="14238"/>
                </a:cubicBezTo>
                <a:lnTo>
                  <a:pt x="1121326" y="127113"/>
                </a:lnTo>
                <a:cubicBezTo>
                  <a:pt x="1140310" y="146097"/>
                  <a:pt x="1140310" y="176875"/>
                  <a:pt x="1121326" y="195859"/>
                </a:cubicBezTo>
                <a:lnTo>
                  <a:pt x="1099656" y="217530"/>
                </a:lnTo>
                <a:cubicBezTo>
                  <a:pt x="1080672" y="236513"/>
                  <a:pt x="1049894" y="236513"/>
                  <a:pt x="1030910" y="217530"/>
                </a:cubicBezTo>
                <a:lnTo>
                  <a:pt x="918035" y="104654"/>
                </a:lnTo>
                <a:cubicBezTo>
                  <a:pt x="899051" y="85670"/>
                  <a:pt x="899051" y="54892"/>
                  <a:pt x="918035" y="35909"/>
                </a:cubicBezTo>
                <a:lnTo>
                  <a:pt x="939706" y="14237"/>
                </a:lnTo>
                <a:cubicBezTo>
                  <a:pt x="949198" y="4746"/>
                  <a:pt x="961638" y="0"/>
                  <a:pt x="97407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AD08681-BACD-4359-9E13-CECAF3CCA319}"/>
              </a:ext>
            </a:extLst>
          </p:cNvPr>
          <p:cNvSpPr/>
          <p:nvPr/>
        </p:nvSpPr>
        <p:spPr>
          <a:xfrm>
            <a:off x="10391159" y="2546714"/>
            <a:ext cx="553331" cy="510725"/>
          </a:xfrm>
          <a:custGeom>
            <a:avLst/>
            <a:gdLst>
              <a:gd name="connsiteX0" fmla="*/ 447198 w 894398"/>
              <a:gd name="connsiteY0" fmla="*/ 429577 h 825531"/>
              <a:gd name="connsiteX1" fmla="*/ 471582 w 894398"/>
              <a:gd name="connsiteY1" fmla="*/ 453961 h 825531"/>
              <a:gd name="connsiteX2" fmla="*/ 471582 w 894398"/>
              <a:gd name="connsiteY2" fmla="*/ 504253 h 825531"/>
              <a:gd name="connsiteX3" fmla="*/ 894398 w 894398"/>
              <a:gd name="connsiteY3" fmla="*/ 504253 h 825531"/>
              <a:gd name="connsiteX4" fmla="*/ 715733 w 894398"/>
              <a:gd name="connsiteY4" fmla="*/ 710303 h 825531"/>
              <a:gd name="connsiteX5" fmla="*/ 680561 w 894398"/>
              <a:gd name="connsiteY5" fmla="*/ 729842 h 825531"/>
              <a:gd name="connsiteX6" fmla="*/ 680561 w 894398"/>
              <a:gd name="connsiteY6" fmla="*/ 804100 h 825531"/>
              <a:gd name="connsiteX7" fmla="*/ 659129 w 894398"/>
              <a:gd name="connsiteY7" fmla="*/ 825531 h 825531"/>
              <a:gd name="connsiteX8" fmla="*/ 637698 w 894398"/>
              <a:gd name="connsiteY8" fmla="*/ 804100 h 825531"/>
              <a:gd name="connsiteX9" fmla="*/ 637698 w 894398"/>
              <a:gd name="connsiteY9" fmla="*/ 750630 h 825531"/>
              <a:gd name="connsiteX10" fmla="*/ 589646 w 894398"/>
              <a:gd name="connsiteY10" fmla="*/ 768983 h 825531"/>
              <a:gd name="connsiteX11" fmla="*/ 447199 w 894398"/>
              <a:gd name="connsiteY11" fmla="*/ 789908 h 825531"/>
              <a:gd name="connsiteX12" fmla="*/ 304752 w 894398"/>
              <a:gd name="connsiteY12" fmla="*/ 768996 h 825531"/>
              <a:gd name="connsiteX13" fmla="*/ 256699 w 894398"/>
              <a:gd name="connsiteY13" fmla="*/ 750652 h 825531"/>
              <a:gd name="connsiteX14" fmla="*/ 256699 w 894398"/>
              <a:gd name="connsiteY14" fmla="*/ 804100 h 825531"/>
              <a:gd name="connsiteX15" fmla="*/ 235267 w 894398"/>
              <a:gd name="connsiteY15" fmla="*/ 825531 h 825531"/>
              <a:gd name="connsiteX16" fmla="*/ 213836 w 894398"/>
              <a:gd name="connsiteY16" fmla="*/ 804100 h 825531"/>
              <a:gd name="connsiteX17" fmla="*/ 213836 w 894398"/>
              <a:gd name="connsiteY17" fmla="*/ 729871 h 825531"/>
              <a:gd name="connsiteX18" fmla="*/ 178665 w 894398"/>
              <a:gd name="connsiteY18" fmla="*/ 710339 h 825531"/>
              <a:gd name="connsiteX19" fmla="*/ 0 w 894398"/>
              <a:gd name="connsiteY19" fmla="*/ 504253 h 825531"/>
              <a:gd name="connsiteX20" fmla="*/ 422814 w 894398"/>
              <a:gd name="connsiteY20" fmla="*/ 504253 h 825531"/>
              <a:gd name="connsiteX21" fmla="*/ 422814 w 894398"/>
              <a:gd name="connsiteY21" fmla="*/ 453961 h 825531"/>
              <a:gd name="connsiteX22" fmla="*/ 447198 w 894398"/>
              <a:gd name="connsiteY22" fmla="*/ 429577 h 825531"/>
              <a:gd name="connsiteX23" fmla="*/ 497109 w 894398"/>
              <a:gd name="connsiteY23" fmla="*/ 256031 h 825531"/>
              <a:gd name="connsiteX24" fmla="*/ 531018 w 894398"/>
              <a:gd name="connsiteY24" fmla="*/ 359663 h 825531"/>
              <a:gd name="connsiteX25" fmla="*/ 484536 w 894398"/>
              <a:gd name="connsiteY25" fmla="*/ 462628 h 825531"/>
              <a:gd name="connsiteX26" fmla="*/ 482822 w 894398"/>
              <a:gd name="connsiteY26" fmla="*/ 350710 h 825531"/>
              <a:gd name="connsiteX27" fmla="*/ 417957 w 894398"/>
              <a:gd name="connsiteY27" fmla="*/ 463200 h 825531"/>
              <a:gd name="connsiteX28" fmla="*/ 402431 w 894398"/>
              <a:gd name="connsiteY28" fmla="*/ 350710 h 825531"/>
              <a:gd name="connsiteX29" fmla="*/ 497109 w 894398"/>
              <a:gd name="connsiteY29" fmla="*/ 256031 h 825531"/>
              <a:gd name="connsiteX30" fmla="*/ 347662 w 894398"/>
              <a:gd name="connsiteY30" fmla="*/ 0 h 825531"/>
              <a:gd name="connsiteX31" fmla="*/ 626078 w 894398"/>
              <a:gd name="connsiteY31" fmla="*/ 199644 h 825531"/>
              <a:gd name="connsiteX32" fmla="*/ 551402 w 894398"/>
              <a:gd name="connsiteY32" fmla="*/ 461391 h 825531"/>
              <a:gd name="connsiteX33" fmla="*/ 474820 w 894398"/>
              <a:gd name="connsiteY33" fmla="*/ 171641 h 825531"/>
              <a:gd name="connsiteX34" fmla="*/ 365569 w 894398"/>
              <a:gd name="connsiteY34" fmla="*/ 463201 h 825531"/>
              <a:gd name="connsiteX35" fmla="*/ 308800 w 894398"/>
              <a:gd name="connsiteY35" fmla="*/ 217170 h 825531"/>
              <a:gd name="connsiteX36" fmla="*/ 347662 w 894398"/>
              <a:gd name="connsiteY36" fmla="*/ 0 h 82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94398" h="825531">
                <a:moveTo>
                  <a:pt x="447198" y="429577"/>
                </a:moveTo>
                <a:cubicBezTo>
                  <a:pt x="460628" y="429577"/>
                  <a:pt x="471582" y="440531"/>
                  <a:pt x="471582" y="453961"/>
                </a:cubicBezTo>
                <a:lnTo>
                  <a:pt x="471582" y="504253"/>
                </a:lnTo>
                <a:lnTo>
                  <a:pt x="894398" y="504253"/>
                </a:lnTo>
                <a:cubicBezTo>
                  <a:pt x="855250" y="588550"/>
                  <a:pt x="792981" y="659963"/>
                  <a:pt x="715733" y="710303"/>
                </a:cubicBezTo>
                <a:lnTo>
                  <a:pt x="680561" y="729842"/>
                </a:lnTo>
                <a:lnTo>
                  <a:pt x="680561" y="804100"/>
                </a:lnTo>
                <a:cubicBezTo>
                  <a:pt x="680561" y="815911"/>
                  <a:pt x="670940" y="825531"/>
                  <a:pt x="659129" y="825531"/>
                </a:cubicBezTo>
                <a:cubicBezTo>
                  <a:pt x="647318" y="825531"/>
                  <a:pt x="637698" y="815911"/>
                  <a:pt x="637698" y="804100"/>
                </a:cubicBezTo>
                <a:lnTo>
                  <a:pt x="637698" y="750630"/>
                </a:lnTo>
                <a:lnTo>
                  <a:pt x="589646" y="768983"/>
                </a:lnTo>
                <a:cubicBezTo>
                  <a:pt x="544551" y="782592"/>
                  <a:pt x="496729" y="789908"/>
                  <a:pt x="447199" y="789908"/>
                </a:cubicBezTo>
                <a:cubicBezTo>
                  <a:pt x="397669" y="789908"/>
                  <a:pt x="349847" y="782598"/>
                  <a:pt x="304752" y="768996"/>
                </a:cubicBezTo>
                <a:lnTo>
                  <a:pt x="256699" y="750652"/>
                </a:lnTo>
                <a:lnTo>
                  <a:pt x="256699" y="804100"/>
                </a:lnTo>
                <a:cubicBezTo>
                  <a:pt x="256699" y="815911"/>
                  <a:pt x="247078" y="825531"/>
                  <a:pt x="235267" y="825531"/>
                </a:cubicBezTo>
                <a:cubicBezTo>
                  <a:pt x="223456" y="825531"/>
                  <a:pt x="213836" y="815911"/>
                  <a:pt x="213836" y="804100"/>
                </a:cubicBezTo>
                <a:lnTo>
                  <a:pt x="213836" y="729871"/>
                </a:lnTo>
                <a:lnTo>
                  <a:pt x="178665" y="710339"/>
                </a:lnTo>
                <a:cubicBezTo>
                  <a:pt x="101418" y="660011"/>
                  <a:pt x="39148" y="588597"/>
                  <a:pt x="0" y="504253"/>
                </a:cubicBezTo>
                <a:lnTo>
                  <a:pt x="422814" y="504253"/>
                </a:lnTo>
                <a:lnTo>
                  <a:pt x="422814" y="453961"/>
                </a:lnTo>
                <a:cubicBezTo>
                  <a:pt x="422814" y="440531"/>
                  <a:pt x="433768" y="429577"/>
                  <a:pt x="447198" y="429577"/>
                </a:cubicBezTo>
                <a:close/>
                <a:moveTo>
                  <a:pt x="497109" y="256031"/>
                </a:moveTo>
                <a:cubicBezTo>
                  <a:pt x="523875" y="277462"/>
                  <a:pt x="529971" y="318515"/>
                  <a:pt x="531018" y="359663"/>
                </a:cubicBezTo>
                <a:cubicBezTo>
                  <a:pt x="531971" y="394906"/>
                  <a:pt x="514064" y="430624"/>
                  <a:pt x="484536" y="462628"/>
                </a:cubicBezTo>
                <a:cubicBezTo>
                  <a:pt x="490442" y="420528"/>
                  <a:pt x="513111" y="391858"/>
                  <a:pt x="482822" y="350710"/>
                </a:cubicBezTo>
                <a:cubicBezTo>
                  <a:pt x="459295" y="386809"/>
                  <a:pt x="383476" y="406431"/>
                  <a:pt x="417957" y="463200"/>
                </a:cubicBezTo>
                <a:cubicBezTo>
                  <a:pt x="372999" y="443388"/>
                  <a:pt x="369665" y="387952"/>
                  <a:pt x="402431" y="350710"/>
                </a:cubicBezTo>
                <a:cubicBezTo>
                  <a:pt x="422910" y="327373"/>
                  <a:pt x="516255" y="289654"/>
                  <a:pt x="497109" y="256031"/>
                </a:cubicBezTo>
                <a:close/>
                <a:moveTo>
                  <a:pt x="347662" y="0"/>
                </a:moveTo>
                <a:cubicBezTo>
                  <a:pt x="482726" y="28766"/>
                  <a:pt x="580167" y="82677"/>
                  <a:pt x="626078" y="199644"/>
                </a:cubicBezTo>
                <a:cubicBezTo>
                  <a:pt x="661891" y="291084"/>
                  <a:pt x="633793" y="372237"/>
                  <a:pt x="551402" y="461391"/>
                </a:cubicBezTo>
                <a:cubicBezTo>
                  <a:pt x="567975" y="343948"/>
                  <a:pt x="593216" y="244412"/>
                  <a:pt x="474820" y="171641"/>
                </a:cubicBezTo>
                <a:cubicBezTo>
                  <a:pt x="483107" y="292608"/>
                  <a:pt x="269462" y="304800"/>
                  <a:pt x="365569" y="463201"/>
                </a:cubicBezTo>
                <a:cubicBezTo>
                  <a:pt x="240124" y="407956"/>
                  <a:pt x="217455" y="321088"/>
                  <a:pt x="308800" y="217170"/>
                </a:cubicBezTo>
                <a:cubicBezTo>
                  <a:pt x="365855" y="152305"/>
                  <a:pt x="401002" y="93917"/>
                  <a:pt x="347662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84359A7-DA0F-4C03-BDB3-AB7FB2EC0F57}"/>
              </a:ext>
            </a:extLst>
          </p:cNvPr>
          <p:cNvSpPr/>
          <p:nvPr/>
        </p:nvSpPr>
        <p:spPr>
          <a:xfrm>
            <a:off x="8384521" y="2582528"/>
            <a:ext cx="547057" cy="484145"/>
          </a:xfrm>
          <a:custGeom>
            <a:avLst/>
            <a:gdLst>
              <a:gd name="connsiteX0" fmla="*/ 34576 w 509397"/>
              <a:gd name="connsiteY0" fmla="*/ 285559 h 450817"/>
              <a:gd name="connsiteX1" fmla="*/ 13621 w 509397"/>
              <a:gd name="connsiteY1" fmla="*/ 334994 h 450817"/>
              <a:gd name="connsiteX2" fmla="*/ 35528 w 509397"/>
              <a:gd name="connsiteY2" fmla="*/ 356901 h 450817"/>
              <a:gd name="connsiteX3" fmla="*/ 57055 w 509397"/>
              <a:gd name="connsiteY3" fmla="*/ 355663 h 450817"/>
              <a:gd name="connsiteX4" fmla="*/ 37719 w 509397"/>
              <a:gd name="connsiteY4" fmla="*/ 332136 h 450817"/>
              <a:gd name="connsiteX5" fmla="*/ 34576 w 509397"/>
              <a:gd name="connsiteY5" fmla="*/ 285559 h 450817"/>
              <a:gd name="connsiteX6" fmla="*/ 45148 w 509397"/>
              <a:gd name="connsiteY6" fmla="*/ 251459 h 450817"/>
              <a:gd name="connsiteX7" fmla="*/ 254699 w 509397"/>
              <a:gd name="connsiteY7" fmla="*/ 328897 h 450817"/>
              <a:gd name="connsiteX8" fmla="*/ 464249 w 509397"/>
              <a:gd name="connsiteY8" fmla="*/ 251459 h 450817"/>
              <a:gd name="connsiteX9" fmla="*/ 509397 w 509397"/>
              <a:gd name="connsiteY9" fmla="*/ 323659 h 450817"/>
              <a:gd name="connsiteX10" fmla="*/ 254699 w 509397"/>
              <a:gd name="connsiteY10" fmla="*/ 450817 h 450817"/>
              <a:gd name="connsiteX11" fmla="*/ 0 w 509397"/>
              <a:gd name="connsiteY11" fmla="*/ 323659 h 450817"/>
              <a:gd name="connsiteX12" fmla="*/ 45148 w 509397"/>
              <a:gd name="connsiteY12" fmla="*/ 251459 h 450817"/>
              <a:gd name="connsiteX13" fmla="*/ 85725 w 509397"/>
              <a:gd name="connsiteY13" fmla="*/ 160781 h 450817"/>
              <a:gd name="connsiteX14" fmla="*/ 57340 w 509397"/>
              <a:gd name="connsiteY14" fmla="*/ 197833 h 450817"/>
              <a:gd name="connsiteX15" fmla="*/ 71056 w 509397"/>
              <a:gd name="connsiteY15" fmla="*/ 221074 h 450817"/>
              <a:gd name="connsiteX16" fmla="*/ 89439 w 509397"/>
              <a:gd name="connsiteY16" fmla="*/ 224694 h 450817"/>
              <a:gd name="connsiteX17" fmla="*/ 78295 w 509397"/>
              <a:gd name="connsiteY17" fmla="*/ 200691 h 450817"/>
              <a:gd name="connsiteX18" fmla="*/ 85725 w 509397"/>
              <a:gd name="connsiteY18" fmla="*/ 160781 h 450817"/>
              <a:gd name="connsiteX19" fmla="*/ 92583 w 509397"/>
              <a:gd name="connsiteY19" fmla="*/ 131635 h 450817"/>
              <a:gd name="connsiteX20" fmla="*/ 174688 w 509397"/>
              <a:gd name="connsiteY20" fmla="*/ 188594 h 450817"/>
              <a:gd name="connsiteX21" fmla="*/ 254698 w 509397"/>
              <a:gd name="connsiteY21" fmla="*/ 199929 h 450817"/>
              <a:gd name="connsiteX22" fmla="*/ 334708 w 509397"/>
              <a:gd name="connsiteY22" fmla="*/ 188594 h 450817"/>
              <a:gd name="connsiteX23" fmla="*/ 416813 w 509397"/>
              <a:gd name="connsiteY23" fmla="*/ 131635 h 450817"/>
              <a:gd name="connsiteX24" fmla="*/ 473773 w 509397"/>
              <a:gd name="connsiteY24" fmla="*/ 205263 h 450817"/>
              <a:gd name="connsiteX25" fmla="*/ 464248 w 509397"/>
              <a:gd name="connsiteY25" fmla="*/ 237172 h 450817"/>
              <a:gd name="connsiteX26" fmla="*/ 254698 w 509397"/>
              <a:gd name="connsiteY26" fmla="*/ 314610 h 450817"/>
              <a:gd name="connsiteX27" fmla="*/ 45148 w 509397"/>
              <a:gd name="connsiteY27" fmla="*/ 237172 h 450817"/>
              <a:gd name="connsiteX28" fmla="*/ 35623 w 509397"/>
              <a:gd name="connsiteY28" fmla="*/ 205263 h 450817"/>
              <a:gd name="connsiteX29" fmla="*/ 92583 w 509397"/>
              <a:gd name="connsiteY29" fmla="*/ 131635 h 450817"/>
              <a:gd name="connsiteX30" fmla="*/ 133255 w 509397"/>
              <a:gd name="connsiteY30" fmla="*/ 54768 h 450817"/>
              <a:gd name="connsiteX31" fmla="*/ 104870 w 509397"/>
              <a:gd name="connsiteY31" fmla="*/ 91820 h 450817"/>
              <a:gd name="connsiteX32" fmla="*/ 118586 w 509397"/>
              <a:gd name="connsiteY32" fmla="*/ 115061 h 450817"/>
              <a:gd name="connsiteX33" fmla="*/ 136969 w 509397"/>
              <a:gd name="connsiteY33" fmla="*/ 118681 h 450817"/>
              <a:gd name="connsiteX34" fmla="*/ 125825 w 509397"/>
              <a:gd name="connsiteY34" fmla="*/ 94678 h 450817"/>
              <a:gd name="connsiteX35" fmla="*/ 133255 w 509397"/>
              <a:gd name="connsiteY35" fmla="*/ 54768 h 450817"/>
              <a:gd name="connsiteX36" fmla="*/ 254698 w 509397"/>
              <a:gd name="connsiteY36" fmla="*/ 0 h 450817"/>
              <a:gd name="connsiteX37" fmla="*/ 423767 w 509397"/>
              <a:gd name="connsiteY37" fmla="*/ 95250 h 450817"/>
              <a:gd name="connsiteX38" fmla="*/ 416813 w 509397"/>
              <a:gd name="connsiteY38" fmla="*/ 122111 h 450817"/>
              <a:gd name="connsiteX39" fmla="*/ 334708 w 509397"/>
              <a:gd name="connsiteY39" fmla="*/ 179070 h 450817"/>
              <a:gd name="connsiteX40" fmla="*/ 254698 w 509397"/>
              <a:gd name="connsiteY40" fmla="*/ 190405 h 450817"/>
              <a:gd name="connsiteX41" fmla="*/ 174688 w 509397"/>
              <a:gd name="connsiteY41" fmla="*/ 179070 h 450817"/>
              <a:gd name="connsiteX42" fmla="*/ 92582 w 509397"/>
              <a:gd name="connsiteY42" fmla="*/ 122111 h 450817"/>
              <a:gd name="connsiteX43" fmla="*/ 85629 w 509397"/>
              <a:gd name="connsiteY43" fmla="*/ 95250 h 450817"/>
              <a:gd name="connsiteX44" fmla="*/ 254698 w 509397"/>
              <a:gd name="connsiteY44" fmla="*/ 0 h 45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09397" h="450817">
                <a:moveTo>
                  <a:pt x="34576" y="285559"/>
                </a:moveTo>
                <a:cubicBezTo>
                  <a:pt x="13144" y="296989"/>
                  <a:pt x="8668" y="314991"/>
                  <a:pt x="13621" y="334994"/>
                </a:cubicBezTo>
                <a:cubicBezTo>
                  <a:pt x="15907" y="344233"/>
                  <a:pt x="26194" y="353949"/>
                  <a:pt x="35528" y="356901"/>
                </a:cubicBezTo>
                <a:cubicBezTo>
                  <a:pt x="48768" y="361092"/>
                  <a:pt x="53245" y="360997"/>
                  <a:pt x="57055" y="355663"/>
                </a:cubicBezTo>
                <a:cubicBezTo>
                  <a:pt x="66961" y="341757"/>
                  <a:pt x="42672" y="336423"/>
                  <a:pt x="37719" y="332136"/>
                </a:cubicBezTo>
                <a:cubicBezTo>
                  <a:pt x="24003" y="320325"/>
                  <a:pt x="29718" y="300799"/>
                  <a:pt x="34576" y="285559"/>
                </a:cubicBezTo>
                <a:close/>
                <a:moveTo>
                  <a:pt x="45148" y="251459"/>
                </a:moveTo>
                <a:cubicBezTo>
                  <a:pt x="72485" y="296322"/>
                  <a:pt x="156019" y="328897"/>
                  <a:pt x="254699" y="328897"/>
                </a:cubicBezTo>
                <a:cubicBezTo>
                  <a:pt x="353378" y="328897"/>
                  <a:pt x="436912" y="296227"/>
                  <a:pt x="464249" y="251459"/>
                </a:cubicBezTo>
                <a:cubicBezTo>
                  <a:pt x="492728" y="271938"/>
                  <a:pt x="509397" y="296798"/>
                  <a:pt x="509397" y="323659"/>
                </a:cubicBezTo>
                <a:cubicBezTo>
                  <a:pt x="509397" y="393953"/>
                  <a:pt x="395383" y="450817"/>
                  <a:pt x="254699" y="450817"/>
                </a:cubicBezTo>
                <a:cubicBezTo>
                  <a:pt x="114014" y="450817"/>
                  <a:pt x="0" y="393858"/>
                  <a:pt x="0" y="323659"/>
                </a:cubicBezTo>
                <a:cubicBezTo>
                  <a:pt x="0" y="296798"/>
                  <a:pt x="16669" y="271938"/>
                  <a:pt x="45148" y="251459"/>
                </a:cubicBezTo>
                <a:close/>
                <a:moveTo>
                  <a:pt x="85725" y="160781"/>
                </a:moveTo>
                <a:cubicBezTo>
                  <a:pt x="65246" y="165734"/>
                  <a:pt x="57531" y="180022"/>
                  <a:pt x="57340" y="197833"/>
                </a:cubicBezTo>
                <a:cubicBezTo>
                  <a:pt x="57245" y="206215"/>
                  <a:pt x="63817" y="216598"/>
                  <a:pt x="71056" y="221074"/>
                </a:cubicBezTo>
                <a:cubicBezTo>
                  <a:pt x="81248" y="227456"/>
                  <a:pt x="85153" y="228313"/>
                  <a:pt x="89439" y="224694"/>
                </a:cubicBezTo>
                <a:cubicBezTo>
                  <a:pt x="100774" y="215074"/>
                  <a:pt x="81534" y="205358"/>
                  <a:pt x="78295" y="200691"/>
                </a:cubicBezTo>
                <a:cubicBezTo>
                  <a:pt x="69342" y="187832"/>
                  <a:pt x="78295" y="172592"/>
                  <a:pt x="85725" y="160781"/>
                </a:cubicBezTo>
                <a:close/>
                <a:moveTo>
                  <a:pt x="92583" y="131635"/>
                </a:moveTo>
                <a:cubicBezTo>
                  <a:pt x="105441" y="156210"/>
                  <a:pt x="135350" y="176688"/>
                  <a:pt x="174688" y="188594"/>
                </a:cubicBezTo>
                <a:cubicBezTo>
                  <a:pt x="198501" y="195833"/>
                  <a:pt x="225742" y="199929"/>
                  <a:pt x="254698" y="199929"/>
                </a:cubicBezTo>
                <a:cubicBezTo>
                  <a:pt x="283654" y="199929"/>
                  <a:pt x="310896" y="195833"/>
                  <a:pt x="334708" y="188594"/>
                </a:cubicBezTo>
                <a:cubicBezTo>
                  <a:pt x="374046" y="176688"/>
                  <a:pt x="403955" y="156210"/>
                  <a:pt x="416813" y="131635"/>
                </a:cubicBezTo>
                <a:cubicBezTo>
                  <a:pt x="452247" y="151066"/>
                  <a:pt x="473773" y="176879"/>
                  <a:pt x="473773" y="205263"/>
                </a:cubicBezTo>
                <a:cubicBezTo>
                  <a:pt x="473773" y="216312"/>
                  <a:pt x="470439" y="227076"/>
                  <a:pt x="464248" y="237172"/>
                </a:cubicBezTo>
                <a:cubicBezTo>
                  <a:pt x="436911" y="282035"/>
                  <a:pt x="353377" y="314610"/>
                  <a:pt x="254698" y="314610"/>
                </a:cubicBezTo>
                <a:cubicBezTo>
                  <a:pt x="156019" y="314610"/>
                  <a:pt x="72485" y="281940"/>
                  <a:pt x="45148" y="237172"/>
                </a:cubicBezTo>
                <a:cubicBezTo>
                  <a:pt x="38957" y="227076"/>
                  <a:pt x="35623" y="216408"/>
                  <a:pt x="35623" y="205263"/>
                </a:cubicBezTo>
                <a:cubicBezTo>
                  <a:pt x="35623" y="176879"/>
                  <a:pt x="57150" y="151066"/>
                  <a:pt x="92583" y="131635"/>
                </a:cubicBezTo>
                <a:close/>
                <a:moveTo>
                  <a:pt x="133255" y="54768"/>
                </a:moveTo>
                <a:cubicBezTo>
                  <a:pt x="112681" y="59721"/>
                  <a:pt x="104965" y="73913"/>
                  <a:pt x="104870" y="91820"/>
                </a:cubicBezTo>
                <a:cubicBezTo>
                  <a:pt x="104775" y="100202"/>
                  <a:pt x="111347" y="110584"/>
                  <a:pt x="118586" y="115061"/>
                </a:cubicBezTo>
                <a:cubicBezTo>
                  <a:pt x="128778" y="121443"/>
                  <a:pt x="132683" y="122300"/>
                  <a:pt x="136969" y="118681"/>
                </a:cubicBezTo>
                <a:cubicBezTo>
                  <a:pt x="148304" y="109061"/>
                  <a:pt x="129064" y="99345"/>
                  <a:pt x="125825" y="94678"/>
                </a:cubicBezTo>
                <a:cubicBezTo>
                  <a:pt x="116872" y="81819"/>
                  <a:pt x="125825" y="66579"/>
                  <a:pt x="133255" y="54768"/>
                </a:cubicBezTo>
                <a:close/>
                <a:moveTo>
                  <a:pt x="254698" y="0"/>
                </a:moveTo>
                <a:cubicBezTo>
                  <a:pt x="348043" y="0"/>
                  <a:pt x="423767" y="42672"/>
                  <a:pt x="423767" y="95250"/>
                </a:cubicBezTo>
                <a:cubicBezTo>
                  <a:pt x="423767" y="104584"/>
                  <a:pt x="421290" y="113538"/>
                  <a:pt x="416813" y="122111"/>
                </a:cubicBezTo>
                <a:cubicBezTo>
                  <a:pt x="403955" y="146685"/>
                  <a:pt x="374046" y="167164"/>
                  <a:pt x="334708" y="179070"/>
                </a:cubicBezTo>
                <a:cubicBezTo>
                  <a:pt x="310895" y="186309"/>
                  <a:pt x="283654" y="190405"/>
                  <a:pt x="254698" y="190405"/>
                </a:cubicBezTo>
                <a:cubicBezTo>
                  <a:pt x="225742" y="190405"/>
                  <a:pt x="198500" y="186309"/>
                  <a:pt x="174688" y="179070"/>
                </a:cubicBezTo>
                <a:cubicBezTo>
                  <a:pt x="135350" y="167164"/>
                  <a:pt x="105441" y="146685"/>
                  <a:pt x="92582" y="122111"/>
                </a:cubicBezTo>
                <a:cubicBezTo>
                  <a:pt x="88106" y="113633"/>
                  <a:pt x="85629" y="104584"/>
                  <a:pt x="85629" y="95250"/>
                </a:cubicBezTo>
                <a:cubicBezTo>
                  <a:pt x="85629" y="42672"/>
                  <a:pt x="161353" y="0"/>
                  <a:pt x="254698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A6A82B4-1644-48D5-956A-40E62F74011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737EB5-E75A-4DF6-8575-98E6A16A3A95}"/>
              </a:ext>
            </a:extLst>
          </p:cNvPr>
          <p:cNvGrpSpPr>
            <a:grpSpLocks noChangeAspect="1"/>
          </p:cNvGrpSpPr>
          <p:nvPr/>
        </p:nvGrpSpPr>
        <p:grpSpPr>
          <a:xfrm>
            <a:off x="5515135" y="1675475"/>
            <a:ext cx="1161729" cy="4040450"/>
            <a:chOff x="1755471" y="2057490"/>
            <a:chExt cx="1035089" cy="3600000"/>
          </a:xfrm>
        </p:grpSpPr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id="{722AAFE6-738C-42B4-8164-0177926EC50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9500" y="2057490"/>
              <a:ext cx="347031" cy="360000"/>
            </a:xfrm>
            <a:custGeom>
              <a:avLst/>
              <a:gdLst/>
              <a:ahLst/>
              <a:cxnLst/>
              <a:rect l="l" t="t" r="r" b="b"/>
              <a:pathLst>
                <a:path w="347031" h="360000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9004E036-EC70-4C3D-B560-999EB68BEEF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5171" y="2417490"/>
              <a:ext cx="935688" cy="360000"/>
            </a:xfrm>
            <a:custGeom>
              <a:avLst/>
              <a:gdLst/>
              <a:ahLst/>
              <a:cxnLst/>
              <a:rect l="l" t="t" r="r" b="b"/>
              <a:pathLst>
                <a:path w="935688" h="360000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9E79511C-1FF4-412A-9E51-A91C4B1A42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5678" y="2777490"/>
              <a:ext cx="1014675" cy="360000"/>
            </a:xfrm>
            <a:custGeom>
              <a:avLst/>
              <a:gdLst/>
              <a:ahLst/>
              <a:cxnLst/>
              <a:rect l="l" t="t" r="r" b="b"/>
              <a:pathLst>
                <a:path w="1014675" h="360000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5F73557E-5BD0-45D0-81A4-A4E2C67B147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471" y="3137490"/>
              <a:ext cx="1035089" cy="360000"/>
            </a:xfrm>
            <a:custGeom>
              <a:avLst/>
              <a:gdLst/>
              <a:ahLst/>
              <a:cxnLst/>
              <a:rect l="l" t="t" r="r" b="b"/>
              <a:pathLst>
                <a:path w="1035089" h="360000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E0263D6B-1070-4CDB-B112-A1B40E692F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688" y="3497490"/>
              <a:ext cx="1018654" cy="360000"/>
            </a:xfrm>
            <a:custGeom>
              <a:avLst/>
              <a:gdLst/>
              <a:ahLst/>
              <a:cxnLst/>
              <a:rect l="l" t="t" r="r" b="b"/>
              <a:pathLst>
                <a:path w="1018654" h="360000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56347B71-41A4-42D8-A609-7F313B2D576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6672" y="3857490"/>
              <a:ext cx="1032687" cy="360000"/>
            </a:xfrm>
            <a:custGeom>
              <a:avLst/>
              <a:gdLst/>
              <a:ahLst/>
              <a:cxnLst/>
              <a:rect l="l" t="t" r="r" b="b"/>
              <a:pathLst>
                <a:path w="1032687" h="360000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A6EDA561-9380-495C-86A2-DC0CD226F1C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1253" y="4217490"/>
              <a:ext cx="698451" cy="360000"/>
            </a:xfrm>
            <a:custGeom>
              <a:avLst/>
              <a:gdLst/>
              <a:ahLst/>
              <a:cxnLst/>
              <a:rect l="l" t="t" r="r" b="b"/>
              <a:pathLst>
                <a:path w="698451" h="360000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19FF748F-B568-4B5E-BB77-2EEDDBC924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06903" y="4577490"/>
              <a:ext cx="748098" cy="360000"/>
            </a:xfrm>
            <a:custGeom>
              <a:avLst/>
              <a:gdLst/>
              <a:ahLst/>
              <a:cxnLst/>
              <a:rect l="l" t="t" r="r" b="b"/>
              <a:pathLst>
                <a:path w="748098" h="360000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5BD33814-C946-4782-B981-CA7B24C3D9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7210" y="4937490"/>
              <a:ext cx="687484" cy="360000"/>
            </a:xfrm>
            <a:custGeom>
              <a:avLst/>
              <a:gdLst/>
              <a:ahLst/>
              <a:cxnLst/>
              <a:rect l="l" t="t" r="r" b="b"/>
              <a:pathLst>
                <a:path w="687484" h="360000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2CD25164-B37B-45C2-8CB7-7051860B2D5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3060" y="5297490"/>
              <a:ext cx="691661" cy="360000"/>
            </a:xfrm>
            <a:custGeom>
              <a:avLst/>
              <a:gdLst/>
              <a:ahLst/>
              <a:cxnLst/>
              <a:rect l="l" t="t" r="r" b="b"/>
              <a:pathLst>
                <a:path w="691661" h="360000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2A5855-689C-4A94-86FB-108987C68936}"/>
              </a:ext>
            </a:extLst>
          </p:cNvPr>
          <p:cNvGrpSpPr/>
          <p:nvPr/>
        </p:nvGrpSpPr>
        <p:grpSpPr>
          <a:xfrm>
            <a:off x="764929" y="5799373"/>
            <a:ext cx="1371600" cy="523221"/>
            <a:chOff x="764930" y="5799373"/>
            <a:chExt cx="1371600" cy="523221"/>
          </a:xfrm>
          <a:solidFill>
            <a:schemeClr val="accent5"/>
          </a:solidFill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D14FFFC-BEB2-4BD2-A38C-78256E3203E5}"/>
                </a:ext>
              </a:extLst>
            </p:cNvPr>
            <p:cNvSpPr/>
            <p:nvPr/>
          </p:nvSpPr>
          <p:spPr>
            <a:xfrm>
              <a:off x="764930" y="5799373"/>
              <a:ext cx="1371600" cy="52322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6D08EB-15EC-4D15-95EB-AF0F86C521CF}"/>
                </a:ext>
              </a:extLst>
            </p:cNvPr>
            <p:cNvSpPr/>
            <p:nvPr/>
          </p:nvSpPr>
          <p:spPr>
            <a:xfrm>
              <a:off x="998523" y="5799373"/>
              <a:ext cx="90441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A78560-7F8C-4766-9427-14875D7160CD}"/>
              </a:ext>
            </a:extLst>
          </p:cNvPr>
          <p:cNvGrpSpPr/>
          <p:nvPr/>
        </p:nvGrpSpPr>
        <p:grpSpPr>
          <a:xfrm>
            <a:off x="3087565" y="5799373"/>
            <a:ext cx="1371600" cy="523221"/>
            <a:chOff x="2667000" y="5799373"/>
            <a:chExt cx="1371600" cy="52322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AC53436-6F6C-426E-9415-3F8ADDD371CD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5D8934-5B49-419D-B5BC-AB5256B7F26D}"/>
                </a:ext>
              </a:extLst>
            </p:cNvPr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E343DB-E710-4245-BC3C-101DD31B94C5}"/>
              </a:ext>
            </a:extLst>
          </p:cNvPr>
          <p:cNvGrpSpPr/>
          <p:nvPr/>
        </p:nvGrpSpPr>
        <p:grpSpPr>
          <a:xfrm>
            <a:off x="5410200" y="5799373"/>
            <a:ext cx="1371600" cy="523221"/>
            <a:chOff x="2667000" y="5799373"/>
            <a:chExt cx="1371600" cy="52322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0782FC0-D531-4D62-AD7A-4583B9E3D19E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215173-4E1E-40EC-9DC3-6C98CBA95670}"/>
                </a:ext>
              </a:extLst>
            </p:cNvPr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30B6E1-75E1-4B1A-8176-086DFFE5C1C6}"/>
              </a:ext>
            </a:extLst>
          </p:cNvPr>
          <p:cNvGrpSpPr/>
          <p:nvPr/>
        </p:nvGrpSpPr>
        <p:grpSpPr>
          <a:xfrm>
            <a:off x="7732835" y="5799373"/>
            <a:ext cx="1371600" cy="523221"/>
            <a:chOff x="2667000" y="5799373"/>
            <a:chExt cx="1371600" cy="52322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967744D-2735-45C5-8B5A-ED0FE465D4C6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639AAB8-BF1C-453B-8A20-5CE92AC72D9E}"/>
                </a:ext>
              </a:extLst>
            </p:cNvPr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1C2638-B38E-4D5C-918E-17B677C39544}"/>
              </a:ext>
            </a:extLst>
          </p:cNvPr>
          <p:cNvGrpSpPr/>
          <p:nvPr/>
        </p:nvGrpSpPr>
        <p:grpSpPr>
          <a:xfrm>
            <a:off x="10055470" y="5799373"/>
            <a:ext cx="1371600" cy="523221"/>
            <a:chOff x="2667000" y="5799373"/>
            <a:chExt cx="1371600" cy="523221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CFD9FC6-FBA7-454C-A5C9-AE8477692556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19FAEC-EC7A-4813-9D4A-74B5EFD08CAA}"/>
                </a:ext>
              </a:extLst>
            </p:cNvPr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E571B68-0F1A-43A8-8F5B-B4CF38C63497}"/>
              </a:ext>
            </a:extLst>
          </p:cNvPr>
          <p:cNvCxnSpPr>
            <a:cxnSpLocks/>
            <a:endCxn id="16" idx="0"/>
          </p:cNvCxnSpPr>
          <p:nvPr/>
        </p:nvCxnSpPr>
        <p:spPr>
          <a:xfrm rot="10800000" flipV="1">
            <a:off x="1450731" y="1987061"/>
            <a:ext cx="4387363" cy="3812312"/>
          </a:xfrm>
          <a:prstGeom prst="bentConnector2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B0A44F-2433-4C23-8C61-657E8BCF098F}"/>
              </a:ext>
            </a:extLst>
          </p:cNvPr>
          <p:cNvCxnSpPr>
            <a:cxnSpLocks/>
            <a:endCxn id="19" idx="0"/>
          </p:cNvCxnSpPr>
          <p:nvPr/>
        </p:nvCxnSpPr>
        <p:spPr>
          <a:xfrm rot="5400000">
            <a:off x="3551600" y="3826616"/>
            <a:ext cx="2194524" cy="1750991"/>
          </a:xfrm>
          <a:prstGeom prst="bentConnector3">
            <a:avLst>
              <a:gd name="adj1" fmla="val -482"/>
            </a:avLst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824C51B-4A24-438B-A023-9D8FCC496AD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714069" y="2821375"/>
            <a:ext cx="4027202" cy="2977998"/>
          </a:xfrm>
          <a:prstGeom prst="bentConnector2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5CBDC8E-F8CC-414E-B0F9-FD313591954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6524720" y="4598377"/>
            <a:ext cx="1893916" cy="1200996"/>
          </a:xfrm>
          <a:prstGeom prst="bentConnector2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A3F8CB-FA3C-4192-9014-AF60FF3B6C4F}"/>
              </a:ext>
            </a:extLst>
          </p:cNvPr>
          <p:cNvSpPr txBox="1"/>
          <p:nvPr/>
        </p:nvSpPr>
        <p:spPr>
          <a:xfrm>
            <a:off x="2114820" y="2082711"/>
            <a:ext cx="3044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F4705C-A4C7-4A9F-A94C-143E4FC31404}"/>
              </a:ext>
            </a:extLst>
          </p:cNvPr>
          <p:cNvSpPr txBox="1"/>
          <p:nvPr/>
        </p:nvSpPr>
        <p:spPr>
          <a:xfrm>
            <a:off x="3851031" y="3706680"/>
            <a:ext cx="1578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8D2C6B-6D6A-4259-961A-433E1BFD21EF}"/>
              </a:ext>
            </a:extLst>
          </p:cNvPr>
          <p:cNvSpPr txBox="1"/>
          <p:nvPr/>
        </p:nvSpPr>
        <p:spPr>
          <a:xfrm>
            <a:off x="6675516" y="4703587"/>
            <a:ext cx="1743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E83F47-CB3B-4A1A-9DA2-CBD7DEEC6D2F}"/>
              </a:ext>
            </a:extLst>
          </p:cNvPr>
          <p:cNvSpPr txBox="1"/>
          <p:nvPr/>
        </p:nvSpPr>
        <p:spPr>
          <a:xfrm>
            <a:off x="7011125" y="2928847"/>
            <a:ext cx="3044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E8DA3A-0674-40AE-AB49-CC61BF5B19A4}"/>
              </a:ext>
            </a:extLst>
          </p:cNvPr>
          <p:cNvGrpSpPr/>
          <p:nvPr/>
        </p:nvGrpSpPr>
        <p:grpSpPr>
          <a:xfrm>
            <a:off x="5210528" y="1954803"/>
            <a:ext cx="1759518" cy="1759516"/>
            <a:chOff x="5216241" y="2465715"/>
            <a:chExt cx="1759518" cy="175951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E52844D-E8CA-4D55-9940-4159CC0FA54B}"/>
                </a:ext>
              </a:extLst>
            </p:cNvPr>
            <p:cNvGrpSpPr/>
            <p:nvPr/>
          </p:nvGrpSpPr>
          <p:grpSpPr>
            <a:xfrm>
              <a:off x="5216241" y="2465715"/>
              <a:ext cx="1759518" cy="1759516"/>
              <a:chOff x="5323215" y="2866292"/>
              <a:chExt cx="1345223" cy="134522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108A401-A8DD-44B6-91FC-677B6B03B17E}"/>
                  </a:ext>
                </a:extLst>
              </p:cNvPr>
              <p:cNvSpPr/>
              <p:nvPr/>
            </p:nvSpPr>
            <p:spPr>
              <a:xfrm>
                <a:off x="5323215" y="2866292"/>
                <a:ext cx="1345223" cy="134522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E7923BD-A0B5-4409-ACB9-57A1904E9D51}"/>
                  </a:ext>
                </a:extLst>
              </p:cNvPr>
              <p:cNvSpPr/>
              <p:nvPr/>
            </p:nvSpPr>
            <p:spPr>
              <a:xfrm>
                <a:off x="5399415" y="2942492"/>
                <a:ext cx="1192823" cy="11928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6F8735-7681-4A42-B158-F99952D27BAF}"/>
                </a:ext>
              </a:extLst>
            </p:cNvPr>
            <p:cNvSpPr txBox="1"/>
            <p:nvPr/>
          </p:nvSpPr>
          <p:spPr>
            <a:xfrm>
              <a:off x="5282341" y="2890070"/>
              <a:ext cx="16273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Simple PowerPoint Design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0EC7152-933F-4A22-9A3B-5A1DDA69F014}"/>
              </a:ext>
            </a:extLst>
          </p:cNvPr>
          <p:cNvGrpSpPr/>
          <p:nvPr/>
        </p:nvGrpSpPr>
        <p:grpSpPr>
          <a:xfrm>
            <a:off x="700449" y="1951827"/>
            <a:ext cx="2757646" cy="1765468"/>
            <a:chOff x="1075801" y="1126641"/>
            <a:chExt cx="2757646" cy="176546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700B43-D6AA-4258-B45E-206D53C59EFE}"/>
                </a:ext>
              </a:extLst>
            </p:cNvPr>
            <p:cNvSpPr txBox="1"/>
            <p:nvPr/>
          </p:nvSpPr>
          <p:spPr>
            <a:xfrm>
              <a:off x="1075801" y="1126641"/>
              <a:ext cx="91126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D1F787-A8D9-4E41-B147-3B5629D99621}"/>
                </a:ext>
              </a:extLst>
            </p:cNvPr>
            <p:cNvSpPr txBox="1"/>
            <p:nvPr/>
          </p:nvSpPr>
          <p:spPr>
            <a:xfrm>
              <a:off x="1148740" y="2061112"/>
              <a:ext cx="268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DA0A08-1722-4893-9666-C1E714C5D569}"/>
                </a:ext>
              </a:extLst>
            </p:cNvPr>
            <p:cNvSpPr txBox="1"/>
            <p:nvPr/>
          </p:nvSpPr>
          <p:spPr>
            <a:xfrm>
              <a:off x="1893111" y="1244965"/>
              <a:ext cx="1940336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</a:rPr>
                <a:t>CONTENTS HERE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C9D51D-BEDC-45B4-9EDB-9FD82F20223C}"/>
                </a:ext>
              </a:extLst>
            </p:cNvPr>
            <p:cNvSpPr txBox="1"/>
            <p:nvPr/>
          </p:nvSpPr>
          <p:spPr>
            <a:xfrm>
              <a:off x="1893110" y="1526877"/>
              <a:ext cx="1940336" cy="46166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2400" b="1" dirty="0">
                  <a:solidFill>
                    <a:schemeClr val="accent2"/>
                  </a:solidFill>
                </a:rPr>
                <a:t>Style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53C547-1FA3-4AC3-98FC-CC165B590420}"/>
              </a:ext>
            </a:extLst>
          </p:cNvPr>
          <p:cNvGrpSpPr/>
          <p:nvPr/>
        </p:nvGrpSpPr>
        <p:grpSpPr>
          <a:xfrm>
            <a:off x="8722479" y="1951827"/>
            <a:ext cx="2757646" cy="1765468"/>
            <a:chOff x="1075801" y="1126641"/>
            <a:chExt cx="2757646" cy="176546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7E6360-234E-4555-AC1E-675C5B601D6D}"/>
                </a:ext>
              </a:extLst>
            </p:cNvPr>
            <p:cNvSpPr txBox="1"/>
            <p:nvPr/>
          </p:nvSpPr>
          <p:spPr>
            <a:xfrm>
              <a:off x="1075801" y="1126641"/>
              <a:ext cx="91126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4"/>
                  </a:solidFill>
                </a:rPr>
                <a:t>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0F9051-A0C7-4FE5-8D38-354C97DB60B6}"/>
                </a:ext>
              </a:extLst>
            </p:cNvPr>
            <p:cNvSpPr txBox="1"/>
            <p:nvPr/>
          </p:nvSpPr>
          <p:spPr>
            <a:xfrm>
              <a:off x="1148740" y="2061112"/>
              <a:ext cx="268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7C09E4-AEDE-4E6C-971A-1993A0F2F615}"/>
                </a:ext>
              </a:extLst>
            </p:cNvPr>
            <p:cNvSpPr txBox="1"/>
            <p:nvPr/>
          </p:nvSpPr>
          <p:spPr>
            <a:xfrm>
              <a:off x="1893111" y="1244965"/>
              <a:ext cx="1940336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CONTENTS HERE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D1EF49-9760-40D6-A88D-0F37D4DDFA95}"/>
                </a:ext>
              </a:extLst>
            </p:cNvPr>
            <p:cNvSpPr txBox="1"/>
            <p:nvPr/>
          </p:nvSpPr>
          <p:spPr>
            <a:xfrm>
              <a:off x="1893110" y="1526877"/>
              <a:ext cx="1940336" cy="46166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</a:rPr>
                <a:t>Style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58BFB75-61E3-42EB-B450-EBEDEA3ACC90}"/>
              </a:ext>
            </a:extLst>
          </p:cNvPr>
          <p:cNvGrpSpPr/>
          <p:nvPr/>
        </p:nvGrpSpPr>
        <p:grpSpPr>
          <a:xfrm>
            <a:off x="4711464" y="4588042"/>
            <a:ext cx="2757646" cy="1765468"/>
            <a:chOff x="1075801" y="1126641"/>
            <a:chExt cx="2757646" cy="17654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D17A9C-F2EA-4A06-AD74-9533EC9030C5}"/>
                </a:ext>
              </a:extLst>
            </p:cNvPr>
            <p:cNvSpPr txBox="1"/>
            <p:nvPr/>
          </p:nvSpPr>
          <p:spPr>
            <a:xfrm>
              <a:off x="1075801" y="1126641"/>
              <a:ext cx="91126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3"/>
                  </a:solidFill>
                </a:rPr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57E2BF-16EC-480D-9B5C-A909763D211A}"/>
                </a:ext>
              </a:extLst>
            </p:cNvPr>
            <p:cNvSpPr txBox="1"/>
            <p:nvPr/>
          </p:nvSpPr>
          <p:spPr>
            <a:xfrm>
              <a:off x="1148740" y="2061112"/>
              <a:ext cx="268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B707AE-C811-479C-970F-A1E87F369F68}"/>
                </a:ext>
              </a:extLst>
            </p:cNvPr>
            <p:cNvSpPr txBox="1"/>
            <p:nvPr/>
          </p:nvSpPr>
          <p:spPr>
            <a:xfrm>
              <a:off x="1893111" y="1244965"/>
              <a:ext cx="1940336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3"/>
                  </a:solidFill>
                </a:rPr>
                <a:t>CONTENTS HERE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7B8A84-5B2F-443E-AFDB-20E211F636A5}"/>
                </a:ext>
              </a:extLst>
            </p:cNvPr>
            <p:cNvSpPr txBox="1"/>
            <p:nvPr/>
          </p:nvSpPr>
          <p:spPr>
            <a:xfrm>
              <a:off x="1893110" y="1526877"/>
              <a:ext cx="1940336" cy="46166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</a:rPr>
                <a:t>Style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4D231AC-8819-40FC-A923-C0CE5DF1D92F}"/>
              </a:ext>
            </a:extLst>
          </p:cNvPr>
          <p:cNvSpPr/>
          <p:nvPr/>
        </p:nvSpPr>
        <p:spPr>
          <a:xfrm rot="16200000" flipH="1">
            <a:off x="8174642" y="3920015"/>
            <a:ext cx="1427298" cy="1793088"/>
          </a:xfrm>
          <a:custGeom>
            <a:avLst/>
            <a:gdLst>
              <a:gd name="connsiteX0" fmla="*/ 421838 w 553942"/>
              <a:gd name="connsiteY0" fmla="*/ 615246 h 695907"/>
              <a:gd name="connsiteX1" fmla="*/ 0 w 553942"/>
              <a:gd name="connsiteY1" fmla="*/ 667781 h 695907"/>
              <a:gd name="connsiteX2" fmla="*/ 273572 w 553942"/>
              <a:gd name="connsiteY2" fmla="*/ 465034 h 695907"/>
              <a:gd name="connsiteX3" fmla="*/ 291862 w 553942"/>
              <a:gd name="connsiteY3" fmla="*/ 545977 h 695907"/>
              <a:gd name="connsiteX4" fmla="*/ 372027 w 553942"/>
              <a:gd name="connsiteY4" fmla="*/ 73549 h 695907"/>
              <a:gd name="connsiteX5" fmla="*/ 482935 w 553942"/>
              <a:gd name="connsiteY5" fmla="*/ 179398 h 695907"/>
              <a:gd name="connsiteX6" fmla="*/ 520682 w 553942"/>
              <a:gd name="connsiteY6" fmla="*/ 0 h 695907"/>
              <a:gd name="connsiteX7" fmla="*/ 530411 w 553942"/>
              <a:gd name="connsiteY7" fmla="*/ 329999 h 695907"/>
              <a:gd name="connsiteX8" fmla="*/ 331166 w 553942"/>
              <a:gd name="connsiteY8" fmla="*/ 597345 h 695907"/>
              <a:gd name="connsiteX9" fmla="*/ 421838 w 553942"/>
              <a:gd name="connsiteY9" fmla="*/ 615246 h 69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3942" h="695907">
                <a:moveTo>
                  <a:pt x="421838" y="615246"/>
                </a:moveTo>
                <a:cubicBezTo>
                  <a:pt x="301980" y="699302"/>
                  <a:pt x="121026" y="719148"/>
                  <a:pt x="0" y="667781"/>
                </a:cubicBezTo>
                <a:cubicBezTo>
                  <a:pt x="121415" y="640151"/>
                  <a:pt x="214421" y="577887"/>
                  <a:pt x="273572" y="465034"/>
                </a:cubicBezTo>
                <a:cubicBezTo>
                  <a:pt x="284857" y="493053"/>
                  <a:pt x="286414" y="519904"/>
                  <a:pt x="291862" y="545977"/>
                </a:cubicBezTo>
                <a:cubicBezTo>
                  <a:pt x="387204" y="466590"/>
                  <a:pt x="476319" y="267346"/>
                  <a:pt x="372027" y="73549"/>
                </a:cubicBezTo>
                <a:cubicBezTo>
                  <a:pt x="419503" y="95731"/>
                  <a:pt x="450246" y="136592"/>
                  <a:pt x="482935" y="179398"/>
                </a:cubicBezTo>
                <a:cubicBezTo>
                  <a:pt x="508618" y="121026"/>
                  <a:pt x="517569" y="61486"/>
                  <a:pt x="520682" y="0"/>
                </a:cubicBezTo>
                <a:cubicBezTo>
                  <a:pt x="561154" y="108962"/>
                  <a:pt x="565045" y="219091"/>
                  <a:pt x="530411" y="329999"/>
                </a:cubicBezTo>
                <a:cubicBezTo>
                  <a:pt x="495777" y="441296"/>
                  <a:pt x="428843" y="530022"/>
                  <a:pt x="331166" y="597345"/>
                </a:cubicBezTo>
                <a:cubicBezTo>
                  <a:pt x="361131" y="607852"/>
                  <a:pt x="390317" y="610187"/>
                  <a:pt x="421838" y="615246"/>
                </a:cubicBezTo>
                <a:close/>
              </a:path>
            </a:pathLst>
          </a:custGeom>
          <a:solidFill>
            <a:schemeClr val="accent4"/>
          </a:solidFill>
          <a:ln w="38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C0F94EE-6CF4-4CE9-B54D-D26AED86BEEE}"/>
              </a:ext>
            </a:extLst>
          </p:cNvPr>
          <p:cNvSpPr/>
          <p:nvPr/>
        </p:nvSpPr>
        <p:spPr>
          <a:xfrm rot="5421959" flipH="1">
            <a:off x="2767737" y="3807851"/>
            <a:ext cx="1296270" cy="2017414"/>
          </a:xfrm>
          <a:custGeom>
            <a:avLst/>
            <a:gdLst>
              <a:gd name="connsiteX0" fmla="*/ 207336 w 503090"/>
              <a:gd name="connsiteY0" fmla="*/ 338171 h 782969"/>
              <a:gd name="connsiteX1" fmla="*/ 124837 w 503090"/>
              <a:gd name="connsiteY1" fmla="*/ 312487 h 782969"/>
              <a:gd name="connsiteX2" fmla="*/ 262985 w 503090"/>
              <a:gd name="connsiteY2" fmla="*/ 531968 h 782969"/>
              <a:gd name="connsiteX3" fmla="*/ 503090 w 503090"/>
              <a:gd name="connsiteY3" fmla="*/ 619137 h 782969"/>
              <a:gd name="connsiteX4" fmla="*/ 350154 w 503090"/>
              <a:gd name="connsiteY4" fmla="*/ 661554 h 782969"/>
              <a:gd name="connsiteX5" fmla="*/ 486746 w 503090"/>
              <a:gd name="connsiteY5" fmla="*/ 782969 h 782969"/>
              <a:gd name="connsiteX6" fmla="*/ 62962 w 503090"/>
              <a:gd name="connsiteY6" fmla="*/ 322216 h 782969"/>
              <a:gd name="connsiteX7" fmla="*/ 3811 w 503090"/>
              <a:gd name="connsiteY7" fmla="*/ 391095 h 782969"/>
              <a:gd name="connsiteX8" fmla="*/ 168421 w 503090"/>
              <a:gd name="connsiteY8" fmla="*/ 0 h 782969"/>
              <a:gd name="connsiteX9" fmla="*/ 207336 w 503090"/>
              <a:gd name="connsiteY9" fmla="*/ 338171 h 78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090" h="782969">
                <a:moveTo>
                  <a:pt x="207336" y="338171"/>
                </a:moveTo>
                <a:cubicBezTo>
                  <a:pt x="177372" y="333890"/>
                  <a:pt x="153245" y="322216"/>
                  <a:pt x="124837" y="312487"/>
                </a:cubicBezTo>
                <a:cubicBezTo>
                  <a:pt x="148575" y="401992"/>
                  <a:pt x="193327" y="474763"/>
                  <a:pt x="262985" y="531968"/>
                </a:cubicBezTo>
                <a:cubicBezTo>
                  <a:pt x="332643" y="588783"/>
                  <a:pt x="413197" y="616024"/>
                  <a:pt x="503090" y="619137"/>
                </a:cubicBezTo>
                <a:cubicBezTo>
                  <a:pt x="456392" y="645599"/>
                  <a:pt x="406192" y="657274"/>
                  <a:pt x="350154" y="661554"/>
                </a:cubicBezTo>
                <a:cubicBezTo>
                  <a:pt x="386734" y="713700"/>
                  <a:pt x="434211" y="749891"/>
                  <a:pt x="486746" y="782969"/>
                </a:cubicBezTo>
                <a:cubicBezTo>
                  <a:pt x="329529" y="770127"/>
                  <a:pt x="85533" y="611743"/>
                  <a:pt x="62962" y="322216"/>
                </a:cubicBezTo>
                <a:cubicBezTo>
                  <a:pt x="40002" y="343230"/>
                  <a:pt x="22490" y="366579"/>
                  <a:pt x="3811" y="391095"/>
                </a:cubicBezTo>
                <a:cubicBezTo>
                  <a:pt x="-19927" y="275129"/>
                  <a:pt x="71134" y="59929"/>
                  <a:pt x="168421" y="0"/>
                </a:cubicBezTo>
                <a:cubicBezTo>
                  <a:pt x="131452" y="117523"/>
                  <a:pt x="138846" y="229598"/>
                  <a:pt x="207336" y="338171"/>
                </a:cubicBezTo>
                <a:close/>
              </a:path>
            </a:pathLst>
          </a:custGeom>
          <a:solidFill>
            <a:schemeClr val="accent3"/>
          </a:solidFill>
          <a:ln w="38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AE135A-A275-4B71-B260-B0919789E048}"/>
              </a:ext>
            </a:extLst>
          </p:cNvPr>
          <p:cNvSpPr/>
          <p:nvPr/>
        </p:nvSpPr>
        <p:spPr>
          <a:xfrm>
            <a:off x="7438425" y="3191559"/>
            <a:ext cx="3740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3">
                    <a:lumMod val="75000"/>
                  </a:schemeClr>
                </a:solidFill>
              </a:rPr>
              <a:t>PORTFOLIO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8F4BFA-88D6-4B66-BA89-D1B5C98C92D8}"/>
              </a:ext>
            </a:extLst>
          </p:cNvPr>
          <p:cNvSpPr/>
          <p:nvPr/>
        </p:nvSpPr>
        <p:spPr>
          <a:xfrm>
            <a:off x="7438422" y="3811977"/>
            <a:ext cx="3740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3">
                    <a:lumMod val="75000"/>
                  </a:schemeClr>
                </a:solidFill>
              </a:rPr>
              <a:t>PRESENTATION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CEA9D7-CC09-4497-AB02-D1F6B0074086}"/>
              </a:ext>
            </a:extLst>
          </p:cNvPr>
          <p:cNvGrpSpPr/>
          <p:nvPr/>
        </p:nvGrpSpPr>
        <p:grpSpPr>
          <a:xfrm>
            <a:off x="5800725" y="4661109"/>
            <a:ext cx="5377857" cy="1745035"/>
            <a:chOff x="4120557" y="1916832"/>
            <a:chExt cx="4123853" cy="1745035"/>
          </a:xfrm>
        </p:grpSpPr>
        <p:sp>
          <p:nvSpPr>
            <p:cNvPr id="6" name="Text Placeholder 10">
              <a:extLst>
                <a:ext uri="{FF2B5EF4-FFF2-40B4-BE49-F238E27FC236}">
                  <a16:creationId xmlns:a16="http://schemas.microsoft.com/office/drawing/2014/main" id="{34909037-B098-413C-8F3E-1C8BFBC8940E}"/>
                </a:ext>
              </a:extLst>
            </p:cNvPr>
            <p:cNvSpPr txBox="1">
              <a:spLocks/>
            </p:cNvSpPr>
            <p:nvPr/>
          </p:nvSpPr>
          <p:spPr>
            <a:xfrm>
              <a:off x="4120558" y="1916832"/>
              <a:ext cx="4123852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F5584C-BD3A-4E44-9DA5-1A3201155A13}"/>
                </a:ext>
              </a:extLst>
            </p:cNvPr>
            <p:cNvSpPr txBox="1"/>
            <p:nvPr/>
          </p:nvSpPr>
          <p:spPr>
            <a:xfrm>
              <a:off x="4120557" y="2276872"/>
              <a:ext cx="41238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Get a modern PowerPoint  Presentation that is beautifully designed. Easy to change colors, photos and Text.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455514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cs typeface="Arial" pitchFamily="34" charset="0"/>
              </a:rPr>
              <a:t>Agenda Style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F87A6-F1B6-488F-85E3-9D4FFF62BEB5}"/>
              </a:ext>
            </a:extLst>
          </p:cNvPr>
          <p:cNvSpPr txBox="1"/>
          <p:nvPr/>
        </p:nvSpPr>
        <p:spPr>
          <a:xfrm>
            <a:off x="5025145" y="1220999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4B5EEBC-649D-4A5E-A931-B499BD3B3CE8}"/>
              </a:ext>
            </a:extLst>
          </p:cNvPr>
          <p:cNvGrpSpPr/>
          <p:nvPr/>
        </p:nvGrpSpPr>
        <p:grpSpPr>
          <a:xfrm>
            <a:off x="6096000" y="1332677"/>
            <a:ext cx="5320937" cy="956690"/>
            <a:chOff x="665833" y="2698787"/>
            <a:chExt cx="3322837" cy="9566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CF8076-D616-47D0-A1E1-74B3B27280FD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463615-5486-43D2-B6F1-C988242F0D22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21C9DDD-A533-4FFF-92D4-D24AFC505844}"/>
              </a:ext>
            </a:extLst>
          </p:cNvPr>
          <p:cNvSpPr txBox="1"/>
          <p:nvPr/>
        </p:nvSpPr>
        <p:spPr>
          <a:xfrm>
            <a:off x="5025145" y="2425049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12AE52-4039-4A6E-8EFD-F73C2EC6B8A1}"/>
              </a:ext>
            </a:extLst>
          </p:cNvPr>
          <p:cNvGrpSpPr/>
          <p:nvPr/>
        </p:nvGrpSpPr>
        <p:grpSpPr>
          <a:xfrm>
            <a:off x="6096000" y="2536727"/>
            <a:ext cx="5320937" cy="956690"/>
            <a:chOff x="665833" y="2698787"/>
            <a:chExt cx="3322837" cy="9566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0C982D-351A-413F-B2D4-185FD287F1AB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9E0331-45CC-4554-AF9B-68A7D884BF65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824EFB-EDE5-4538-B3EC-4D92DC470F95}"/>
              </a:ext>
            </a:extLst>
          </p:cNvPr>
          <p:cNvSpPr txBox="1"/>
          <p:nvPr/>
        </p:nvSpPr>
        <p:spPr>
          <a:xfrm>
            <a:off x="5025145" y="3629099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6320E4-BC4D-4DE2-A435-C53C0E46D8D2}"/>
              </a:ext>
            </a:extLst>
          </p:cNvPr>
          <p:cNvGrpSpPr/>
          <p:nvPr/>
        </p:nvGrpSpPr>
        <p:grpSpPr>
          <a:xfrm>
            <a:off x="6096000" y="3740777"/>
            <a:ext cx="5320937" cy="956690"/>
            <a:chOff x="665833" y="2698787"/>
            <a:chExt cx="3322837" cy="95669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AFBEEE-F934-4400-9FEC-3D63B7B10733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AD6C9E-4741-4153-A39D-DAF0958D82FF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583ABEE-EC67-4C40-93FF-2B529B12A443}"/>
              </a:ext>
            </a:extLst>
          </p:cNvPr>
          <p:cNvSpPr txBox="1"/>
          <p:nvPr/>
        </p:nvSpPr>
        <p:spPr>
          <a:xfrm>
            <a:off x="5025145" y="4833149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82FECD-4C7F-4EF7-B98F-C8E2D349DE71}"/>
              </a:ext>
            </a:extLst>
          </p:cNvPr>
          <p:cNvGrpSpPr/>
          <p:nvPr/>
        </p:nvGrpSpPr>
        <p:grpSpPr>
          <a:xfrm>
            <a:off x="6096000" y="4944827"/>
            <a:ext cx="5320937" cy="956690"/>
            <a:chOff x="665833" y="2698787"/>
            <a:chExt cx="3322837" cy="95669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4DDE85-C105-4650-B182-55E0A4961BE1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202C3C-0C12-490B-935E-411EF3C2940C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89E291-F248-41E7-91F5-C834DDEE7B97}"/>
              </a:ext>
            </a:extLst>
          </p:cNvPr>
          <p:cNvGrpSpPr/>
          <p:nvPr/>
        </p:nvGrpSpPr>
        <p:grpSpPr>
          <a:xfrm>
            <a:off x="1066073" y="5014597"/>
            <a:ext cx="2377803" cy="1312254"/>
            <a:chOff x="1066073" y="4926915"/>
            <a:chExt cx="2377803" cy="13122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9BC373-C9C1-49AC-8453-71461BB43527}"/>
                </a:ext>
              </a:extLst>
            </p:cNvPr>
            <p:cNvSpPr txBox="1"/>
            <p:nvPr/>
          </p:nvSpPr>
          <p:spPr>
            <a:xfrm>
              <a:off x="1066073" y="4926915"/>
              <a:ext cx="2377803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D15B10-4561-4ECB-83DA-B8A3D234D46A}"/>
                </a:ext>
              </a:extLst>
            </p:cNvPr>
            <p:cNvSpPr txBox="1"/>
            <p:nvPr/>
          </p:nvSpPr>
          <p:spPr>
            <a:xfrm>
              <a:off x="1066074" y="5408172"/>
              <a:ext cx="23778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871634E-ADFE-49F2-879A-A7D49A9152AC}"/>
              </a:ext>
            </a:extLst>
          </p:cNvPr>
          <p:cNvGrpSpPr/>
          <p:nvPr/>
        </p:nvGrpSpPr>
        <p:grpSpPr>
          <a:xfrm>
            <a:off x="3604180" y="5014597"/>
            <a:ext cx="2377803" cy="1312254"/>
            <a:chOff x="3604180" y="4926915"/>
            <a:chExt cx="2377803" cy="13122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B39A34-8460-488F-9D47-628303056CC7}"/>
                </a:ext>
              </a:extLst>
            </p:cNvPr>
            <p:cNvSpPr txBox="1"/>
            <p:nvPr/>
          </p:nvSpPr>
          <p:spPr>
            <a:xfrm>
              <a:off x="3604180" y="4926915"/>
              <a:ext cx="2377803" cy="43279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A5B729-27E1-496D-9562-BBB7B4249C6B}"/>
                </a:ext>
              </a:extLst>
            </p:cNvPr>
            <p:cNvSpPr txBox="1"/>
            <p:nvPr/>
          </p:nvSpPr>
          <p:spPr>
            <a:xfrm>
              <a:off x="3604181" y="5408172"/>
              <a:ext cx="23778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7106FE-AC58-4E4D-9F09-02FDE4D6349C}"/>
              </a:ext>
            </a:extLst>
          </p:cNvPr>
          <p:cNvGrpSpPr/>
          <p:nvPr/>
        </p:nvGrpSpPr>
        <p:grpSpPr>
          <a:xfrm>
            <a:off x="6142287" y="5014597"/>
            <a:ext cx="2377803" cy="1312254"/>
            <a:chOff x="6142287" y="4926915"/>
            <a:chExt cx="2377803" cy="13122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02E1D0-29D4-4F4F-82F0-598ACD85F2E1}"/>
                </a:ext>
              </a:extLst>
            </p:cNvPr>
            <p:cNvSpPr txBox="1"/>
            <p:nvPr/>
          </p:nvSpPr>
          <p:spPr>
            <a:xfrm>
              <a:off x="6142287" y="4926915"/>
              <a:ext cx="2377803" cy="43279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D33E6A-087E-4F46-A5BA-62582B8ABCDD}"/>
                </a:ext>
              </a:extLst>
            </p:cNvPr>
            <p:cNvSpPr txBox="1"/>
            <p:nvPr/>
          </p:nvSpPr>
          <p:spPr>
            <a:xfrm>
              <a:off x="6142288" y="5408172"/>
              <a:ext cx="23778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DC4346-3ED4-41C6-B987-7319BD4FAFC5}"/>
              </a:ext>
            </a:extLst>
          </p:cNvPr>
          <p:cNvGrpSpPr/>
          <p:nvPr/>
        </p:nvGrpSpPr>
        <p:grpSpPr>
          <a:xfrm>
            <a:off x="8680394" y="5014597"/>
            <a:ext cx="2377803" cy="1312254"/>
            <a:chOff x="8680394" y="4926915"/>
            <a:chExt cx="2377803" cy="13122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41DF37-9322-4EFC-8893-141148E5B619}"/>
                </a:ext>
              </a:extLst>
            </p:cNvPr>
            <p:cNvSpPr txBox="1"/>
            <p:nvPr/>
          </p:nvSpPr>
          <p:spPr>
            <a:xfrm>
              <a:off x="8680394" y="4926915"/>
              <a:ext cx="2377803" cy="43279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AD8133-D886-4FD1-B0F3-9332791FC1FE}"/>
                </a:ext>
              </a:extLst>
            </p:cNvPr>
            <p:cNvSpPr txBox="1"/>
            <p:nvPr/>
          </p:nvSpPr>
          <p:spPr>
            <a:xfrm>
              <a:off x="8680395" y="5408172"/>
              <a:ext cx="23778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6" name="Elbow Connector 127">
            <a:extLst>
              <a:ext uri="{FF2B5EF4-FFF2-40B4-BE49-F238E27FC236}">
                <a16:creationId xmlns:a16="http://schemas.microsoft.com/office/drawing/2014/main" id="{61C85C33-C071-40CC-83EA-4D498CA5F574}"/>
              </a:ext>
            </a:extLst>
          </p:cNvPr>
          <p:cNvCxnSpPr/>
          <p:nvPr/>
        </p:nvCxnSpPr>
        <p:spPr>
          <a:xfrm>
            <a:off x="6873923" y="2730601"/>
            <a:ext cx="738007" cy="813684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26">
            <a:extLst>
              <a:ext uri="{FF2B5EF4-FFF2-40B4-BE49-F238E27FC236}">
                <a16:creationId xmlns:a16="http://schemas.microsoft.com/office/drawing/2014/main" id="{6609871E-0F2D-477F-8ADB-E6194D6639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796" y="2143666"/>
            <a:ext cx="2887713" cy="1484481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28">
            <a:extLst>
              <a:ext uri="{FF2B5EF4-FFF2-40B4-BE49-F238E27FC236}">
                <a16:creationId xmlns:a16="http://schemas.microsoft.com/office/drawing/2014/main" id="{D4EE6E04-2824-45BE-AB26-0016C857AC89}"/>
              </a:ext>
            </a:extLst>
          </p:cNvPr>
          <p:cNvCxnSpPr/>
          <p:nvPr/>
        </p:nvCxnSpPr>
        <p:spPr>
          <a:xfrm>
            <a:off x="6978760" y="2175117"/>
            <a:ext cx="2973448" cy="1453025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27">
            <a:extLst>
              <a:ext uri="{FF2B5EF4-FFF2-40B4-BE49-F238E27FC236}">
                <a16:creationId xmlns:a16="http://schemas.microsoft.com/office/drawing/2014/main" id="{AFBB4ED4-07AB-43E7-A3C8-D50EE7AA54B8}"/>
              </a:ext>
            </a:extLst>
          </p:cNvPr>
          <p:cNvCxnSpPr>
            <a:cxnSpLocks/>
          </p:cNvCxnSpPr>
          <p:nvPr/>
        </p:nvCxnSpPr>
        <p:spPr>
          <a:xfrm flipH="1">
            <a:off x="4337244" y="2724291"/>
            <a:ext cx="738007" cy="813684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00D3969-113C-4C19-9AFD-A04C2736161D}"/>
              </a:ext>
            </a:extLst>
          </p:cNvPr>
          <p:cNvSpPr/>
          <p:nvPr/>
        </p:nvSpPr>
        <p:spPr>
          <a:xfrm>
            <a:off x="9449707" y="4129818"/>
            <a:ext cx="1005001" cy="725928"/>
          </a:xfrm>
          <a:custGeom>
            <a:avLst/>
            <a:gdLst>
              <a:gd name="connsiteX0" fmla="*/ 29393 w 1478123"/>
              <a:gd name="connsiteY0" fmla="*/ 963236 h 1067672"/>
              <a:gd name="connsiteX1" fmla="*/ 1064152 w 1478123"/>
              <a:gd name="connsiteY1" fmla="*/ 963236 h 1067672"/>
              <a:gd name="connsiteX2" fmla="*/ 1091904 w 1478123"/>
              <a:gd name="connsiteY2" fmla="*/ 990988 h 1067672"/>
              <a:gd name="connsiteX3" fmla="*/ 1064152 w 1478123"/>
              <a:gd name="connsiteY3" fmla="*/ 1018740 h 1067672"/>
              <a:gd name="connsiteX4" fmla="*/ 29393 w 1478123"/>
              <a:gd name="connsiteY4" fmla="*/ 1018740 h 1067672"/>
              <a:gd name="connsiteX5" fmla="*/ 1641 w 1478123"/>
              <a:gd name="connsiteY5" fmla="*/ 990988 h 1067672"/>
              <a:gd name="connsiteX6" fmla="*/ 29393 w 1478123"/>
              <a:gd name="connsiteY6" fmla="*/ 963236 h 1067672"/>
              <a:gd name="connsiteX7" fmla="*/ 471445 w 1478123"/>
              <a:gd name="connsiteY7" fmla="*/ 753113 h 1067672"/>
              <a:gd name="connsiteX8" fmla="*/ 453604 w 1478123"/>
              <a:gd name="connsiteY8" fmla="*/ 928321 h 1067672"/>
              <a:gd name="connsiteX9" fmla="*/ 47895 w 1478123"/>
              <a:gd name="connsiteY9" fmla="*/ 921846 h 1067672"/>
              <a:gd name="connsiteX10" fmla="*/ 79453 w 1478123"/>
              <a:gd name="connsiteY10" fmla="*/ 822705 h 1067672"/>
              <a:gd name="connsiteX11" fmla="*/ 471445 w 1478123"/>
              <a:gd name="connsiteY11" fmla="*/ 753113 h 1067672"/>
              <a:gd name="connsiteX12" fmla="*/ 978728 w 1478123"/>
              <a:gd name="connsiteY12" fmla="*/ 718039 h 1067672"/>
              <a:gd name="connsiteX13" fmla="*/ 1111727 w 1478123"/>
              <a:gd name="connsiteY13" fmla="*/ 778856 h 1067672"/>
              <a:gd name="connsiteX14" fmla="*/ 1415362 w 1478123"/>
              <a:gd name="connsiteY14" fmla="*/ 969790 h 1067672"/>
              <a:gd name="connsiteX15" fmla="*/ 1467351 w 1478123"/>
              <a:gd name="connsiteY15" fmla="*/ 1022202 h 1067672"/>
              <a:gd name="connsiteX16" fmla="*/ 1115691 w 1478123"/>
              <a:gd name="connsiteY16" fmla="*/ 973121 h 1067672"/>
              <a:gd name="connsiteX17" fmla="*/ 942386 w 1478123"/>
              <a:gd name="connsiteY17" fmla="*/ 931545 h 1067672"/>
              <a:gd name="connsiteX18" fmla="*/ 695445 w 1478123"/>
              <a:gd name="connsiteY18" fmla="*/ 926999 h 1067672"/>
              <a:gd name="connsiteX19" fmla="*/ 651887 w 1478123"/>
              <a:gd name="connsiteY19" fmla="*/ 739871 h 1067672"/>
              <a:gd name="connsiteX20" fmla="*/ 978728 w 1478123"/>
              <a:gd name="connsiteY20" fmla="*/ 718039 h 1067672"/>
              <a:gd name="connsiteX21" fmla="*/ 1316908 w 1478123"/>
              <a:gd name="connsiteY21" fmla="*/ 605419 h 1067672"/>
              <a:gd name="connsiteX22" fmla="*/ 1449722 w 1478123"/>
              <a:gd name="connsiteY22" fmla="*/ 738233 h 1067672"/>
              <a:gd name="connsiteX23" fmla="*/ 1316908 w 1478123"/>
              <a:gd name="connsiteY23" fmla="*/ 871046 h 1067672"/>
              <a:gd name="connsiteX24" fmla="*/ 1184094 w 1478123"/>
              <a:gd name="connsiteY24" fmla="*/ 738233 h 1067672"/>
              <a:gd name="connsiteX25" fmla="*/ 1316908 w 1478123"/>
              <a:gd name="connsiteY25" fmla="*/ 605419 h 1067672"/>
              <a:gd name="connsiteX26" fmla="*/ 630095 w 1478123"/>
              <a:gd name="connsiteY26" fmla="*/ 247948 h 1067672"/>
              <a:gd name="connsiteX27" fmla="*/ 782084 w 1478123"/>
              <a:gd name="connsiteY27" fmla="*/ 325730 h 1067672"/>
              <a:gd name="connsiteX28" fmla="*/ 942544 w 1478123"/>
              <a:gd name="connsiteY28" fmla="*/ 646042 h 1067672"/>
              <a:gd name="connsiteX29" fmla="*/ 886696 w 1478123"/>
              <a:gd name="connsiteY29" fmla="*/ 686270 h 1067672"/>
              <a:gd name="connsiteX30" fmla="*/ 725258 w 1478123"/>
              <a:gd name="connsiteY30" fmla="*/ 476226 h 1067672"/>
              <a:gd name="connsiteX31" fmla="*/ 695444 w 1478123"/>
              <a:gd name="connsiteY31" fmla="*/ 701758 h 1067672"/>
              <a:gd name="connsiteX32" fmla="*/ 416205 w 1478123"/>
              <a:gd name="connsiteY32" fmla="*/ 718066 h 1067672"/>
              <a:gd name="connsiteX33" fmla="*/ 561071 w 1478123"/>
              <a:gd name="connsiteY33" fmla="*/ 288807 h 1067672"/>
              <a:gd name="connsiteX34" fmla="*/ 630095 w 1478123"/>
              <a:gd name="connsiteY34" fmla="*/ 247948 h 1067672"/>
              <a:gd name="connsiteX35" fmla="*/ 805898 w 1478123"/>
              <a:gd name="connsiteY35" fmla="*/ 0 h 1067672"/>
              <a:gd name="connsiteX36" fmla="*/ 938712 w 1478123"/>
              <a:gd name="connsiteY36" fmla="*/ 132814 h 1067672"/>
              <a:gd name="connsiteX37" fmla="*/ 805898 w 1478123"/>
              <a:gd name="connsiteY37" fmla="*/ 265627 h 1067672"/>
              <a:gd name="connsiteX38" fmla="*/ 673084 w 1478123"/>
              <a:gd name="connsiteY38" fmla="*/ 132814 h 1067672"/>
              <a:gd name="connsiteX39" fmla="*/ 805898 w 1478123"/>
              <a:gd name="connsiteY39" fmla="*/ 0 h 1067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78123" h="1067672">
                <a:moveTo>
                  <a:pt x="29393" y="963236"/>
                </a:moveTo>
                <a:lnTo>
                  <a:pt x="1064152" y="963236"/>
                </a:lnTo>
                <a:cubicBezTo>
                  <a:pt x="1079402" y="963236"/>
                  <a:pt x="1091904" y="975738"/>
                  <a:pt x="1091904" y="990988"/>
                </a:cubicBezTo>
                <a:cubicBezTo>
                  <a:pt x="1091904" y="1006239"/>
                  <a:pt x="1079428" y="1018740"/>
                  <a:pt x="1064152" y="1018740"/>
                </a:cubicBezTo>
                <a:lnTo>
                  <a:pt x="29393" y="1018740"/>
                </a:lnTo>
                <a:cubicBezTo>
                  <a:pt x="14143" y="1018740"/>
                  <a:pt x="1641" y="1006239"/>
                  <a:pt x="1641" y="990988"/>
                </a:cubicBezTo>
                <a:cubicBezTo>
                  <a:pt x="1641" y="975738"/>
                  <a:pt x="14116" y="963236"/>
                  <a:pt x="29393" y="963236"/>
                </a:cubicBezTo>
                <a:close/>
                <a:moveTo>
                  <a:pt x="471445" y="753113"/>
                </a:moveTo>
                <a:cubicBezTo>
                  <a:pt x="471551" y="821013"/>
                  <a:pt x="455534" y="885715"/>
                  <a:pt x="453604" y="928321"/>
                </a:cubicBezTo>
                <a:cubicBezTo>
                  <a:pt x="326711" y="936938"/>
                  <a:pt x="146137" y="928982"/>
                  <a:pt x="47895" y="921846"/>
                </a:cubicBezTo>
                <a:cubicBezTo>
                  <a:pt x="-10253" y="917643"/>
                  <a:pt x="-32058" y="847708"/>
                  <a:pt x="79453" y="822705"/>
                </a:cubicBezTo>
                <a:cubicBezTo>
                  <a:pt x="159617" y="804705"/>
                  <a:pt x="363212" y="774099"/>
                  <a:pt x="471445" y="753113"/>
                </a:cubicBezTo>
                <a:close/>
                <a:moveTo>
                  <a:pt x="978728" y="718039"/>
                </a:moveTo>
                <a:cubicBezTo>
                  <a:pt x="1042346" y="718039"/>
                  <a:pt x="1091137" y="747403"/>
                  <a:pt x="1111727" y="778856"/>
                </a:cubicBezTo>
                <a:cubicBezTo>
                  <a:pt x="1186340" y="892719"/>
                  <a:pt x="1227889" y="1021462"/>
                  <a:pt x="1415362" y="969790"/>
                </a:cubicBezTo>
                <a:cubicBezTo>
                  <a:pt x="1482416" y="951315"/>
                  <a:pt x="1488363" y="1004970"/>
                  <a:pt x="1467351" y="1022202"/>
                </a:cubicBezTo>
                <a:cubicBezTo>
                  <a:pt x="1351585" y="1090076"/>
                  <a:pt x="1210234" y="1088384"/>
                  <a:pt x="1115691" y="973121"/>
                </a:cubicBezTo>
                <a:cubicBezTo>
                  <a:pt x="1069834" y="917220"/>
                  <a:pt x="1014251" y="934558"/>
                  <a:pt x="942386" y="931545"/>
                </a:cubicBezTo>
                <a:cubicBezTo>
                  <a:pt x="834205" y="926973"/>
                  <a:pt x="802489" y="926999"/>
                  <a:pt x="695445" y="926999"/>
                </a:cubicBezTo>
                <a:cubicBezTo>
                  <a:pt x="680459" y="871046"/>
                  <a:pt x="673084" y="828413"/>
                  <a:pt x="651887" y="739871"/>
                </a:cubicBezTo>
                <a:cubicBezTo>
                  <a:pt x="797678" y="729087"/>
                  <a:pt x="843271" y="718065"/>
                  <a:pt x="978728" y="718039"/>
                </a:cubicBezTo>
                <a:close/>
                <a:moveTo>
                  <a:pt x="1316908" y="605419"/>
                </a:moveTo>
                <a:cubicBezTo>
                  <a:pt x="1390259" y="605419"/>
                  <a:pt x="1449722" y="664882"/>
                  <a:pt x="1449722" y="738233"/>
                </a:cubicBezTo>
                <a:cubicBezTo>
                  <a:pt x="1449722" y="811584"/>
                  <a:pt x="1390259" y="871046"/>
                  <a:pt x="1316908" y="871046"/>
                </a:cubicBezTo>
                <a:cubicBezTo>
                  <a:pt x="1243557" y="871046"/>
                  <a:pt x="1184094" y="811584"/>
                  <a:pt x="1184094" y="738233"/>
                </a:cubicBezTo>
                <a:cubicBezTo>
                  <a:pt x="1184094" y="664882"/>
                  <a:pt x="1243557" y="605419"/>
                  <a:pt x="1316908" y="605419"/>
                </a:cubicBezTo>
                <a:close/>
                <a:moveTo>
                  <a:pt x="630095" y="247948"/>
                </a:moveTo>
                <a:cubicBezTo>
                  <a:pt x="683207" y="244155"/>
                  <a:pt x="750780" y="271201"/>
                  <a:pt x="782084" y="325730"/>
                </a:cubicBezTo>
                <a:cubicBezTo>
                  <a:pt x="842954" y="431822"/>
                  <a:pt x="894255" y="532787"/>
                  <a:pt x="942544" y="646042"/>
                </a:cubicBezTo>
                <a:cubicBezTo>
                  <a:pt x="972966" y="689679"/>
                  <a:pt x="915479" y="718066"/>
                  <a:pt x="886696" y="686270"/>
                </a:cubicBezTo>
                <a:cubicBezTo>
                  <a:pt x="839861" y="625321"/>
                  <a:pt x="793026" y="564372"/>
                  <a:pt x="725258" y="476226"/>
                </a:cubicBezTo>
                <a:cubicBezTo>
                  <a:pt x="716325" y="585754"/>
                  <a:pt x="706070" y="626801"/>
                  <a:pt x="695444" y="701758"/>
                </a:cubicBezTo>
                <a:cubicBezTo>
                  <a:pt x="602276" y="707705"/>
                  <a:pt x="556684" y="707494"/>
                  <a:pt x="416205" y="718066"/>
                </a:cubicBezTo>
                <a:cubicBezTo>
                  <a:pt x="464388" y="581129"/>
                  <a:pt x="506466" y="420061"/>
                  <a:pt x="561071" y="288807"/>
                </a:cubicBezTo>
                <a:cubicBezTo>
                  <a:pt x="571567" y="263602"/>
                  <a:pt x="598228" y="250224"/>
                  <a:pt x="630095" y="247948"/>
                </a:cubicBezTo>
                <a:close/>
                <a:moveTo>
                  <a:pt x="805898" y="0"/>
                </a:moveTo>
                <a:cubicBezTo>
                  <a:pt x="879249" y="0"/>
                  <a:pt x="938712" y="59463"/>
                  <a:pt x="938712" y="132814"/>
                </a:cubicBezTo>
                <a:cubicBezTo>
                  <a:pt x="938712" y="206165"/>
                  <a:pt x="879249" y="265627"/>
                  <a:pt x="805898" y="265627"/>
                </a:cubicBezTo>
                <a:cubicBezTo>
                  <a:pt x="732547" y="265627"/>
                  <a:pt x="673084" y="206165"/>
                  <a:pt x="673084" y="132814"/>
                </a:cubicBezTo>
                <a:cubicBezTo>
                  <a:pt x="673084" y="59463"/>
                  <a:pt x="732547" y="0"/>
                  <a:pt x="805898" y="0"/>
                </a:cubicBezTo>
                <a:close/>
              </a:path>
            </a:pathLst>
          </a:custGeom>
          <a:solidFill>
            <a:schemeClr val="accent4"/>
          </a:solidFill>
          <a:ln w="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33380A4-354A-465D-B3EB-206D6516F4C5}"/>
              </a:ext>
            </a:extLst>
          </p:cNvPr>
          <p:cNvSpPr/>
          <p:nvPr/>
        </p:nvSpPr>
        <p:spPr>
          <a:xfrm>
            <a:off x="4425442" y="4210472"/>
            <a:ext cx="735278" cy="650722"/>
          </a:xfrm>
          <a:custGeom>
            <a:avLst/>
            <a:gdLst>
              <a:gd name="connsiteX0" fmla="*/ 34576 w 509397"/>
              <a:gd name="connsiteY0" fmla="*/ 285559 h 450817"/>
              <a:gd name="connsiteX1" fmla="*/ 13621 w 509397"/>
              <a:gd name="connsiteY1" fmla="*/ 334994 h 450817"/>
              <a:gd name="connsiteX2" fmla="*/ 35528 w 509397"/>
              <a:gd name="connsiteY2" fmla="*/ 356901 h 450817"/>
              <a:gd name="connsiteX3" fmla="*/ 57055 w 509397"/>
              <a:gd name="connsiteY3" fmla="*/ 355663 h 450817"/>
              <a:gd name="connsiteX4" fmla="*/ 37719 w 509397"/>
              <a:gd name="connsiteY4" fmla="*/ 332136 h 450817"/>
              <a:gd name="connsiteX5" fmla="*/ 34576 w 509397"/>
              <a:gd name="connsiteY5" fmla="*/ 285559 h 450817"/>
              <a:gd name="connsiteX6" fmla="*/ 45148 w 509397"/>
              <a:gd name="connsiteY6" fmla="*/ 251459 h 450817"/>
              <a:gd name="connsiteX7" fmla="*/ 254699 w 509397"/>
              <a:gd name="connsiteY7" fmla="*/ 328897 h 450817"/>
              <a:gd name="connsiteX8" fmla="*/ 464249 w 509397"/>
              <a:gd name="connsiteY8" fmla="*/ 251459 h 450817"/>
              <a:gd name="connsiteX9" fmla="*/ 509397 w 509397"/>
              <a:gd name="connsiteY9" fmla="*/ 323659 h 450817"/>
              <a:gd name="connsiteX10" fmla="*/ 254699 w 509397"/>
              <a:gd name="connsiteY10" fmla="*/ 450817 h 450817"/>
              <a:gd name="connsiteX11" fmla="*/ 0 w 509397"/>
              <a:gd name="connsiteY11" fmla="*/ 323659 h 450817"/>
              <a:gd name="connsiteX12" fmla="*/ 45148 w 509397"/>
              <a:gd name="connsiteY12" fmla="*/ 251459 h 450817"/>
              <a:gd name="connsiteX13" fmla="*/ 85725 w 509397"/>
              <a:gd name="connsiteY13" fmla="*/ 160781 h 450817"/>
              <a:gd name="connsiteX14" fmla="*/ 57340 w 509397"/>
              <a:gd name="connsiteY14" fmla="*/ 197833 h 450817"/>
              <a:gd name="connsiteX15" fmla="*/ 71056 w 509397"/>
              <a:gd name="connsiteY15" fmla="*/ 221074 h 450817"/>
              <a:gd name="connsiteX16" fmla="*/ 89439 w 509397"/>
              <a:gd name="connsiteY16" fmla="*/ 224694 h 450817"/>
              <a:gd name="connsiteX17" fmla="*/ 78295 w 509397"/>
              <a:gd name="connsiteY17" fmla="*/ 200691 h 450817"/>
              <a:gd name="connsiteX18" fmla="*/ 85725 w 509397"/>
              <a:gd name="connsiteY18" fmla="*/ 160781 h 450817"/>
              <a:gd name="connsiteX19" fmla="*/ 92583 w 509397"/>
              <a:gd name="connsiteY19" fmla="*/ 131635 h 450817"/>
              <a:gd name="connsiteX20" fmla="*/ 174688 w 509397"/>
              <a:gd name="connsiteY20" fmla="*/ 188594 h 450817"/>
              <a:gd name="connsiteX21" fmla="*/ 254698 w 509397"/>
              <a:gd name="connsiteY21" fmla="*/ 199929 h 450817"/>
              <a:gd name="connsiteX22" fmla="*/ 334708 w 509397"/>
              <a:gd name="connsiteY22" fmla="*/ 188594 h 450817"/>
              <a:gd name="connsiteX23" fmla="*/ 416813 w 509397"/>
              <a:gd name="connsiteY23" fmla="*/ 131635 h 450817"/>
              <a:gd name="connsiteX24" fmla="*/ 473773 w 509397"/>
              <a:gd name="connsiteY24" fmla="*/ 205263 h 450817"/>
              <a:gd name="connsiteX25" fmla="*/ 464248 w 509397"/>
              <a:gd name="connsiteY25" fmla="*/ 237172 h 450817"/>
              <a:gd name="connsiteX26" fmla="*/ 254698 w 509397"/>
              <a:gd name="connsiteY26" fmla="*/ 314610 h 450817"/>
              <a:gd name="connsiteX27" fmla="*/ 45148 w 509397"/>
              <a:gd name="connsiteY27" fmla="*/ 237172 h 450817"/>
              <a:gd name="connsiteX28" fmla="*/ 35623 w 509397"/>
              <a:gd name="connsiteY28" fmla="*/ 205263 h 450817"/>
              <a:gd name="connsiteX29" fmla="*/ 92583 w 509397"/>
              <a:gd name="connsiteY29" fmla="*/ 131635 h 450817"/>
              <a:gd name="connsiteX30" fmla="*/ 133255 w 509397"/>
              <a:gd name="connsiteY30" fmla="*/ 54768 h 450817"/>
              <a:gd name="connsiteX31" fmla="*/ 104870 w 509397"/>
              <a:gd name="connsiteY31" fmla="*/ 91820 h 450817"/>
              <a:gd name="connsiteX32" fmla="*/ 118586 w 509397"/>
              <a:gd name="connsiteY32" fmla="*/ 115061 h 450817"/>
              <a:gd name="connsiteX33" fmla="*/ 136969 w 509397"/>
              <a:gd name="connsiteY33" fmla="*/ 118681 h 450817"/>
              <a:gd name="connsiteX34" fmla="*/ 125825 w 509397"/>
              <a:gd name="connsiteY34" fmla="*/ 94678 h 450817"/>
              <a:gd name="connsiteX35" fmla="*/ 133255 w 509397"/>
              <a:gd name="connsiteY35" fmla="*/ 54768 h 450817"/>
              <a:gd name="connsiteX36" fmla="*/ 254698 w 509397"/>
              <a:gd name="connsiteY36" fmla="*/ 0 h 450817"/>
              <a:gd name="connsiteX37" fmla="*/ 423767 w 509397"/>
              <a:gd name="connsiteY37" fmla="*/ 95250 h 450817"/>
              <a:gd name="connsiteX38" fmla="*/ 416813 w 509397"/>
              <a:gd name="connsiteY38" fmla="*/ 122111 h 450817"/>
              <a:gd name="connsiteX39" fmla="*/ 334708 w 509397"/>
              <a:gd name="connsiteY39" fmla="*/ 179070 h 450817"/>
              <a:gd name="connsiteX40" fmla="*/ 254698 w 509397"/>
              <a:gd name="connsiteY40" fmla="*/ 190405 h 450817"/>
              <a:gd name="connsiteX41" fmla="*/ 174688 w 509397"/>
              <a:gd name="connsiteY41" fmla="*/ 179070 h 450817"/>
              <a:gd name="connsiteX42" fmla="*/ 92582 w 509397"/>
              <a:gd name="connsiteY42" fmla="*/ 122111 h 450817"/>
              <a:gd name="connsiteX43" fmla="*/ 85629 w 509397"/>
              <a:gd name="connsiteY43" fmla="*/ 95250 h 450817"/>
              <a:gd name="connsiteX44" fmla="*/ 254698 w 509397"/>
              <a:gd name="connsiteY44" fmla="*/ 0 h 45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09397" h="450817">
                <a:moveTo>
                  <a:pt x="34576" y="285559"/>
                </a:moveTo>
                <a:cubicBezTo>
                  <a:pt x="13144" y="296989"/>
                  <a:pt x="8668" y="314991"/>
                  <a:pt x="13621" y="334994"/>
                </a:cubicBezTo>
                <a:cubicBezTo>
                  <a:pt x="15907" y="344233"/>
                  <a:pt x="26194" y="353949"/>
                  <a:pt x="35528" y="356901"/>
                </a:cubicBezTo>
                <a:cubicBezTo>
                  <a:pt x="48768" y="361092"/>
                  <a:pt x="53245" y="360997"/>
                  <a:pt x="57055" y="355663"/>
                </a:cubicBezTo>
                <a:cubicBezTo>
                  <a:pt x="66961" y="341757"/>
                  <a:pt x="42672" y="336423"/>
                  <a:pt x="37719" y="332136"/>
                </a:cubicBezTo>
                <a:cubicBezTo>
                  <a:pt x="24003" y="320325"/>
                  <a:pt x="29718" y="300799"/>
                  <a:pt x="34576" y="285559"/>
                </a:cubicBezTo>
                <a:close/>
                <a:moveTo>
                  <a:pt x="45148" y="251459"/>
                </a:moveTo>
                <a:cubicBezTo>
                  <a:pt x="72485" y="296322"/>
                  <a:pt x="156019" y="328897"/>
                  <a:pt x="254699" y="328897"/>
                </a:cubicBezTo>
                <a:cubicBezTo>
                  <a:pt x="353378" y="328897"/>
                  <a:pt x="436912" y="296227"/>
                  <a:pt x="464249" y="251459"/>
                </a:cubicBezTo>
                <a:cubicBezTo>
                  <a:pt x="492728" y="271938"/>
                  <a:pt x="509397" y="296798"/>
                  <a:pt x="509397" y="323659"/>
                </a:cubicBezTo>
                <a:cubicBezTo>
                  <a:pt x="509397" y="393953"/>
                  <a:pt x="395383" y="450817"/>
                  <a:pt x="254699" y="450817"/>
                </a:cubicBezTo>
                <a:cubicBezTo>
                  <a:pt x="114014" y="450817"/>
                  <a:pt x="0" y="393858"/>
                  <a:pt x="0" y="323659"/>
                </a:cubicBezTo>
                <a:cubicBezTo>
                  <a:pt x="0" y="296798"/>
                  <a:pt x="16669" y="271938"/>
                  <a:pt x="45148" y="251459"/>
                </a:cubicBezTo>
                <a:close/>
                <a:moveTo>
                  <a:pt x="85725" y="160781"/>
                </a:moveTo>
                <a:cubicBezTo>
                  <a:pt x="65246" y="165734"/>
                  <a:pt x="57531" y="180022"/>
                  <a:pt x="57340" y="197833"/>
                </a:cubicBezTo>
                <a:cubicBezTo>
                  <a:pt x="57245" y="206215"/>
                  <a:pt x="63817" y="216598"/>
                  <a:pt x="71056" y="221074"/>
                </a:cubicBezTo>
                <a:cubicBezTo>
                  <a:pt x="81248" y="227456"/>
                  <a:pt x="85153" y="228313"/>
                  <a:pt x="89439" y="224694"/>
                </a:cubicBezTo>
                <a:cubicBezTo>
                  <a:pt x="100774" y="215074"/>
                  <a:pt x="81534" y="205358"/>
                  <a:pt x="78295" y="200691"/>
                </a:cubicBezTo>
                <a:cubicBezTo>
                  <a:pt x="69342" y="187832"/>
                  <a:pt x="78295" y="172592"/>
                  <a:pt x="85725" y="160781"/>
                </a:cubicBezTo>
                <a:close/>
                <a:moveTo>
                  <a:pt x="92583" y="131635"/>
                </a:moveTo>
                <a:cubicBezTo>
                  <a:pt x="105441" y="156210"/>
                  <a:pt x="135350" y="176688"/>
                  <a:pt x="174688" y="188594"/>
                </a:cubicBezTo>
                <a:cubicBezTo>
                  <a:pt x="198501" y="195833"/>
                  <a:pt x="225742" y="199929"/>
                  <a:pt x="254698" y="199929"/>
                </a:cubicBezTo>
                <a:cubicBezTo>
                  <a:pt x="283654" y="199929"/>
                  <a:pt x="310896" y="195833"/>
                  <a:pt x="334708" y="188594"/>
                </a:cubicBezTo>
                <a:cubicBezTo>
                  <a:pt x="374046" y="176688"/>
                  <a:pt x="403955" y="156210"/>
                  <a:pt x="416813" y="131635"/>
                </a:cubicBezTo>
                <a:cubicBezTo>
                  <a:pt x="452247" y="151066"/>
                  <a:pt x="473773" y="176879"/>
                  <a:pt x="473773" y="205263"/>
                </a:cubicBezTo>
                <a:cubicBezTo>
                  <a:pt x="473773" y="216312"/>
                  <a:pt x="470439" y="227076"/>
                  <a:pt x="464248" y="237172"/>
                </a:cubicBezTo>
                <a:cubicBezTo>
                  <a:pt x="436911" y="282035"/>
                  <a:pt x="353377" y="314610"/>
                  <a:pt x="254698" y="314610"/>
                </a:cubicBezTo>
                <a:cubicBezTo>
                  <a:pt x="156019" y="314610"/>
                  <a:pt x="72485" y="281940"/>
                  <a:pt x="45148" y="237172"/>
                </a:cubicBezTo>
                <a:cubicBezTo>
                  <a:pt x="38957" y="227076"/>
                  <a:pt x="35623" y="216408"/>
                  <a:pt x="35623" y="205263"/>
                </a:cubicBezTo>
                <a:cubicBezTo>
                  <a:pt x="35623" y="176879"/>
                  <a:pt x="57150" y="151066"/>
                  <a:pt x="92583" y="131635"/>
                </a:cubicBezTo>
                <a:close/>
                <a:moveTo>
                  <a:pt x="133255" y="54768"/>
                </a:moveTo>
                <a:cubicBezTo>
                  <a:pt x="112681" y="59721"/>
                  <a:pt x="104965" y="73913"/>
                  <a:pt x="104870" y="91820"/>
                </a:cubicBezTo>
                <a:cubicBezTo>
                  <a:pt x="104775" y="100202"/>
                  <a:pt x="111347" y="110584"/>
                  <a:pt x="118586" y="115061"/>
                </a:cubicBezTo>
                <a:cubicBezTo>
                  <a:pt x="128778" y="121443"/>
                  <a:pt x="132683" y="122300"/>
                  <a:pt x="136969" y="118681"/>
                </a:cubicBezTo>
                <a:cubicBezTo>
                  <a:pt x="148304" y="109061"/>
                  <a:pt x="129064" y="99345"/>
                  <a:pt x="125825" y="94678"/>
                </a:cubicBezTo>
                <a:cubicBezTo>
                  <a:pt x="116872" y="81819"/>
                  <a:pt x="125825" y="66579"/>
                  <a:pt x="133255" y="54768"/>
                </a:cubicBezTo>
                <a:close/>
                <a:moveTo>
                  <a:pt x="254698" y="0"/>
                </a:moveTo>
                <a:cubicBezTo>
                  <a:pt x="348043" y="0"/>
                  <a:pt x="423767" y="42672"/>
                  <a:pt x="423767" y="95250"/>
                </a:cubicBezTo>
                <a:cubicBezTo>
                  <a:pt x="423767" y="104584"/>
                  <a:pt x="421290" y="113538"/>
                  <a:pt x="416813" y="122111"/>
                </a:cubicBezTo>
                <a:cubicBezTo>
                  <a:pt x="403955" y="146685"/>
                  <a:pt x="374046" y="167164"/>
                  <a:pt x="334708" y="179070"/>
                </a:cubicBezTo>
                <a:cubicBezTo>
                  <a:pt x="310895" y="186309"/>
                  <a:pt x="283654" y="190405"/>
                  <a:pt x="254698" y="190405"/>
                </a:cubicBezTo>
                <a:cubicBezTo>
                  <a:pt x="225742" y="190405"/>
                  <a:pt x="198500" y="186309"/>
                  <a:pt x="174688" y="179070"/>
                </a:cubicBezTo>
                <a:cubicBezTo>
                  <a:pt x="135350" y="167164"/>
                  <a:pt x="105441" y="146685"/>
                  <a:pt x="92582" y="122111"/>
                </a:cubicBezTo>
                <a:cubicBezTo>
                  <a:pt x="88106" y="113633"/>
                  <a:pt x="85629" y="104584"/>
                  <a:pt x="85629" y="95250"/>
                </a:cubicBezTo>
                <a:cubicBezTo>
                  <a:pt x="85629" y="42672"/>
                  <a:pt x="161353" y="0"/>
                  <a:pt x="254698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FEB85CF-6919-44D9-8E6D-2B2411C7FB55}"/>
              </a:ext>
            </a:extLst>
          </p:cNvPr>
          <p:cNvSpPr/>
          <p:nvPr/>
        </p:nvSpPr>
        <p:spPr>
          <a:xfrm>
            <a:off x="6873923" y="4129818"/>
            <a:ext cx="1005001" cy="737686"/>
          </a:xfrm>
          <a:custGeom>
            <a:avLst/>
            <a:gdLst>
              <a:gd name="connsiteX0" fmla="*/ 254910 w 1355187"/>
              <a:gd name="connsiteY0" fmla="*/ 441150 h 994729"/>
              <a:gd name="connsiteX1" fmla="*/ 234094 w 1355187"/>
              <a:gd name="connsiteY1" fmla="*/ 441794 h 994729"/>
              <a:gd name="connsiteX2" fmla="*/ 106275 w 1355187"/>
              <a:gd name="connsiteY2" fmla="*/ 512597 h 994729"/>
              <a:gd name="connsiteX3" fmla="*/ 67027 w 1355187"/>
              <a:gd name="connsiteY3" fmla="*/ 600440 h 994729"/>
              <a:gd name="connsiteX4" fmla="*/ 131028 w 1355187"/>
              <a:gd name="connsiteY4" fmla="*/ 756942 h 994729"/>
              <a:gd name="connsiteX5" fmla="*/ 305207 w 1355187"/>
              <a:gd name="connsiteY5" fmla="*/ 747230 h 994729"/>
              <a:gd name="connsiteX6" fmla="*/ 349383 w 1355187"/>
              <a:gd name="connsiteY6" fmla="*/ 586200 h 994729"/>
              <a:gd name="connsiteX7" fmla="*/ 261738 w 1355187"/>
              <a:gd name="connsiteY7" fmla="*/ 511342 h 994729"/>
              <a:gd name="connsiteX8" fmla="*/ 164564 w 1355187"/>
              <a:gd name="connsiteY8" fmla="*/ 563011 h 994729"/>
              <a:gd name="connsiteX9" fmla="*/ 165819 w 1355187"/>
              <a:gd name="connsiteY9" fmla="*/ 655112 h 994729"/>
              <a:gd name="connsiteX10" fmla="*/ 230802 w 1355187"/>
              <a:gd name="connsiteY10" fmla="*/ 669317 h 994729"/>
              <a:gd name="connsiteX11" fmla="*/ 210924 w 1355187"/>
              <a:gd name="connsiteY11" fmla="*/ 618447 h 994729"/>
              <a:gd name="connsiteX12" fmla="*/ 238805 w 1355187"/>
              <a:gd name="connsiteY12" fmla="*/ 557046 h 994729"/>
              <a:gd name="connsiteX13" fmla="*/ 293948 w 1355187"/>
              <a:gd name="connsiteY13" fmla="*/ 585236 h 994729"/>
              <a:gd name="connsiteX14" fmla="*/ 272324 w 1355187"/>
              <a:gd name="connsiteY14" fmla="*/ 703345 h 994729"/>
              <a:gd name="connsiteX15" fmla="*/ 141685 w 1355187"/>
              <a:gd name="connsiteY15" fmla="*/ 702090 h 994729"/>
              <a:gd name="connsiteX16" fmla="*/ 126025 w 1355187"/>
              <a:gd name="connsiteY16" fmla="*/ 548261 h 994729"/>
              <a:gd name="connsiteX17" fmla="*/ 237859 w 1355187"/>
              <a:gd name="connsiteY17" fmla="*/ 475276 h 994729"/>
              <a:gd name="connsiteX18" fmla="*/ 369443 w 1355187"/>
              <a:gd name="connsiteY18" fmla="*/ 533240 h 994729"/>
              <a:gd name="connsiteX19" fmla="*/ 402617 w 1355187"/>
              <a:gd name="connsiteY19" fmla="*/ 670317 h 994729"/>
              <a:gd name="connsiteX20" fmla="*/ 404782 w 1355187"/>
              <a:gd name="connsiteY20" fmla="*/ 510232 h 994729"/>
              <a:gd name="connsiteX21" fmla="*/ 254910 w 1355187"/>
              <a:gd name="connsiteY21" fmla="*/ 441150 h 994729"/>
              <a:gd name="connsiteX22" fmla="*/ 1150427 w 1355187"/>
              <a:gd name="connsiteY22" fmla="*/ 390283 h 994729"/>
              <a:gd name="connsiteX23" fmla="*/ 1086567 w 1355187"/>
              <a:gd name="connsiteY23" fmla="*/ 404437 h 994729"/>
              <a:gd name="connsiteX24" fmla="*/ 575269 w 1355187"/>
              <a:gd name="connsiteY24" fmla="*/ 585928 h 994729"/>
              <a:gd name="connsiteX25" fmla="*/ 436136 w 1355187"/>
              <a:gd name="connsiteY25" fmla="*/ 663005 h 994729"/>
              <a:gd name="connsiteX26" fmla="*/ 393415 w 1355187"/>
              <a:gd name="connsiteY26" fmla="*/ 758634 h 994729"/>
              <a:gd name="connsiteX27" fmla="*/ 463090 w 1355187"/>
              <a:gd name="connsiteY27" fmla="*/ 928992 h 994729"/>
              <a:gd name="connsiteX28" fmla="*/ 652692 w 1355187"/>
              <a:gd name="connsiteY28" fmla="*/ 918426 h 994729"/>
              <a:gd name="connsiteX29" fmla="*/ 700778 w 1355187"/>
              <a:gd name="connsiteY29" fmla="*/ 743137 h 994729"/>
              <a:gd name="connsiteX30" fmla="*/ 605368 w 1355187"/>
              <a:gd name="connsiteY30" fmla="*/ 661659 h 994729"/>
              <a:gd name="connsiteX31" fmla="*/ 499591 w 1355187"/>
              <a:gd name="connsiteY31" fmla="*/ 717894 h 994729"/>
              <a:gd name="connsiteX32" fmla="*/ 500955 w 1355187"/>
              <a:gd name="connsiteY32" fmla="*/ 818160 h 994729"/>
              <a:gd name="connsiteX33" fmla="*/ 571704 w 1355187"/>
              <a:gd name="connsiteY33" fmla="*/ 833638 h 994729"/>
              <a:gd name="connsiteX34" fmla="*/ 550060 w 1355187"/>
              <a:gd name="connsiteY34" fmla="*/ 778275 h 994729"/>
              <a:gd name="connsiteX35" fmla="*/ 580416 w 1355187"/>
              <a:gd name="connsiteY35" fmla="*/ 711437 h 994729"/>
              <a:gd name="connsiteX36" fmla="*/ 640433 w 1355187"/>
              <a:gd name="connsiteY36" fmla="*/ 742137 h 994729"/>
              <a:gd name="connsiteX37" fmla="*/ 616899 w 1355187"/>
              <a:gd name="connsiteY37" fmla="*/ 870703 h 994729"/>
              <a:gd name="connsiteX38" fmla="*/ 474694 w 1355187"/>
              <a:gd name="connsiteY38" fmla="*/ 869339 h 994729"/>
              <a:gd name="connsiteX39" fmla="*/ 457651 w 1355187"/>
              <a:gd name="connsiteY39" fmla="*/ 701906 h 994729"/>
              <a:gd name="connsiteX40" fmla="*/ 579396 w 1355187"/>
              <a:gd name="connsiteY40" fmla="*/ 622447 h 994729"/>
              <a:gd name="connsiteX41" fmla="*/ 722622 w 1355187"/>
              <a:gd name="connsiteY41" fmla="*/ 685538 h 994729"/>
              <a:gd name="connsiteX42" fmla="*/ 725349 w 1355187"/>
              <a:gd name="connsiteY42" fmla="*/ 902421 h 994729"/>
              <a:gd name="connsiteX43" fmla="*/ 1107281 w 1355187"/>
              <a:gd name="connsiteY43" fmla="*/ 735099 h 994729"/>
              <a:gd name="connsiteX44" fmla="*/ 1276423 w 1355187"/>
              <a:gd name="connsiteY44" fmla="*/ 648710 h 994729"/>
              <a:gd name="connsiteX45" fmla="*/ 1278205 w 1355187"/>
              <a:gd name="connsiteY45" fmla="*/ 453160 h 994729"/>
              <a:gd name="connsiteX46" fmla="*/ 1150427 w 1355187"/>
              <a:gd name="connsiteY46" fmla="*/ 390283 h 994729"/>
              <a:gd name="connsiteX47" fmla="*/ 1043008 w 1355187"/>
              <a:gd name="connsiteY47" fmla="*/ 47851 h 994729"/>
              <a:gd name="connsiteX48" fmla="*/ 983791 w 1355187"/>
              <a:gd name="connsiteY48" fmla="*/ 54878 h 994729"/>
              <a:gd name="connsiteX49" fmla="*/ 552934 w 1355187"/>
              <a:gd name="connsiteY49" fmla="*/ 231567 h 994729"/>
              <a:gd name="connsiteX50" fmla="*/ 432790 w 1355187"/>
              <a:gd name="connsiteY50" fmla="*/ 290676 h 994729"/>
              <a:gd name="connsiteX51" fmla="*/ 392941 w 1355187"/>
              <a:gd name="connsiteY51" fmla="*/ 369337 h 994729"/>
              <a:gd name="connsiteX52" fmla="*/ 444557 w 1355187"/>
              <a:gd name="connsiteY52" fmla="*/ 515435 h 994729"/>
              <a:gd name="connsiteX53" fmla="*/ 604423 w 1355187"/>
              <a:gd name="connsiteY53" fmla="*/ 514306 h 994729"/>
              <a:gd name="connsiteX54" fmla="*/ 652019 w 1355187"/>
              <a:gd name="connsiteY54" fmla="*/ 368881 h 994729"/>
              <a:gd name="connsiteX55" fmla="*/ 575124 w 1355187"/>
              <a:gd name="connsiteY55" fmla="*/ 296459 h 994729"/>
              <a:gd name="connsiteX56" fmla="*/ 483877 w 1355187"/>
              <a:gd name="connsiteY56" fmla="*/ 339418 h 994729"/>
              <a:gd name="connsiteX57" fmla="*/ 480932 w 1355187"/>
              <a:gd name="connsiteY57" fmla="*/ 423771 h 994729"/>
              <a:gd name="connsiteX58" fmla="*/ 539785 w 1355187"/>
              <a:gd name="connsiteY58" fmla="*/ 439666 h 994729"/>
              <a:gd name="connsiteX59" fmla="*/ 523853 w 1355187"/>
              <a:gd name="connsiteY59" fmla="*/ 392216 h 994729"/>
              <a:gd name="connsiteX60" fmla="*/ 552116 w 1355187"/>
              <a:gd name="connsiteY60" fmla="*/ 337253 h 994729"/>
              <a:gd name="connsiteX61" fmla="*/ 601331 w 1355187"/>
              <a:gd name="connsiteY61" fmla="*/ 365516 h 994729"/>
              <a:gd name="connsiteX62" fmla="*/ 576287 w 1355187"/>
              <a:gd name="connsiteY62" fmla="*/ 472658 h 994729"/>
              <a:gd name="connsiteX63" fmla="*/ 456779 w 1355187"/>
              <a:gd name="connsiteY63" fmla="*/ 465691 h 994729"/>
              <a:gd name="connsiteX64" fmla="*/ 449286 w 1355187"/>
              <a:gd name="connsiteY64" fmla="*/ 324213 h 994729"/>
              <a:gd name="connsiteX65" fmla="*/ 554898 w 1355187"/>
              <a:gd name="connsiteY65" fmla="*/ 262377 h 994729"/>
              <a:gd name="connsiteX66" fmla="*/ 672752 w 1355187"/>
              <a:gd name="connsiteY66" fmla="*/ 321285 h 994729"/>
              <a:gd name="connsiteX67" fmla="*/ 666169 w 1355187"/>
              <a:gd name="connsiteY67" fmla="*/ 503758 h 994729"/>
              <a:gd name="connsiteX68" fmla="*/ 994158 w 1355187"/>
              <a:gd name="connsiteY68" fmla="*/ 378685 h 994729"/>
              <a:gd name="connsiteX69" fmla="*/ 1139911 w 1355187"/>
              <a:gd name="connsiteY69" fmla="*/ 312956 h 994729"/>
              <a:gd name="connsiteX70" fmla="*/ 1172938 w 1355187"/>
              <a:gd name="connsiteY70" fmla="*/ 119279 h 994729"/>
              <a:gd name="connsiteX71" fmla="*/ 1043008 w 1355187"/>
              <a:gd name="connsiteY71" fmla="*/ 47851 h 994729"/>
              <a:gd name="connsiteX72" fmla="*/ 1061550 w 1355187"/>
              <a:gd name="connsiteY72" fmla="*/ 239 h 994729"/>
              <a:gd name="connsiteX73" fmla="*/ 1210913 w 1355187"/>
              <a:gd name="connsiteY73" fmla="*/ 94616 h 994729"/>
              <a:gd name="connsiteX74" fmla="*/ 1172719 w 1355187"/>
              <a:gd name="connsiteY74" fmla="*/ 334033 h 994729"/>
              <a:gd name="connsiteX75" fmla="*/ 1301849 w 1355187"/>
              <a:gd name="connsiteY75" fmla="*/ 410002 h 994729"/>
              <a:gd name="connsiteX76" fmla="*/ 1279116 w 1355187"/>
              <a:gd name="connsiteY76" fmla="*/ 692340 h 994729"/>
              <a:gd name="connsiteX77" fmla="*/ 714401 w 1355187"/>
              <a:gd name="connsiteY77" fmla="*/ 950708 h 994729"/>
              <a:gd name="connsiteX78" fmla="*/ 618918 w 1355187"/>
              <a:gd name="connsiteY78" fmla="*/ 988647 h 994729"/>
              <a:gd name="connsiteX79" fmla="*/ 377937 w 1355187"/>
              <a:gd name="connsiteY79" fmla="*/ 904222 h 994729"/>
              <a:gd name="connsiteX80" fmla="*/ 228383 w 1355187"/>
              <a:gd name="connsiteY80" fmla="*/ 838748 h 994729"/>
              <a:gd name="connsiteX81" fmla="*/ 26831 w 1355187"/>
              <a:gd name="connsiteY81" fmla="*/ 736027 h 994729"/>
              <a:gd name="connsiteX82" fmla="*/ 35107 w 1355187"/>
              <a:gd name="connsiteY82" fmla="*/ 510268 h 994729"/>
              <a:gd name="connsiteX83" fmla="*/ 234276 w 1355187"/>
              <a:gd name="connsiteY83" fmla="*/ 395888 h 994729"/>
              <a:gd name="connsiteX84" fmla="*/ 438955 w 1355187"/>
              <a:gd name="connsiteY84" fmla="*/ 226309 h 994729"/>
              <a:gd name="connsiteX85" fmla="*/ 992666 w 1355187"/>
              <a:gd name="connsiteY85" fmla="*/ 9445 h 994729"/>
              <a:gd name="connsiteX86" fmla="*/ 1061550 w 1355187"/>
              <a:gd name="connsiteY86" fmla="*/ 239 h 994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55187" h="994729">
                <a:moveTo>
                  <a:pt x="254910" y="441150"/>
                </a:moveTo>
                <a:cubicBezTo>
                  <a:pt x="242160" y="441032"/>
                  <a:pt x="234094" y="441794"/>
                  <a:pt x="234094" y="441794"/>
                </a:cubicBezTo>
                <a:cubicBezTo>
                  <a:pt x="176058" y="450360"/>
                  <a:pt x="138048" y="473512"/>
                  <a:pt x="106275" y="512597"/>
                </a:cubicBezTo>
                <a:cubicBezTo>
                  <a:pt x="86595" y="536803"/>
                  <a:pt x="71137" y="567977"/>
                  <a:pt x="67027" y="600440"/>
                </a:cubicBezTo>
                <a:cubicBezTo>
                  <a:pt x="59388" y="660605"/>
                  <a:pt x="72683" y="727824"/>
                  <a:pt x="131028" y="756942"/>
                </a:cubicBezTo>
                <a:cubicBezTo>
                  <a:pt x="186207" y="784496"/>
                  <a:pt x="253609" y="785496"/>
                  <a:pt x="305207" y="747230"/>
                </a:cubicBezTo>
                <a:cubicBezTo>
                  <a:pt x="352512" y="712147"/>
                  <a:pt x="362714" y="646982"/>
                  <a:pt x="349383" y="586200"/>
                </a:cubicBezTo>
                <a:cubicBezTo>
                  <a:pt x="340835" y="547297"/>
                  <a:pt x="303697" y="515616"/>
                  <a:pt x="261738" y="511342"/>
                </a:cubicBezTo>
                <a:cubicBezTo>
                  <a:pt x="218289" y="506940"/>
                  <a:pt x="186061" y="524183"/>
                  <a:pt x="164564" y="563011"/>
                </a:cubicBezTo>
                <a:cubicBezTo>
                  <a:pt x="149924" y="589419"/>
                  <a:pt x="144559" y="632596"/>
                  <a:pt x="165819" y="655112"/>
                </a:cubicBezTo>
                <a:cubicBezTo>
                  <a:pt x="180570" y="670752"/>
                  <a:pt x="208032" y="682610"/>
                  <a:pt x="230802" y="669317"/>
                </a:cubicBezTo>
                <a:cubicBezTo>
                  <a:pt x="242078" y="662732"/>
                  <a:pt x="254463" y="631924"/>
                  <a:pt x="210924" y="618447"/>
                </a:cubicBezTo>
                <a:cubicBezTo>
                  <a:pt x="192555" y="612754"/>
                  <a:pt x="198701" y="571142"/>
                  <a:pt x="238805" y="557046"/>
                </a:cubicBezTo>
                <a:cubicBezTo>
                  <a:pt x="261811" y="548953"/>
                  <a:pt x="287273" y="566576"/>
                  <a:pt x="293948" y="585236"/>
                </a:cubicBezTo>
                <a:cubicBezTo>
                  <a:pt x="308227" y="625157"/>
                  <a:pt x="309989" y="674245"/>
                  <a:pt x="272324" y="703345"/>
                </a:cubicBezTo>
                <a:cubicBezTo>
                  <a:pt x="237441" y="730298"/>
                  <a:pt x="172621" y="727079"/>
                  <a:pt x="141685" y="702090"/>
                </a:cubicBezTo>
                <a:cubicBezTo>
                  <a:pt x="94380" y="663877"/>
                  <a:pt x="95944" y="598076"/>
                  <a:pt x="126025" y="548261"/>
                </a:cubicBezTo>
                <a:cubicBezTo>
                  <a:pt x="154526" y="508722"/>
                  <a:pt x="184297" y="484042"/>
                  <a:pt x="237859" y="475276"/>
                </a:cubicBezTo>
                <a:cubicBezTo>
                  <a:pt x="284219" y="469329"/>
                  <a:pt x="338071" y="486734"/>
                  <a:pt x="369443" y="533240"/>
                </a:cubicBezTo>
                <a:cubicBezTo>
                  <a:pt x="404527" y="585236"/>
                  <a:pt x="408875" y="620464"/>
                  <a:pt x="402617" y="670317"/>
                </a:cubicBezTo>
                <a:cubicBezTo>
                  <a:pt x="450613" y="608989"/>
                  <a:pt x="450795" y="599331"/>
                  <a:pt x="404782" y="510232"/>
                </a:cubicBezTo>
                <a:cubicBezTo>
                  <a:pt x="373559" y="449764"/>
                  <a:pt x="293159" y="441502"/>
                  <a:pt x="254910" y="441150"/>
                </a:cubicBezTo>
                <a:close/>
                <a:moveTo>
                  <a:pt x="1150427" y="390283"/>
                </a:moveTo>
                <a:cubicBezTo>
                  <a:pt x="1131389" y="391428"/>
                  <a:pt x="1110261" y="395930"/>
                  <a:pt x="1086567" y="404437"/>
                </a:cubicBezTo>
                <a:cubicBezTo>
                  <a:pt x="915097" y="466001"/>
                  <a:pt x="575269" y="585928"/>
                  <a:pt x="575269" y="585928"/>
                </a:cubicBezTo>
                <a:cubicBezTo>
                  <a:pt x="539894" y="597712"/>
                  <a:pt x="470728" y="620464"/>
                  <a:pt x="436136" y="663005"/>
                </a:cubicBezTo>
                <a:cubicBezTo>
                  <a:pt x="414711" y="689358"/>
                  <a:pt x="397888" y="723295"/>
                  <a:pt x="393415" y="758634"/>
                </a:cubicBezTo>
                <a:cubicBezTo>
                  <a:pt x="385103" y="824125"/>
                  <a:pt x="399580" y="897294"/>
                  <a:pt x="463090" y="928992"/>
                </a:cubicBezTo>
                <a:cubicBezTo>
                  <a:pt x="523144" y="958984"/>
                  <a:pt x="596529" y="960076"/>
                  <a:pt x="652692" y="918426"/>
                </a:cubicBezTo>
                <a:cubicBezTo>
                  <a:pt x="704181" y="880234"/>
                  <a:pt x="715292" y="809303"/>
                  <a:pt x="700778" y="743137"/>
                </a:cubicBezTo>
                <a:cubicBezTo>
                  <a:pt x="691485" y="700797"/>
                  <a:pt x="651036" y="666297"/>
                  <a:pt x="605368" y="661659"/>
                </a:cubicBezTo>
                <a:cubicBezTo>
                  <a:pt x="558081" y="656857"/>
                  <a:pt x="522999" y="675645"/>
                  <a:pt x="499591" y="717894"/>
                </a:cubicBezTo>
                <a:cubicBezTo>
                  <a:pt x="483659" y="746647"/>
                  <a:pt x="477821" y="793643"/>
                  <a:pt x="500955" y="818160"/>
                </a:cubicBezTo>
                <a:cubicBezTo>
                  <a:pt x="517015" y="835184"/>
                  <a:pt x="546897" y="848096"/>
                  <a:pt x="571704" y="833638"/>
                </a:cubicBezTo>
                <a:cubicBezTo>
                  <a:pt x="583980" y="826472"/>
                  <a:pt x="597476" y="792934"/>
                  <a:pt x="550060" y="778275"/>
                </a:cubicBezTo>
                <a:cubicBezTo>
                  <a:pt x="530055" y="772092"/>
                  <a:pt x="536767" y="726788"/>
                  <a:pt x="580416" y="711437"/>
                </a:cubicBezTo>
                <a:cubicBezTo>
                  <a:pt x="605460" y="702635"/>
                  <a:pt x="633177" y="721823"/>
                  <a:pt x="640433" y="742137"/>
                </a:cubicBezTo>
                <a:cubicBezTo>
                  <a:pt x="655966" y="785586"/>
                  <a:pt x="657894" y="839039"/>
                  <a:pt x="616899" y="870703"/>
                </a:cubicBezTo>
                <a:cubicBezTo>
                  <a:pt x="578925" y="900039"/>
                  <a:pt x="508358" y="896547"/>
                  <a:pt x="474694" y="869339"/>
                </a:cubicBezTo>
                <a:cubicBezTo>
                  <a:pt x="423205" y="827744"/>
                  <a:pt x="424914" y="756124"/>
                  <a:pt x="457651" y="701906"/>
                </a:cubicBezTo>
                <a:cubicBezTo>
                  <a:pt x="488679" y="658876"/>
                  <a:pt x="521071" y="631995"/>
                  <a:pt x="579396" y="622447"/>
                </a:cubicBezTo>
                <a:cubicBezTo>
                  <a:pt x="629866" y="615973"/>
                  <a:pt x="688466" y="634924"/>
                  <a:pt x="722622" y="685538"/>
                </a:cubicBezTo>
                <a:cubicBezTo>
                  <a:pt x="760814" y="742156"/>
                  <a:pt x="788096" y="821489"/>
                  <a:pt x="725349" y="902421"/>
                </a:cubicBezTo>
                <a:cubicBezTo>
                  <a:pt x="883797" y="832400"/>
                  <a:pt x="1012799" y="778694"/>
                  <a:pt x="1107281" y="735099"/>
                </a:cubicBezTo>
                <a:cubicBezTo>
                  <a:pt x="1187342" y="698161"/>
                  <a:pt x="1260746" y="665006"/>
                  <a:pt x="1276423" y="648710"/>
                </a:cubicBezTo>
                <a:cubicBezTo>
                  <a:pt x="1324983" y="598148"/>
                  <a:pt x="1318945" y="502921"/>
                  <a:pt x="1278205" y="453160"/>
                </a:cubicBezTo>
                <a:cubicBezTo>
                  <a:pt x="1245851" y="413631"/>
                  <a:pt x="1207542" y="386848"/>
                  <a:pt x="1150427" y="390283"/>
                </a:cubicBezTo>
                <a:close/>
                <a:moveTo>
                  <a:pt x="1043008" y="47851"/>
                </a:moveTo>
                <a:cubicBezTo>
                  <a:pt x="1023999" y="46673"/>
                  <a:pt x="1004061" y="48699"/>
                  <a:pt x="983791" y="54878"/>
                </a:cubicBezTo>
                <a:cubicBezTo>
                  <a:pt x="837093" y="99619"/>
                  <a:pt x="552934" y="231567"/>
                  <a:pt x="552934" y="231567"/>
                </a:cubicBezTo>
                <a:cubicBezTo>
                  <a:pt x="522707" y="240025"/>
                  <a:pt x="463617" y="256338"/>
                  <a:pt x="432790" y="290676"/>
                </a:cubicBezTo>
                <a:cubicBezTo>
                  <a:pt x="413694" y="311956"/>
                  <a:pt x="398161" y="339799"/>
                  <a:pt x="392941" y="369337"/>
                </a:cubicBezTo>
                <a:cubicBezTo>
                  <a:pt x="383265" y="424062"/>
                  <a:pt x="392451" y="486171"/>
                  <a:pt x="444557" y="515435"/>
                </a:cubicBezTo>
                <a:cubicBezTo>
                  <a:pt x="493827" y="543096"/>
                  <a:pt x="555481" y="547026"/>
                  <a:pt x="604423" y="514306"/>
                </a:cubicBezTo>
                <a:cubicBezTo>
                  <a:pt x="649291" y="484297"/>
                  <a:pt x="661530" y="425116"/>
                  <a:pt x="652019" y="368881"/>
                </a:cubicBezTo>
                <a:cubicBezTo>
                  <a:pt x="645926" y="332888"/>
                  <a:pt x="613352" y="302224"/>
                  <a:pt x="575124" y="296459"/>
                </a:cubicBezTo>
                <a:cubicBezTo>
                  <a:pt x="535548" y="290494"/>
                  <a:pt x="505285" y="304844"/>
                  <a:pt x="483877" y="339418"/>
                </a:cubicBezTo>
                <a:cubicBezTo>
                  <a:pt x="469310" y="362952"/>
                  <a:pt x="462472" y="402219"/>
                  <a:pt x="480932" y="423771"/>
                </a:cubicBezTo>
                <a:cubicBezTo>
                  <a:pt x="493735" y="438738"/>
                  <a:pt x="518343" y="450815"/>
                  <a:pt x="539785" y="439666"/>
                </a:cubicBezTo>
                <a:cubicBezTo>
                  <a:pt x="550407" y="434155"/>
                  <a:pt x="563120" y="406492"/>
                  <a:pt x="523853" y="392216"/>
                </a:cubicBezTo>
                <a:cubicBezTo>
                  <a:pt x="507285" y="386196"/>
                  <a:pt x="514779" y="348366"/>
                  <a:pt x="552116" y="337253"/>
                </a:cubicBezTo>
                <a:cubicBezTo>
                  <a:pt x="573524" y="330871"/>
                  <a:pt x="596056" y="348147"/>
                  <a:pt x="601331" y="365516"/>
                </a:cubicBezTo>
                <a:cubicBezTo>
                  <a:pt x="612626" y="402691"/>
                  <a:pt x="612062" y="447705"/>
                  <a:pt x="576287" y="472658"/>
                </a:cubicBezTo>
                <a:cubicBezTo>
                  <a:pt x="543151" y="495774"/>
                  <a:pt x="483969" y="489936"/>
                  <a:pt x="456779" y="465691"/>
                </a:cubicBezTo>
                <a:cubicBezTo>
                  <a:pt x="415184" y="428608"/>
                  <a:pt x="419549" y="368463"/>
                  <a:pt x="449286" y="324213"/>
                </a:cubicBezTo>
                <a:cubicBezTo>
                  <a:pt x="477148" y="289293"/>
                  <a:pt x="505484" y="268033"/>
                  <a:pt x="554898" y="262377"/>
                </a:cubicBezTo>
                <a:cubicBezTo>
                  <a:pt x="597602" y="258993"/>
                  <a:pt x="646108" y="277326"/>
                  <a:pt x="672752" y="321285"/>
                </a:cubicBezTo>
                <a:cubicBezTo>
                  <a:pt x="702543" y="370446"/>
                  <a:pt x="722239" y="438284"/>
                  <a:pt x="666169" y="503758"/>
                </a:cubicBezTo>
                <a:cubicBezTo>
                  <a:pt x="802264" y="451361"/>
                  <a:pt x="912933" y="411476"/>
                  <a:pt x="994158" y="378685"/>
                </a:cubicBezTo>
                <a:cubicBezTo>
                  <a:pt x="1062997" y="350895"/>
                  <a:pt x="1126070" y="326033"/>
                  <a:pt x="1139911" y="312956"/>
                </a:cubicBezTo>
                <a:cubicBezTo>
                  <a:pt x="1182851" y="272543"/>
                  <a:pt x="1210913" y="174951"/>
                  <a:pt x="1172938" y="119279"/>
                </a:cubicBezTo>
                <a:cubicBezTo>
                  <a:pt x="1148713" y="83746"/>
                  <a:pt x="1100037" y="51384"/>
                  <a:pt x="1043008" y="47851"/>
                </a:cubicBezTo>
                <a:close/>
                <a:moveTo>
                  <a:pt x="1061550" y="239"/>
                </a:moveTo>
                <a:cubicBezTo>
                  <a:pt x="1127195" y="3611"/>
                  <a:pt x="1181587" y="42306"/>
                  <a:pt x="1210913" y="94616"/>
                </a:cubicBezTo>
                <a:cubicBezTo>
                  <a:pt x="1251071" y="166238"/>
                  <a:pt x="1242395" y="284619"/>
                  <a:pt x="1172719" y="334033"/>
                </a:cubicBezTo>
                <a:cubicBezTo>
                  <a:pt x="1143730" y="355458"/>
                  <a:pt x="1257290" y="350402"/>
                  <a:pt x="1301849" y="410002"/>
                </a:cubicBezTo>
                <a:cubicBezTo>
                  <a:pt x="1378745" y="512851"/>
                  <a:pt x="1373635" y="605787"/>
                  <a:pt x="1279116" y="692340"/>
                </a:cubicBezTo>
                <a:cubicBezTo>
                  <a:pt x="1105099" y="786678"/>
                  <a:pt x="942652" y="859663"/>
                  <a:pt x="714401" y="950708"/>
                </a:cubicBezTo>
                <a:cubicBezTo>
                  <a:pt x="687356" y="961494"/>
                  <a:pt x="647745" y="982809"/>
                  <a:pt x="618918" y="988647"/>
                </a:cubicBezTo>
                <a:cubicBezTo>
                  <a:pt x="532784" y="1006106"/>
                  <a:pt x="414476" y="988356"/>
                  <a:pt x="377937" y="904222"/>
                </a:cubicBezTo>
                <a:cubicBezTo>
                  <a:pt x="338835" y="814194"/>
                  <a:pt x="312262" y="824307"/>
                  <a:pt x="228383" y="838748"/>
                </a:cubicBezTo>
                <a:cubicBezTo>
                  <a:pt x="152524" y="851806"/>
                  <a:pt x="66771" y="809740"/>
                  <a:pt x="26831" y="736027"/>
                </a:cubicBezTo>
                <a:cubicBezTo>
                  <a:pt x="-13890" y="660894"/>
                  <a:pt x="-5959" y="581763"/>
                  <a:pt x="35107" y="510268"/>
                </a:cubicBezTo>
                <a:cubicBezTo>
                  <a:pt x="53985" y="477403"/>
                  <a:pt x="100364" y="403654"/>
                  <a:pt x="234276" y="395888"/>
                </a:cubicBezTo>
                <a:cubicBezTo>
                  <a:pt x="438955" y="383994"/>
                  <a:pt x="329832" y="273179"/>
                  <a:pt x="438955" y="226309"/>
                </a:cubicBezTo>
                <a:cubicBezTo>
                  <a:pt x="608007" y="153706"/>
                  <a:pt x="836819" y="58606"/>
                  <a:pt x="992666" y="9445"/>
                </a:cubicBezTo>
                <a:cubicBezTo>
                  <a:pt x="1016536" y="1916"/>
                  <a:pt x="1039668" y="-885"/>
                  <a:pt x="1061550" y="239"/>
                </a:cubicBezTo>
                <a:close/>
              </a:path>
            </a:pathLst>
          </a:custGeom>
          <a:solidFill>
            <a:schemeClr val="accent3"/>
          </a:solidFill>
          <a:ln w="10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EF505DB-0C50-4047-A79C-170668047E42}"/>
              </a:ext>
            </a:extLst>
          </p:cNvPr>
          <p:cNvGrpSpPr/>
          <p:nvPr/>
        </p:nvGrpSpPr>
        <p:grpSpPr>
          <a:xfrm>
            <a:off x="5331806" y="1601878"/>
            <a:ext cx="1287036" cy="1919516"/>
            <a:chOff x="5331806" y="1601878"/>
            <a:chExt cx="1287036" cy="1919516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AD0CEA7-6155-41BD-8841-44D68D2A3A6C}"/>
                </a:ext>
              </a:extLst>
            </p:cNvPr>
            <p:cNvSpPr/>
            <p:nvPr/>
          </p:nvSpPr>
          <p:spPr>
            <a:xfrm>
              <a:off x="5372162" y="1955251"/>
              <a:ext cx="1191310" cy="1339929"/>
            </a:xfrm>
            <a:custGeom>
              <a:avLst/>
              <a:gdLst>
                <a:gd name="connsiteX0" fmla="*/ 1549148 w 4089010"/>
                <a:gd name="connsiteY0" fmla="*/ 2442966 h 4672216"/>
                <a:gd name="connsiteX1" fmla="*/ 1549148 w 4089010"/>
                <a:gd name="connsiteY1" fmla="*/ 2443025 h 4672216"/>
                <a:gd name="connsiteX2" fmla="*/ 1549148 w 4089010"/>
                <a:gd name="connsiteY2" fmla="*/ 2444392 h 4672216"/>
                <a:gd name="connsiteX3" fmla="*/ 1550753 w 4089010"/>
                <a:gd name="connsiteY3" fmla="*/ 2443679 h 4672216"/>
                <a:gd name="connsiteX4" fmla="*/ 1433485 w 4089010"/>
                <a:gd name="connsiteY4" fmla="*/ 628081 h 4672216"/>
                <a:gd name="connsiteX5" fmla="*/ 1433366 w 4089010"/>
                <a:gd name="connsiteY5" fmla="*/ 628140 h 4672216"/>
                <a:gd name="connsiteX6" fmla="*/ 1438240 w 4089010"/>
                <a:gd name="connsiteY6" fmla="*/ 628200 h 4672216"/>
                <a:gd name="connsiteX7" fmla="*/ 1506651 w 4089010"/>
                <a:gd name="connsiteY7" fmla="*/ 600681 h 4672216"/>
                <a:gd name="connsiteX8" fmla="*/ 1505106 w 4089010"/>
                <a:gd name="connsiteY8" fmla="*/ 603593 h 4672216"/>
                <a:gd name="connsiteX9" fmla="*/ 1505166 w 4089010"/>
                <a:gd name="connsiteY9" fmla="*/ 605019 h 4672216"/>
                <a:gd name="connsiteX10" fmla="*/ 1521808 w 4089010"/>
                <a:gd name="connsiteY10" fmla="*/ 537084 h 4672216"/>
                <a:gd name="connsiteX11" fmla="*/ 1519608 w 4089010"/>
                <a:gd name="connsiteY11" fmla="*/ 539818 h 4672216"/>
                <a:gd name="connsiteX12" fmla="*/ 1519430 w 4089010"/>
                <a:gd name="connsiteY12" fmla="*/ 540115 h 4672216"/>
                <a:gd name="connsiteX13" fmla="*/ 1519668 w 4089010"/>
                <a:gd name="connsiteY13" fmla="*/ 539877 h 4672216"/>
                <a:gd name="connsiteX14" fmla="*/ 1521748 w 4089010"/>
                <a:gd name="connsiteY14" fmla="*/ 539283 h 4672216"/>
                <a:gd name="connsiteX15" fmla="*/ 2215044 w 4089010"/>
                <a:gd name="connsiteY15" fmla="*/ 0 h 4672216"/>
                <a:gd name="connsiteX16" fmla="*/ 2244671 w 4089010"/>
                <a:gd name="connsiteY16" fmla="*/ 18277 h 4672216"/>
                <a:gd name="connsiteX17" fmla="*/ 2157116 w 4089010"/>
                <a:gd name="connsiteY17" fmla="*/ 81688 h 4672216"/>
                <a:gd name="connsiteX18" fmla="*/ 2172433 w 4089010"/>
                <a:gd name="connsiteY18" fmla="*/ 92323 h 4672216"/>
                <a:gd name="connsiteX19" fmla="*/ 2333412 w 4089010"/>
                <a:gd name="connsiteY19" fmla="*/ 204816 h 4672216"/>
                <a:gd name="connsiteX20" fmla="*/ 2388599 w 4089010"/>
                <a:gd name="connsiteY20" fmla="*/ 258814 h 4672216"/>
                <a:gd name="connsiteX21" fmla="*/ 2398108 w 4089010"/>
                <a:gd name="connsiteY21" fmla="*/ 267893 h 4672216"/>
                <a:gd name="connsiteX22" fmla="*/ 2401466 w 4089010"/>
                <a:gd name="connsiteY22" fmla="*/ 271325 h 4672216"/>
                <a:gd name="connsiteX23" fmla="*/ 2550353 w 4089010"/>
                <a:gd name="connsiteY23" fmla="*/ 430436 h 4672216"/>
                <a:gd name="connsiteX24" fmla="*/ 2769239 w 4089010"/>
                <a:gd name="connsiteY24" fmla="*/ 753473 h 4672216"/>
                <a:gd name="connsiteX25" fmla="*/ 2795828 w 4089010"/>
                <a:gd name="connsiteY25" fmla="*/ 796270 h 4672216"/>
                <a:gd name="connsiteX26" fmla="*/ 2828657 w 4089010"/>
                <a:gd name="connsiteY26" fmla="*/ 883121 h 4672216"/>
                <a:gd name="connsiteX27" fmla="*/ 2899840 w 4089010"/>
                <a:gd name="connsiteY27" fmla="*/ 1114012 h 4672216"/>
                <a:gd name="connsiteX28" fmla="*/ 2945718 w 4089010"/>
                <a:gd name="connsiteY28" fmla="*/ 1554317 h 4672216"/>
                <a:gd name="connsiteX29" fmla="*/ 2933324 w 4089010"/>
                <a:gd name="connsiteY29" fmla="*/ 1620648 h 4672216"/>
                <a:gd name="connsiteX30" fmla="*/ 2930393 w 4089010"/>
                <a:gd name="connsiteY30" fmla="*/ 1633727 h 4672216"/>
                <a:gd name="connsiteX31" fmla="*/ 2921836 w 4089010"/>
                <a:gd name="connsiteY31" fmla="*/ 1665110 h 4672216"/>
                <a:gd name="connsiteX32" fmla="*/ 2808899 w 4089010"/>
                <a:gd name="connsiteY32" fmla="*/ 1993093 h 4672216"/>
                <a:gd name="connsiteX33" fmla="*/ 2522638 w 4089010"/>
                <a:gd name="connsiteY33" fmla="*/ 2362560 h 4672216"/>
                <a:gd name="connsiteX34" fmla="*/ 2447707 w 4089010"/>
                <a:gd name="connsiteY34" fmla="*/ 2436279 h 4672216"/>
                <a:gd name="connsiteX35" fmla="*/ 2448002 w 4089010"/>
                <a:gd name="connsiteY35" fmla="*/ 2437319 h 4672216"/>
                <a:gd name="connsiteX36" fmla="*/ 2492758 w 4089010"/>
                <a:gd name="connsiteY36" fmla="*/ 2919465 h 4672216"/>
                <a:gd name="connsiteX37" fmla="*/ 2855854 w 4089010"/>
                <a:gd name="connsiteY37" fmla="*/ 3355965 h 4672216"/>
                <a:gd name="connsiteX38" fmla="*/ 3097462 w 4089010"/>
                <a:gd name="connsiteY38" fmla="*/ 3450825 h 4672216"/>
                <a:gd name="connsiteX39" fmla="*/ 3513575 w 4089010"/>
                <a:gd name="connsiteY39" fmla="*/ 3567142 h 4672216"/>
                <a:gd name="connsiteX40" fmla="*/ 3760175 w 4089010"/>
                <a:gd name="connsiteY40" fmla="*/ 3618316 h 4672216"/>
                <a:gd name="connsiteX41" fmla="*/ 3896463 w 4089010"/>
                <a:gd name="connsiteY41" fmla="*/ 3684469 h 4672216"/>
                <a:gd name="connsiteX42" fmla="*/ 3986687 w 4089010"/>
                <a:gd name="connsiteY42" fmla="*/ 3757159 h 4672216"/>
                <a:gd name="connsiteX43" fmla="*/ 4076198 w 4089010"/>
                <a:gd name="connsiteY43" fmla="*/ 3870683 h 4672216"/>
                <a:gd name="connsiteX44" fmla="*/ 3973611 w 4089010"/>
                <a:gd name="connsiteY44" fmla="*/ 3955973 h 4672216"/>
                <a:gd name="connsiteX45" fmla="*/ 3439755 w 4089010"/>
                <a:gd name="connsiteY45" fmla="*/ 4083464 h 4672216"/>
                <a:gd name="connsiteX46" fmla="*/ 2417571 w 4089010"/>
                <a:gd name="connsiteY46" fmla="*/ 4462251 h 4672216"/>
                <a:gd name="connsiteX47" fmla="*/ 2156052 w 4089010"/>
                <a:gd name="connsiteY47" fmla="*/ 4636102 h 4672216"/>
                <a:gd name="connsiteX48" fmla="*/ 1934771 w 4089010"/>
                <a:gd name="connsiteY48" fmla="*/ 4622016 h 4672216"/>
                <a:gd name="connsiteX49" fmla="*/ 1695064 w 4089010"/>
                <a:gd name="connsiteY49" fmla="*/ 4464569 h 4672216"/>
                <a:gd name="connsiteX50" fmla="*/ 1194493 w 4089010"/>
                <a:gd name="connsiteY50" fmla="*/ 4246082 h 4672216"/>
                <a:gd name="connsiteX51" fmla="*/ 313708 w 4089010"/>
                <a:gd name="connsiteY51" fmla="*/ 3992586 h 4672216"/>
                <a:gd name="connsiteX52" fmla="*/ 125176 w 4089010"/>
                <a:gd name="connsiteY52" fmla="*/ 3954071 h 4672216"/>
                <a:gd name="connsiteX53" fmla="*/ 1965 w 4089010"/>
                <a:gd name="connsiteY53" fmla="*/ 3911456 h 4672216"/>
                <a:gd name="connsiteX54" fmla="*/ 406012 w 4089010"/>
                <a:gd name="connsiteY54" fmla="*/ 3604646 h 4672216"/>
                <a:gd name="connsiteX55" fmla="*/ 1009111 w 4089010"/>
                <a:gd name="connsiteY55" fmla="*/ 3439592 h 4672216"/>
                <a:gd name="connsiteX56" fmla="*/ 1502967 w 4089010"/>
                <a:gd name="connsiteY56" fmla="*/ 3077506 h 4672216"/>
                <a:gd name="connsiteX57" fmla="*/ 1600841 w 4089010"/>
                <a:gd name="connsiteY57" fmla="*/ 2556845 h 4672216"/>
                <a:gd name="connsiteX58" fmla="*/ 1600589 w 4089010"/>
                <a:gd name="connsiteY58" fmla="*/ 2499358 h 4672216"/>
                <a:gd name="connsiteX59" fmla="*/ 1536749 w 4089010"/>
                <a:gd name="connsiteY59" fmla="*/ 2449809 h 4672216"/>
                <a:gd name="connsiteX60" fmla="*/ 1412564 w 4089010"/>
                <a:gd name="connsiteY60" fmla="*/ 2348521 h 4672216"/>
                <a:gd name="connsiteX61" fmla="*/ 1137374 w 4089010"/>
                <a:gd name="connsiteY61" fmla="*/ 1963137 h 4672216"/>
                <a:gd name="connsiteX62" fmla="*/ 1004475 w 4089010"/>
                <a:gd name="connsiteY62" fmla="*/ 1552789 h 4672216"/>
                <a:gd name="connsiteX63" fmla="*/ 999363 w 4089010"/>
                <a:gd name="connsiteY63" fmla="*/ 1524163 h 4672216"/>
                <a:gd name="connsiteX64" fmla="*/ 996554 w 4089010"/>
                <a:gd name="connsiteY64" fmla="*/ 1397071 h 4672216"/>
                <a:gd name="connsiteX65" fmla="*/ 2114273 w 4089010"/>
                <a:gd name="connsiteY65" fmla="*/ 73094 h 4672216"/>
                <a:gd name="connsiteX0" fmla="*/ 1549148 w 4089010"/>
                <a:gd name="connsiteY0" fmla="*/ 2424689 h 4653939"/>
                <a:gd name="connsiteX1" fmla="*/ 1549148 w 4089010"/>
                <a:gd name="connsiteY1" fmla="*/ 2424748 h 4653939"/>
                <a:gd name="connsiteX2" fmla="*/ 1549148 w 4089010"/>
                <a:gd name="connsiteY2" fmla="*/ 2426115 h 4653939"/>
                <a:gd name="connsiteX3" fmla="*/ 1550753 w 4089010"/>
                <a:gd name="connsiteY3" fmla="*/ 2425402 h 4653939"/>
                <a:gd name="connsiteX4" fmla="*/ 1549148 w 4089010"/>
                <a:gd name="connsiteY4" fmla="*/ 2424689 h 4653939"/>
                <a:gd name="connsiteX5" fmla="*/ 1433485 w 4089010"/>
                <a:gd name="connsiteY5" fmla="*/ 609804 h 4653939"/>
                <a:gd name="connsiteX6" fmla="*/ 1433366 w 4089010"/>
                <a:gd name="connsiteY6" fmla="*/ 609863 h 4653939"/>
                <a:gd name="connsiteX7" fmla="*/ 1438240 w 4089010"/>
                <a:gd name="connsiteY7" fmla="*/ 609923 h 4653939"/>
                <a:gd name="connsiteX8" fmla="*/ 1433485 w 4089010"/>
                <a:gd name="connsiteY8" fmla="*/ 609804 h 4653939"/>
                <a:gd name="connsiteX9" fmla="*/ 1506651 w 4089010"/>
                <a:gd name="connsiteY9" fmla="*/ 582404 h 4653939"/>
                <a:gd name="connsiteX10" fmla="*/ 1505106 w 4089010"/>
                <a:gd name="connsiteY10" fmla="*/ 585316 h 4653939"/>
                <a:gd name="connsiteX11" fmla="*/ 1505166 w 4089010"/>
                <a:gd name="connsiteY11" fmla="*/ 586742 h 4653939"/>
                <a:gd name="connsiteX12" fmla="*/ 1506651 w 4089010"/>
                <a:gd name="connsiteY12" fmla="*/ 582404 h 4653939"/>
                <a:gd name="connsiteX13" fmla="*/ 1521808 w 4089010"/>
                <a:gd name="connsiteY13" fmla="*/ 518807 h 4653939"/>
                <a:gd name="connsiteX14" fmla="*/ 1519608 w 4089010"/>
                <a:gd name="connsiteY14" fmla="*/ 521541 h 4653939"/>
                <a:gd name="connsiteX15" fmla="*/ 1519430 w 4089010"/>
                <a:gd name="connsiteY15" fmla="*/ 521838 h 4653939"/>
                <a:gd name="connsiteX16" fmla="*/ 1519668 w 4089010"/>
                <a:gd name="connsiteY16" fmla="*/ 521600 h 4653939"/>
                <a:gd name="connsiteX17" fmla="*/ 1521748 w 4089010"/>
                <a:gd name="connsiteY17" fmla="*/ 521006 h 4653939"/>
                <a:gd name="connsiteX18" fmla="*/ 1521808 w 4089010"/>
                <a:gd name="connsiteY18" fmla="*/ 518807 h 4653939"/>
                <a:gd name="connsiteX19" fmla="*/ 2114273 w 4089010"/>
                <a:gd name="connsiteY19" fmla="*/ 54817 h 4653939"/>
                <a:gd name="connsiteX20" fmla="*/ 2244671 w 4089010"/>
                <a:gd name="connsiteY20" fmla="*/ 0 h 4653939"/>
                <a:gd name="connsiteX21" fmla="*/ 2157116 w 4089010"/>
                <a:gd name="connsiteY21" fmla="*/ 63411 h 4653939"/>
                <a:gd name="connsiteX22" fmla="*/ 2172433 w 4089010"/>
                <a:gd name="connsiteY22" fmla="*/ 74046 h 4653939"/>
                <a:gd name="connsiteX23" fmla="*/ 2333412 w 4089010"/>
                <a:gd name="connsiteY23" fmla="*/ 186539 h 4653939"/>
                <a:gd name="connsiteX24" fmla="*/ 2388599 w 4089010"/>
                <a:gd name="connsiteY24" fmla="*/ 240537 h 4653939"/>
                <a:gd name="connsiteX25" fmla="*/ 2398108 w 4089010"/>
                <a:gd name="connsiteY25" fmla="*/ 249616 h 4653939"/>
                <a:gd name="connsiteX26" fmla="*/ 2401466 w 4089010"/>
                <a:gd name="connsiteY26" fmla="*/ 253048 h 4653939"/>
                <a:gd name="connsiteX27" fmla="*/ 2550353 w 4089010"/>
                <a:gd name="connsiteY27" fmla="*/ 412159 h 4653939"/>
                <a:gd name="connsiteX28" fmla="*/ 2769239 w 4089010"/>
                <a:gd name="connsiteY28" fmla="*/ 735196 h 4653939"/>
                <a:gd name="connsiteX29" fmla="*/ 2795828 w 4089010"/>
                <a:gd name="connsiteY29" fmla="*/ 777993 h 4653939"/>
                <a:gd name="connsiteX30" fmla="*/ 2828657 w 4089010"/>
                <a:gd name="connsiteY30" fmla="*/ 864844 h 4653939"/>
                <a:gd name="connsiteX31" fmla="*/ 2899840 w 4089010"/>
                <a:gd name="connsiteY31" fmla="*/ 1095735 h 4653939"/>
                <a:gd name="connsiteX32" fmla="*/ 2945718 w 4089010"/>
                <a:gd name="connsiteY32" fmla="*/ 1536040 h 4653939"/>
                <a:gd name="connsiteX33" fmla="*/ 2933324 w 4089010"/>
                <a:gd name="connsiteY33" fmla="*/ 1602371 h 4653939"/>
                <a:gd name="connsiteX34" fmla="*/ 2930393 w 4089010"/>
                <a:gd name="connsiteY34" fmla="*/ 1615450 h 4653939"/>
                <a:gd name="connsiteX35" fmla="*/ 2921836 w 4089010"/>
                <a:gd name="connsiteY35" fmla="*/ 1646833 h 4653939"/>
                <a:gd name="connsiteX36" fmla="*/ 2808899 w 4089010"/>
                <a:gd name="connsiteY36" fmla="*/ 1974816 h 4653939"/>
                <a:gd name="connsiteX37" fmla="*/ 2522638 w 4089010"/>
                <a:gd name="connsiteY37" fmla="*/ 2344283 h 4653939"/>
                <a:gd name="connsiteX38" fmla="*/ 2447707 w 4089010"/>
                <a:gd name="connsiteY38" fmla="*/ 2418002 h 4653939"/>
                <a:gd name="connsiteX39" fmla="*/ 2448002 w 4089010"/>
                <a:gd name="connsiteY39" fmla="*/ 2419042 h 4653939"/>
                <a:gd name="connsiteX40" fmla="*/ 2492758 w 4089010"/>
                <a:gd name="connsiteY40" fmla="*/ 2901188 h 4653939"/>
                <a:gd name="connsiteX41" fmla="*/ 2855854 w 4089010"/>
                <a:gd name="connsiteY41" fmla="*/ 3337688 h 4653939"/>
                <a:gd name="connsiteX42" fmla="*/ 3097462 w 4089010"/>
                <a:gd name="connsiteY42" fmla="*/ 3432548 h 4653939"/>
                <a:gd name="connsiteX43" fmla="*/ 3513575 w 4089010"/>
                <a:gd name="connsiteY43" fmla="*/ 3548865 h 4653939"/>
                <a:gd name="connsiteX44" fmla="*/ 3760175 w 4089010"/>
                <a:gd name="connsiteY44" fmla="*/ 3600039 h 4653939"/>
                <a:gd name="connsiteX45" fmla="*/ 3896463 w 4089010"/>
                <a:gd name="connsiteY45" fmla="*/ 3666192 h 4653939"/>
                <a:gd name="connsiteX46" fmla="*/ 3986687 w 4089010"/>
                <a:gd name="connsiteY46" fmla="*/ 3738882 h 4653939"/>
                <a:gd name="connsiteX47" fmla="*/ 4076198 w 4089010"/>
                <a:gd name="connsiteY47" fmla="*/ 3852406 h 4653939"/>
                <a:gd name="connsiteX48" fmla="*/ 3973611 w 4089010"/>
                <a:gd name="connsiteY48" fmla="*/ 3937696 h 4653939"/>
                <a:gd name="connsiteX49" fmla="*/ 3439755 w 4089010"/>
                <a:gd name="connsiteY49" fmla="*/ 4065187 h 4653939"/>
                <a:gd name="connsiteX50" fmla="*/ 2417571 w 4089010"/>
                <a:gd name="connsiteY50" fmla="*/ 4443974 h 4653939"/>
                <a:gd name="connsiteX51" fmla="*/ 2156052 w 4089010"/>
                <a:gd name="connsiteY51" fmla="*/ 4617825 h 4653939"/>
                <a:gd name="connsiteX52" fmla="*/ 1934771 w 4089010"/>
                <a:gd name="connsiteY52" fmla="*/ 4603739 h 4653939"/>
                <a:gd name="connsiteX53" fmla="*/ 1695064 w 4089010"/>
                <a:gd name="connsiteY53" fmla="*/ 4446292 h 4653939"/>
                <a:gd name="connsiteX54" fmla="*/ 1194493 w 4089010"/>
                <a:gd name="connsiteY54" fmla="*/ 4227805 h 4653939"/>
                <a:gd name="connsiteX55" fmla="*/ 313708 w 4089010"/>
                <a:gd name="connsiteY55" fmla="*/ 3974309 h 4653939"/>
                <a:gd name="connsiteX56" fmla="*/ 125176 w 4089010"/>
                <a:gd name="connsiteY56" fmla="*/ 3935794 h 4653939"/>
                <a:gd name="connsiteX57" fmla="*/ 1965 w 4089010"/>
                <a:gd name="connsiteY57" fmla="*/ 3893179 h 4653939"/>
                <a:gd name="connsiteX58" fmla="*/ 406012 w 4089010"/>
                <a:gd name="connsiteY58" fmla="*/ 3586369 h 4653939"/>
                <a:gd name="connsiteX59" fmla="*/ 1009111 w 4089010"/>
                <a:gd name="connsiteY59" fmla="*/ 3421315 h 4653939"/>
                <a:gd name="connsiteX60" fmla="*/ 1502967 w 4089010"/>
                <a:gd name="connsiteY60" fmla="*/ 3059229 h 4653939"/>
                <a:gd name="connsiteX61" fmla="*/ 1600841 w 4089010"/>
                <a:gd name="connsiteY61" fmla="*/ 2538568 h 4653939"/>
                <a:gd name="connsiteX62" fmla="*/ 1600589 w 4089010"/>
                <a:gd name="connsiteY62" fmla="*/ 2481081 h 4653939"/>
                <a:gd name="connsiteX63" fmla="*/ 1536749 w 4089010"/>
                <a:gd name="connsiteY63" fmla="*/ 2431532 h 4653939"/>
                <a:gd name="connsiteX64" fmla="*/ 1412564 w 4089010"/>
                <a:gd name="connsiteY64" fmla="*/ 2330244 h 4653939"/>
                <a:gd name="connsiteX65" fmla="*/ 1137374 w 4089010"/>
                <a:gd name="connsiteY65" fmla="*/ 1944860 h 4653939"/>
                <a:gd name="connsiteX66" fmla="*/ 1004475 w 4089010"/>
                <a:gd name="connsiteY66" fmla="*/ 1534512 h 4653939"/>
                <a:gd name="connsiteX67" fmla="*/ 999363 w 4089010"/>
                <a:gd name="connsiteY67" fmla="*/ 1505886 h 4653939"/>
                <a:gd name="connsiteX68" fmla="*/ 996554 w 4089010"/>
                <a:gd name="connsiteY68" fmla="*/ 1378794 h 4653939"/>
                <a:gd name="connsiteX69" fmla="*/ 2114273 w 4089010"/>
                <a:gd name="connsiteY69" fmla="*/ 54817 h 4653939"/>
                <a:gd name="connsiteX0" fmla="*/ 1549148 w 4089010"/>
                <a:gd name="connsiteY0" fmla="*/ 2369872 h 4599122"/>
                <a:gd name="connsiteX1" fmla="*/ 1549148 w 4089010"/>
                <a:gd name="connsiteY1" fmla="*/ 2369931 h 4599122"/>
                <a:gd name="connsiteX2" fmla="*/ 1549148 w 4089010"/>
                <a:gd name="connsiteY2" fmla="*/ 2371298 h 4599122"/>
                <a:gd name="connsiteX3" fmla="*/ 1550753 w 4089010"/>
                <a:gd name="connsiteY3" fmla="*/ 2370585 h 4599122"/>
                <a:gd name="connsiteX4" fmla="*/ 1549148 w 4089010"/>
                <a:gd name="connsiteY4" fmla="*/ 2369872 h 4599122"/>
                <a:gd name="connsiteX5" fmla="*/ 1433485 w 4089010"/>
                <a:gd name="connsiteY5" fmla="*/ 554987 h 4599122"/>
                <a:gd name="connsiteX6" fmla="*/ 1433366 w 4089010"/>
                <a:gd name="connsiteY6" fmla="*/ 555046 h 4599122"/>
                <a:gd name="connsiteX7" fmla="*/ 1438240 w 4089010"/>
                <a:gd name="connsiteY7" fmla="*/ 555106 h 4599122"/>
                <a:gd name="connsiteX8" fmla="*/ 1433485 w 4089010"/>
                <a:gd name="connsiteY8" fmla="*/ 554987 h 4599122"/>
                <a:gd name="connsiteX9" fmla="*/ 1506651 w 4089010"/>
                <a:gd name="connsiteY9" fmla="*/ 527587 h 4599122"/>
                <a:gd name="connsiteX10" fmla="*/ 1505106 w 4089010"/>
                <a:gd name="connsiteY10" fmla="*/ 530499 h 4599122"/>
                <a:gd name="connsiteX11" fmla="*/ 1505166 w 4089010"/>
                <a:gd name="connsiteY11" fmla="*/ 531925 h 4599122"/>
                <a:gd name="connsiteX12" fmla="*/ 1506651 w 4089010"/>
                <a:gd name="connsiteY12" fmla="*/ 527587 h 4599122"/>
                <a:gd name="connsiteX13" fmla="*/ 1521808 w 4089010"/>
                <a:gd name="connsiteY13" fmla="*/ 463990 h 4599122"/>
                <a:gd name="connsiteX14" fmla="*/ 1519608 w 4089010"/>
                <a:gd name="connsiteY14" fmla="*/ 466724 h 4599122"/>
                <a:gd name="connsiteX15" fmla="*/ 1519430 w 4089010"/>
                <a:gd name="connsiteY15" fmla="*/ 467021 h 4599122"/>
                <a:gd name="connsiteX16" fmla="*/ 1519668 w 4089010"/>
                <a:gd name="connsiteY16" fmla="*/ 466783 h 4599122"/>
                <a:gd name="connsiteX17" fmla="*/ 1521748 w 4089010"/>
                <a:gd name="connsiteY17" fmla="*/ 466189 h 4599122"/>
                <a:gd name="connsiteX18" fmla="*/ 1521808 w 4089010"/>
                <a:gd name="connsiteY18" fmla="*/ 463990 h 4599122"/>
                <a:gd name="connsiteX19" fmla="*/ 2114273 w 4089010"/>
                <a:gd name="connsiteY19" fmla="*/ 0 h 4599122"/>
                <a:gd name="connsiteX20" fmla="*/ 2157116 w 4089010"/>
                <a:gd name="connsiteY20" fmla="*/ 8594 h 4599122"/>
                <a:gd name="connsiteX21" fmla="*/ 2172433 w 4089010"/>
                <a:gd name="connsiteY21" fmla="*/ 19229 h 4599122"/>
                <a:gd name="connsiteX22" fmla="*/ 2333412 w 4089010"/>
                <a:gd name="connsiteY22" fmla="*/ 131722 h 4599122"/>
                <a:gd name="connsiteX23" fmla="*/ 2388599 w 4089010"/>
                <a:gd name="connsiteY23" fmla="*/ 185720 h 4599122"/>
                <a:gd name="connsiteX24" fmla="*/ 2398108 w 4089010"/>
                <a:gd name="connsiteY24" fmla="*/ 194799 h 4599122"/>
                <a:gd name="connsiteX25" fmla="*/ 2401466 w 4089010"/>
                <a:gd name="connsiteY25" fmla="*/ 198231 h 4599122"/>
                <a:gd name="connsiteX26" fmla="*/ 2550353 w 4089010"/>
                <a:gd name="connsiteY26" fmla="*/ 357342 h 4599122"/>
                <a:gd name="connsiteX27" fmla="*/ 2769239 w 4089010"/>
                <a:gd name="connsiteY27" fmla="*/ 680379 h 4599122"/>
                <a:gd name="connsiteX28" fmla="*/ 2795828 w 4089010"/>
                <a:gd name="connsiteY28" fmla="*/ 723176 h 4599122"/>
                <a:gd name="connsiteX29" fmla="*/ 2828657 w 4089010"/>
                <a:gd name="connsiteY29" fmla="*/ 810027 h 4599122"/>
                <a:gd name="connsiteX30" fmla="*/ 2899840 w 4089010"/>
                <a:gd name="connsiteY30" fmla="*/ 1040918 h 4599122"/>
                <a:gd name="connsiteX31" fmla="*/ 2945718 w 4089010"/>
                <a:gd name="connsiteY31" fmla="*/ 1481223 h 4599122"/>
                <a:gd name="connsiteX32" fmla="*/ 2933324 w 4089010"/>
                <a:gd name="connsiteY32" fmla="*/ 1547554 h 4599122"/>
                <a:gd name="connsiteX33" fmla="*/ 2930393 w 4089010"/>
                <a:gd name="connsiteY33" fmla="*/ 1560633 h 4599122"/>
                <a:gd name="connsiteX34" fmla="*/ 2921836 w 4089010"/>
                <a:gd name="connsiteY34" fmla="*/ 1592016 h 4599122"/>
                <a:gd name="connsiteX35" fmla="*/ 2808899 w 4089010"/>
                <a:gd name="connsiteY35" fmla="*/ 1919999 h 4599122"/>
                <a:gd name="connsiteX36" fmla="*/ 2522638 w 4089010"/>
                <a:gd name="connsiteY36" fmla="*/ 2289466 h 4599122"/>
                <a:gd name="connsiteX37" fmla="*/ 2447707 w 4089010"/>
                <a:gd name="connsiteY37" fmla="*/ 2363185 h 4599122"/>
                <a:gd name="connsiteX38" fmla="*/ 2448002 w 4089010"/>
                <a:gd name="connsiteY38" fmla="*/ 2364225 h 4599122"/>
                <a:gd name="connsiteX39" fmla="*/ 2492758 w 4089010"/>
                <a:gd name="connsiteY39" fmla="*/ 2846371 h 4599122"/>
                <a:gd name="connsiteX40" fmla="*/ 2855854 w 4089010"/>
                <a:gd name="connsiteY40" fmla="*/ 3282871 h 4599122"/>
                <a:gd name="connsiteX41" fmla="*/ 3097462 w 4089010"/>
                <a:gd name="connsiteY41" fmla="*/ 3377731 h 4599122"/>
                <a:gd name="connsiteX42" fmla="*/ 3513575 w 4089010"/>
                <a:gd name="connsiteY42" fmla="*/ 3494048 h 4599122"/>
                <a:gd name="connsiteX43" fmla="*/ 3760175 w 4089010"/>
                <a:gd name="connsiteY43" fmla="*/ 3545222 h 4599122"/>
                <a:gd name="connsiteX44" fmla="*/ 3896463 w 4089010"/>
                <a:gd name="connsiteY44" fmla="*/ 3611375 h 4599122"/>
                <a:gd name="connsiteX45" fmla="*/ 3986687 w 4089010"/>
                <a:gd name="connsiteY45" fmla="*/ 3684065 h 4599122"/>
                <a:gd name="connsiteX46" fmla="*/ 4076198 w 4089010"/>
                <a:gd name="connsiteY46" fmla="*/ 3797589 h 4599122"/>
                <a:gd name="connsiteX47" fmla="*/ 3973611 w 4089010"/>
                <a:gd name="connsiteY47" fmla="*/ 3882879 h 4599122"/>
                <a:gd name="connsiteX48" fmla="*/ 3439755 w 4089010"/>
                <a:gd name="connsiteY48" fmla="*/ 4010370 h 4599122"/>
                <a:gd name="connsiteX49" fmla="*/ 2417571 w 4089010"/>
                <a:gd name="connsiteY49" fmla="*/ 4389157 h 4599122"/>
                <a:gd name="connsiteX50" fmla="*/ 2156052 w 4089010"/>
                <a:gd name="connsiteY50" fmla="*/ 4563008 h 4599122"/>
                <a:gd name="connsiteX51" fmla="*/ 1934771 w 4089010"/>
                <a:gd name="connsiteY51" fmla="*/ 4548922 h 4599122"/>
                <a:gd name="connsiteX52" fmla="*/ 1695064 w 4089010"/>
                <a:gd name="connsiteY52" fmla="*/ 4391475 h 4599122"/>
                <a:gd name="connsiteX53" fmla="*/ 1194493 w 4089010"/>
                <a:gd name="connsiteY53" fmla="*/ 4172988 h 4599122"/>
                <a:gd name="connsiteX54" fmla="*/ 313708 w 4089010"/>
                <a:gd name="connsiteY54" fmla="*/ 3919492 h 4599122"/>
                <a:gd name="connsiteX55" fmla="*/ 125176 w 4089010"/>
                <a:gd name="connsiteY55" fmla="*/ 3880977 h 4599122"/>
                <a:gd name="connsiteX56" fmla="*/ 1965 w 4089010"/>
                <a:gd name="connsiteY56" fmla="*/ 3838362 h 4599122"/>
                <a:gd name="connsiteX57" fmla="*/ 406012 w 4089010"/>
                <a:gd name="connsiteY57" fmla="*/ 3531552 h 4599122"/>
                <a:gd name="connsiteX58" fmla="*/ 1009111 w 4089010"/>
                <a:gd name="connsiteY58" fmla="*/ 3366498 h 4599122"/>
                <a:gd name="connsiteX59" fmla="*/ 1502967 w 4089010"/>
                <a:gd name="connsiteY59" fmla="*/ 3004412 h 4599122"/>
                <a:gd name="connsiteX60" fmla="*/ 1600841 w 4089010"/>
                <a:gd name="connsiteY60" fmla="*/ 2483751 h 4599122"/>
                <a:gd name="connsiteX61" fmla="*/ 1600589 w 4089010"/>
                <a:gd name="connsiteY61" fmla="*/ 2426264 h 4599122"/>
                <a:gd name="connsiteX62" fmla="*/ 1536749 w 4089010"/>
                <a:gd name="connsiteY62" fmla="*/ 2376715 h 4599122"/>
                <a:gd name="connsiteX63" fmla="*/ 1412564 w 4089010"/>
                <a:gd name="connsiteY63" fmla="*/ 2275427 h 4599122"/>
                <a:gd name="connsiteX64" fmla="*/ 1137374 w 4089010"/>
                <a:gd name="connsiteY64" fmla="*/ 1890043 h 4599122"/>
                <a:gd name="connsiteX65" fmla="*/ 1004475 w 4089010"/>
                <a:gd name="connsiteY65" fmla="*/ 1479695 h 4599122"/>
                <a:gd name="connsiteX66" fmla="*/ 999363 w 4089010"/>
                <a:gd name="connsiteY66" fmla="*/ 1451069 h 4599122"/>
                <a:gd name="connsiteX67" fmla="*/ 996554 w 4089010"/>
                <a:gd name="connsiteY67" fmla="*/ 1323977 h 4599122"/>
                <a:gd name="connsiteX68" fmla="*/ 2114273 w 4089010"/>
                <a:gd name="connsiteY68" fmla="*/ 0 h 4599122"/>
                <a:gd name="connsiteX0" fmla="*/ 1550753 w 4089010"/>
                <a:gd name="connsiteY0" fmla="*/ 2370585 h 4599122"/>
                <a:gd name="connsiteX1" fmla="*/ 1549148 w 4089010"/>
                <a:gd name="connsiteY1" fmla="*/ 2369931 h 4599122"/>
                <a:gd name="connsiteX2" fmla="*/ 1549148 w 4089010"/>
                <a:gd name="connsiteY2" fmla="*/ 2371298 h 4599122"/>
                <a:gd name="connsiteX3" fmla="*/ 1550753 w 4089010"/>
                <a:gd name="connsiteY3" fmla="*/ 2370585 h 4599122"/>
                <a:gd name="connsiteX4" fmla="*/ 1433485 w 4089010"/>
                <a:gd name="connsiteY4" fmla="*/ 554987 h 4599122"/>
                <a:gd name="connsiteX5" fmla="*/ 1433366 w 4089010"/>
                <a:gd name="connsiteY5" fmla="*/ 555046 h 4599122"/>
                <a:gd name="connsiteX6" fmla="*/ 1438240 w 4089010"/>
                <a:gd name="connsiteY6" fmla="*/ 555106 h 4599122"/>
                <a:gd name="connsiteX7" fmla="*/ 1433485 w 4089010"/>
                <a:gd name="connsiteY7" fmla="*/ 554987 h 4599122"/>
                <a:gd name="connsiteX8" fmla="*/ 1506651 w 4089010"/>
                <a:gd name="connsiteY8" fmla="*/ 527587 h 4599122"/>
                <a:gd name="connsiteX9" fmla="*/ 1505106 w 4089010"/>
                <a:gd name="connsiteY9" fmla="*/ 530499 h 4599122"/>
                <a:gd name="connsiteX10" fmla="*/ 1505166 w 4089010"/>
                <a:gd name="connsiteY10" fmla="*/ 531925 h 4599122"/>
                <a:gd name="connsiteX11" fmla="*/ 1506651 w 4089010"/>
                <a:gd name="connsiteY11" fmla="*/ 527587 h 4599122"/>
                <a:gd name="connsiteX12" fmla="*/ 1521808 w 4089010"/>
                <a:gd name="connsiteY12" fmla="*/ 463990 h 4599122"/>
                <a:gd name="connsiteX13" fmla="*/ 1519608 w 4089010"/>
                <a:gd name="connsiteY13" fmla="*/ 466724 h 4599122"/>
                <a:gd name="connsiteX14" fmla="*/ 1519430 w 4089010"/>
                <a:gd name="connsiteY14" fmla="*/ 467021 h 4599122"/>
                <a:gd name="connsiteX15" fmla="*/ 1519668 w 4089010"/>
                <a:gd name="connsiteY15" fmla="*/ 466783 h 4599122"/>
                <a:gd name="connsiteX16" fmla="*/ 1521748 w 4089010"/>
                <a:gd name="connsiteY16" fmla="*/ 466189 h 4599122"/>
                <a:gd name="connsiteX17" fmla="*/ 1521808 w 4089010"/>
                <a:gd name="connsiteY17" fmla="*/ 463990 h 4599122"/>
                <a:gd name="connsiteX18" fmla="*/ 2114273 w 4089010"/>
                <a:gd name="connsiteY18" fmla="*/ 0 h 4599122"/>
                <a:gd name="connsiteX19" fmla="*/ 2157116 w 4089010"/>
                <a:gd name="connsiteY19" fmla="*/ 8594 h 4599122"/>
                <a:gd name="connsiteX20" fmla="*/ 2172433 w 4089010"/>
                <a:gd name="connsiteY20" fmla="*/ 19229 h 4599122"/>
                <a:gd name="connsiteX21" fmla="*/ 2333412 w 4089010"/>
                <a:gd name="connsiteY21" fmla="*/ 131722 h 4599122"/>
                <a:gd name="connsiteX22" fmla="*/ 2388599 w 4089010"/>
                <a:gd name="connsiteY22" fmla="*/ 185720 h 4599122"/>
                <a:gd name="connsiteX23" fmla="*/ 2398108 w 4089010"/>
                <a:gd name="connsiteY23" fmla="*/ 194799 h 4599122"/>
                <a:gd name="connsiteX24" fmla="*/ 2401466 w 4089010"/>
                <a:gd name="connsiteY24" fmla="*/ 198231 h 4599122"/>
                <a:gd name="connsiteX25" fmla="*/ 2550353 w 4089010"/>
                <a:gd name="connsiteY25" fmla="*/ 357342 h 4599122"/>
                <a:gd name="connsiteX26" fmla="*/ 2769239 w 4089010"/>
                <a:gd name="connsiteY26" fmla="*/ 680379 h 4599122"/>
                <a:gd name="connsiteX27" fmla="*/ 2795828 w 4089010"/>
                <a:gd name="connsiteY27" fmla="*/ 723176 h 4599122"/>
                <a:gd name="connsiteX28" fmla="*/ 2828657 w 4089010"/>
                <a:gd name="connsiteY28" fmla="*/ 810027 h 4599122"/>
                <a:gd name="connsiteX29" fmla="*/ 2899840 w 4089010"/>
                <a:gd name="connsiteY29" fmla="*/ 1040918 h 4599122"/>
                <a:gd name="connsiteX30" fmla="*/ 2945718 w 4089010"/>
                <a:gd name="connsiteY30" fmla="*/ 1481223 h 4599122"/>
                <a:gd name="connsiteX31" fmla="*/ 2933324 w 4089010"/>
                <a:gd name="connsiteY31" fmla="*/ 1547554 h 4599122"/>
                <a:gd name="connsiteX32" fmla="*/ 2930393 w 4089010"/>
                <a:gd name="connsiteY32" fmla="*/ 1560633 h 4599122"/>
                <a:gd name="connsiteX33" fmla="*/ 2921836 w 4089010"/>
                <a:gd name="connsiteY33" fmla="*/ 1592016 h 4599122"/>
                <a:gd name="connsiteX34" fmla="*/ 2808899 w 4089010"/>
                <a:gd name="connsiteY34" fmla="*/ 1919999 h 4599122"/>
                <a:gd name="connsiteX35" fmla="*/ 2522638 w 4089010"/>
                <a:gd name="connsiteY35" fmla="*/ 2289466 h 4599122"/>
                <a:gd name="connsiteX36" fmla="*/ 2447707 w 4089010"/>
                <a:gd name="connsiteY36" fmla="*/ 2363185 h 4599122"/>
                <a:gd name="connsiteX37" fmla="*/ 2448002 w 4089010"/>
                <a:gd name="connsiteY37" fmla="*/ 2364225 h 4599122"/>
                <a:gd name="connsiteX38" fmla="*/ 2492758 w 4089010"/>
                <a:gd name="connsiteY38" fmla="*/ 2846371 h 4599122"/>
                <a:gd name="connsiteX39" fmla="*/ 2855854 w 4089010"/>
                <a:gd name="connsiteY39" fmla="*/ 3282871 h 4599122"/>
                <a:gd name="connsiteX40" fmla="*/ 3097462 w 4089010"/>
                <a:gd name="connsiteY40" fmla="*/ 3377731 h 4599122"/>
                <a:gd name="connsiteX41" fmla="*/ 3513575 w 4089010"/>
                <a:gd name="connsiteY41" fmla="*/ 3494048 h 4599122"/>
                <a:gd name="connsiteX42" fmla="*/ 3760175 w 4089010"/>
                <a:gd name="connsiteY42" fmla="*/ 3545222 h 4599122"/>
                <a:gd name="connsiteX43" fmla="*/ 3896463 w 4089010"/>
                <a:gd name="connsiteY43" fmla="*/ 3611375 h 4599122"/>
                <a:gd name="connsiteX44" fmla="*/ 3986687 w 4089010"/>
                <a:gd name="connsiteY44" fmla="*/ 3684065 h 4599122"/>
                <a:gd name="connsiteX45" fmla="*/ 4076198 w 4089010"/>
                <a:gd name="connsiteY45" fmla="*/ 3797589 h 4599122"/>
                <a:gd name="connsiteX46" fmla="*/ 3973611 w 4089010"/>
                <a:gd name="connsiteY46" fmla="*/ 3882879 h 4599122"/>
                <a:gd name="connsiteX47" fmla="*/ 3439755 w 4089010"/>
                <a:gd name="connsiteY47" fmla="*/ 4010370 h 4599122"/>
                <a:gd name="connsiteX48" fmla="*/ 2417571 w 4089010"/>
                <a:gd name="connsiteY48" fmla="*/ 4389157 h 4599122"/>
                <a:gd name="connsiteX49" fmla="*/ 2156052 w 4089010"/>
                <a:gd name="connsiteY49" fmla="*/ 4563008 h 4599122"/>
                <a:gd name="connsiteX50" fmla="*/ 1934771 w 4089010"/>
                <a:gd name="connsiteY50" fmla="*/ 4548922 h 4599122"/>
                <a:gd name="connsiteX51" fmla="*/ 1695064 w 4089010"/>
                <a:gd name="connsiteY51" fmla="*/ 4391475 h 4599122"/>
                <a:gd name="connsiteX52" fmla="*/ 1194493 w 4089010"/>
                <a:gd name="connsiteY52" fmla="*/ 4172988 h 4599122"/>
                <a:gd name="connsiteX53" fmla="*/ 313708 w 4089010"/>
                <a:gd name="connsiteY53" fmla="*/ 3919492 h 4599122"/>
                <a:gd name="connsiteX54" fmla="*/ 125176 w 4089010"/>
                <a:gd name="connsiteY54" fmla="*/ 3880977 h 4599122"/>
                <a:gd name="connsiteX55" fmla="*/ 1965 w 4089010"/>
                <a:gd name="connsiteY55" fmla="*/ 3838362 h 4599122"/>
                <a:gd name="connsiteX56" fmla="*/ 406012 w 4089010"/>
                <a:gd name="connsiteY56" fmla="*/ 3531552 h 4599122"/>
                <a:gd name="connsiteX57" fmla="*/ 1009111 w 4089010"/>
                <a:gd name="connsiteY57" fmla="*/ 3366498 h 4599122"/>
                <a:gd name="connsiteX58" fmla="*/ 1502967 w 4089010"/>
                <a:gd name="connsiteY58" fmla="*/ 3004412 h 4599122"/>
                <a:gd name="connsiteX59" fmla="*/ 1600841 w 4089010"/>
                <a:gd name="connsiteY59" fmla="*/ 2483751 h 4599122"/>
                <a:gd name="connsiteX60" fmla="*/ 1600589 w 4089010"/>
                <a:gd name="connsiteY60" fmla="*/ 2426264 h 4599122"/>
                <a:gd name="connsiteX61" fmla="*/ 1536749 w 4089010"/>
                <a:gd name="connsiteY61" fmla="*/ 2376715 h 4599122"/>
                <a:gd name="connsiteX62" fmla="*/ 1412564 w 4089010"/>
                <a:gd name="connsiteY62" fmla="*/ 2275427 h 4599122"/>
                <a:gd name="connsiteX63" fmla="*/ 1137374 w 4089010"/>
                <a:gd name="connsiteY63" fmla="*/ 1890043 h 4599122"/>
                <a:gd name="connsiteX64" fmla="*/ 1004475 w 4089010"/>
                <a:gd name="connsiteY64" fmla="*/ 1479695 h 4599122"/>
                <a:gd name="connsiteX65" fmla="*/ 999363 w 4089010"/>
                <a:gd name="connsiteY65" fmla="*/ 1451069 h 4599122"/>
                <a:gd name="connsiteX66" fmla="*/ 996554 w 4089010"/>
                <a:gd name="connsiteY66" fmla="*/ 1323977 h 4599122"/>
                <a:gd name="connsiteX67" fmla="*/ 2114273 w 4089010"/>
                <a:gd name="connsiteY67" fmla="*/ 0 h 4599122"/>
                <a:gd name="connsiteX0" fmla="*/ 1549148 w 4089010"/>
                <a:gd name="connsiteY0" fmla="*/ 2371298 h 4599122"/>
                <a:gd name="connsiteX1" fmla="*/ 1549148 w 4089010"/>
                <a:gd name="connsiteY1" fmla="*/ 2369931 h 4599122"/>
                <a:gd name="connsiteX2" fmla="*/ 1549148 w 4089010"/>
                <a:gd name="connsiteY2" fmla="*/ 2371298 h 4599122"/>
                <a:gd name="connsiteX3" fmla="*/ 1433485 w 4089010"/>
                <a:gd name="connsiteY3" fmla="*/ 554987 h 4599122"/>
                <a:gd name="connsiteX4" fmla="*/ 1433366 w 4089010"/>
                <a:gd name="connsiteY4" fmla="*/ 555046 h 4599122"/>
                <a:gd name="connsiteX5" fmla="*/ 1438240 w 4089010"/>
                <a:gd name="connsiteY5" fmla="*/ 555106 h 4599122"/>
                <a:gd name="connsiteX6" fmla="*/ 1433485 w 4089010"/>
                <a:gd name="connsiteY6" fmla="*/ 554987 h 4599122"/>
                <a:gd name="connsiteX7" fmla="*/ 1506651 w 4089010"/>
                <a:gd name="connsiteY7" fmla="*/ 527587 h 4599122"/>
                <a:gd name="connsiteX8" fmla="*/ 1505106 w 4089010"/>
                <a:gd name="connsiteY8" fmla="*/ 530499 h 4599122"/>
                <a:gd name="connsiteX9" fmla="*/ 1505166 w 4089010"/>
                <a:gd name="connsiteY9" fmla="*/ 531925 h 4599122"/>
                <a:gd name="connsiteX10" fmla="*/ 1506651 w 4089010"/>
                <a:gd name="connsiteY10" fmla="*/ 527587 h 4599122"/>
                <a:gd name="connsiteX11" fmla="*/ 1521808 w 4089010"/>
                <a:gd name="connsiteY11" fmla="*/ 463990 h 4599122"/>
                <a:gd name="connsiteX12" fmla="*/ 1519608 w 4089010"/>
                <a:gd name="connsiteY12" fmla="*/ 466724 h 4599122"/>
                <a:gd name="connsiteX13" fmla="*/ 1519430 w 4089010"/>
                <a:gd name="connsiteY13" fmla="*/ 467021 h 4599122"/>
                <a:gd name="connsiteX14" fmla="*/ 1519668 w 4089010"/>
                <a:gd name="connsiteY14" fmla="*/ 466783 h 4599122"/>
                <a:gd name="connsiteX15" fmla="*/ 1521748 w 4089010"/>
                <a:gd name="connsiteY15" fmla="*/ 466189 h 4599122"/>
                <a:gd name="connsiteX16" fmla="*/ 1521808 w 4089010"/>
                <a:gd name="connsiteY16" fmla="*/ 463990 h 4599122"/>
                <a:gd name="connsiteX17" fmla="*/ 2114273 w 4089010"/>
                <a:gd name="connsiteY17" fmla="*/ 0 h 4599122"/>
                <a:gd name="connsiteX18" fmla="*/ 2157116 w 4089010"/>
                <a:gd name="connsiteY18" fmla="*/ 8594 h 4599122"/>
                <a:gd name="connsiteX19" fmla="*/ 2172433 w 4089010"/>
                <a:gd name="connsiteY19" fmla="*/ 19229 h 4599122"/>
                <a:gd name="connsiteX20" fmla="*/ 2333412 w 4089010"/>
                <a:gd name="connsiteY20" fmla="*/ 131722 h 4599122"/>
                <a:gd name="connsiteX21" fmla="*/ 2388599 w 4089010"/>
                <a:gd name="connsiteY21" fmla="*/ 185720 h 4599122"/>
                <a:gd name="connsiteX22" fmla="*/ 2398108 w 4089010"/>
                <a:gd name="connsiteY22" fmla="*/ 194799 h 4599122"/>
                <a:gd name="connsiteX23" fmla="*/ 2401466 w 4089010"/>
                <a:gd name="connsiteY23" fmla="*/ 198231 h 4599122"/>
                <a:gd name="connsiteX24" fmla="*/ 2550353 w 4089010"/>
                <a:gd name="connsiteY24" fmla="*/ 357342 h 4599122"/>
                <a:gd name="connsiteX25" fmla="*/ 2769239 w 4089010"/>
                <a:gd name="connsiteY25" fmla="*/ 680379 h 4599122"/>
                <a:gd name="connsiteX26" fmla="*/ 2795828 w 4089010"/>
                <a:gd name="connsiteY26" fmla="*/ 723176 h 4599122"/>
                <a:gd name="connsiteX27" fmla="*/ 2828657 w 4089010"/>
                <a:gd name="connsiteY27" fmla="*/ 810027 h 4599122"/>
                <a:gd name="connsiteX28" fmla="*/ 2899840 w 4089010"/>
                <a:gd name="connsiteY28" fmla="*/ 1040918 h 4599122"/>
                <a:gd name="connsiteX29" fmla="*/ 2945718 w 4089010"/>
                <a:gd name="connsiteY29" fmla="*/ 1481223 h 4599122"/>
                <a:gd name="connsiteX30" fmla="*/ 2933324 w 4089010"/>
                <a:gd name="connsiteY30" fmla="*/ 1547554 h 4599122"/>
                <a:gd name="connsiteX31" fmla="*/ 2930393 w 4089010"/>
                <a:gd name="connsiteY31" fmla="*/ 1560633 h 4599122"/>
                <a:gd name="connsiteX32" fmla="*/ 2921836 w 4089010"/>
                <a:gd name="connsiteY32" fmla="*/ 1592016 h 4599122"/>
                <a:gd name="connsiteX33" fmla="*/ 2808899 w 4089010"/>
                <a:gd name="connsiteY33" fmla="*/ 1919999 h 4599122"/>
                <a:gd name="connsiteX34" fmla="*/ 2522638 w 4089010"/>
                <a:gd name="connsiteY34" fmla="*/ 2289466 h 4599122"/>
                <a:gd name="connsiteX35" fmla="*/ 2447707 w 4089010"/>
                <a:gd name="connsiteY35" fmla="*/ 2363185 h 4599122"/>
                <a:gd name="connsiteX36" fmla="*/ 2448002 w 4089010"/>
                <a:gd name="connsiteY36" fmla="*/ 2364225 h 4599122"/>
                <a:gd name="connsiteX37" fmla="*/ 2492758 w 4089010"/>
                <a:gd name="connsiteY37" fmla="*/ 2846371 h 4599122"/>
                <a:gd name="connsiteX38" fmla="*/ 2855854 w 4089010"/>
                <a:gd name="connsiteY38" fmla="*/ 3282871 h 4599122"/>
                <a:gd name="connsiteX39" fmla="*/ 3097462 w 4089010"/>
                <a:gd name="connsiteY39" fmla="*/ 3377731 h 4599122"/>
                <a:gd name="connsiteX40" fmla="*/ 3513575 w 4089010"/>
                <a:gd name="connsiteY40" fmla="*/ 3494048 h 4599122"/>
                <a:gd name="connsiteX41" fmla="*/ 3760175 w 4089010"/>
                <a:gd name="connsiteY41" fmla="*/ 3545222 h 4599122"/>
                <a:gd name="connsiteX42" fmla="*/ 3896463 w 4089010"/>
                <a:gd name="connsiteY42" fmla="*/ 3611375 h 4599122"/>
                <a:gd name="connsiteX43" fmla="*/ 3986687 w 4089010"/>
                <a:gd name="connsiteY43" fmla="*/ 3684065 h 4599122"/>
                <a:gd name="connsiteX44" fmla="*/ 4076198 w 4089010"/>
                <a:gd name="connsiteY44" fmla="*/ 3797589 h 4599122"/>
                <a:gd name="connsiteX45" fmla="*/ 3973611 w 4089010"/>
                <a:gd name="connsiteY45" fmla="*/ 3882879 h 4599122"/>
                <a:gd name="connsiteX46" fmla="*/ 3439755 w 4089010"/>
                <a:gd name="connsiteY46" fmla="*/ 4010370 h 4599122"/>
                <a:gd name="connsiteX47" fmla="*/ 2417571 w 4089010"/>
                <a:gd name="connsiteY47" fmla="*/ 4389157 h 4599122"/>
                <a:gd name="connsiteX48" fmla="*/ 2156052 w 4089010"/>
                <a:gd name="connsiteY48" fmla="*/ 4563008 h 4599122"/>
                <a:gd name="connsiteX49" fmla="*/ 1934771 w 4089010"/>
                <a:gd name="connsiteY49" fmla="*/ 4548922 h 4599122"/>
                <a:gd name="connsiteX50" fmla="*/ 1695064 w 4089010"/>
                <a:gd name="connsiteY50" fmla="*/ 4391475 h 4599122"/>
                <a:gd name="connsiteX51" fmla="*/ 1194493 w 4089010"/>
                <a:gd name="connsiteY51" fmla="*/ 4172988 h 4599122"/>
                <a:gd name="connsiteX52" fmla="*/ 313708 w 4089010"/>
                <a:gd name="connsiteY52" fmla="*/ 3919492 h 4599122"/>
                <a:gd name="connsiteX53" fmla="*/ 125176 w 4089010"/>
                <a:gd name="connsiteY53" fmla="*/ 3880977 h 4599122"/>
                <a:gd name="connsiteX54" fmla="*/ 1965 w 4089010"/>
                <a:gd name="connsiteY54" fmla="*/ 3838362 h 4599122"/>
                <a:gd name="connsiteX55" fmla="*/ 406012 w 4089010"/>
                <a:gd name="connsiteY55" fmla="*/ 3531552 h 4599122"/>
                <a:gd name="connsiteX56" fmla="*/ 1009111 w 4089010"/>
                <a:gd name="connsiteY56" fmla="*/ 3366498 h 4599122"/>
                <a:gd name="connsiteX57" fmla="*/ 1502967 w 4089010"/>
                <a:gd name="connsiteY57" fmla="*/ 3004412 h 4599122"/>
                <a:gd name="connsiteX58" fmla="*/ 1600841 w 4089010"/>
                <a:gd name="connsiteY58" fmla="*/ 2483751 h 4599122"/>
                <a:gd name="connsiteX59" fmla="*/ 1600589 w 4089010"/>
                <a:gd name="connsiteY59" fmla="*/ 2426264 h 4599122"/>
                <a:gd name="connsiteX60" fmla="*/ 1536749 w 4089010"/>
                <a:gd name="connsiteY60" fmla="*/ 2376715 h 4599122"/>
                <a:gd name="connsiteX61" fmla="*/ 1412564 w 4089010"/>
                <a:gd name="connsiteY61" fmla="*/ 2275427 h 4599122"/>
                <a:gd name="connsiteX62" fmla="*/ 1137374 w 4089010"/>
                <a:gd name="connsiteY62" fmla="*/ 1890043 h 4599122"/>
                <a:gd name="connsiteX63" fmla="*/ 1004475 w 4089010"/>
                <a:gd name="connsiteY63" fmla="*/ 1479695 h 4599122"/>
                <a:gd name="connsiteX64" fmla="*/ 999363 w 4089010"/>
                <a:gd name="connsiteY64" fmla="*/ 1451069 h 4599122"/>
                <a:gd name="connsiteX65" fmla="*/ 996554 w 4089010"/>
                <a:gd name="connsiteY65" fmla="*/ 1323977 h 4599122"/>
                <a:gd name="connsiteX66" fmla="*/ 2114273 w 4089010"/>
                <a:gd name="connsiteY66" fmla="*/ 0 h 4599122"/>
                <a:gd name="connsiteX0" fmla="*/ 1433485 w 4089010"/>
                <a:gd name="connsiteY0" fmla="*/ 554987 h 4599122"/>
                <a:gd name="connsiteX1" fmla="*/ 1433366 w 4089010"/>
                <a:gd name="connsiteY1" fmla="*/ 555046 h 4599122"/>
                <a:gd name="connsiteX2" fmla="*/ 1438240 w 4089010"/>
                <a:gd name="connsiteY2" fmla="*/ 555106 h 4599122"/>
                <a:gd name="connsiteX3" fmla="*/ 1433485 w 4089010"/>
                <a:gd name="connsiteY3" fmla="*/ 554987 h 4599122"/>
                <a:gd name="connsiteX4" fmla="*/ 1506651 w 4089010"/>
                <a:gd name="connsiteY4" fmla="*/ 527587 h 4599122"/>
                <a:gd name="connsiteX5" fmla="*/ 1505106 w 4089010"/>
                <a:gd name="connsiteY5" fmla="*/ 530499 h 4599122"/>
                <a:gd name="connsiteX6" fmla="*/ 1505166 w 4089010"/>
                <a:gd name="connsiteY6" fmla="*/ 531925 h 4599122"/>
                <a:gd name="connsiteX7" fmla="*/ 1506651 w 4089010"/>
                <a:gd name="connsiteY7" fmla="*/ 527587 h 4599122"/>
                <a:gd name="connsiteX8" fmla="*/ 1521808 w 4089010"/>
                <a:gd name="connsiteY8" fmla="*/ 463990 h 4599122"/>
                <a:gd name="connsiteX9" fmla="*/ 1519608 w 4089010"/>
                <a:gd name="connsiteY9" fmla="*/ 466724 h 4599122"/>
                <a:gd name="connsiteX10" fmla="*/ 1519430 w 4089010"/>
                <a:gd name="connsiteY10" fmla="*/ 467021 h 4599122"/>
                <a:gd name="connsiteX11" fmla="*/ 1519668 w 4089010"/>
                <a:gd name="connsiteY11" fmla="*/ 466783 h 4599122"/>
                <a:gd name="connsiteX12" fmla="*/ 1521748 w 4089010"/>
                <a:gd name="connsiteY12" fmla="*/ 466189 h 4599122"/>
                <a:gd name="connsiteX13" fmla="*/ 1521808 w 4089010"/>
                <a:gd name="connsiteY13" fmla="*/ 463990 h 4599122"/>
                <a:gd name="connsiteX14" fmla="*/ 2114273 w 4089010"/>
                <a:gd name="connsiteY14" fmla="*/ 0 h 4599122"/>
                <a:gd name="connsiteX15" fmla="*/ 2157116 w 4089010"/>
                <a:gd name="connsiteY15" fmla="*/ 8594 h 4599122"/>
                <a:gd name="connsiteX16" fmla="*/ 2172433 w 4089010"/>
                <a:gd name="connsiteY16" fmla="*/ 19229 h 4599122"/>
                <a:gd name="connsiteX17" fmla="*/ 2333412 w 4089010"/>
                <a:gd name="connsiteY17" fmla="*/ 131722 h 4599122"/>
                <a:gd name="connsiteX18" fmla="*/ 2388599 w 4089010"/>
                <a:gd name="connsiteY18" fmla="*/ 185720 h 4599122"/>
                <a:gd name="connsiteX19" fmla="*/ 2398108 w 4089010"/>
                <a:gd name="connsiteY19" fmla="*/ 194799 h 4599122"/>
                <a:gd name="connsiteX20" fmla="*/ 2401466 w 4089010"/>
                <a:gd name="connsiteY20" fmla="*/ 198231 h 4599122"/>
                <a:gd name="connsiteX21" fmla="*/ 2550353 w 4089010"/>
                <a:gd name="connsiteY21" fmla="*/ 357342 h 4599122"/>
                <a:gd name="connsiteX22" fmla="*/ 2769239 w 4089010"/>
                <a:gd name="connsiteY22" fmla="*/ 680379 h 4599122"/>
                <a:gd name="connsiteX23" fmla="*/ 2795828 w 4089010"/>
                <a:gd name="connsiteY23" fmla="*/ 723176 h 4599122"/>
                <a:gd name="connsiteX24" fmla="*/ 2828657 w 4089010"/>
                <a:gd name="connsiteY24" fmla="*/ 810027 h 4599122"/>
                <a:gd name="connsiteX25" fmla="*/ 2899840 w 4089010"/>
                <a:gd name="connsiteY25" fmla="*/ 1040918 h 4599122"/>
                <a:gd name="connsiteX26" fmla="*/ 2945718 w 4089010"/>
                <a:gd name="connsiteY26" fmla="*/ 1481223 h 4599122"/>
                <a:gd name="connsiteX27" fmla="*/ 2933324 w 4089010"/>
                <a:gd name="connsiteY27" fmla="*/ 1547554 h 4599122"/>
                <a:gd name="connsiteX28" fmla="*/ 2930393 w 4089010"/>
                <a:gd name="connsiteY28" fmla="*/ 1560633 h 4599122"/>
                <a:gd name="connsiteX29" fmla="*/ 2921836 w 4089010"/>
                <a:gd name="connsiteY29" fmla="*/ 1592016 h 4599122"/>
                <a:gd name="connsiteX30" fmla="*/ 2808899 w 4089010"/>
                <a:gd name="connsiteY30" fmla="*/ 1919999 h 4599122"/>
                <a:gd name="connsiteX31" fmla="*/ 2522638 w 4089010"/>
                <a:gd name="connsiteY31" fmla="*/ 2289466 h 4599122"/>
                <a:gd name="connsiteX32" fmla="*/ 2447707 w 4089010"/>
                <a:gd name="connsiteY32" fmla="*/ 2363185 h 4599122"/>
                <a:gd name="connsiteX33" fmla="*/ 2448002 w 4089010"/>
                <a:gd name="connsiteY33" fmla="*/ 2364225 h 4599122"/>
                <a:gd name="connsiteX34" fmla="*/ 2492758 w 4089010"/>
                <a:gd name="connsiteY34" fmla="*/ 2846371 h 4599122"/>
                <a:gd name="connsiteX35" fmla="*/ 2855854 w 4089010"/>
                <a:gd name="connsiteY35" fmla="*/ 3282871 h 4599122"/>
                <a:gd name="connsiteX36" fmla="*/ 3097462 w 4089010"/>
                <a:gd name="connsiteY36" fmla="*/ 3377731 h 4599122"/>
                <a:gd name="connsiteX37" fmla="*/ 3513575 w 4089010"/>
                <a:gd name="connsiteY37" fmla="*/ 3494048 h 4599122"/>
                <a:gd name="connsiteX38" fmla="*/ 3760175 w 4089010"/>
                <a:gd name="connsiteY38" fmla="*/ 3545222 h 4599122"/>
                <a:gd name="connsiteX39" fmla="*/ 3896463 w 4089010"/>
                <a:gd name="connsiteY39" fmla="*/ 3611375 h 4599122"/>
                <a:gd name="connsiteX40" fmla="*/ 3986687 w 4089010"/>
                <a:gd name="connsiteY40" fmla="*/ 3684065 h 4599122"/>
                <a:gd name="connsiteX41" fmla="*/ 4076198 w 4089010"/>
                <a:gd name="connsiteY41" fmla="*/ 3797589 h 4599122"/>
                <a:gd name="connsiteX42" fmla="*/ 3973611 w 4089010"/>
                <a:gd name="connsiteY42" fmla="*/ 3882879 h 4599122"/>
                <a:gd name="connsiteX43" fmla="*/ 3439755 w 4089010"/>
                <a:gd name="connsiteY43" fmla="*/ 4010370 h 4599122"/>
                <a:gd name="connsiteX44" fmla="*/ 2417571 w 4089010"/>
                <a:gd name="connsiteY44" fmla="*/ 4389157 h 4599122"/>
                <a:gd name="connsiteX45" fmla="*/ 2156052 w 4089010"/>
                <a:gd name="connsiteY45" fmla="*/ 4563008 h 4599122"/>
                <a:gd name="connsiteX46" fmla="*/ 1934771 w 4089010"/>
                <a:gd name="connsiteY46" fmla="*/ 4548922 h 4599122"/>
                <a:gd name="connsiteX47" fmla="*/ 1695064 w 4089010"/>
                <a:gd name="connsiteY47" fmla="*/ 4391475 h 4599122"/>
                <a:gd name="connsiteX48" fmla="*/ 1194493 w 4089010"/>
                <a:gd name="connsiteY48" fmla="*/ 4172988 h 4599122"/>
                <a:gd name="connsiteX49" fmla="*/ 313708 w 4089010"/>
                <a:gd name="connsiteY49" fmla="*/ 3919492 h 4599122"/>
                <a:gd name="connsiteX50" fmla="*/ 125176 w 4089010"/>
                <a:gd name="connsiteY50" fmla="*/ 3880977 h 4599122"/>
                <a:gd name="connsiteX51" fmla="*/ 1965 w 4089010"/>
                <a:gd name="connsiteY51" fmla="*/ 3838362 h 4599122"/>
                <a:gd name="connsiteX52" fmla="*/ 406012 w 4089010"/>
                <a:gd name="connsiteY52" fmla="*/ 3531552 h 4599122"/>
                <a:gd name="connsiteX53" fmla="*/ 1009111 w 4089010"/>
                <a:gd name="connsiteY53" fmla="*/ 3366498 h 4599122"/>
                <a:gd name="connsiteX54" fmla="*/ 1502967 w 4089010"/>
                <a:gd name="connsiteY54" fmla="*/ 3004412 h 4599122"/>
                <a:gd name="connsiteX55" fmla="*/ 1600841 w 4089010"/>
                <a:gd name="connsiteY55" fmla="*/ 2483751 h 4599122"/>
                <a:gd name="connsiteX56" fmla="*/ 1600589 w 4089010"/>
                <a:gd name="connsiteY56" fmla="*/ 2426264 h 4599122"/>
                <a:gd name="connsiteX57" fmla="*/ 1536749 w 4089010"/>
                <a:gd name="connsiteY57" fmla="*/ 2376715 h 4599122"/>
                <a:gd name="connsiteX58" fmla="*/ 1412564 w 4089010"/>
                <a:gd name="connsiteY58" fmla="*/ 2275427 h 4599122"/>
                <a:gd name="connsiteX59" fmla="*/ 1137374 w 4089010"/>
                <a:gd name="connsiteY59" fmla="*/ 1890043 h 4599122"/>
                <a:gd name="connsiteX60" fmla="*/ 1004475 w 4089010"/>
                <a:gd name="connsiteY60" fmla="*/ 1479695 h 4599122"/>
                <a:gd name="connsiteX61" fmla="*/ 999363 w 4089010"/>
                <a:gd name="connsiteY61" fmla="*/ 1451069 h 4599122"/>
                <a:gd name="connsiteX62" fmla="*/ 996554 w 4089010"/>
                <a:gd name="connsiteY62" fmla="*/ 1323977 h 4599122"/>
                <a:gd name="connsiteX63" fmla="*/ 2114273 w 4089010"/>
                <a:gd name="connsiteY63" fmla="*/ 0 h 4599122"/>
                <a:gd name="connsiteX0" fmla="*/ 1438240 w 4089010"/>
                <a:gd name="connsiteY0" fmla="*/ 555106 h 4599122"/>
                <a:gd name="connsiteX1" fmla="*/ 1433366 w 4089010"/>
                <a:gd name="connsiteY1" fmla="*/ 555046 h 4599122"/>
                <a:gd name="connsiteX2" fmla="*/ 1438240 w 4089010"/>
                <a:gd name="connsiteY2" fmla="*/ 555106 h 4599122"/>
                <a:gd name="connsiteX3" fmla="*/ 1506651 w 4089010"/>
                <a:gd name="connsiteY3" fmla="*/ 527587 h 4599122"/>
                <a:gd name="connsiteX4" fmla="*/ 1505106 w 4089010"/>
                <a:gd name="connsiteY4" fmla="*/ 530499 h 4599122"/>
                <a:gd name="connsiteX5" fmla="*/ 1505166 w 4089010"/>
                <a:gd name="connsiteY5" fmla="*/ 531925 h 4599122"/>
                <a:gd name="connsiteX6" fmla="*/ 1506651 w 4089010"/>
                <a:gd name="connsiteY6" fmla="*/ 527587 h 4599122"/>
                <a:gd name="connsiteX7" fmla="*/ 1521808 w 4089010"/>
                <a:gd name="connsiteY7" fmla="*/ 463990 h 4599122"/>
                <a:gd name="connsiteX8" fmla="*/ 1519608 w 4089010"/>
                <a:gd name="connsiteY8" fmla="*/ 466724 h 4599122"/>
                <a:gd name="connsiteX9" fmla="*/ 1519430 w 4089010"/>
                <a:gd name="connsiteY9" fmla="*/ 467021 h 4599122"/>
                <a:gd name="connsiteX10" fmla="*/ 1519668 w 4089010"/>
                <a:gd name="connsiteY10" fmla="*/ 466783 h 4599122"/>
                <a:gd name="connsiteX11" fmla="*/ 1521748 w 4089010"/>
                <a:gd name="connsiteY11" fmla="*/ 466189 h 4599122"/>
                <a:gd name="connsiteX12" fmla="*/ 1521808 w 4089010"/>
                <a:gd name="connsiteY12" fmla="*/ 463990 h 4599122"/>
                <a:gd name="connsiteX13" fmla="*/ 2114273 w 4089010"/>
                <a:gd name="connsiteY13" fmla="*/ 0 h 4599122"/>
                <a:gd name="connsiteX14" fmla="*/ 2157116 w 4089010"/>
                <a:gd name="connsiteY14" fmla="*/ 8594 h 4599122"/>
                <a:gd name="connsiteX15" fmla="*/ 2172433 w 4089010"/>
                <a:gd name="connsiteY15" fmla="*/ 19229 h 4599122"/>
                <a:gd name="connsiteX16" fmla="*/ 2333412 w 4089010"/>
                <a:gd name="connsiteY16" fmla="*/ 131722 h 4599122"/>
                <a:gd name="connsiteX17" fmla="*/ 2388599 w 4089010"/>
                <a:gd name="connsiteY17" fmla="*/ 185720 h 4599122"/>
                <a:gd name="connsiteX18" fmla="*/ 2398108 w 4089010"/>
                <a:gd name="connsiteY18" fmla="*/ 194799 h 4599122"/>
                <a:gd name="connsiteX19" fmla="*/ 2401466 w 4089010"/>
                <a:gd name="connsiteY19" fmla="*/ 198231 h 4599122"/>
                <a:gd name="connsiteX20" fmla="*/ 2550353 w 4089010"/>
                <a:gd name="connsiteY20" fmla="*/ 357342 h 4599122"/>
                <a:gd name="connsiteX21" fmla="*/ 2769239 w 4089010"/>
                <a:gd name="connsiteY21" fmla="*/ 680379 h 4599122"/>
                <a:gd name="connsiteX22" fmla="*/ 2795828 w 4089010"/>
                <a:gd name="connsiteY22" fmla="*/ 723176 h 4599122"/>
                <a:gd name="connsiteX23" fmla="*/ 2828657 w 4089010"/>
                <a:gd name="connsiteY23" fmla="*/ 810027 h 4599122"/>
                <a:gd name="connsiteX24" fmla="*/ 2899840 w 4089010"/>
                <a:gd name="connsiteY24" fmla="*/ 1040918 h 4599122"/>
                <a:gd name="connsiteX25" fmla="*/ 2945718 w 4089010"/>
                <a:gd name="connsiteY25" fmla="*/ 1481223 h 4599122"/>
                <a:gd name="connsiteX26" fmla="*/ 2933324 w 4089010"/>
                <a:gd name="connsiteY26" fmla="*/ 1547554 h 4599122"/>
                <a:gd name="connsiteX27" fmla="*/ 2930393 w 4089010"/>
                <a:gd name="connsiteY27" fmla="*/ 1560633 h 4599122"/>
                <a:gd name="connsiteX28" fmla="*/ 2921836 w 4089010"/>
                <a:gd name="connsiteY28" fmla="*/ 1592016 h 4599122"/>
                <a:gd name="connsiteX29" fmla="*/ 2808899 w 4089010"/>
                <a:gd name="connsiteY29" fmla="*/ 1919999 h 4599122"/>
                <a:gd name="connsiteX30" fmla="*/ 2522638 w 4089010"/>
                <a:gd name="connsiteY30" fmla="*/ 2289466 h 4599122"/>
                <a:gd name="connsiteX31" fmla="*/ 2447707 w 4089010"/>
                <a:gd name="connsiteY31" fmla="*/ 2363185 h 4599122"/>
                <a:gd name="connsiteX32" fmla="*/ 2448002 w 4089010"/>
                <a:gd name="connsiteY32" fmla="*/ 2364225 h 4599122"/>
                <a:gd name="connsiteX33" fmla="*/ 2492758 w 4089010"/>
                <a:gd name="connsiteY33" fmla="*/ 2846371 h 4599122"/>
                <a:gd name="connsiteX34" fmla="*/ 2855854 w 4089010"/>
                <a:gd name="connsiteY34" fmla="*/ 3282871 h 4599122"/>
                <a:gd name="connsiteX35" fmla="*/ 3097462 w 4089010"/>
                <a:gd name="connsiteY35" fmla="*/ 3377731 h 4599122"/>
                <a:gd name="connsiteX36" fmla="*/ 3513575 w 4089010"/>
                <a:gd name="connsiteY36" fmla="*/ 3494048 h 4599122"/>
                <a:gd name="connsiteX37" fmla="*/ 3760175 w 4089010"/>
                <a:gd name="connsiteY37" fmla="*/ 3545222 h 4599122"/>
                <a:gd name="connsiteX38" fmla="*/ 3896463 w 4089010"/>
                <a:gd name="connsiteY38" fmla="*/ 3611375 h 4599122"/>
                <a:gd name="connsiteX39" fmla="*/ 3986687 w 4089010"/>
                <a:gd name="connsiteY39" fmla="*/ 3684065 h 4599122"/>
                <a:gd name="connsiteX40" fmla="*/ 4076198 w 4089010"/>
                <a:gd name="connsiteY40" fmla="*/ 3797589 h 4599122"/>
                <a:gd name="connsiteX41" fmla="*/ 3973611 w 4089010"/>
                <a:gd name="connsiteY41" fmla="*/ 3882879 h 4599122"/>
                <a:gd name="connsiteX42" fmla="*/ 3439755 w 4089010"/>
                <a:gd name="connsiteY42" fmla="*/ 4010370 h 4599122"/>
                <a:gd name="connsiteX43" fmla="*/ 2417571 w 4089010"/>
                <a:gd name="connsiteY43" fmla="*/ 4389157 h 4599122"/>
                <a:gd name="connsiteX44" fmla="*/ 2156052 w 4089010"/>
                <a:gd name="connsiteY44" fmla="*/ 4563008 h 4599122"/>
                <a:gd name="connsiteX45" fmla="*/ 1934771 w 4089010"/>
                <a:gd name="connsiteY45" fmla="*/ 4548922 h 4599122"/>
                <a:gd name="connsiteX46" fmla="*/ 1695064 w 4089010"/>
                <a:gd name="connsiteY46" fmla="*/ 4391475 h 4599122"/>
                <a:gd name="connsiteX47" fmla="*/ 1194493 w 4089010"/>
                <a:gd name="connsiteY47" fmla="*/ 4172988 h 4599122"/>
                <a:gd name="connsiteX48" fmla="*/ 313708 w 4089010"/>
                <a:gd name="connsiteY48" fmla="*/ 3919492 h 4599122"/>
                <a:gd name="connsiteX49" fmla="*/ 125176 w 4089010"/>
                <a:gd name="connsiteY49" fmla="*/ 3880977 h 4599122"/>
                <a:gd name="connsiteX50" fmla="*/ 1965 w 4089010"/>
                <a:gd name="connsiteY50" fmla="*/ 3838362 h 4599122"/>
                <a:gd name="connsiteX51" fmla="*/ 406012 w 4089010"/>
                <a:gd name="connsiteY51" fmla="*/ 3531552 h 4599122"/>
                <a:gd name="connsiteX52" fmla="*/ 1009111 w 4089010"/>
                <a:gd name="connsiteY52" fmla="*/ 3366498 h 4599122"/>
                <a:gd name="connsiteX53" fmla="*/ 1502967 w 4089010"/>
                <a:gd name="connsiteY53" fmla="*/ 3004412 h 4599122"/>
                <a:gd name="connsiteX54" fmla="*/ 1600841 w 4089010"/>
                <a:gd name="connsiteY54" fmla="*/ 2483751 h 4599122"/>
                <a:gd name="connsiteX55" fmla="*/ 1600589 w 4089010"/>
                <a:gd name="connsiteY55" fmla="*/ 2426264 h 4599122"/>
                <a:gd name="connsiteX56" fmla="*/ 1536749 w 4089010"/>
                <a:gd name="connsiteY56" fmla="*/ 2376715 h 4599122"/>
                <a:gd name="connsiteX57" fmla="*/ 1412564 w 4089010"/>
                <a:gd name="connsiteY57" fmla="*/ 2275427 h 4599122"/>
                <a:gd name="connsiteX58" fmla="*/ 1137374 w 4089010"/>
                <a:gd name="connsiteY58" fmla="*/ 1890043 h 4599122"/>
                <a:gd name="connsiteX59" fmla="*/ 1004475 w 4089010"/>
                <a:gd name="connsiteY59" fmla="*/ 1479695 h 4599122"/>
                <a:gd name="connsiteX60" fmla="*/ 999363 w 4089010"/>
                <a:gd name="connsiteY60" fmla="*/ 1451069 h 4599122"/>
                <a:gd name="connsiteX61" fmla="*/ 996554 w 4089010"/>
                <a:gd name="connsiteY61" fmla="*/ 1323977 h 4599122"/>
                <a:gd name="connsiteX62" fmla="*/ 2114273 w 4089010"/>
                <a:gd name="connsiteY62" fmla="*/ 0 h 4599122"/>
                <a:gd name="connsiteX0" fmla="*/ 1438240 w 4089010"/>
                <a:gd name="connsiteY0" fmla="*/ 555106 h 4599122"/>
                <a:gd name="connsiteX1" fmla="*/ 1433366 w 4089010"/>
                <a:gd name="connsiteY1" fmla="*/ 555046 h 4599122"/>
                <a:gd name="connsiteX2" fmla="*/ 1438240 w 4089010"/>
                <a:gd name="connsiteY2" fmla="*/ 555106 h 4599122"/>
                <a:gd name="connsiteX3" fmla="*/ 1505166 w 4089010"/>
                <a:gd name="connsiteY3" fmla="*/ 531925 h 4599122"/>
                <a:gd name="connsiteX4" fmla="*/ 1505106 w 4089010"/>
                <a:gd name="connsiteY4" fmla="*/ 530499 h 4599122"/>
                <a:gd name="connsiteX5" fmla="*/ 1505166 w 4089010"/>
                <a:gd name="connsiteY5" fmla="*/ 531925 h 4599122"/>
                <a:gd name="connsiteX6" fmla="*/ 1521808 w 4089010"/>
                <a:gd name="connsiteY6" fmla="*/ 463990 h 4599122"/>
                <a:gd name="connsiteX7" fmla="*/ 1519608 w 4089010"/>
                <a:gd name="connsiteY7" fmla="*/ 466724 h 4599122"/>
                <a:gd name="connsiteX8" fmla="*/ 1519430 w 4089010"/>
                <a:gd name="connsiteY8" fmla="*/ 467021 h 4599122"/>
                <a:gd name="connsiteX9" fmla="*/ 1519668 w 4089010"/>
                <a:gd name="connsiteY9" fmla="*/ 466783 h 4599122"/>
                <a:gd name="connsiteX10" fmla="*/ 1521748 w 4089010"/>
                <a:gd name="connsiteY10" fmla="*/ 466189 h 4599122"/>
                <a:gd name="connsiteX11" fmla="*/ 1521808 w 4089010"/>
                <a:gd name="connsiteY11" fmla="*/ 463990 h 4599122"/>
                <a:gd name="connsiteX12" fmla="*/ 2114273 w 4089010"/>
                <a:gd name="connsiteY12" fmla="*/ 0 h 4599122"/>
                <a:gd name="connsiteX13" fmla="*/ 2157116 w 4089010"/>
                <a:gd name="connsiteY13" fmla="*/ 8594 h 4599122"/>
                <a:gd name="connsiteX14" fmla="*/ 2172433 w 4089010"/>
                <a:gd name="connsiteY14" fmla="*/ 19229 h 4599122"/>
                <a:gd name="connsiteX15" fmla="*/ 2333412 w 4089010"/>
                <a:gd name="connsiteY15" fmla="*/ 131722 h 4599122"/>
                <a:gd name="connsiteX16" fmla="*/ 2388599 w 4089010"/>
                <a:gd name="connsiteY16" fmla="*/ 185720 h 4599122"/>
                <a:gd name="connsiteX17" fmla="*/ 2398108 w 4089010"/>
                <a:gd name="connsiteY17" fmla="*/ 194799 h 4599122"/>
                <a:gd name="connsiteX18" fmla="*/ 2401466 w 4089010"/>
                <a:gd name="connsiteY18" fmla="*/ 198231 h 4599122"/>
                <a:gd name="connsiteX19" fmla="*/ 2550353 w 4089010"/>
                <a:gd name="connsiteY19" fmla="*/ 357342 h 4599122"/>
                <a:gd name="connsiteX20" fmla="*/ 2769239 w 4089010"/>
                <a:gd name="connsiteY20" fmla="*/ 680379 h 4599122"/>
                <a:gd name="connsiteX21" fmla="*/ 2795828 w 4089010"/>
                <a:gd name="connsiteY21" fmla="*/ 723176 h 4599122"/>
                <a:gd name="connsiteX22" fmla="*/ 2828657 w 4089010"/>
                <a:gd name="connsiteY22" fmla="*/ 810027 h 4599122"/>
                <a:gd name="connsiteX23" fmla="*/ 2899840 w 4089010"/>
                <a:gd name="connsiteY23" fmla="*/ 1040918 h 4599122"/>
                <a:gd name="connsiteX24" fmla="*/ 2945718 w 4089010"/>
                <a:gd name="connsiteY24" fmla="*/ 1481223 h 4599122"/>
                <a:gd name="connsiteX25" fmla="*/ 2933324 w 4089010"/>
                <a:gd name="connsiteY25" fmla="*/ 1547554 h 4599122"/>
                <a:gd name="connsiteX26" fmla="*/ 2930393 w 4089010"/>
                <a:gd name="connsiteY26" fmla="*/ 1560633 h 4599122"/>
                <a:gd name="connsiteX27" fmla="*/ 2921836 w 4089010"/>
                <a:gd name="connsiteY27" fmla="*/ 1592016 h 4599122"/>
                <a:gd name="connsiteX28" fmla="*/ 2808899 w 4089010"/>
                <a:gd name="connsiteY28" fmla="*/ 1919999 h 4599122"/>
                <a:gd name="connsiteX29" fmla="*/ 2522638 w 4089010"/>
                <a:gd name="connsiteY29" fmla="*/ 2289466 h 4599122"/>
                <a:gd name="connsiteX30" fmla="*/ 2447707 w 4089010"/>
                <a:gd name="connsiteY30" fmla="*/ 2363185 h 4599122"/>
                <a:gd name="connsiteX31" fmla="*/ 2448002 w 4089010"/>
                <a:gd name="connsiteY31" fmla="*/ 2364225 h 4599122"/>
                <a:gd name="connsiteX32" fmla="*/ 2492758 w 4089010"/>
                <a:gd name="connsiteY32" fmla="*/ 2846371 h 4599122"/>
                <a:gd name="connsiteX33" fmla="*/ 2855854 w 4089010"/>
                <a:gd name="connsiteY33" fmla="*/ 3282871 h 4599122"/>
                <a:gd name="connsiteX34" fmla="*/ 3097462 w 4089010"/>
                <a:gd name="connsiteY34" fmla="*/ 3377731 h 4599122"/>
                <a:gd name="connsiteX35" fmla="*/ 3513575 w 4089010"/>
                <a:gd name="connsiteY35" fmla="*/ 3494048 h 4599122"/>
                <a:gd name="connsiteX36" fmla="*/ 3760175 w 4089010"/>
                <a:gd name="connsiteY36" fmla="*/ 3545222 h 4599122"/>
                <a:gd name="connsiteX37" fmla="*/ 3896463 w 4089010"/>
                <a:gd name="connsiteY37" fmla="*/ 3611375 h 4599122"/>
                <a:gd name="connsiteX38" fmla="*/ 3986687 w 4089010"/>
                <a:gd name="connsiteY38" fmla="*/ 3684065 h 4599122"/>
                <a:gd name="connsiteX39" fmla="*/ 4076198 w 4089010"/>
                <a:gd name="connsiteY39" fmla="*/ 3797589 h 4599122"/>
                <a:gd name="connsiteX40" fmla="*/ 3973611 w 4089010"/>
                <a:gd name="connsiteY40" fmla="*/ 3882879 h 4599122"/>
                <a:gd name="connsiteX41" fmla="*/ 3439755 w 4089010"/>
                <a:gd name="connsiteY41" fmla="*/ 4010370 h 4599122"/>
                <a:gd name="connsiteX42" fmla="*/ 2417571 w 4089010"/>
                <a:gd name="connsiteY42" fmla="*/ 4389157 h 4599122"/>
                <a:gd name="connsiteX43" fmla="*/ 2156052 w 4089010"/>
                <a:gd name="connsiteY43" fmla="*/ 4563008 h 4599122"/>
                <a:gd name="connsiteX44" fmla="*/ 1934771 w 4089010"/>
                <a:gd name="connsiteY44" fmla="*/ 4548922 h 4599122"/>
                <a:gd name="connsiteX45" fmla="*/ 1695064 w 4089010"/>
                <a:gd name="connsiteY45" fmla="*/ 4391475 h 4599122"/>
                <a:gd name="connsiteX46" fmla="*/ 1194493 w 4089010"/>
                <a:gd name="connsiteY46" fmla="*/ 4172988 h 4599122"/>
                <a:gd name="connsiteX47" fmla="*/ 313708 w 4089010"/>
                <a:gd name="connsiteY47" fmla="*/ 3919492 h 4599122"/>
                <a:gd name="connsiteX48" fmla="*/ 125176 w 4089010"/>
                <a:gd name="connsiteY48" fmla="*/ 3880977 h 4599122"/>
                <a:gd name="connsiteX49" fmla="*/ 1965 w 4089010"/>
                <a:gd name="connsiteY49" fmla="*/ 3838362 h 4599122"/>
                <a:gd name="connsiteX50" fmla="*/ 406012 w 4089010"/>
                <a:gd name="connsiteY50" fmla="*/ 3531552 h 4599122"/>
                <a:gd name="connsiteX51" fmla="*/ 1009111 w 4089010"/>
                <a:gd name="connsiteY51" fmla="*/ 3366498 h 4599122"/>
                <a:gd name="connsiteX52" fmla="*/ 1502967 w 4089010"/>
                <a:gd name="connsiteY52" fmla="*/ 3004412 h 4599122"/>
                <a:gd name="connsiteX53" fmla="*/ 1600841 w 4089010"/>
                <a:gd name="connsiteY53" fmla="*/ 2483751 h 4599122"/>
                <a:gd name="connsiteX54" fmla="*/ 1600589 w 4089010"/>
                <a:gd name="connsiteY54" fmla="*/ 2426264 h 4599122"/>
                <a:gd name="connsiteX55" fmla="*/ 1536749 w 4089010"/>
                <a:gd name="connsiteY55" fmla="*/ 2376715 h 4599122"/>
                <a:gd name="connsiteX56" fmla="*/ 1412564 w 4089010"/>
                <a:gd name="connsiteY56" fmla="*/ 2275427 h 4599122"/>
                <a:gd name="connsiteX57" fmla="*/ 1137374 w 4089010"/>
                <a:gd name="connsiteY57" fmla="*/ 1890043 h 4599122"/>
                <a:gd name="connsiteX58" fmla="*/ 1004475 w 4089010"/>
                <a:gd name="connsiteY58" fmla="*/ 1479695 h 4599122"/>
                <a:gd name="connsiteX59" fmla="*/ 999363 w 4089010"/>
                <a:gd name="connsiteY59" fmla="*/ 1451069 h 4599122"/>
                <a:gd name="connsiteX60" fmla="*/ 996554 w 4089010"/>
                <a:gd name="connsiteY60" fmla="*/ 1323977 h 4599122"/>
                <a:gd name="connsiteX61" fmla="*/ 2114273 w 4089010"/>
                <a:gd name="connsiteY61" fmla="*/ 0 h 4599122"/>
                <a:gd name="connsiteX0" fmla="*/ 1438240 w 4089010"/>
                <a:gd name="connsiteY0" fmla="*/ 555106 h 4599122"/>
                <a:gd name="connsiteX1" fmla="*/ 1433366 w 4089010"/>
                <a:gd name="connsiteY1" fmla="*/ 555046 h 4599122"/>
                <a:gd name="connsiteX2" fmla="*/ 1438240 w 4089010"/>
                <a:gd name="connsiteY2" fmla="*/ 555106 h 4599122"/>
                <a:gd name="connsiteX3" fmla="*/ 1521808 w 4089010"/>
                <a:gd name="connsiteY3" fmla="*/ 463990 h 4599122"/>
                <a:gd name="connsiteX4" fmla="*/ 1519608 w 4089010"/>
                <a:gd name="connsiteY4" fmla="*/ 466724 h 4599122"/>
                <a:gd name="connsiteX5" fmla="*/ 1519430 w 4089010"/>
                <a:gd name="connsiteY5" fmla="*/ 467021 h 4599122"/>
                <a:gd name="connsiteX6" fmla="*/ 1519668 w 4089010"/>
                <a:gd name="connsiteY6" fmla="*/ 466783 h 4599122"/>
                <a:gd name="connsiteX7" fmla="*/ 1521748 w 4089010"/>
                <a:gd name="connsiteY7" fmla="*/ 466189 h 4599122"/>
                <a:gd name="connsiteX8" fmla="*/ 1521808 w 4089010"/>
                <a:gd name="connsiteY8" fmla="*/ 463990 h 4599122"/>
                <a:gd name="connsiteX9" fmla="*/ 2114273 w 4089010"/>
                <a:gd name="connsiteY9" fmla="*/ 0 h 4599122"/>
                <a:gd name="connsiteX10" fmla="*/ 2157116 w 4089010"/>
                <a:gd name="connsiteY10" fmla="*/ 8594 h 4599122"/>
                <a:gd name="connsiteX11" fmla="*/ 2172433 w 4089010"/>
                <a:gd name="connsiteY11" fmla="*/ 19229 h 4599122"/>
                <a:gd name="connsiteX12" fmla="*/ 2333412 w 4089010"/>
                <a:gd name="connsiteY12" fmla="*/ 131722 h 4599122"/>
                <a:gd name="connsiteX13" fmla="*/ 2388599 w 4089010"/>
                <a:gd name="connsiteY13" fmla="*/ 185720 h 4599122"/>
                <a:gd name="connsiteX14" fmla="*/ 2398108 w 4089010"/>
                <a:gd name="connsiteY14" fmla="*/ 194799 h 4599122"/>
                <a:gd name="connsiteX15" fmla="*/ 2401466 w 4089010"/>
                <a:gd name="connsiteY15" fmla="*/ 198231 h 4599122"/>
                <a:gd name="connsiteX16" fmla="*/ 2550353 w 4089010"/>
                <a:gd name="connsiteY16" fmla="*/ 357342 h 4599122"/>
                <a:gd name="connsiteX17" fmla="*/ 2769239 w 4089010"/>
                <a:gd name="connsiteY17" fmla="*/ 680379 h 4599122"/>
                <a:gd name="connsiteX18" fmla="*/ 2795828 w 4089010"/>
                <a:gd name="connsiteY18" fmla="*/ 723176 h 4599122"/>
                <a:gd name="connsiteX19" fmla="*/ 2828657 w 4089010"/>
                <a:gd name="connsiteY19" fmla="*/ 810027 h 4599122"/>
                <a:gd name="connsiteX20" fmla="*/ 2899840 w 4089010"/>
                <a:gd name="connsiteY20" fmla="*/ 1040918 h 4599122"/>
                <a:gd name="connsiteX21" fmla="*/ 2945718 w 4089010"/>
                <a:gd name="connsiteY21" fmla="*/ 1481223 h 4599122"/>
                <a:gd name="connsiteX22" fmla="*/ 2933324 w 4089010"/>
                <a:gd name="connsiteY22" fmla="*/ 1547554 h 4599122"/>
                <a:gd name="connsiteX23" fmla="*/ 2930393 w 4089010"/>
                <a:gd name="connsiteY23" fmla="*/ 1560633 h 4599122"/>
                <a:gd name="connsiteX24" fmla="*/ 2921836 w 4089010"/>
                <a:gd name="connsiteY24" fmla="*/ 1592016 h 4599122"/>
                <a:gd name="connsiteX25" fmla="*/ 2808899 w 4089010"/>
                <a:gd name="connsiteY25" fmla="*/ 1919999 h 4599122"/>
                <a:gd name="connsiteX26" fmla="*/ 2522638 w 4089010"/>
                <a:gd name="connsiteY26" fmla="*/ 2289466 h 4599122"/>
                <a:gd name="connsiteX27" fmla="*/ 2447707 w 4089010"/>
                <a:gd name="connsiteY27" fmla="*/ 2363185 h 4599122"/>
                <a:gd name="connsiteX28" fmla="*/ 2448002 w 4089010"/>
                <a:gd name="connsiteY28" fmla="*/ 2364225 h 4599122"/>
                <a:gd name="connsiteX29" fmla="*/ 2492758 w 4089010"/>
                <a:gd name="connsiteY29" fmla="*/ 2846371 h 4599122"/>
                <a:gd name="connsiteX30" fmla="*/ 2855854 w 4089010"/>
                <a:gd name="connsiteY30" fmla="*/ 3282871 h 4599122"/>
                <a:gd name="connsiteX31" fmla="*/ 3097462 w 4089010"/>
                <a:gd name="connsiteY31" fmla="*/ 3377731 h 4599122"/>
                <a:gd name="connsiteX32" fmla="*/ 3513575 w 4089010"/>
                <a:gd name="connsiteY32" fmla="*/ 3494048 h 4599122"/>
                <a:gd name="connsiteX33" fmla="*/ 3760175 w 4089010"/>
                <a:gd name="connsiteY33" fmla="*/ 3545222 h 4599122"/>
                <a:gd name="connsiteX34" fmla="*/ 3896463 w 4089010"/>
                <a:gd name="connsiteY34" fmla="*/ 3611375 h 4599122"/>
                <a:gd name="connsiteX35" fmla="*/ 3986687 w 4089010"/>
                <a:gd name="connsiteY35" fmla="*/ 3684065 h 4599122"/>
                <a:gd name="connsiteX36" fmla="*/ 4076198 w 4089010"/>
                <a:gd name="connsiteY36" fmla="*/ 3797589 h 4599122"/>
                <a:gd name="connsiteX37" fmla="*/ 3973611 w 4089010"/>
                <a:gd name="connsiteY37" fmla="*/ 3882879 h 4599122"/>
                <a:gd name="connsiteX38" fmla="*/ 3439755 w 4089010"/>
                <a:gd name="connsiteY38" fmla="*/ 4010370 h 4599122"/>
                <a:gd name="connsiteX39" fmla="*/ 2417571 w 4089010"/>
                <a:gd name="connsiteY39" fmla="*/ 4389157 h 4599122"/>
                <a:gd name="connsiteX40" fmla="*/ 2156052 w 4089010"/>
                <a:gd name="connsiteY40" fmla="*/ 4563008 h 4599122"/>
                <a:gd name="connsiteX41" fmla="*/ 1934771 w 4089010"/>
                <a:gd name="connsiteY41" fmla="*/ 4548922 h 4599122"/>
                <a:gd name="connsiteX42" fmla="*/ 1695064 w 4089010"/>
                <a:gd name="connsiteY42" fmla="*/ 4391475 h 4599122"/>
                <a:gd name="connsiteX43" fmla="*/ 1194493 w 4089010"/>
                <a:gd name="connsiteY43" fmla="*/ 4172988 h 4599122"/>
                <a:gd name="connsiteX44" fmla="*/ 313708 w 4089010"/>
                <a:gd name="connsiteY44" fmla="*/ 3919492 h 4599122"/>
                <a:gd name="connsiteX45" fmla="*/ 125176 w 4089010"/>
                <a:gd name="connsiteY45" fmla="*/ 3880977 h 4599122"/>
                <a:gd name="connsiteX46" fmla="*/ 1965 w 4089010"/>
                <a:gd name="connsiteY46" fmla="*/ 3838362 h 4599122"/>
                <a:gd name="connsiteX47" fmla="*/ 406012 w 4089010"/>
                <a:gd name="connsiteY47" fmla="*/ 3531552 h 4599122"/>
                <a:gd name="connsiteX48" fmla="*/ 1009111 w 4089010"/>
                <a:gd name="connsiteY48" fmla="*/ 3366498 h 4599122"/>
                <a:gd name="connsiteX49" fmla="*/ 1502967 w 4089010"/>
                <a:gd name="connsiteY49" fmla="*/ 3004412 h 4599122"/>
                <a:gd name="connsiteX50" fmla="*/ 1600841 w 4089010"/>
                <a:gd name="connsiteY50" fmla="*/ 2483751 h 4599122"/>
                <a:gd name="connsiteX51" fmla="*/ 1600589 w 4089010"/>
                <a:gd name="connsiteY51" fmla="*/ 2426264 h 4599122"/>
                <a:gd name="connsiteX52" fmla="*/ 1536749 w 4089010"/>
                <a:gd name="connsiteY52" fmla="*/ 2376715 h 4599122"/>
                <a:gd name="connsiteX53" fmla="*/ 1412564 w 4089010"/>
                <a:gd name="connsiteY53" fmla="*/ 2275427 h 4599122"/>
                <a:gd name="connsiteX54" fmla="*/ 1137374 w 4089010"/>
                <a:gd name="connsiteY54" fmla="*/ 1890043 h 4599122"/>
                <a:gd name="connsiteX55" fmla="*/ 1004475 w 4089010"/>
                <a:gd name="connsiteY55" fmla="*/ 1479695 h 4599122"/>
                <a:gd name="connsiteX56" fmla="*/ 999363 w 4089010"/>
                <a:gd name="connsiteY56" fmla="*/ 1451069 h 4599122"/>
                <a:gd name="connsiteX57" fmla="*/ 996554 w 4089010"/>
                <a:gd name="connsiteY57" fmla="*/ 1323977 h 4599122"/>
                <a:gd name="connsiteX58" fmla="*/ 2114273 w 4089010"/>
                <a:gd name="connsiteY58" fmla="*/ 0 h 4599122"/>
                <a:gd name="connsiteX0" fmla="*/ 1521808 w 4089010"/>
                <a:gd name="connsiteY0" fmla="*/ 463990 h 4599122"/>
                <a:gd name="connsiteX1" fmla="*/ 1519608 w 4089010"/>
                <a:gd name="connsiteY1" fmla="*/ 466724 h 4599122"/>
                <a:gd name="connsiteX2" fmla="*/ 1519430 w 4089010"/>
                <a:gd name="connsiteY2" fmla="*/ 467021 h 4599122"/>
                <a:gd name="connsiteX3" fmla="*/ 1519668 w 4089010"/>
                <a:gd name="connsiteY3" fmla="*/ 466783 h 4599122"/>
                <a:gd name="connsiteX4" fmla="*/ 1521748 w 4089010"/>
                <a:gd name="connsiteY4" fmla="*/ 466189 h 4599122"/>
                <a:gd name="connsiteX5" fmla="*/ 1521808 w 4089010"/>
                <a:gd name="connsiteY5" fmla="*/ 463990 h 4599122"/>
                <a:gd name="connsiteX6" fmla="*/ 2114273 w 4089010"/>
                <a:gd name="connsiteY6" fmla="*/ 0 h 4599122"/>
                <a:gd name="connsiteX7" fmla="*/ 2157116 w 4089010"/>
                <a:gd name="connsiteY7" fmla="*/ 8594 h 4599122"/>
                <a:gd name="connsiteX8" fmla="*/ 2172433 w 4089010"/>
                <a:gd name="connsiteY8" fmla="*/ 19229 h 4599122"/>
                <a:gd name="connsiteX9" fmla="*/ 2333412 w 4089010"/>
                <a:gd name="connsiteY9" fmla="*/ 131722 h 4599122"/>
                <a:gd name="connsiteX10" fmla="*/ 2388599 w 4089010"/>
                <a:gd name="connsiteY10" fmla="*/ 185720 h 4599122"/>
                <a:gd name="connsiteX11" fmla="*/ 2398108 w 4089010"/>
                <a:gd name="connsiteY11" fmla="*/ 194799 h 4599122"/>
                <a:gd name="connsiteX12" fmla="*/ 2401466 w 4089010"/>
                <a:gd name="connsiteY12" fmla="*/ 198231 h 4599122"/>
                <a:gd name="connsiteX13" fmla="*/ 2550353 w 4089010"/>
                <a:gd name="connsiteY13" fmla="*/ 357342 h 4599122"/>
                <a:gd name="connsiteX14" fmla="*/ 2769239 w 4089010"/>
                <a:gd name="connsiteY14" fmla="*/ 680379 h 4599122"/>
                <a:gd name="connsiteX15" fmla="*/ 2795828 w 4089010"/>
                <a:gd name="connsiteY15" fmla="*/ 723176 h 4599122"/>
                <a:gd name="connsiteX16" fmla="*/ 2828657 w 4089010"/>
                <a:gd name="connsiteY16" fmla="*/ 810027 h 4599122"/>
                <a:gd name="connsiteX17" fmla="*/ 2899840 w 4089010"/>
                <a:gd name="connsiteY17" fmla="*/ 1040918 h 4599122"/>
                <a:gd name="connsiteX18" fmla="*/ 2945718 w 4089010"/>
                <a:gd name="connsiteY18" fmla="*/ 1481223 h 4599122"/>
                <a:gd name="connsiteX19" fmla="*/ 2933324 w 4089010"/>
                <a:gd name="connsiteY19" fmla="*/ 1547554 h 4599122"/>
                <a:gd name="connsiteX20" fmla="*/ 2930393 w 4089010"/>
                <a:gd name="connsiteY20" fmla="*/ 1560633 h 4599122"/>
                <a:gd name="connsiteX21" fmla="*/ 2921836 w 4089010"/>
                <a:gd name="connsiteY21" fmla="*/ 1592016 h 4599122"/>
                <a:gd name="connsiteX22" fmla="*/ 2808899 w 4089010"/>
                <a:gd name="connsiteY22" fmla="*/ 1919999 h 4599122"/>
                <a:gd name="connsiteX23" fmla="*/ 2522638 w 4089010"/>
                <a:gd name="connsiteY23" fmla="*/ 2289466 h 4599122"/>
                <a:gd name="connsiteX24" fmla="*/ 2447707 w 4089010"/>
                <a:gd name="connsiteY24" fmla="*/ 2363185 h 4599122"/>
                <a:gd name="connsiteX25" fmla="*/ 2448002 w 4089010"/>
                <a:gd name="connsiteY25" fmla="*/ 2364225 h 4599122"/>
                <a:gd name="connsiteX26" fmla="*/ 2492758 w 4089010"/>
                <a:gd name="connsiteY26" fmla="*/ 2846371 h 4599122"/>
                <a:gd name="connsiteX27" fmla="*/ 2855854 w 4089010"/>
                <a:gd name="connsiteY27" fmla="*/ 3282871 h 4599122"/>
                <a:gd name="connsiteX28" fmla="*/ 3097462 w 4089010"/>
                <a:gd name="connsiteY28" fmla="*/ 3377731 h 4599122"/>
                <a:gd name="connsiteX29" fmla="*/ 3513575 w 4089010"/>
                <a:gd name="connsiteY29" fmla="*/ 3494048 h 4599122"/>
                <a:gd name="connsiteX30" fmla="*/ 3760175 w 4089010"/>
                <a:gd name="connsiteY30" fmla="*/ 3545222 h 4599122"/>
                <a:gd name="connsiteX31" fmla="*/ 3896463 w 4089010"/>
                <a:gd name="connsiteY31" fmla="*/ 3611375 h 4599122"/>
                <a:gd name="connsiteX32" fmla="*/ 3986687 w 4089010"/>
                <a:gd name="connsiteY32" fmla="*/ 3684065 h 4599122"/>
                <a:gd name="connsiteX33" fmla="*/ 4076198 w 4089010"/>
                <a:gd name="connsiteY33" fmla="*/ 3797589 h 4599122"/>
                <a:gd name="connsiteX34" fmla="*/ 3973611 w 4089010"/>
                <a:gd name="connsiteY34" fmla="*/ 3882879 h 4599122"/>
                <a:gd name="connsiteX35" fmla="*/ 3439755 w 4089010"/>
                <a:gd name="connsiteY35" fmla="*/ 4010370 h 4599122"/>
                <a:gd name="connsiteX36" fmla="*/ 2417571 w 4089010"/>
                <a:gd name="connsiteY36" fmla="*/ 4389157 h 4599122"/>
                <a:gd name="connsiteX37" fmla="*/ 2156052 w 4089010"/>
                <a:gd name="connsiteY37" fmla="*/ 4563008 h 4599122"/>
                <a:gd name="connsiteX38" fmla="*/ 1934771 w 4089010"/>
                <a:gd name="connsiteY38" fmla="*/ 4548922 h 4599122"/>
                <a:gd name="connsiteX39" fmla="*/ 1695064 w 4089010"/>
                <a:gd name="connsiteY39" fmla="*/ 4391475 h 4599122"/>
                <a:gd name="connsiteX40" fmla="*/ 1194493 w 4089010"/>
                <a:gd name="connsiteY40" fmla="*/ 4172988 h 4599122"/>
                <a:gd name="connsiteX41" fmla="*/ 313708 w 4089010"/>
                <a:gd name="connsiteY41" fmla="*/ 3919492 h 4599122"/>
                <a:gd name="connsiteX42" fmla="*/ 125176 w 4089010"/>
                <a:gd name="connsiteY42" fmla="*/ 3880977 h 4599122"/>
                <a:gd name="connsiteX43" fmla="*/ 1965 w 4089010"/>
                <a:gd name="connsiteY43" fmla="*/ 3838362 h 4599122"/>
                <a:gd name="connsiteX44" fmla="*/ 406012 w 4089010"/>
                <a:gd name="connsiteY44" fmla="*/ 3531552 h 4599122"/>
                <a:gd name="connsiteX45" fmla="*/ 1009111 w 4089010"/>
                <a:gd name="connsiteY45" fmla="*/ 3366498 h 4599122"/>
                <a:gd name="connsiteX46" fmla="*/ 1502967 w 4089010"/>
                <a:gd name="connsiteY46" fmla="*/ 3004412 h 4599122"/>
                <a:gd name="connsiteX47" fmla="*/ 1600841 w 4089010"/>
                <a:gd name="connsiteY47" fmla="*/ 2483751 h 4599122"/>
                <a:gd name="connsiteX48" fmla="*/ 1600589 w 4089010"/>
                <a:gd name="connsiteY48" fmla="*/ 2426264 h 4599122"/>
                <a:gd name="connsiteX49" fmla="*/ 1536749 w 4089010"/>
                <a:gd name="connsiteY49" fmla="*/ 2376715 h 4599122"/>
                <a:gd name="connsiteX50" fmla="*/ 1412564 w 4089010"/>
                <a:gd name="connsiteY50" fmla="*/ 2275427 h 4599122"/>
                <a:gd name="connsiteX51" fmla="*/ 1137374 w 4089010"/>
                <a:gd name="connsiteY51" fmla="*/ 1890043 h 4599122"/>
                <a:gd name="connsiteX52" fmla="*/ 1004475 w 4089010"/>
                <a:gd name="connsiteY52" fmla="*/ 1479695 h 4599122"/>
                <a:gd name="connsiteX53" fmla="*/ 999363 w 4089010"/>
                <a:gd name="connsiteY53" fmla="*/ 1451069 h 4599122"/>
                <a:gd name="connsiteX54" fmla="*/ 996554 w 4089010"/>
                <a:gd name="connsiteY54" fmla="*/ 1323977 h 4599122"/>
                <a:gd name="connsiteX55" fmla="*/ 2114273 w 4089010"/>
                <a:gd name="connsiteY55" fmla="*/ 0 h 4599122"/>
                <a:gd name="connsiteX0" fmla="*/ 1521748 w 4089010"/>
                <a:gd name="connsiteY0" fmla="*/ 466189 h 4599122"/>
                <a:gd name="connsiteX1" fmla="*/ 1519608 w 4089010"/>
                <a:gd name="connsiteY1" fmla="*/ 466724 h 4599122"/>
                <a:gd name="connsiteX2" fmla="*/ 1519430 w 4089010"/>
                <a:gd name="connsiteY2" fmla="*/ 467021 h 4599122"/>
                <a:gd name="connsiteX3" fmla="*/ 1519668 w 4089010"/>
                <a:gd name="connsiteY3" fmla="*/ 466783 h 4599122"/>
                <a:gd name="connsiteX4" fmla="*/ 1521748 w 4089010"/>
                <a:gd name="connsiteY4" fmla="*/ 466189 h 4599122"/>
                <a:gd name="connsiteX5" fmla="*/ 2114273 w 4089010"/>
                <a:gd name="connsiteY5" fmla="*/ 0 h 4599122"/>
                <a:gd name="connsiteX6" fmla="*/ 2157116 w 4089010"/>
                <a:gd name="connsiteY6" fmla="*/ 8594 h 4599122"/>
                <a:gd name="connsiteX7" fmla="*/ 2172433 w 4089010"/>
                <a:gd name="connsiteY7" fmla="*/ 19229 h 4599122"/>
                <a:gd name="connsiteX8" fmla="*/ 2333412 w 4089010"/>
                <a:gd name="connsiteY8" fmla="*/ 131722 h 4599122"/>
                <a:gd name="connsiteX9" fmla="*/ 2388599 w 4089010"/>
                <a:gd name="connsiteY9" fmla="*/ 185720 h 4599122"/>
                <a:gd name="connsiteX10" fmla="*/ 2398108 w 4089010"/>
                <a:gd name="connsiteY10" fmla="*/ 194799 h 4599122"/>
                <a:gd name="connsiteX11" fmla="*/ 2401466 w 4089010"/>
                <a:gd name="connsiteY11" fmla="*/ 198231 h 4599122"/>
                <a:gd name="connsiteX12" fmla="*/ 2550353 w 4089010"/>
                <a:gd name="connsiteY12" fmla="*/ 357342 h 4599122"/>
                <a:gd name="connsiteX13" fmla="*/ 2769239 w 4089010"/>
                <a:gd name="connsiteY13" fmla="*/ 680379 h 4599122"/>
                <a:gd name="connsiteX14" fmla="*/ 2795828 w 4089010"/>
                <a:gd name="connsiteY14" fmla="*/ 723176 h 4599122"/>
                <a:gd name="connsiteX15" fmla="*/ 2828657 w 4089010"/>
                <a:gd name="connsiteY15" fmla="*/ 810027 h 4599122"/>
                <a:gd name="connsiteX16" fmla="*/ 2899840 w 4089010"/>
                <a:gd name="connsiteY16" fmla="*/ 1040918 h 4599122"/>
                <a:gd name="connsiteX17" fmla="*/ 2945718 w 4089010"/>
                <a:gd name="connsiteY17" fmla="*/ 1481223 h 4599122"/>
                <a:gd name="connsiteX18" fmla="*/ 2933324 w 4089010"/>
                <a:gd name="connsiteY18" fmla="*/ 1547554 h 4599122"/>
                <a:gd name="connsiteX19" fmla="*/ 2930393 w 4089010"/>
                <a:gd name="connsiteY19" fmla="*/ 1560633 h 4599122"/>
                <a:gd name="connsiteX20" fmla="*/ 2921836 w 4089010"/>
                <a:gd name="connsiteY20" fmla="*/ 1592016 h 4599122"/>
                <a:gd name="connsiteX21" fmla="*/ 2808899 w 4089010"/>
                <a:gd name="connsiteY21" fmla="*/ 1919999 h 4599122"/>
                <a:gd name="connsiteX22" fmla="*/ 2522638 w 4089010"/>
                <a:gd name="connsiteY22" fmla="*/ 2289466 h 4599122"/>
                <a:gd name="connsiteX23" fmla="*/ 2447707 w 4089010"/>
                <a:gd name="connsiteY23" fmla="*/ 2363185 h 4599122"/>
                <a:gd name="connsiteX24" fmla="*/ 2448002 w 4089010"/>
                <a:gd name="connsiteY24" fmla="*/ 2364225 h 4599122"/>
                <a:gd name="connsiteX25" fmla="*/ 2492758 w 4089010"/>
                <a:gd name="connsiteY25" fmla="*/ 2846371 h 4599122"/>
                <a:gd name="connsiteX26" fmla="*/ 2855854 w 4089010"/>
                <a:gd name="connsiteY26" fmla="*/ 3282871 h 4599122"/>
                <a:gd name="connsiteX27" fmla="*/ 3097462 w 4089010"/>
                <a:gd name="connsiteY27" fmla="*/ 3377731 h 4599122"/>
                <a:gd name="connsiteX28" fmla="*/ 3513575 w 4089010"/>
                <a:gd name="connsiteY28" fmla="*/ 3494048 h 4599122"/>
                <a:gd name="connsiteX29" fmla="*/ 3760175 w 4089010"/>
                <a:gd name="connsiteY29" fmla="*/ 3545222 h 4599122"/>
                <a:gd name="connsiteX30" fmla="*/ 3896463 w 4089010"/>
                <a:gd name="connsiteY30" fmla="*/ 3611375 h 4599122"/>
                <a:gd name="connsiteX31" fmla="*/ 3986687 w 4089010"/>
                <a:gd name="connsiteY31" fmla="*/ 3684065 h 4599122"/>
                <a:gd name="connsiteX32" fmla="*/ 4076198 w 4089010"/>
                <a:gd name="connsiteY32" fmla="*/ 3797589 h 4599122"/>
                <a:gd name="connsiteX33" fmla="*/ 3973611 w 4089010"/>
                <a:gd name="connsiteY33" fmla="*/ 3882879 h 4599122"/>
                <a:gd name="connsiteX34" fmla="*/ 3439755 w 4089010"/>
                <a:gd name="connsiteY34" fmla="*/ 4010370 h 4599122"/>
                <a:gd name="connsiteX35" fmla="*/ 2417571 w 4089010"/>
                <a:gd name="connsiteY35" fmla="*/ 4389157 h 4599122"/>
                <a:gd name="connsiteX36" fmla="*/ 2156052 w 4089010"/>
                <a:gd name="connsiteY36" fmla="*/ 4563008 h 4599122"/>
                <a:gd name="connsiteX37" fmla="*/ 1934771 w 4089010"/>
                <a:gd name="connsiteY37" fmla="*/ 4548922 h 4599122"/>
                <a:gd name="connsiteX38" fmla="*/ 1695064 w 4089010"/>
                <a:gd name="connsiteY38" fmla="*/ 4391475 h 4599122"/>
                <a:gd name="connsiteX39" fmla="*/ 1194493 w 4089010"/>
                <a:gd name="connsiteY39" fmla="*/ 4172988 h 4599122"/>
                <a:gd name="connsiteX40" fmla="*/ 313708 w 4089010"/>
                <a:gd name="connsiteY40" fmla="*/ 3919492 h 4599122"/>
                <a:gd name="connsiteX41" fmla="*/ 125176 w 4089010"/>
                <a:gd name="connsiteY41" fmla="*/ 3880977 h 4599122"/>
                <a:gd name="connsiteX42" fmla="*/ 1965 w 4089010"/>
                <a:gd name="connsiteY42" fmla="*/ 3838362 h 4599122"/>
                <a:gd name="connsiteX43" fmla="*/ 406012 w 4089010"/>
                <a:gd name="connsiteY43" fmla="*/ 3531552 h 4599122"/>
                <a:gd name="connsiteX44" fmla="*/ 1009111 w 4089010"/>
                <a:gd name="connsiteY44" fmla="*/ 3366498 h 4599122"/>
                <a:gd name="connsiteX45" fmla="*/ 1502967 w 4089010"/>
                <a:gd name="connsiteY45" fmla="*/ 3004412 h 4599122"/>
                <a:gd name="connsiteX46" fmla="*/ 1600841 w 4089010"/>
                <a:gd name="connsiteY46" fmla="*/ 2483751 h 4599122"/>
                <a:gd name="connsiteX47" fmla="*/ 1600589 w 4089010"/>
                <a:gd name="connsiteY47" fmla="*/ 2426264 h 4599122"/>
                <a:gd name="connsiteX48" fmla="*/ 1536749 w 4089010"/>
                <a:gd name="connsiteY48" fmla="*/ 2376715 h 4599122"/>
                <a:gd name="connsiteX49" fmla="*/ 1412564 w 4089010"/>
                <a:gd name="connsiteY49" fmla="*/ 2275427 h 4599122"/>
                <a:gd name="connsiteX50" fmla="*/ 1137374 w 4089010"/>
                <a:gd name="connsiteY50" fmla="*/ 1890043 h 4599122"/>
                <a:gd name="connsiteX51" fmla="*/ 1004475 w 4089010"/>
                <a:gd name="connsiteY51" fmla="*/ 1479695 h 4599122"/>
                <a:gd name="connsiteX52" fmla="*/ 999363 w 4089010"/>
                <a:gd name="connsiteY52" fmla="*/ 1451069 h 4599122"/>
                <a:gd name="connsiteX53" fmla="*/ 996554 w 4089010"/>
                <a:gd name="connsiteY53" fmla="*/ 1323977 h 4599122"/>
                <a:gd name="connsiteX54" fmla="*/ 2114273 w 4089010"/>
                <a:gd name="connsiteY54" fmla="*/ 0 h 4599122"/>
                <a:gd name="connsiteX0" fmla="*/ 1519668 w 4089010"/>
                <a:gd name="connsiteY0" fmla="*/ 466783 h 4599122"/>
                <a:gd name="connsiteX1" fmla="*/ 1519608 w 4089010"/>
                <a:gd name="connsiteY1" fmla="*/ 466724 h 4599122"/>
                <a:gd name="connsiteX2" fmla="*/ 1519430 w 4089010"/>
                <a:gd name="connsiteY2" fmla="*/ 467021 h 4599122"/>
                <a:gd name="connsiteX3" fmla="*/ 1519668 w 4089010"/>
                <a:gd name="connsiteY3" fmla="*/ 466783 h 4599122"/>
                <a:gd name="connsiteX4" fmla="*/ 2114273 w 4089010"/>
                <a:gd name="connsiteY4" fmla="*/ 0 h 4599122"/>
                <a:gd name="connsiteX5" fmla="*/ 2157116 w 4089010"/>
                <a:gd name="connsiteY5" fmla="*/ 8594 h 4599122"/>
                <a:gd name="connsiteX6" fmla="*/ 2172433 w 4089010"/>
                <a:gd name="connsiteY6" fmla="*/ 19229 h 4599122"/>
                <a:gd name="connsiteX7" fmla="*/ 2333412 w 4089010"/>
                <a:gd name="connsiteY7" fmla="*/ 131722 h 4599122"/>
                <a:gd name="connsiteX8" fmla="*/ 2388599 w 4089010"/>
                <a:gd name="connsiteY8" fmla="*/ 185720 h 4599122"/>
                <a:gd name="connsiteX9" fmla="*/ 2398108 w 4089010"/>
                <a:gd name="connsiteY9" fmla="*/ 194799 h 4599122"/>
                <a:gd name="connsiteX10" fmla="*/ 2401466 w 4089010"/>
                <a:gd name="connsiteY10" fmla="*/ 198231 h 4599122"/>
                <a:gd name="connsiteX11" fmla="*/ 2550353 w 4089010"/>
                <a:gd name="connsiteY11" fmla="*/ 357342 h 4599122"/>
                <a:gd name="connsiteX12" fmla="*/ 2769239 w 4089010"/>
                <a:gd name="connsiteY12" fmla="*/ 680379 h 4599122"/>
                <a:gd name="connsiteX13" fmla="*/ 2795828 w 4089010"/>
                <a:gd name="connsiteY13" fmla="*/ 723176 h 4599122"/>
                <a:gd name="connsiteX14" fmla="*/ 2828657 w 4089010"/>
                <a:gd name="connsiteY14" fmla="*/ 810027 h 4599122"/>
                <a:gd name="connsiteX15" fmla="*/ 2899840 w 4089010"/>
                <a:gd name="connsiteY15" fmla="*/ 1040918 h 4599122"/>
                <a:gd name="connsiteX16" fmla="*/ 2945718 w 4089010"/>
                <a:gd name="connsiteY16" fmla="*/ 1481223 h 4599122"/>
                <a:gd name="connsiteX17" fmla="*/ 2933324 w 4089010"/>
                <a:gd name="connsiteY17" fmla="*/ 1547554 h 4599122"/>
                <a:gd name="connsiteX18" fmla="*/ 2930393 w 4089010"/>
                <a:gd name="connsiteY18" fmla="*/ 1560633 h 4599122"/>
                <a:gd name="connsiteX19" fmla="*/ 2921836 w 4089010"/>
                <a:gd name="connsiteY19" fmla="*/ 1592016 h 4599122"/>
                <a:gd name="connsiteX20" fmla="*/ 2808899 w 4089010"/>
                <a:gd name="connsiteY20" fmla="*/ 1919999 h 4599122"/>
                <a:gd name="connsiteX21" fmla="*/ 2522638 w 4089010"/>
                <a:gd name="connsiteY21" fmla="*/ 2289466 h 4599122"/>
                <a:gd name="connsiteX22" fmla="*/ 2447707 w 4089010"/>
                <a:gd name="connsiteY22" fmla="*/ 2363185 h 4599122"/>
                <a:gd name="connsiteX23" fmla="*/ 2448002 w 4089010"/>
                <a:gd name="connsiteY23" fmla="*/ 2364225 h 4599122"/>
                <a:gd name="connsiteX24" fmla="*/ 2492758 w 4089010"/>
                <a:gd name="connsiteY24" fmla="*/ 2846371 h 4599122"/>
                <a:gd name="connsiteX25" fmla="*/ 2855854 w 4089010"/>
                <a:gd name="connsiteY25" fmla="*/ 3282871 h 4599122"/>
                <a:gd name="connsiteX26" fmla="*/ 3097462 w 4089010"/>
                <a:gd name="connsiteY26" fmla="*/ 3377731 h 4599122"/>
                <a:gd name="connsiteX27" fmla="*/ 3513575 w 4089010"/>
                <a:gd name="connsiteY27" fmla="*/ 3494048 h 4599122"/>
                <a:gd name="connsiteX28" fmla="*/ 3760175 w 4089010"/>
                <a:gd name="connsiteY28" fmla="*/ 3545222 h 4599122"/>
                <a:gd name="connsiteX29" fmla="*/ 3896463 w 4089010"/>
                <a:gd name="connsiteY29" fmla="*/ 3611375 h 4599122"/>
                <a:gd name="connsiteX30" fmla="*/ 3986687 w 4089010"/>
                <a:gd name="connsiteY30" fmla="*/ 3684065 h 4599122"/>
                <a:gd name="connsiteX31" fmla="*/ 4076198 w 4089010"/>
                <a:gd name="connsiteY31" fmla="*/ 3797589 h 4599122"/>
                <a:gd name="connsiteX32" fmla="*/ 3973611 w 4089010"/>
                <a:gd name="connsiteY32" fmla="*/ 3882879 h 4599122"/>
                <a:gd name="connsiteX33" fmla="*/ 3439755 w 4089010"/>
                <a:gd name="connsiteY33" fmla="*/ 4010370 h 4599122"/>
                <a:gd name="connsiteX34" fmla="*/ 2417571 w 4089010"/>
                <a:gd name="connsiteY34" fmla="*/ 4389157 h 4599122"/>
                <a:gd name="connsiteX35" fmla="*/ 2156052 w 4089010"/>
                <a:gd name="connsiteY35" fmla="*/ 4563008 h 4599122"/>
                <a:gd name="connsiteX36" fmla="*/ 1934771 w 4089010"/>
                <a:gd name="connsiteY36" fmla="*/ 4548922 h 4599122"/>
                <a:gd name="connsiteX37" fmla="*/ 1695064 w 4089010"/>
                <a:gd name="connsiteY37" fmla="*/ 4391475 h 4599122"/>
                <a:gd name="connsiteX38" fmla="*/ 1194493 w 4089010"/>
                <a:gd name="connsiteY38" fmla="*/ 4172988 h 4599122"/>
                <a:gd name="connsiteX39" fmla="*/ 313708 w 4089010"/>
                <a:gd name="connsiteY39" fmla="*/ 3919492 h 4599122"/>
                <a:gd name="connsiteX40" fmla="*/ 125176 w 4089010"/>
                <a:gd name="connsiteY40" fmla="*/ 3880977 h 4599122"/>
                <a:gd name="connsiteX41" fmla="*/ 1965 w 4089010"/>
                <a:gd name="connsiteY41" fmla="*/ 3838362 h 4599122"/>
                <a:gd name="connsiteX42" fmla="*/ 406012 w 4089010"/>
                <a:gd name="connsiteY42" fmla="*/ 3531552 h 4599122"/>
                <a:gd name="connsiteX43" fmla="*/ 1009111 w 4089010"/>
                <a:gd name="connsiteY43" fmla="*/ 3366498 h 4599122"/>
                <a:gd name="connsiteX44" fmla="*/ 1502967 w 4089010"/>
                <a:gd name="connsiteY44" fmla="*/ 3004412 h 4599122"/>
                <a:gd name="connsiteX45" fmla="*/ 1600841 w 4089010"/>
                <a:gd name="connsiteY45" fmla="*/ 2483751 h 4599122"/>
                <a:gd name="connsiteX46" fmla="*/ 1600589 w 4089010"/>
                <a:gd name="connsiteY46" fmla="*/ 2426264 h 4599122"/>
                <a:gd name="connsiteX47" fmla="*/ 1536749 w 4089010"/>
                <a:gd name="connsiteY47" fmla="*/ 2376715 h 4599122"/>
                <a:gd name="connsiteX48" fmla="*/ 1412564 w 4089010"/>
                <a:gd name="connsiteY48" fmla="*/ 2275427 h 4599122"/>
                <a:gd name="connsiteX49" fmla="*/ 1137374 w 4089010"/>
                <a:gd name="connsiteY49" fmla="*/ 1890043 h 4599122"/>
                <a:gd name="connsiteX50" fmla="*/ 1004475 w 4089010"/>
                <a:gd name="connsiteY50" fmla="*/ 1479695 h 4599122"/>
                <a:gd name="connsiteX51" fmla="*/ 999363 w 4089010"/>
                <a:gd name="connsiteY51" fmla="*/ 1451069 h 4599122"/>
                <a:gd name="connsiteX52" fmla="*/ 996554 w 4089010"/>
                <a:gd name="connsiteY52" fmla="*/ 1323977 h 4599122"/>
                <a:gd name="connsiteX53" fmla="*/ 2114273 w 4089010"/>
                <a:gd name="connsiteY53" fmla="*/ 0 h 4599122"/>
                <a:gd name="connsiteX0" fmla="*/ 1519430 w 4089010"/>
                <a:gd name="connsiteY0" fmla="*/ 467021 h 4599122"/>
                <a:gd name="connsiteX1" fmla="*/ 1519608 w 4089010"/>
                <a:gd name="connsiteY1" fmla="*/ 466724 h 4599122"/>
                <a:gd name="connsiteX2" fmla="*/ 1519430 w 4089010"/>
                <a:gd name="connsiteY2" fmla="*/ 467021 h 4599122"/>
                <a:gd name="connsiteX3" fmla="*/ 2114273 w 4089010"/>
                <a:gd name="connsiteY3" fmla="*/ 0 h 4599122"/>
                <a:gd name="connsiteX4" fmla="*/ 2157116 w 4089010"/>
                <a:gd name="connsiteY4" fmla="*/ 8594 h 4599122"/>
                <a:gd name="connsiteX5" fmla="*/ 2172433 w 4089010"/>
                <a:gd name="connsiteY5" fmla="*/ 19229 h 4599122"/>
                <a:gd name="connsiteX6" fmla="*/ 2333412 w 4089010"/>
                <a:gd name="connsiteY6" fmla="*/ 131722 h 4599122"/>
                <a:gd name="connsiteX7" fmla="*/ 2388599 w 4089010"/>
                <a:gd name="connsiteY7" fmla="*/ 185720 h 4599122"/>
                <a:gd name="connsiteX8" fmla="*/ 2398108 w 4089010"/>
                <a:gd name="connsiteY8" fmla="*/ 194799 h 4599122"/>
                <a:gd name="connsiteX9" fmla="*/ 2401466 w 4089010"/>
                <a:gd name="connsiteY9" fmla="*/ 198231 h 4599122"/>
                <a:gd name="connsiteX10" fmla="*/ 2550353 w 4089010"/>
                <a:gd name="connsiteY10" fmla="*/ 357342 h 4599122"/>
                <a:gd name="connsiteX11" fmla="*/ 2769239 w 4089010"/>
                <a:gd name="connsiteY11" fmla="*/ 680379 h 4599122"/>
                <a:gd name="connsiteX12" fmla="*/ 2795828 w 4089010"/>
                <a:gd name="connsiteY12" fmla="*/ 723176 h 4599122"/>
                <a:gd name="connsiteX13" fmla="*/ 2828657 w 4089010"/>
                <a:gd name="connsiteY13" fmla="*/ 810027 h 4599122"/>
                <a:gd name="connsiteX14" fmla="*/ 2899840 w 4089010"/>
                <a:gd name="connsiteY14" fmla="*/ 1040918 h 4599122"/>
                <a:gd name="connsiteX15" fmla="*/ 2945718 w 4089010"/>
                <a:gd name="connsiteY15" fmla="*/ 1481223 h 4599122"/>
                <a:gd name="connsiteX16" fmla="*/ 2933324 w 4089010"/>
                <a:gd name="connsiteY16" fmla="*/ 1547554 h 4599122"/>
                <a:gd name="connsiteX17" fmla="*/ 2930393 w 4089010"/>
                <a:gd name="connsiteY17" fmla="*/ 1560633 h 4599122"/>
                <a:gd name="connsiteX18" fmla="*/ 2921836 w 4089010"/>
                <a:gd name="connsiteY18" fmla="*/ 1592016 h 4599122"/>
                <a:gd name="connsiteX19" fmla="*/ 2808899 w 4089010"/>
                <a:gd name="connsiteY19" fmla="*/ 1919999 h 4599122"/>
                <a:gd name="connsiteX20" fmla="*/ 2522638 w 4089010"/>
                <a:gd name="connsiteY20" fmla="*/ 2289466 h 4599122"/>
                <a:gd name="connsiteX21" fmla="*/ 2447707 w 4089010"/>
                <a:gd name="connsiteY21" fmla="*/ 2363185 h 4599122"/>
                <a:gd name="connsiteX22" fmla="*/ 2448002 w 4089010"/>
                <a:gd name="connsiteY22" fmla="*/ 2364225 h 4599122"/>
                <a:gd name="connsiteX23" fmla="*/ 2492758 w 4089010"/>
                <a:gd name="connsiteY23" fmla="*/ 2846371 h 4599122"/>
                <a:gd name="connsiteX24" fmla="*/ 2855854 w 4089010"/>
                <a:gd name="connsiteY24" fmla="*/ 3282871 h 4599122"/>
                <a:gd name="connsiteX25" fmla="*/ 3097462 w 4089010"/>
                <a:gd name="connsiteY25" fmla="*/ 3377731 h 4599122"/>
                <a:gd name="connsiteX26" fmla="*/ 3513575 w 4089010"/>
                <a:gd name="connsiteY26" fmla="*/ 3494048 h 4599122"/>
                <a:gd name="connsiteX27" fmla="*/ 3760175 w 4089010"/>
                <a:gd name="connsiteY27" fmla="*/ 3545222 h 4599122"/>
                <a:gd name="connsiteX28" fmla="*/ 3896463 w 4089010"/>
                <a:gd name="connsiteY28" fmla="*/ 3611375 h 4599122"/>
                <a:gd name="connsiteX29" fmla="*/ 3986687 w 4089010"/>
                <a:gd name="connsiteY29" fmla="*/ 3684065 h 4599122"/>
                <a:gd name="connsiteX30" fmla="*/ 4076198 w 4089010"/>
                <a:gd name="connsiteY30" fmla="*/ 3797589 h 4599122"/>
                <a:gd name="connsiteX31" fmla="*/ 3973611 w 4089010"/>
                <a:gd name="connsiteY31" fmla="*/ 3882879 h 4599122"/>
                <a:gd name="connsiteX32" fmla="*/ 3439755 w 4089010"/>
                <a:gd name="connsiteY32" fmla="*/ 4010370 h 4599122"/>
                <a:gd name="connsiteX33" fmla="*/ 2417571 w 4089010"/>
                <a:gd name="connsiteY33" fmla="*/ 4389157 h 4599122"/>
                <a:gd name="connsiteX34" fmla="*/ 2156052 w 4089010"/>
                <a:gd name="connsiteY34" fmla="*/ 4563008 h 4599122"/>
                <a:gd name="connsiteX35" fmla="*/ 1934771 w 4089010"/>
                <a:gd name="connsiteY35" fmla="*/ 4548922 h 4599122"/>
                <a:gd name="connsiteX36" fmla="*/ 1695064 w 4089010"/>
                <a:gd name="connsiteY36" fmla="*/ 4391475 h 4599122"/>
                <a:gd name="connsiteX37" fmla="*/ 1194493 w 4089010"/>
                <a:gd name="connsiteY37" fmla="*/ 4172988 h 4599122"/>
                <a:gd name="connsiteX38" fmla="*/ 313708 w 4089010"/>
                <a:gd name="connsiteY38" fmla="*/ 3919492 h 4599122"/>
                <a:gd name="connsiteX39" fmla="*/ 125176 w 4089010"/>
                <a:gd name="connsiteY39" fmla="*/ 3880977 h 4599122"/>
                <a:gd name="connsiteX40" fmla="*/ 1965 w 4089010"/>
                <a:gd name="connsiteY40" fmla="*/ 3838362 h 4599122"/>
                <a:gd name="connsiteX41" fmla="*/ 406012 w 4089010"/>
                <a:gd name="connsiteY41" fmla="*/ 3531552 h 4599122"/>
                <a:gd name="connsiteX42" fmla="*/ 1009111 w 4089010"/>
                <a:gd name="connsiteY42" fmla="*/ 3366498 h 4599122"/>
                <a:gd name="connsiteX43" fmla="*/ 1502967 w 4089010"/>
                <a:gd name="connsiteY43" fmla="*/ 3004412 h 4599122"/>
                <a:gd name="connsiteX44" fmla="*/ 1600841 w 4089010"/>
                <a:gd name="connsiteY44" fmla="*/ 2483751 h 4599122"/>
                <a:gd name="connsiteX45" fmla="*/ 1600589 w 4089010"/>
                <a:gd name="connsiteY45" fmla="*/ 2426264 h 4599122"/>
                <a:gd name="connsiteX46" fmla="*/ 1536749 w 4089010"/>
                <a:gd name="connsiteY46" fmla="*/ 2376715 h 4599122"/>
                <a:gd name="connsiteX47" fmla="*/ 1412564 w 4089010"/>
                <a:gd name="connsiteY47" fmla="*/ 2275427 h 4599122"/>
                <a:gd name="connsiteX48" fmla="*/ 1137374 w 4089010"/>
                <a:gd name="connsiteY48" fmla="*/ 1890043 h 4599122"/>
                <a:gd name="connsiteX49" fmla="*/ 1004475 w 4089010"/>
                <a:gd name="connsiteY49" fmla="*/ 1479695 h 4599122"/>
                <a:gd name="connsiteX50" fmla="*/ 999363 w 4089010"/>
                <a:gd name="connsiteY50" fmla="*/ 1451069 h 4599122"/>
                <a:gd name="connsiteX51" fmla="*/ 996554 w 4089010"/>
                <a:gd name="connsiteY51" fmla="*/ 1323977 h 4599122"/>
                <a:gd name="connsiteX52" fmla="*/ 2114273 w 4089010"/>
                <a:gd name="connsiteY52" fmla="*/ 0 h 4599122"/>
                <a:gd name="connsiteX0" fmla="*/ 2114273 w 4089010"/>
                <a:gd name="connsiteY0" fmla="*/ 0 h 4599122"/>
                <a:gd name="connsiteX1" fmla="*/ 2157116 w 4089010"/>
                <a:gd name="connsiteY1" fmla="*/ 8594 h 4599122"/>
                <a:gd name="connsiteX2" fmla="*/ 2172433 w 4089010"/>
                <a:gd name="connsiteY2" fmla="*/ 19229 h 4599122"/>
                <a:gd name="connsiteX3" fmla="*/ 2333412 w 4089010"/>
                <a:gd name="connsiteY3" fmla="*/ 131722 h 4599122"/>
                <a:gd name="connsiteX4" fmla="*/ 2388599 w 4089010"/>
                <a:gd name="connsiteY4" fmla="*/ 185720 h 4599122"/>
                <a:gd name="connsiteX5" fmla="*/ 2398108 w 4089010"/>
                <a:gd name="connsiteY5" fmla="*/ 194799 h 4599122"/>
                <a:gd name="connsiteX6" fmla="*/ 2401466 w 4089010"/>
                <a:gd name="connsiteY6" fmla="*/ 198231 h 4599122"/>
                <a:gd name="connsiteX7" fmla="*/ 2550353 w 4089010"/>
                <a:gd name="connsiteY7" fmla="*/ 357342 h 4599122"/>
                <a:gd name="connsiteX8" fmla="*/ 2769239 w 4089010"/>
                <a:gd name="connsiteY8" fmla="*/ 680379 h 4599122"/>
                <a:gd name="connsiteX9" fmla="*/ 2795828 w 4089010"/>
                <a:gd name="connsiteY9" fmla="*/ 723176 h 4599122"/>
                <a:gd name="connsiteX10" fmla="*/ 2828657 w 4089010"/>
                <a:gd name="connsiteY10" fmla="*/ 810027 h 4599122"/>
                <a:gd name="connsiteX11" fmla="*/ 2899840 w 4089010"/>
                <a:gd name="connsiteY11" fmla="*/ 1040918 h 4599122"/>
                <a:gd name="connsiteX12" fmla="*/ 2945718 w 4089010"/>
                <a:gd name="connsiteY12" fmla="*/ 1481223 h 4599122"/>
                <a:gd name="connsiteX13" fmla="*/ 2933324 w 4089010"/>
                <a:gd name="connsiteY13" fmla="*/ 1547554 h 4599122"/>
                <a:gd name="connsiteX14" fmla="*/ 2930393 w 4089010"/>
                <a:gd name="connsiteY14" fmla="*/ 1560633 h 4599122"/>
                <a:gd name="connsiteX15" fmla="*/ 2921836 w 4089010"/>
                <a:gd name="connsiteY15" fmla="*/ 1592016 h 4599122"/>
                <a:gd name="connsiteX16" fmla="*/ 2808899 w 4089010"/>
                <a:gd name="connsiteY16" fmla="*/ 1919999 h 4599122"/>
                <a:gd name="connsiteX17" fmla="*/ 2522638 w 4089010"/>
                <a:gd name="connsiteY17" fmla="*/ 2289466 h 4599122"/>
                <a:gd name="connsiteX18" fmla="*/ 2447707 w 4089010"/>
                <a:gd name="connsiteY18" fmla="*/ 2363185 h 4599122"/>
                <a:gd name="connsiteX19" fmla="*/ 2448002 w 4089010"/>
                <a:gd name="connsiteY19" fmla="*/ 2364225 h 4599122"/>
                <a:gd name="connsiteX20" fmla="*/ 2492758 w 4089010"/>
                <a:gd name="connsiteY20" fmla="*/ 2846371 h 4599122"/>
                <a:gd name="connsiteX21" fmla="*/ 2855854 w 4089010"/>
                <a:gd name="connsiteY21" fmla="*/ 3282871 h 4599122"/>
                <a:gd name="connsiteX22" fmla="*/ 3097462 w 4089010"/>
                <a:gd name="connsiteY22" fmla="*/ 3377731 h 4599122"/>
                <a:gd name="connsiteX23" fmla="*/ 3513575 w 4089010"/>
                <a:gd name="connsiteY23" fmla="*/ 3494048 h 4599122"/>
                <a:gd name="connsiteX24" fmla="*/ 3760175 w 4089010"/>
                <a:gd name="connsiteY24" fmla="*/ 3545222 h 4599122"/>
                <a:gd name="connsiteX25" fmla="*/ 3896463 w 4089010"/>
                <a:gd name="connsiteY25" fmla="*/ 3611375 h 4599122"/>
                <a:gd name="connsiteX26" fmla="*/ 3986687 w 4089010"/>
                <a:gd name="connsiteY26" fmla="*/ 3684065 h 4599122"/>
                <a:gd name="connsiteX27" fmla="*/ 4076198 w 4089010"/>
                <a:gd name="connsiteY27" fmla="*/ 3797589 h 4599122"/>
                <a:gd name="connsiteX28" fmla="*/ 3973611 w 4089010"/>
                <a:gd name="connsiteY28" fmla="*/ 3882879 h 4599122"/>
                <a:gd name="connsiteX29" fmla="*/ 3439755 w 4089010"/>
                <a:gd name="connsiteY29" fmla="*/ 4010370 h 4599122"/>
                <a:gd name="connsiteX30" fmla="*/ 2417571 w 4089010"/>
                <a:gd name="connsiteY30" fmla="*/ 4389157 h 4599122"/>
                <a:gd name="connsiteX31" fmla="*/ 2156052 w 4089010"/>
                <a:gd name="connsiteY31" fmla="*/ 4563008 h 4599122"/>
                <a:gd name="connsiteX32" fmla="*/ 1934771 w 4089010"/>
                <a:gd name="connsiteY32" fmla="*/ 4548922 h 4599122"/>
                <a:gd name="connsiteX33" fmla="*/ 1695064 w 4089010"/>
                <a:gd name="connsiteY33" fmla="*/ 4391475 h 4599122"/>
                <a:gd name="connsiteX34" fmla="*/ 1194493 w 4089010"/>
                <a:gd name="connsiteY34" fmla="*/ 4172988 h 4599122"/>
                <a:gd name="connsiteX35" fmla="*/ 313708 w 4089010"/>
                <a:gd name="connsiteY35" fmla="*/ 3919492 h 4599122"/>
                <a:gd name="connsiteX36" fmla="*/ 125176 w 4089010"/>
                <a:gd name="connsiteY36" fmla="*/ 3880977 h 4599122"/>
                <a:gd name="connsiteX37" fmla="*/ 1965 w 4089010"/>
                <a:gd name="connsiteY37" fmla="*/ 3838362 h 4599122"/>
                <a:gd name="connsiteX38" fmla="*/ 406012 w 4089010"/>
                <a:gd name="connsiteY38" fmla="*/ 3531552 h 4599122"/>
                <a:gd name="connsiteX39" fmla="*/ 1009111 w 4089010"/>
                <a:gd name="connsiteY39" fmla="*/ 3366498 h 4599122"/>
                <a:gd name="connsiteX40" fmla="*/ 1502967 w 4089010"/>
                <a:gd name="connsiteY40" fmla="*/ 3004412 h 4599122"/>
                <a:gd name="connsiteX41" fmla="*/ 1600841 w 4089010"/>
                <a:gd name="connsiteY41" fmla="*/ 2483751 h 4599122"/>
                <a:gd name="connsiteX42" fmla="*/ 1600589 w 4089010"/>
                <a:gd name="connsiteY42" fmla="*/ 2426264 h 4599122"/>
                <a:gd name="connsiteX43" fmla="*/ 1536749 w 4089010"/>
                <a:gd name="connsiteY43" fmla="*/ 2376715 h 4599122"/>
                <a:gd name="connsiteX44" fmla="*/ 1412564 w 4089010"/>
                <a:gd name="connsiteY44" fmla="*/ 2275427 h 4599122"/>
                <a:gd name="connsiteX45" fmla="*/ 1137374 w 4089010"/>
                <a:gd name="connsiteY45" fmla="*/ 1890043 h 4599122"/>
                <a:gd name="connsiteX46" fmla="*/ 1004475 w 4089010"/>
                <a:gd name="connsiteY46" fmla="*/ 1479695 h 4599122"/>
                <a:gd name="connsiteX47" fmla="*/ 999363 w 4089010"/>
                <a:gd name="connsiteY47" fmla="*/ 1451069 h 4599122"/>
                <a:gd name="connsiteX48" fmla="*/ 996554 w 4089010"/>
                <a:gd name="connsiteY48" fmla="*/ 1323977 h 4599122"/>
                <a:gd name="connsiteX49" fmla="*/ 2114273 w 4089010"/>
                <a:gd name="connsiteY49" fmla="*/ 0 h 4599122"/>
                <a:gd name="connsiteX0" fmla="*/ 2114273 w 4089010"/>
                <a:gd name="connsiteY0" fmla="*/ 0 h 4599122"/>
                <a:gd name="connsiteX1" fmla="*/ 2157116 w 4089010"/>
                <a:gd name="connsiteY1" fmla="*/ 8594 h 4599122"/>
                <a:gd name="connsiteX2" fmla="*/ 2172433 w 4089010"/>
                <a:gd name="connsiteY2" fmla="*/ 19229 h 4599122"/>
                <a:gd name="connsiteX3" fmla="*/ 2333412 w 4089010"/>
                <a:gd name="connsiteY3" fmla="*/ 131722 h 4599122"/>
                <a:gd name="connsiteX4" fmla="*/ 2388599 w 4089010"/>
                <a:gd name="connsiteY4" fmla="*/ 185720 h 4599122"/>
                <a:gd name="connsiteX5" fmla="*/ 2398108 w 4089010"/>
                <a:gd name="connsiteY5" fmla="*/ 194799 h 4599122"/>
                <a:gd name="connsiteX6" fmla="*/ 2401466 w 4089010"/>
                <a:gd name="connsiteY6" fmla="*/ 198231 h 4599122"/>
                <a:gd name="connsiteX7" fmla="*/ 2550353 w 4089010"/>
                <a:gd name="connsiteY7" fmla="*/ 357342 h 4599122"/>
                <a:gd name="connsiteX8" fmla="*/ 2769239 w 4089010"/>
                <a:gd name="connsiteY8" fmla="*/ 680379 h 4599122"/>
                <a:gd name="connsiteX9" fmla="*/ 2795828 w 4089010"/>
                <a:gd name="connsiteY9" fmla="*/ 723176 h 4599122"/>
                <a:gd name="connsiteX10" fmla="*/ 2828657 w 4089010"/>
                <a:gd name="connsiteY10" fmla="*/ 810027 h 4599122"/>
                <a:gd name="connsiteX11" fmla="*/ 2899840 w 4089010"/>
                <a:gd name="connsiteY11" fmla="*/ 1040918 h 4599122"/>
                <a:gd name="connsiteX12" fmla="*/ 2945718 w 4089010"/>
                <a:gd name="connsiteY12" fmla="*/ 1481223 h 4599122"/>
                <a:gd name="connsiteX13" fmla="*/ 2933324 w 4089010"/>
                <a:gd name="connsiteY13" fmla="*/ 1547554 h 4599122"/>
                <a:gd name="connsiteX14" fmla="*/ 2930393 w 4089010"/>
                <a:gd name="connsiteY14" fmla="*/ 1560633 h 4599122"/>
                <a:gd name="connsiteX15" fmla="*/ 2921836 w 4089010"/>
                <a:gd name="connsiteY15" fmla="*/ 1592016 h 4599122"/>
                <a:gd name="connsiteX16" fmla="*/ 2808899 w 4089010"/>
                <a:gd name="connsiteY16" fmla="*/ 1919999 h 4599122"/>
                <a:gd name="connsiteX17" fmla="*/ 2522638 w 4089010"/>
                <a:gd name="connsiteY17" fmla="*/ 2289466 h 4599122"/>
                <a:gd name="connsiteX18" fmla="*/ 2447707 w 4089010"/>
                <a:gd name="connsiteY18" fmla="*/ 2363185 h 4599122"/>
                <a:gd name="connsiteX19" fmla="*/ 2448002 w 4089010"/>
                <a:gd name="connsiteY19" fmla="*/ 2364225 h 4599122"/>
                <a:gd name="connsiteX20" fmla="*/ 2492758 w 4089010"/>
                <a:gd name="connsiteY20" fmla="*/ 2846371 h 4599122"/>
                <a:gd name="connsiteX21" fmla="*/ 2855854 w 4089010"/>
                <a:gd name="connsiteY21" fmla="*/ 3282871 h 4599122"/>
                <a:gd name="connsiteX22" fmla="*/ 3097462 w 4089010"/>
                <a:gd name="connsiteY22" fmla="*/ 3377731 h 4599122"/>
                <a:gd name="connsiteX23" fmla="*/ 3513575 w 4089010"/>
                <a:gd name="connsiteY23" fmla="*/ 3494048 h 4599122"/>
                <a:gd name="connsiteX24" fmla="*/ 3760175 w 4089010"/>
                <a:gd name="connsiteY24" fmla="*/ 3545222 h 4599122"/>
                <a:gd name="connsiteX25" fmla="*/ 3896463 w 4089010"/>
                <a:gd name="connsiteY25" fmla="*/ 3611375 h 4599122"/>
                <a:gd name="connsiteX26" fmla="*/ 3986687 w 4089010"/>
                <a:gd name="connsiteY26" fmla="*/ 3684065 h 4599122"/>
                <a:gd name="connsiteX27" fmla="*/ 4076198 w 4089010"/>
                <a:gd name="connsiteY27" fmla="*/ 3797589 h 4599122"/>
                <a:gd name="connsiteX28" fmla="*/ 3973611 w 4089010"/>
                <a:gd name="connsiteY28" fmla="*/ 3882879 h 4599122"/>
                <a:gd name="connsiteX29" fmla="*/ 3439755 w 4089010"/>
                <a:gd name="connsiteY29" fmla="*/ 4010370 h 4599122"/>
                <a:gd name="connsiteX30" fmla="*/ 2417571 w 4089010"/>
                <a:gd name="connsiteY30" fmla="*/ 4389157 h 4599122"/>
                <a:gd name="connsiteX31" fmla="*/ 2156052 w 4089010"/>
                <a:gd name="connsiteY31" fmla="*/ 4563008 h 4599122"/>
                <a:gd name="connsiteX32" fmla="*/ 1934771 w 4089010"/>
                <a:gd name="connsiteY32" fmla="*/ 4548922 h 4599122"/>
                <a:gd name="connsiteX33" fmla="*/ 1695064 w 4089010"/>
                <a:gd name="connsiteY33" fmla="*/ 4391475 h 4599122"/>
                <a:gd name="connsiteX34" fmla="*/ 1194493 w 4089010"/>
                <a:gd name="connsiteY34" fmla="*/ 4172988 h 4599122"/>
                <a:gd name="connsiteX35" fmla="*/ 313708 w 4089010"/>
                <a:gd name="connsiteY35" fmla="*/ 3919492 h 4599122"/>
                <a:gd name="connsiteX36" fmla="*/ 125176 w 4089010"/>
                <a:gd name="connsiteY36" fmla="*/ 3880977 h 4599122"/>
                <a:gd name="connsiteX37" fmla="*/ 1965 w 4089010"/>
                <a:gd name="connsiteY37" fmla="*/ 3838362 h 4599122"/>
                <a:gd name="connsiteX38" fmla="*/ 406012 w 4089010"/>
                <a:gd name="connsiteY38" fmla="*/ 3531552 h 4599122"/>
                <a:gd name="connsiteX39" fmla="*/ 1009111 w 4089010"/>
                <a:gd name="connsiteY39" fmla="*/ 3366498 h 4599122"/>
                <a:gd name="connsiteX40" fmla="*/ 1502967 w 4089010"/>
                <a:gd name="connsiteY40" fmla="*/ 3004412 h 4599122"/>
                <a:gd name="connsiteX41" fmla="*/ 1600841 w 4089010"/>
                <a:gd name="connsiteY41" fmla="*/ 2483751 h 4599122"/>
                <a:gd name="connsiteX42" fmla="*/ 1600589 w 4089010"/>
                <a:gd name="connsiteY42" fmla="*/ 2426264 h 4599122"/>
                <a:gd name="connsiteX43" fmla="*/ 1536749 w 4089010"/>
                <a:gd name="connsiteY43" fmla="*/ 2376715 h 4599122"/>
                <a:gd name="connsiteX44" fmla="*/ 1412564 w 4089010"/>
                <a:gd name="connsiteY44" fmla="*/ 2275427 h 4599122"/>
                <a:gd name="connsiteX45" fmla="*/ 1137374 w 4089010"/>
                <a:gd name="connsiteY45" fmla="*/ 1890043 h 4599122"/>
                <a:gd name="connsiteX46" fmla="*/ 1004475 w 4089010"/>
                <a:gd name="connsiteY46" fmla="*/ 1479695 h 4599122"/>
                <a:gd name="connsiteX47" fmla="*/ 996554 w 4089010"/>
                <a:gd name="connsiteY47" fmla="*/ 1323977 h 4599122"/>
                <a:gd name="connsiteX48" fmla="*/ 2114273 w 4089010"/>
                <a:gd name="connsiteY48" fmla="*/ 0 h 4599122"/>
                <a:gd name="connsiteX0" fmla="*/ 2114273 w 4089010"/>
                <a:gd name="connsiteY0" fmla="*/ 0 h 4599122"/>
                <a:gd name="connsiteX1" fmla="*/ 2157116 w 4089010"/>
                <a:gd name="connsiteY1" fmla="*/ 8594 h 4599122"/>
                <a:gd name="connsiteX2" fmla="*/ 2172433 w 4089010"/>
                <a:gd name="connsiteY2" fmla="*/ 19229 h 4599122"/>
                <a:gd name="connsiteX3" fmla="*/ 2333412 w 4089010"/>
                <a:gd name="connsiteY3" fmla="*/ 131722 h 4599122"/>
                <a:gd name="connsiteX4" fmla="*/ 2388599 w 4089010"/>
                <a:gd name="connsiteY4" fmla="*/ 185720 h 4599122"/>
                <a:gd name="connsiteX5" fmla="*/ 2398108 w 4089010"/>
                <a:gd name="connsiteY5" fmla="*/ 194799 h 4599122"/>
                <a:gd name="connsiteX6" fmla="*/ 2401466 w 4089010"/>
                <a:gd name="connsiteY6" fmla="*/ 198231 h 4599122"/>
                <a:gd name="connsiteX7" fmla="*/ 2550353 w 4089010"/>
                <a:gd name="connsiteY7" fmla="*/ 357342 h 4599122"/>
                <a:gd name="connsiteX8" fmla="*/ 2769239 w 4089010"/>
                <a:gd name="connsiteY8" fmla="*/ 680379 h 4599122"/>
                <a:gd name="connsiteX9" fmla="*/ 2795828 w 4089010"/>
                <a:gd name="connsiteY9" fmla="*/ 723176 h 4599122"/>
                <a:gd name="connsiteX10" fmla="*/ 2828657 w 4089010"/>
                <a:gd name="connsiteY10" fmla="*/ 810027 h 4599122"/>
                <a:gd name="connsiteX11" fmla="*/ 2945718 w 4089010"/>
                <a:gd name="connsiteY11" fmla="*/ 1481223 h 4599122"/>
                <a:gd name="connsiteX12" fmla="*/ 2933324 w 4089010"/>
                <a:gd name="connsiteY12" fmla="*/ 1547554 h 4599122"/>
                <a:gd name="connsiteX13" fmla="*/ 2930393 w 4089010"/>
                <a:gd name="connsiteY13" fmla="*/ 1560633 h 4599122"/>
                <a:gd name="connsiteX14" fmla="*/ 2921836 w 4089010"/>
                <a:gd name="connsiteY14" fmla="*/ 1592016 h 4599122"/>
                <a:gd name="connsiteX15" fmla="*/ 2808899 w 4089010"/>
                <a:gd name="connsiteY15" fmla="*/ 1919999 h 4599122"/>
                <a:gd name="connsiteX16" fmla="*/ 2522638 w 4089010"/>
                <a:gd name="connsiteY16" fmla="*/ 2289466 h 4599122"/>
                <a:gd name="connsiteX17" fmla="*/ 2447707 w 4089010"/>
                <a:gd name="connsiteY17" fmla="*/ 2363185 h 4599122"/>
                <a:gd name="connsiteX18" fmla="*/ 2448002 w 4089010"/>
                <a:gd name="connsiteY18" fmla="*/ 2364225 h 4599122"/>
                <a:gd name="connsiteX19" fmla="*/ 2492758 w 4089010"/>
                <a:gd name="connsiteY19" fmla="*/ 2846371 h 4599122"/>
                <a:gd name="connsiteX20" fmla="*/ 2855854 w 4089010"/>
                <a:gd name="connsiteY20" fmla="*/ 3282871 h 4599122"/>
                <a:gd name="connsiteX21" fmla="*/ 3097462 w 4089010"/>
                <a:gd name="connsiteY21" fmla="*/ 3377731 h 4599122"/>
                <a:gd name="connsiteX22" fmla="*/ 3513575 w 4089010"/>
                <a:gd name="connsiteY22" fmla="*/ 3494048 h 4599122"/>
                <a:gd name="connsiteX23" fmla="*/ 3760175 w 4089010"/>
                <a:gd name="connsiteY23" fmla="*/ 3545222 h 4599122"/>
                <a:gd name="connsiteX24" fmla="*/ 3896463 w 4089010"/>
                <a:gd name="connsiteY24" fmla="*/ 3611375 h 4599122"/>
                <a:gd name="connsiteX25" fmla="*/ 3986687 w 4089010"/>
                <a:gd name="connsiteY25" fmla="*/ 3684065 h 4599122"/>
                <a:gd name="connsiteX26" fmla="*/ 4076198 w 4089010"/>
                <a:gd name="connsiteY26" fmla="*/ 3797589 h 4599122"/>
                <a:gd name="connsiteX27" fmla="*/ 3973611 w 4089010"/>
                <a:gd name="connsiteY27" fmla="*/ 3882879 h 4599122"/>
                <a:gd name="connsiteX28" fmla="*/ 3439755 w 4089010"/>
                <a:gd name="connsiteY28" fmla="*/ 4010370 h 4599122"/>
                <a:gd name="connsiteX29" fmla="*/ 2417571 w 4089010"/>
                <a:gd name="connsiteY29" fmla="*/ 4389157 h 4599122"/>
                <a:gd name="connsiteX30" fmla="*/ 2156052 w 4089010"/>
                <a:gd name="connsiteY30" fmla="*/ 4563008 h 4599122"/>
                <a:gd name="connsiteX31" fmla="*/ 1934771 w 4089010"/>
                <a:gd name="connsiteY31" fmla="*/ 4548922 h 4599122"/>
                <a:gd name="connsiteX32" fmla="*/ 1695064 w 4089010"/>
                <a:gd name="connsiteY32" fmla="*/ 4391475 h 4599122"/>
                <a:gd name="connsiteX33" fmla="*/ 1194493 w 4089010"/>
                <a:gd name="connsiteY33" fmla="*/ 4172988 h 4599122"/>
                <a:gd name="connsiteX34" fmla="*/ 313708 w 4089010"/>
                <a:gd name="connsiteY34" fmla="*/ 3919492 h 4599122"/>
                <a:gd name="connsiteX35" fmla="*/ 125176 w 4089010"/>
                <a:gd name="connsiteY35" fmla="*/ 3880977 h 4599122"/>
                <a:gd name="connsiteX36" fmla="*/ 1965 w 4089010"/>
                <a:gd name="connsiteY36" fmla="*/ 3838362 h 4599122"/>
                <a:gd name="connsiteX37" fmla="*/ 406012 w 4089010"/>
                <a:gd name="connsiteY37" fmla="*/ 3531552 h 4599122"/>
                <a:gd name="connsiteX38" fmla="*/ 1009111 w 4089010"/>
                <a:gd name="connsiteY38" fmla="*/ 3366498 h 4599122"/>
                <a:gd name="connsiteX39" fmla="*/ 1502967 w 4089010"/>
                <a:gd name="connsiteY39" fmla="*/ 3004412 h 4599122"/>
                <a:gd name="connsiteX40" fmla="*/ 1600841 w 4089010"/>
                <a:gd name="connsiteY40" fmla="*/ 2483751 h 4599122"/>
                <a:gd name="connsiteX41" fmla="*/ 1600589 w 4089010"/>
                <a:gd name="connsiteY41" fmla="*/ 2426264 h 4599122"/>
                <a:gd name="connsiteX42" fmla="*/ 1536749 w 4089010"/>
                <a:gd name="connsiteY42" fmla="*/ 2376715 h 4599122"/>
                <a:gd name="connsiteX43" fmla="*/ 1412564 w 4089010"/>
                <a:gd name="connsiteY43" fmla="*/ 2275427 h 4599122"/>
                <a:gd name="connsiteX44" fmla="*/ 1137374 w 4089010"/>
                <a:gd name="connsiteY44" fmla="*/ 1890043 h 4599122"/>
                <a:gd name="connsiteX45" fmla="*/ 1004475 w 4089010"/>
                <a:gd name="connsiteY45" fmla="*/ 1479695 h 4599122"/>
                <a:gd name="connsiteX46" fmla="*/ 996554 w 4089010"/>
                <a:gd name="connsiteY46" fmla="*/ 1323977 h 4599122"/>
                <a:gd name="connsiteX47" fmla="*/ 2114273 w 4089010"/>
                <a:gd name="connsiteY47" fmla="*/ 0 h 4599122"/>
                <a:gd name="connsiteX0" fmla="*/ 2114273 w 4089010"/>
                <a:gd name="connsiteY0" fmla="*/ 0 h 4599122"/>
                <a:gd name="connsiteX1" fmla="*/ 2157116 w 4089010"/>
                <a:gd name="connsiteY1" fmla="*/ 8594 h 4599122"/>
                <a:gd name="connsiteX2" fmla="*/ 2172433 w 4089010"/>
                <a:gd name="connsiteY2" fmla="*/ 19229 h 4599122"/>
                <a:gd name="connsiteX3" fmla="*/ 2333412 w 4089010"/>
                <a:gd name="connsiteY3" fmla="*/ 131722 h 4599122"/>
                <a:gd name="connsiteX4" fmla="*/ 2388599 w 4089010"/>
                <a:gd name="connsiteY4" fmla="*/ 185720 h 4599122"/>
                <a:gd name="connsiteX5" fmla="*/ 2398108 w 4089010"/>
                <a:gd name="connsiteY5" fmla="*/ 194799 h 4599122"/>
                <a:gd name="connsiteX6" fmla="*/ 2401466 w 4089010"/>
                <a:gd name="connsiteY6" fmla="*/ 198231 h 4599122"/>
                <a:gd name="connsiteX7" fmla="*/ 2550353 w 4089010"/>
                <a:gd name="connsiteY7" fmla="*/ 357342 h 4599122"/>
                <a:gd name="connsiteX8" fmla="*/ 2769239 w 4089010"/>
                <a:gd name="connsiteY8" fmla="*/ 680379 h 4599122"/>
                <a:gd name="connsiteX9" fmla="*/ 2795828 w 4089010"/>
                <a:gd name="connsiteY9" fmla="*/ 723176 h 4599122"/>
                <a:gd name="connsiteX10" fmla="*/ 2828657 w 4089010"/>
                <a:gd name="connsiteY10" fmla="*/ 810027 h 4599122"/>
                <a:gd name="connsiteX11" fmla="*/ 2945718 w 4089010"/>
                <a:gd name="connsiteY11" fmla="*/ 1481223 h 4599122"/>
                <a:gd name="connsiteX12" fmla="*/ 2933324 w 4089010"/>
                <a:gd name="connsiteY12" fmla="*/ 1547554 h 4599122"/>
                <a:gd name="connsiteX13" fmla="*/ 2930393 w 4089010"/>
                <a:gd name="connsiteY13" fmla="*/ 1560633 h 4599122"/>
                <a:gd name="connsiteX14" fmla="*/ 2921836 w 4089010"/>
                <a:gd name="connsiteY14" fmla="*/ 1592016 h 4599122"/>
                <a:gd name="connsiteX15" fmla="*/ 2808899 w 4089010"/>
                <a:gd name="connsiteY15" fmla="*/ 1919999 h 4599122"/>
                <a:gd name="connsiteX16" fmla="*/ 2522638 w 4089010"/>
                <a:gd name="connsiteY16" fmla="*/ 2289466 h 4599122"/>
                <a:gd name="connsiteX17" fmla="*/ 2447707 w 4089010"/>
                <a:gd name="connsiteY17" fmla="*/ 2363185 h 4599122"/>
                <a:gd name="connsiteX18" fmla="*/ 2448002 w 4089010"/>
                <a:gd name="connsiteY18" fmla="*/ 2364225 h 4599122"/>
                <a:gd name="connsiteX19" fmla="*/ 2492758 w 4089010"/>
                <a:gd name="connsiteY19" fmla="*/ 2846371 h 4599122"/>
                <a:gd name="connsiteX20" fmla="*/ 2855854 w 4089010"/>
                <a:gd name="connsiteY20" fmla="*/ 3282871 h 4599122"/>
                <a:gd name="connsiteX21" fmla="*/ 3097462 w 4089010"/>
                <a:gd name="connsiteY21" fmla="*/ 3377731 h 4599122"/>
                <a:gd name="connsiteX22" fmla="*/ 3513575 w 4089010"/>
                <a:gd name="connsiteY22" fmla="*/ 3494048 h 4599122"/>
                <a:gd name="connsiteX23" fmla="*/ 3760175 w 4089010"/>
                <a:gd name="connsiteY23" fmla="*/ 3545222 h 4599122"/>
                <a:gd name="connsiteX24" fmla="*/ 3896463 w 4089010"/>
                <a:gd name="connsiteY24" fmla="*/ 3611375 h 4599122"/>
                <a:gd name="connsiteX25" fmla="*/ 3986687 w 4089010"/>
                <a:gd name="connsiteY25" fmla="*/ 3684065 h 4599122"/>
                <a:gd name="connsiteX26" fmla="*/ 4076198 w 4089010"/>
                <a:gd name="connsiteY26" fmla="*/ 3797589 h 4599122"/>
                <a:gd name="connsiteX27" fmla="*/ 3973611 w 4089010"/>
                <a:gd name="connsiteY27" fmla="*/ 3882879 h 4599122"/>
                <a:gd name="connsiteX28" fmla="*/ 3439755 w 4089010"/>
                <a:gd name="connsiteY28" fmla="*/ 4010370 h 4599122"/>
                <a:gd name="connsiteX29" fmla="*/ 2417571 w 4089010"/>
                <a:gd name="connsiteY29" fmla="*/ 4389157 h 4599122"/>
                <a:gd name="connsiteX30" fmla="*/ 2156052 w 4089010"/>
                <a:gd name="connsiteY30" fmla="*/ 4563008 h 4599122"/>
                <a:gd name="connsiteX31" fmla="*/ 1934771 w 4089010"/>
                <a:gd name="connsiteY31" fmla="*/ 4548922 h 4599122"/>
                <a:gd name="connsiteX32" fmla="*/ 1695064 w 4089010"/>
                <a:gd name="connsiteY32" fmla="*/ 4391475 h 4599122"/>
                <a:gd name="connsiteX33" fmla="*/ 1194493 w 4089010"/>
                <a:gd name="connsiteY33" fmla="*/ 4172988 h 4599122"/>
                <a:gd name="connsiteX34" fmla="*/ 313708 w 4089010"/>
                <a:gd name="connsiteY34" fmla="*/ 3919492 h 4599122"/>
                <a:gd name="connsiteX35" fmla="*/ 125176 w 4089010"/>
                <a:gd name="connsiteY35" fmla="*/ 3880977 h 4599122"/>
                <a:gd name="connsiteX36" fmla="*/ 1965 w 4089010"/>
                <a:gd name="connsiteY36" fmla="*/ 3838362 h 4599122"/>
                <a:gd name="connsiteX37" fmla="*/ 406012 w 4089010"/>
                <a:gd name="connsiteY37" fmla="*/ 3531552 h 4599122"/>
                <a:gd name="connsiteX38" fmla="*/ 1009111 w 4089010"/>
                <a:gd name="connsiteY38" fmla="*/ 3366498 h 4599122"/>
                <a:gd name="connsiteX39" fmla="*/ 1502967 w 4089010"/>
                <a:gd name="connsiteY39" fmla="*/ 3004412 h 4599122"/>
                <a:gd name="connsiteX40" fmla="*/ 1600841 w 4089010"/>
                <a:gd name="connsiteY40" fmla="*/ 2483751 h 4599122"/>
                <a:gd name="connsiteX41" fmla="*/ 1600589 w 4089010"/>
                <a:gd name="connsiteY41" fmla="*/ 2426264 h 4599122"/>
                <a:gd name="connsiteX42" fmla="*/ 1536749 w 4089010"/>
                <a:gd name="connsiteY42" fmla="*/ 2376715 h 4599122"/>
                <a:gd name="connsiteX43" fmla="*/ 1412564 w 4089010"/>
                <a:gd name="connsiteY43" fmla="*/ 2275427 h 4599122"/>
                <a:gd name="connsiteX44" fmla="*/ 1137374 w 4089010"/>
                <a:gd name="connsiteY44" fmla="*/ 1890043 h 4599122"/>
                <a:gd name="connsiteX45" fmla="*/ 1004475 w 4089010"/>
                <a:gd name="connsiteY45" fmla="*/ 1479695 h 4599122"/>
                <a:gd name="connsiteX46" fmla="*/ 996554 w 4089010"/>
                <a:gd name="connsiteY46" fmla="*/ 1323977 h 4599122"/>
                <a:gd name="connsiteX47" fmla="*/ 2114273 w 4089010"/>
                <a:gd name="connsiteY47" fmla="*/ 0 h 4599122"/>
                <a:gd name="connsiteX0" fmla="*/ 2114273 w 4089010"/>
                <a:gd name="connsiteY0" fmla="*/ 0 h 4599122"/>
                <a:gd name="connsiteX1" fmla="*/ 2157116 w 4089010"/>
                <a:gd name="connsiteY1" fmla="*/ 8594 h 4599122"/>
                <a:gd name="connsiteX2" fmla="*/ 2172433 w 4089010"/>
                <a:gd name="connsiteY2" fmla="*/ 19229 h 4599122"/>
                <a:gd name="connsiteX3" fmla="*/ 2333412 w 4089010"/>
                <a:gd name="connsiteY3" fmla="*/ 131722 h 4599122"/>
                <a:gd name="connsiteX4" fmla="*/ 2388599 w 4089010"/>
                <a:gd name="connsiteY4" fmla="*/ 185720 h 4599122"/>
                <a:gd name="connsiteX5" fmla="*/ 2398108 w 4089010"/>
                <a:gd name="connsiteY5" fmla="*/ 194799 h 4599122"/>
                <a:gd name="connsiteX6" fmla="*/ 2401466 w 4089010"/>
                <a:gd name="connsiteY6" fmla="*/ 198231 h 4599122"/>
                <a:gd name="connsiteX7" fmla="*/ 2550353 w 4089010"/>
                <a:gd name="connsiteY7" fmla="*/ 357342 h 4599122"/>
                <a:gd name="connsiteX8" fmla="*/ 2769239 w 4089010"/>
                <a:gd name="connsiteY8" fmla="*/ 680379 h 4599122"/>
                <a:gd name="connsiteX9" fmla="*/ 2795828 w 4089010"/>
                <a:gd name="connsiteY9" fmla="*/ 723176 h 4599122"/>
                <a:gd name="connsiteX10" fmla="*/ 2828657 w 4089010"/>
                <a:gd name="connsiteY10" fmla="*/ 810027 h 4599122"/>
                <a:gd name="connsiteX11" fmla="*/ 2945718 w 4089010"/>
                <a:gd name="connsiteY11" fmla="*/ 1481223 h 4599122"/>
                <a:gd name="connsiteX12" fmla="*/ 2933324 w 4089010"/>
                <a:gd name="connsiteY12" fmla="*/ 1547554 h 4599122"/>
                <a:gd name="connsiteX13" fmla="*/ 2930393 w 4089010"/>
                <a:gd name="connsiteY13" fmla="*/ 1560633 h 4599122"/>
                <a:gd name="connsiteX14" fmla="*/ 2921836 w 4089010"/>
                <a:gd name="connsiteY14" fmla="*/ 1592016 h 4599122"/>
                <a:gd name="connsiteX15" fmla="*/ 2808899 w 4089010"/>
                <a:gd name="connsiteY15" fmla="*/ 1919999 h 4599122"/>
                <a:gd name="connsiteX16" fmla="*/ 2522638 w 4089010"/>
                <a:gd name="connsiteY16" fmla="*/ 2289466 h 4599122"/>
                <a:gd name="connsiteX17" fmla="*/ 2447707 w 4089010"/>
                <a:gd name="connsiteY17" fmla="*/ 2363185 h 4599122"/>
                <a:gd name="connsiteX18" fmla="*/ 2448002 w 4089010"/>
                <a:gd name="connsiteY18" fmla="*/ 2364225 h 4599122"/>
                <a:gd name="connsiteX19" fmla="*/ 2492758 w 4089010"/>
                <a:gd name="connsiteY19" fmla="*/ 2846371 h 4599122"/>
                <a:gd name="connsiteX20" fmla="*/ 2855854 w 4089010"/>
                <a:gd name="connsiteY20" fmla="*/ 3282871 h 4599122"/>
                <a:gd name="connsiteX21" fmla="*/ 3097462 w 4089010"/>
                <a:gd name="connsiteY21" fmla="*/ 3377731 h 4599122"/>
                <a:gd name="connsiteX22" fmla="*/ 3513575 w 4089010"/>
                <a:gd name="connsiteY22" fmla="*/ 3494048 h 4599122"/>
                <a:gd name="connsiteX23" fmla="*/ 3760175 w 4089010"/>
                <a:gd name="connsiteY23" fmla="*/ 3545222 h 4599122"/>
                <a:gd name="connsiteX24" fmla="*/ 3896463 w 4089010"/>
                <a:gd name="connsiteY24" fmla="*/ 3611375 h 4599122"/>
                <a:gd name="connsiteX25" fmla="*/ 3986687 w 4089010"/>
                <a:gd name="connsiteY25" fmla="*/ 3684065 h 4599122"/>
                <a:gd name="connsiteX26" fmla="*/ 4076198 w 4089010"/>
                <a:gd name="connsiteY26" fmla="*/ 3797589 h 4599122"/>
                <a:gd name="connsiteX27" fmla="*/ 3973611 w 4089010"/>
                <a:gd name="connsiteY27" fmla="*/ 3882879 h 4599122"/>
                <a:gd name="connsiteX28" fmla="*/ 3439755 w 4089010"/>
                <a:gd name="connsiteY28" fmla="*/ 4010370 h 4599122"/>
                <a:gd name="connsiteX29" fmla="*/ 2417571 w 4089010"/>
                <a:gd name="connsiteY29" fmla="*/ 4389157 h 4599122"/>
                <a:gd name="connsiteX30" fmla="*/ 2156052 w 4089010"/>
                <a:gd name="connsiteY30" fmla="*/ 4563008 h 4599122"/>
                <a:gd name="connsiteX31" fmla="*/ 1934771 w 4089010"/>
                <a:gd name="connsiteY31" fmla="*/ 4548922 h 4599122"/>
                <a:gd name="connsiteX32" fmla="*/ 1695064 w 4089010"/>
                <a:gd name="connsiteY32" fmla="*/ 4391475 h 4599122"/>
                <a:gd name="connsiteX33" fmla="*/ 1194493 w 4089010"/>
                <a:gd name="connsiteY33" fmla="*/ 4172988 h 4599122"/>
                <a:gd name="connsiteX34" fmla="*/ 313708 w 4089010"/>
                <a:gd name="connsiteY34" fmla="*/ 3919492 h 4599122"/>
                <a:gd name="connsiteX35" fmla="*/ 125176 w 4089010"/>
                <a:gd name="connsiteY35" fmla="*/ 3880977 h 4599122"/>
                <a:gd name="connsiteX36" fmla="*/ 1965 w 4089010"/>
                <a:gd name="connsiteY36" fmla="*/ 3838362 h 4599122"/>
                <a:gd name="connsiteX37" fmla="*/ 406012 w 4089010"/>
                <a:gd name="connsiteY37" fmla="*/ 3531552 h 4599122"/>
                <a:gd name="connsiteX38" fmla="*/ 1009111 w 4089010"/>
                <a:gd name="connsiteY38" fmla="*/ 3366498 h 4599122"/>
                <a:gd name="connsiteX39" fmla="*/ 1502967 w 4089010"/>
                <a:gd name="connsiteY39" fmla="*/ 3004412 h 4599122"/>
                <a:gd name="connsiteX40" fmla="*/ 1600841 w 4089010"/>
                <a:gd name="connsiteY40" fmla="*/ 2483751 h 4599122"/>
                <a:gd name="connsiteX41" fmla="*/ 1600589 w 4089010"/>
                <a:gd name="connsiteY41" fmla="*/ 2426264 h 4599122"/>
                <a:gd name="connsiteX42" fmla="*/ 1536749 w 4089010"/>
                <a:gd name="connsiteY42" fmla="*/ 2376715 h 4599122"/>
                <a:gd name="connsiteX43" fmla="*/ 1412564 w 4089010"/>
                <a:gd name="connsiteY43" fmla="*/ 2275427 h 4599122"/>
                <a:gd name="connsiteX44" fmla="*/ 1137374 w 4089010"/>
                <a:gd name="connsiteY44" fmla="*/ 1890043 h 4599122"/>
                <a:gd name="connsiteX45" fmla="*/ 1004475 w 4089010"/>
                <a:gd name="connsiteY45" fmla="*/ 1479695 h 4599122"/>
                <a:gd name="connsiteX46" fmla="*/ 996554 w 4089010"/>
                <a:gd name="connsiteY46" fmla="*/ 1323977 h 4599122"/>
                <a:gd name="connsiteX47" fmla="*/ 2114273 w 4089010"/>
                <a:gd name="connsiteY47" fmla="*/ 0 h 459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089010" h="4599122">
                  <a:moveTo>
                    <a:pt x="2114273" y="0"/>
                  </a:moveTo>
                  <a:lnTo>
                    <a:pt x="2157116" y="8594"/>
                  </a:lnTo>
                  <a:lnTo>
                    <a:pt x="2172433" y="19229"/>
                  </a:lnTo>
                  <a:lnTo>
                    <a:pt x="2333412" y="131722"/>
                  </a:lnTo>
                  <a:cubicBezTo>
                    <a:pt x="2340842" y="139419"/>
                    <a:pt x="2364112" y="162154"/>
                    <a:pt x="2388599" y="185720"/>
                  </a:cubicBezTo>
                  <a:lnTo>
                    <a:pt x="2398108" y="194799"/>
                  </a:lnTo>
                  <a:lnTo>
                    <a:pt x="2401466" y="198231"/>
                  </a:lnTo>
                  <a:cubicBezTo>
                    <a:pt x="2445567" y="242689"/>
                    <a:pt x="2512552" y="307356"/>
                    <a:pt x="2550353" y="357342"/>
                  </a:cubicBezTo>
                  <a:cubicBezTo>
                    <a:pt x="2588913" y="408293"/>
                    <a:pt x="2705203" y="579704"/>
                    <a:pt x="2769239" y="680379"/>
                  </a:cubicBezTo>
                  <a:lnTo>
                    <a:pt x="2795828" y="723176"/>
                  </a:lnTo>
                  <a:lnTo>
                    <a:pt x="2828657" y="810027"/>
                  </a:lnTo>
                  <a:cubicBezTo>
                    <a:pt x="2902624" y="998416"/>
                    <a:pt x="2970728" y="1292988"/>
                    <a:pt x="2945718" y="1481223"/>
                  </a:cubicBezTo>
                  <a:cubicBezTo>
                    <a:pt x="2943378" y="1497540"/>
                    <a:pt x="2938997" y="1520586"/>
                    <a:pt x="2933324" y="1547554"/>
                  </a:cubicBezTo>
                  <a:lnTo>
                    <a:pt x="2930393" y="1560633"/>
                  </a:lnTo>
                  <a:lnTo>
                    <a:pt x="2921836" y="1592016"/>
                  </a:lnTo>
                  <a:cubicBezTo>
                    <a:pt x="2884843" y="1720674"/>
                    <a:pt x="2832488" y="1872784"/>
                    <a:pt x="2808899" y="1919999"/>
                  </a:cubicBezTo>
                  <a:cubicBezTo>
                    <a:pt x="2735302" y="2067193"/>
                    <a:pt x="2633722" y="2178747"/>
                    <a:pt x="2522638" y="2289466"/>
                  </a:cubicBezTo>
                  <a:lnTo>
                    <a:pt x="2447707" y="2363185"/>
                  </a:lnTo>
                  <a:cubicBezTo>
                    <a:pt x="2447805" y="2363532"/>
                    <a:pt x="2447904" y="2363878"/>
                    <a:pt x="2448002" y="2364225"/>
                  </a:cubicBezTo>
                  <a:cubicBezTo>
                    <a:pt x="2454005" y="2547764"/>
                    <a:pt x="2444377" y="2693323"/>
                    <a:pt x="2492758" y="2846371"/>
                  </a:cubicBezTo>
                  <a:cubicBezTo>
                    <a:pt x="2551243" y="3031456"/>
                    <a:pt x="2684499" y="3191636"/>
                    <a:pt x="2855854" y="3282871"/>
                  </a:cubicBezTo>
                  <a:cubicBezTo>
                    <a:pt x="2932289" y="3323585"/>
                    <a:pt x="3015083" y="3350747"/>
                    <a:pt x="3097462" y="3377731"/>
                  </a:cubicBezTo>
                  <a:cubicBezTo>
                    <a:pt x="3234462" y="3422605"/>
                    <a:pt x="3371879" y="3467539"/>
                    <a:pt x="3513575" y="3494048"/>
                  </a:cubicBezTo>
                  <a:cubicBezTo>
                    <a:pt x="3596191" y="3509442"/>
                    <a:pt x="3680412" y="3518654"/>
                    <a:pt x="3760175" y="3545222"/>
                  </a:cubicBezTo>
                  <a:cubicBezTo>
                    <a:pt x="3808319" y="3561092"/>
                    <a:pt x="3854144" y="3583559"/>
                    <a:pt x="3896463" y="3611375"/>
                  </a:cubicBezTo>
                  <a:cubicBezTo>
                    <a:pt x="3928737" y="3632653"/>
                    <a:pt x="3959109" y="3657022"/>
                    <a:pt x="3986687" y="3684065"/>
                  </a:cubicBezTo>
                  <a:cubicBezTo>
                    <a:pt x="4019852" y="3716518"/>
                    <a:pt x="4054147" y="3756815"/>
                    <a:pt x="4076198" y="3797589"/>
                  </a:cubicBezTo>
                  <a:cubicBezTo>
                    <a:pt x="4120181" y="3878541"/>
                    <a:pt x="4042260" y="3868139"/>
                    <a:pt x="3973611" y="3882879"/>
                  </a:cubicBezTo>
                  <a:cubicBezTo>
                    <a:pt x="3794767" y="3921394"/>
                    <a:pt x="3616459" y="3962821"/>
                    <a:pt x="3439755" y="4010370"/>
                  </a:cubicBezTo>
                  <a:cubicBezTo>
                    <a:pt x="3088487" y="4104814"/>
                    <a:pt x="2742033" y="4223271"/>
                    <a:pt x="2417571" y="4389157"/>
                  </a:cubicBezTo>
                  <a:cubicBezTo>
                    <a:pt x="2328476" y="4434685"/>
                    <a:pt x="2241046" y="4510169"/>
                    <a:pt x="2156052" y="4563008"/>
                  </a:cubicBezTo>
                  <a:cubicBezTo>
                    <a:pt x="2061370" y="4621850"/>
                    <a:pt x="2026719" y="4602771"/>
                    <a:pt x="1934771" y="4548922"/>
                  </a:cubicBezTo>
                  <a:cubicBezTo>
                    <a:pt x="1856196" y="4502859"/>
                    <a:pt x="1776254" y="4432783"/>
                    <a:pt x="1695064" y="4391475"/>
                  </a:cubicBezTo>
                  <a:cubicBezTo>
                    <a:pt x="1532685" y="4308799"/>
                    <a:pt x="1365491" y="4235812"/>
                    <a:pt x="1194493" y="4172988"/>
                  </a:cubicBezTo>
                  <a:cubicBezTo>
                    <a:pt x="907535" y="4067607"/>
                    <a:pt x="610948" y="3991053"/>
                    <a:pt x="313708" y="3919492"/>
                  </a:cubicBezTo>
                  <a:cubicBezTo>
                    <a:pt x="251419" y="3904455"/>
                    <a:pt x="188773" y="3889417"/>
                    <a:pt x="125176" y="3880977"/>
                  </a:cubicBezTo>
                  <a:cubicBezTo>
                    <a:pt x="102352" y="3877946"/>
                    <a:pt x="-16639" y="3886089"/>
                    <a:pt x="1965" y="3838362"/>
                  </a:cubicBezTo>
                  <a:cubicBezTo>
                    <a:pt x="65264" y="3675150"/>
                    <a:pt x="239353" y="3584926"/>
                    <a:pt x="406012" y="3531552"/>
                  </a:cubicBezTo>
                  <a:cubicBezTo>
                    <a:pt x="604529" y="3467896"/>
                    <a:pt x="812318" y="3435443"/>
                    <a:pt x="1009111" y="3366498"/>
                  </a:cubicBezTo>
                  <a:cubicBezTo>
                    <a:pt x="1205905" y="3297552"/>
                    <a:pt x="1397824" y="3184444"/>
                    <a:pt x="1502967" y="3004412"/>
                  </a:cubicBezTo>
                  <a:cubicBezTo>
                    <a:pt x="1589298" y="2856609"/>
                    <a:pt x="1600408" y="2641685"/>
                    <a:pt x="1600841" y="2483751"/>
                  </a:cubicBezTo>
                  <a:lnTo>
                    <a:pt x="1600589" y="2426264"/>
                  </a:lnTo>
                  <a:lnTo>
                    <a:pt x="1536749" y="2376715"/>
                  </a:lnTo>
                  <a:cubicBezTo>
                    <a:pt x="1475384" y="2328605"/>
                    <a:pt x="1425135" y="2287753"/>
                    <a:pt x="1412564" y="2275427"/>
                  </a:cubicBezTo>
                  <a:cubicBezTo>
                    <a:pt x="1300824" y="2164222"/>
                    <a:pt x="1209233" y="2029896"/>
                    <a:pt x="1137374" y="1890043"/>
                  </a:cubicBezTo>
                  <a:cubicBezTo>
                    <a:pt x="1051370" y="1722671"/>
                    <a:pt x="1028963" y="1592981"/>
                    <a:pt x="1004475" y="1479695"/>
                  </a:cubicBezTo>
                  <a:lnTo>
                    <a:pt x="996554" y="1323977"/>
                  </a:lnTo>
                  <a:cubicBezTo>
                    <a:pt x="1002650" y="993270"/>
                    <a:pt x="1128300" y="567711"/>
                    <a:pt x="2114273" y="0"/>
                  </a:cubicBezTo>
                  <a:close/>
                </a:path>
              </a:pathLst>
            </a:custGeom>
            <a:solidFill>
              <a:srgbClr val="FAD2A8"/>
            </a:solidFill>
            <a:ln w="59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459D6D-AFD0-4B17-AF01-DD12107DA23E}"/>
                </a:ext>
              </a:extLst>
            </p:cNvPr>
            <p:cNvSpPr/>
            <p:nvPr/>
          </p:nvSpPr>
          <p:spPr>
            <a:xfrm>
              <a:off x="5331806" y="3092392"/>
              <a:ext cx="1287036" cy="429002"/>
            </a:xfrm>
            <a:custGeom>
              <a:avLst/>
              <a:gdLst>
                <a:gd name="connsiteX0" fmla="*/ 96356 w 4417577"/>
                <a:gd name="connsiteY0" fmla="*/ 30200 h 1224839"/>
                <a:gd name="connsiteX1" fmla="*/ 114990 w 4417577"/>
                <a:gd name="connsiteY1" fmla="*/ 31063 h 1224839"/>
                <a:gd name="connsiteX2" fmla="*/ 1886724 w 4417577"/>
                <a:gd name="connsiteY2" fmla="*/ 596718 h 1224839"/>
                <a:gd name="connsiteX3" fmla="*/ 2826113 w 4417577"/>
                <a:gd name="connsiteY3" fmla="*/ 1224423 h 1224839"/>
                <a:gd name="connsiteX4" fmla="*/ 3547 w 4417577"/>
                <a:gd name="connsiteY4" fmla="*/ 1224839 h 1224839"/>
                <a:gd name="connsiteX5" fmla="*/ 58050 w 4417577"/>
                <a:gd name="connsiteY5" fmla="*/ 82238 h 1224839"/>
                <a:gd name="connsiteX6" fmla="*/ 96356 w 4417577"/>
                <a:gd name="connsiteY6" fmla="*/ 30200 h 1224839"/>
                <a:gd name="connsiteX7" fmla="*/ 4248600 w 4417577"/>
                <a:gd name="connsiteY7" fmla="*/ 988 h 1224839"/>
                <a:gd name="connsiteX8" fmla="*/ 4300488 w 4417577"/>
                <a:gd name="connsiteY8" fmla="*/ 53708 h 1224839"/>
                <a:gd name="connsiteX9" fmla="*/ 4417577 w 4417577"/>
                <a:gd name="connsiteY9" fmla="*/ 1224839 h 1224839"/>
                <a:gd name="connsiteX10" fmla="*/ 2839546 w 4417577"/>
                <a:gd name="connsiteY10" fmla="*/ 1224839 h 1224839"/>
                <a:gd name="connsiteX11" fmla="*/ 2188422 w 4417577"/>
                <a:gd name="connsiteY11" fmla="*/ 767596 h 1224839"/>
                <a:gd name="connsiteX12" fmla="*/ 3413699 w 4417577"/>
                <a:gd name="connsiteY12" fmla="*/ 213888 h 1224839"/>
                <a:gd name="connsiteX13" fmla="*/ 4248600 w 4417577"/>
                <a:gd name="connsiteY13" fmla="*/ 988 h 1224839"/>
                <a:gd name="connsiteX0" fmla="*/ 96356 w 4417577"/>
                <a:gd name="connsiteY0" fmla="*/ 30200 h 1419556"/>
                <a:gd name="connsiteX1" fmla="*/ 114990 w 4417577"/>
                <a:gd name="connsiteY1" fmla="*/ 31063 h 1419556"/>
                <a:gd name="connsiteX2" fmla="*/ 1886724 w 4417577"/>
                <a:gd name="connsiteY2" fmla="*/ 596718 h 1419556"/>
                <a:gd name="connsiteX3" fmla="*/ 2826113 w 4417577"/>
                <a:gd name="connsiteY3" fmla="*/ 1224423 h 1419556"/>
                <a:gd name="connsiteX4" fmla="*/ 3547 w 4417577"/>
                <a:gd name="connsiteY4" fmla="*/ 1224839 h 1419556"/>
                <a:gd name="connsiteX5" fmla="*/ 58050 w 4417577"/>
                <a:gd name="connsiteY5" fmla="*/ 82238 h 1419556"/>
                <a:gd name="connsiteX6" fmla="*/ 96356 w 4417577"/>
                <a:gd name="connsiteY6" fmla="*/ 30200 h 1419556"/>
                <a:gd name="connsiteX7" fmla="*/ 4248600 w 4417577"/>
                <a:gd name="connsiteY7" fmla="*/ 988 h 1419556"/>
                <a:gd name="connsiteX8" fmla="*/ 4300488 w 4417577"/>
                <a:gd name="connsiteY8" fmla="*/ 53708 h 1419556"/>
                <a:gd name="connsiteX9" fmla="*/ 4417577 w 4417577"/>
                <a:gd name="connsiteY9" fmla="*/ 1224839 h 1419556"/>
                <a:gd name="connsiteX10" fmla="*/ 2839546 w 4417577"/>
                <a:gd name="connsiteY10" fmla="*/ 1224839 h 1419556"/>
                <a:gd name="connsiteX11" fmla="*/ 2188422 w 4417577"/>
                <a:gd name="connsiteY11" fmla="*/ 767596 h 1419556"/>
                <a:gd name="connsiteX12" fmla="*/ 3413699 w 4417577"/>
                <a:gd name="connsiteY12" fmla="*/ 213888 h 1419556"/>
                <a:gd name="connsiteX13" fmla="*/ 4248600 w 4417577"/>
                <a:gd name="connsiteY13" fmla="*/ 988 h 1419556"/>
                <a:gd name="connsiteX0" fmla="*/ 96356 w 4417577"/>
                <a:gd name="connsiteY0" fmla="*/ 30200 h 1419556"/>
                <a:gd name="connsiteX1" fmla="*/ 114990 w 4417577"/>
                <a:gd name="connsiteY1" fmla="*/ 31063 h 1419556"/>
                <a:gd name="connsiteX2" fmla="*/ 1886724 w 4417577"/>
                <a:gd name="connsiteY2" fmla="*/ 596718 h 1419556"/>
                <a:gd name="connsiteX3" fmla="*/ 2826113 w 4417577"/>
                <a:gd name="connsiteY3" fmla="*/ 1224423 h 1419556"/>
                <a:gd name="connsiteX4" fmla="*/ 3547 w 4417577"/>
                <a:gd name="connsiteY4" fmla="*/ 1224839 h 1419556"/>
                <a:gd name="connsiteX5" fmla="*/ 58050 w 4417577"/>
                <a:gd name="connsiteY5" fmla="*/ 82238 h 1419556"/>
                <a:gd name="connsiteX6" fmla="*/ 96356 w 4417577"/>
                <a:gd name="connsiteY6" fmla="*/ 30200 h 1419556"/>
                <a:gd name="connsiteX7" fmla="*/ 4248600 w 4417577"/>
                <a:gd name="connsiteY7" fmla="*/ 988 h 1419556"/>
                <a:gd name="connsiteX8" fmla="*/ 4300488 w 4417577"/>
                <a:gd name="connsiteY8" fmla="*/ 53708 h 1419556"/>
                <a:gd name="connsiteX9" fmla="*/ 4417577 w 4417577"/>
                <a:gd name="connsiteY9" fmla="*/ 1224839 h 1419556"/>
                <a:gd name="connsiteX10" fmla="*/ 2839546 w 4417577"/>
                <a:gd name="connsiteY10" fmla="*/ 1224839 h 1419556"/>
                <a:gd name="connsiteX11" fmla="*/ 2188422 w 4417577"/>
                <a:gd name="connsiteY11" fmla="*/ 767596 h 1419556"/>
                <a:gd name="connsiteX12" fmla="*/ 3413699 w 4417577"/>
                <a:gd name="connsiteY12" fmla="*/ 213888 h 1419556"/>
                <a:gd name="connsiteX13" fmla="*/ 4248600 w 4417577"/>
                <a:gd name="connsiteY13" fmla="*/ 988 h 1419556"/>
                <a:gd name="connsiteX0" fmla="*/ 96356 w 4417577"/>
                <a:gd name="connsiteY0" fmla="*/ 30200 h 1443914"/>
                <a:gd name="connsiteX1" fmla="*/ 114990 w 4417577"/>
                <a:gd name="connsiteY1" fmla="*/ 31063 h 1443914"/>
                <a:gd name="connsiteX2" fmla="*/ 1886724 w 4417577"/>
                <a:gd name="connsiteY2" fmla="*/ 596718 h 1443914"/>
                <a:gd name="connsiteX3" fmla="*/ 2826113 w 4417577"/>
                <a:gd name="connsiteY3" fmla="*/ 1224423 h 1443914"/>
                <a:gd name="connsiteX4" fmla="*/ 3547 w 4417577"/>
                <a:gd name="connsiteY4" fmla="*/ 1224839 h 1443914"/>
                <a:gd name="connsiteX5" fmla="*/ 58050 w 4417577"/>
                <a:gd name="connsiteY5" fmla="*/ 82238 h 1443914"/>
                <a:gd name="connsiteX6" fmla="*/ 96356 w 4417577"/>
                <a:gd name="connsiteY6" fmla="*/ 30200 h 1443914"/>
                <a:gd name="connsiteX7" fmla="*/ 4248600 w 4417577"/>
                <a:gd name="connsiteY7" fmla="*/ 988 h 1443914"/>
                <a:gd name="connsiteX8" fmla="*/ 4300488 w 4417577"/>
                <a:gd name="connsiteY8" fmla="*/ 53708 h 1443914"/>
                <a:gd name="connsiteX9" fmla="*/ 4417577 w 4417577"/>
                <a:gd name="connsiteY9" fmla="*/ 1224839 h 1443914"/>
                <a:gd name="connsiteX10" fmla="*/ 2963371 w 4417577"/>
                <a:gd name="connsiteY10" fmla="*/ 1443914 h 1443914"/>
                <a:gd name="connsiteX11" fmla="*/ 2188422 w 4417577"/>
                <a:gd name="connsiteY11" fmla="*/ 767596 h 1443914"/>
                <a:gd name="connsiteX12" fmla="*/ 3413699 w 4417577"/>
                <a:gd name="connsiteY12" fmla="*/ 213888 h 1443914"/>
                <a:gd name="connsiteX13" fmla="*/ 4248600 w 4417577"/>
                <a:gd name="connsiteY13" fmla="*/ 988 h 1443914"/>
                <a:gd name="connsiteX0" fmla="*/ 96356 w 4417577"/>
                <a:gd name="connsiteY0" fmla="*/ 30200 h 1443914"/>
                <a:gd name="connsiteX1" fmla="*/ 114990 w 4417577"/>
                <a:gd name="connsiteY1" fmla="*/ 31063 h 1443914"/>
                <a:gd name="connsiteX2" fmla="*/ 1886724 w 4417577"/>
                <a:gd name="connsiteY2" fmla="*/ 596718 h 1443914"/>
                <a:gd name="connsiteX3" fmla="*/ 2826113 w 4417577"/>
                <a:gd name="connsiteY3" fmla="*/ 1224423 h 1443914"/>
                <a:gd name="connsiteX4" fmla="*/ 3547 w 4417577"/>
                <a:gd name="connsiteY4" fmla="*/ 1224839 h 1443914"/>
                <a:gd name="connsiteX5" fmla="*/ 58050 w 4417577"/>
                <a:gd name="connsiteY5" fmla="*/ 82238 h 1443914"/>
                <a:gd name="connsiteX6" fmla="*/ 96356 w 4417577"/>
                <a:gd name="connsiteY6" fmla="*/ 30200 h 1443914"/>
                <a:gd name="connsiteX7" fmla="*/ 4248600 w 4417577"/>
                <a:gd name="connsiteY7" fmla="*/ 988 h 1443914"/>
                <a:gd name="connsiteX8" fmla="*/ 4300488 w 4417577"/>
                <a:gd name="connsiteY8" fmla="*/ 53708 h 1443914"/>
                <a:gd name="connsiteX9" fmla="*/ 4417577 w 4417577"/>
                <a:gd name="connsiteY9" fmla="*/ 1224839 h 1443914"/>
                <a:gd name="connsiteX10" fmla="*/ 2963371 w 4417577"/>
                <a:gd name="connsiteY10" fmla="*/ 1443914 h 1443914"/>
                <a:gd name="connsiteX11" fmla="*/ 2188422 w 4417577"/>
                <a:gd name="connsiteY11" fmla="*/ 767596 h 1443914"/>
                <a:gd name="connsiteX12" fmla="*/ 3413699 w 4417577"/>
                <a:gd name="connsiteY12" fmla="*/ 213888 h 1443914"/>
                <a:gd name="connsiteX13" fmla="*/ 4248600 w 4417577"/>
                <a:gd name="connsiteY13" fmla="*/ 988 h 1443914"/>
                <a:gd name="connsiteX0" fmla="*/ 96356 w 4417577"/>
                <a:gd name="connsiteY0" fmla="*/ 30200 h 1443914"/>
                <a:gd name="connsiteX1" fmla="*/ 114990 w 4417577"/>
                <a:gd name="connsiteY1" fmla="*/ 31063 h 1443914"/>
                <a:gd name="connsiteX2" fmla="*/ 1886724 w 4417577"/>
                <a:gd name="connsiteY2" fmla="*/ 596718 h 1443914"/>
                <a:gd name="connsiteX3" fmla="*/ 2826113 w 4417577"/>
                <a:gd name="connsiteY3" fmla="*/ 1224423 h 1443914"/>
                <a:gd name="connsiteX4" fmla="*/ 3547 w 4417577"/>
                <a:gd name="connsiteY4" fmla="*/ 1224839 h 1443914"/>
                <a:gd name="connsiteX5" fmla="*/ 58050 w 4417577"/>
                <a:gd name="connsiteY5" fmla="*/ 82238 h 1443914"/>
                <a:gd name="connsiteX6" fmla="*/ 96356 w 4417577"/>
                <a:gd name="connsiteY6" fmla="*/ 30200 h 1443914"/>
                <a:gd name="connsiteX7" fmla="*/ 4248600 w 4417577"/>
                <a:gd name="connsiteY7" fmla="*/ 988 h 1443914"/>
                <a:gd name="connsiteX8" fmla="*/ 4300488 w 4417577"/>
                <a:gd name="connsiteY8" fmla="*/ 53708 h 1443914"/>
                <a:gd name="connsiteX9" fmla="*/ 4417577 w 4417577"/>
                <a:gd name="connsiteY9" fmla="*/ 1186739 h 1443914"/>
                <a:gd name="connsiteX10" fmla="*/ 2963371 w 4417577"/>
                <a:gd name="connsiteY10" fmla="*/ 1443914 h 1443914"/>
                <a:gd name="connsiteX11" fmla="*/ 2188422 w 4417577"/>
                <a:gd name="connsiteY11" fmla="*/ 767596 h 1443914"/>
                <a:gd name="connsiteX12" fmla="*/ 3413699 w 4417577"/>
                <a:gd name="connsiteY12" fmla="*/ 213888 h 1443914"/>
                <a:gd name="connsiteX13" fmla="*/ 4248600 w 4417577"/>
                <a:gd name="connsiteY13" fmla="*/ 988 h 1443914"/>
                <a:gd name="connsiteX0" fmla="*/ 96356 w 4417577"/>
                <a:gd name="connsiteY0" fmla="*/ 30200 h 1513636"/>
                <a:gd name="connsiteX1" fmla="*/ 114990 w 4417577"/>
                <a:gd name="connsiteY1" fmla="*/ 31063 h 1513636"/>
                <a:gd name="connsiteX2" fmla="*/ 1886724 w 4417577"/>
                <a:gd name="connsiteY2" fmla="*/ 596718 h 1513636"/>
                <a:gd name="connsiteX3" fmla="*/ 2921363 w 4417577"/>
                <a:gd name="connsiteY3" fmla="*/ 1472073 h 1513636"/>
                <a:gd name="connsiteX4" fmla="*/ 3547 w 4417577"/>
                <a:gd name="connsiteY4" fmla="*/ 1224839 h 1513636"/>
                <a:gd name="connsiteX5" fmla="*/ 58050 w 4417577"/>
                <a:gd name="connsiteY5" fmla="*/ 82238 h 1513636"/>
                <a:gd name="connsiteX6" fmla="*/ 96356 w 4417577"/>
                <a:gd name="connsiteY6" fmla="*/ 30200 h 1513636"/>
                <a:gd name="connsiteX7" fmla="*/ 4248600 w 4417577"/>
                <a:gd name="connsiteY7" fmla="*/ 988 h 1513636"/>
                <a:gd name="connsiteX8" fmla="*/ 4300488 w 4417577"/>
                <a:gd name="connsiteY8" fmla="*/ 53708 h 1513636"/>
                <a:gd name="connsiteX9" fmla="*/ 4417577 w 4417577"/>
                <a:gd name="connsiteY9" fmla="*/ 1186739 h 1513636"/>
                <a:gd name="connsiteX10" fmla="*/ 2963371 w 4417577"/>
                <a:gd name="connsiteY10" fmla="*/ 1443914 h 1513636"/>
                <a:gd name="connsiteX11" fmla="*/ 2188422 w 4417577"/>
                <a:gd name="connsiteY11" fmla="*/ 767596 h 1513636"/>
                <a:gd name="connsiteX12" fmla="*/ 3413699 w 4417577"/>
                <a:gd name="connsiteY12" fmla="*/ 213888 h 1513636"/>
                <a:gd name="connsiteX13" fmla="*/ 4248600 w 4417577"/>
                <a:gd name="connsiteY13" fmla="*/ 988 h 1513636"/>
                <a:gd name="connsiteX0" fmla="*/ 96356 w 4417577"/>
                <a:gd name="connsiteY0" fmla="*/ 30200 h 1513636"/>
                <a:gd name="connsiteX1" fmla="*/ 114990 w 4417577"/>
                <a:gd name="connsiteY1" fmla="*/ 31063 h 1513636"/>
                <a:gd name="connsiteX2" fmla="*/ 1886724 w 4417577"/>
                <a:gd name="connsiteY2" fmla="*/ 596718 h 1513636"/>
                <a:gd name="connsiteX3" fmla="*/ 2921363 w 4417577"/>
                <a:gd name="connsiteY3" fmla="*/ 1472073 h 1513636"/>
                <a:gd name="connsiteX4" fmla="*/ 3547 w 4417577"/>
                <a:gd name="connsiteY4" fmla="*/ 1224839 h 1513636"/>
                <a:gd name="connsiteX5" fmla="*/ 58050 w 4417577"/>
                <a:gd name="connsiteY5" fmla="*/ 82238 h 1513636"/>
                <a:gd name="connsiteX6" fmla="*/ 96356 w 4417577"/>
                <a:gd name="connsiteY6" fmla="*/ 30200 h 1513636"/>
                <a:gd name="connsiteX7" fmla="*/ 4248600 w 4417577"/>
                <a:gd name="connsiteY7" fmla="*/ 988 h 1513636"/>
                <a:gd name="connsiteX8" fmla="*/ 4300488 w 4417577"/>
                <a:gd name="connsiteY8" fmla="*/ 53708 h 1513636"/>
                <a:gd name="connsiteX9" fmla="*/ 4417577 w 4417577"/>
                <a:gd name="connsiteY9" fmla="*/ 1186739 h 1513636"/>
                <a:gd name="connsiteX10" fmla="*/ 2963371 w 4417577"/>
                <a:gd name="connsiteY10" fmla="*/ 1443914 h 1513636"/>
                <a:gd name="connsiteX11" fmla="*/ 2188422 w 4417577"/>
                <a:gd name="connsiteY11" fmla="*/ 767596 h 1513636"/>
                <a:gd name="connsiteX12" fmla="*/ 3413699 w 4417577"/>
                <a:gd name="connsiteY12" fmla="*/ 213888 h 1513636"/>
                <a:gd name="connsiteX13" fmla="*/ 4248600 w 4417577"/>
                <a:gd name="connsiteY13" fmla="*/ 988 h 1513636"/>
                <a:gd name="connsiteX0" fmla="*/ 96356 w 4417577"/>
                <a:gd name="connsiteY0" fmla="*/ 30200 h 1513636"/>
                <a:gd name="connsiteX1" fmla="*/ 114990 w 4417577"/>
                <a:gd name="connsiteY1" fmla="*/ 31063 h 1513636"/>
                <a:gd name="connsiteX2" fmla="*/ 1886724 w 4417577"/>
                <a:gd name="connsiteY2" fmla="*/ 596718 h 1513636"/>
                <a:gd name="connsiteX3" fmla="*/ 2921363 w 4417577"/>
                <a:gd name="connsiteY3" fmla="*/ 1472073 h 1513636"/>
                <a:gd name="connsiteX4" fmla="*/ 3547 w 4417577"/>
                <a:gd name="connsiteY4" fmla="*/ 1224839 h 1513636"/>
                <a:gd name="connsiteX5" fmla="*/ 58050 w 4417577"/>
                <a:gd name="connsiteY5" fmla="*/ 82238 h 1513636"/>
                <a:gd name="connsiteX6" fmla="*/ 96356 w 4417577"/>
                <a:gd name="connsiteY6" fmla="*/ 30200 h 1513636"/>
                <a:gd name="connsiteX7" fmla="*/ 4248600 w 4417577"/>
                <a:gd name="connsiteY7" fmla="*/ 988 h 1513636"/>
                <a:gd name="connsiteX8" fmla="*/ 4300488 w 4417577"/>
                <a:gd name="connsiteY8" fmla="*/ 53708 h 1513636"/>
                <a:gd name="connsiteX9" fmla="*/ 4417577 w 4417577"/>
                <a:gd name="connsiteY9" fmla="*/ 1186739 h 1513636"/>
                <a:gd name="connsiteX10" fmla="*/ 2963371 w 4417577"/>
                <a:gd name="connsiteY10" fmla="*/ 1443914 h 1513636"/>
                <a:gd name="connsiteX11" fmla="*/ 2188422 w 4417577"/>
                <a:gd name="connsiteY11" fmla="*/ 767596 h 1513636"/>
                <a:gd name="connsiteX12" fmla="*/ 3413699 w 4417577"/>
                <a:gd name="connsiteY12" fmla="*/ 213888 h 1513636"/>
                <a:gd name="connsiteX13" fmla="*/ 4248600 w 4417577"/>
                <a:gd name="connsiteY13" fmla="*/ 988 h 1513636"/>
                <a:gd name="connsiteX0" fmla="*/ 96356 w 4417577"/>
                <a:gd name="connsiteY0" fmla="*/ 30200 h 1476580"/>
                <a:gd name="connsiteX1" fmla="*/ 114990 w 4417577"/>
                <a:gd name="connsiteY1" fmla="*/ 31063 h 1476580"/>
                <a:gd name="connsiteX2" fmla="*/ 1886724 w 4417577"/>
                <a:gd name="connsiteY2" fmla="*/ 596718 h 1476580"/>
                <a:gd name="connsiteX3" fmla="*/ 2921363 w 4417577"/>
                <a:gd name="connsiteY3" fmla="*/ 1472073 h 1476580"/>
                <a:gd name="connsiteX4" fmla="*/ 3547 w 4417577"/>
                <a:gd name="connsiteY4" fmla="*/ 1224839 h 1476580"/>
                <a:gd name="connsiteX5" fmla="*/ 58050 w 4417577"/>
                <a:gd name="connsiteY5" fmla="*/ 82238 h 1476580"/>
                <a:gd name="connsiteX6" fmla="*/ 96356 w 4417577"/>
                <a:gd name="connsiteY6" fmla="*/ 30200 h 1476580"/>
                <a:gd name="connsiteX7" fmla="*/ 4248600 w 4417577"/>
                <a:gd name="connsiteY7" fmla="*/ 988 h 1476580"/>
                <a:gd name="connsiteX8" fmla="*/ 4300488 w 4417577"/>
                <a:gd name="connsiteY8" fmla="*/ 53708 h 1476580"/>
                <a:gd name="connsiteX9" fmla="*/ 4417577 w 4417577"/>
                <a:gd name="connsiteY9" fmla="*/ 1186739 h 1476580"/>
                <a:gd name="connsiteX10" fmla="*/ 2963371 w 4417577"/>
                <a:gd name="connsiteY10" fmla="*/ 1443914 h 1476580"/>
                <a:gd name="connsiteX11" fmla="*/ 2188422 w 4417577"/>
                <a:gd name="connsiteY11" fmla="*/ 767596 h 1476580"/>
                <a:gd name="connsiteX12" fmla="*/ 3413699 w 4417577"/>
                <a:gd name="connsiteY12" fmla="*/ 213888 h 1476580"/>
                <a:gd name="connsiteX13" fmla="*/ 4248600 w 4417577"/>
                <a:gd name="connsiteY13" fmla="*/ 988 h 1476580"/>
                <a:gd name="connsiteX0" fmla="*/ 96356 w 4417577"/>
                <a:gd name="connsiteY0" fmla="*/ 30200 h 1473094"/>
                <a:gd name="connsiteX1" fmla="*/ 114990 w 4417577"/>
                <a:gd name="connsiteY1" fmla="*/ 31063 h 1473094"/>
                <a:gd name="connsiteX2" fmla="*/ 1886724 w 4417577"/>
                <a:gd name="connsiteY2" fmla="*/ 596718 h 1473094"/>
                <a:gd name="connsiteX3" fmla="*/ 2921363 w 4417577"/>
                <a:gd name="connsiteY3" fmla="*/ 1472073 h 1473094"/>
                <a:gd name="connsiteX4" fmla="*/ 3547 w 4417577"/>
                <a:gd name="connsiteY4" fmla="*/ 1224839 h 1473094"/>
                <a:gd name="connsiteX5" fmla="*/ 58050 w 4417577"/>
                <a:gd name="connsiteY5" fmla="*/ 82238 h 1473094"/>
                <a:gd name="connsiteX6" fmla="*/ 96356 w 4417577"/>
                <a:gd name="connsiteY6" fmla="*/ 30200 h 1473094"/>
                <a:gd name="connsiteX7" fmla="*/ 4248600 w 4417577"/>
                <a:gd name="connsiteY7" fmla="*/ 988 h 1473094"/>
                <a:gd name="connsiteX8" fmla="*/ 4300488 w 4417577"/>
                <a:gd name="connsiteY8" fmla="*/ 53708 h 1473094"/>
                <a:gd name="connsiteX9" fmla="*/ 4417577 w 4417577"/>
                <a:gd name="connsiteY9" fmla="*/ 1186739 h 1473094"/>
                <a:gd name="connsiteX10" fmla="*/ 2963371 w 4417577"/>
                <a:gd name="connsiteY10" fmla="*/ 1443914 h 1473094"/>
                <a:gd name="connsiteX11" fmla="*/ 2188422 w 4417577"/>
                <a:gd name="connsiteY11" fmla="*/ 767596 h 1473094"/>
                <a:gd name="connsiteX12" fmla="*/ 3413699 w 4417577"/>
                <a:gd name="connsiteY12" fmla="*/ 213888 h 1473094"/>
                <a:gd name="connsiteX13" fmla="*/ 4248600 w 4417577"/>
                <a:gd name="connsiteY13" fmla="*/ 988 h 1473094"/>
                <a:gd name="connsiteX0" fmla="*/ 96356 w 4417577"/>
                <a:gd name="connsiteY0" fmla="*/ 30200 h 1472490"/>
                <a:gd name="connsiteX1" fmla="*/ 114990 w 4417577"/>
                <a:gd name="connsiteY1" fmla="*/ 31063 h 1472490"/>
                <a:gd name="connsiteX2" fmla="*/ 1886724 w 4417577"/>
                <a:gd name="connsiteY2" fmla="*/ 596718 h 1472490"/>
                <a:gd name="connsiteX3" fmla="*/ 2921363 w 4417577"/>
                <a:gd name="connsiteY3" fmla="*/ 1472073 h 1472490"/>
                <a:gd name="connsiteX4" fmla="*/ 3547 w 4417577"/>
                <a:gd name="connsiteY4" fmla="*/ 1215314 h 1472490"/>
                <a:gd name="connsiteX5" fmla="*/ 58050 w 4417577"/>
                <a:gd name="connsiteY5" fmla="*/ 82238 h 1472490"/>
                <a:gd name="connsiteX6" fmla="*/ 96356 w 4417577"/>
                <a:gd name="connsiteY6" fmla="*/ 30200 h 1472490"/>
                <a:gd name="connsiteX7" fmla="*/ 4248600 w 4417577"/>
                <a:gd name="connsiteY7" fmla="*/ 988 h 1472490"/>
                <a:gd name="connsiteX8" fmla="*/ 4300488 w 4417577"/>
                <a:gd name="connsiteY8" fmla="*/ 53708 h 1472490"/>
                <a:gd name="connsiteX9" fmla="*/ 4417577 w 4417577"/>
                <a:gd name="connsiteY9" fmla="*/ 1186739 h 1472490"/>
                <a:gd name="connsiteX10" fmla="*/ 2963371 w 4417577"/>
                <a:gd name="connsiteY10" fmla="*/ 1443914 h 1472490"/>
                <a:gd name="connsiteX11" fmla="*/ 2188422 w 4417577"/>
                <a:gd name="connsiteY11" fmla="*/ 767596 h 1472490"/>
                <a:gd name="connsiteX12" fmla="*/ 3413699 w 4417577"/>
                <a:gd name="connsiteY12" fmla="*/ 213888 h 1472490"/>
                <a:gd name="connsiteX13" fmla="*/ 4248600 w 4417577"/>
                <a:gd name="connsiteY13" fmla="*/ 988 h 1472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17577" h="1472490">
                  <a:moveTo>
                    <a:pt x="96356" y="30200"/>
                  </a:moveTo>
                  <a:lnTo>
                    <a:pt x="114990" y="31063"/>
                  </a:lnTo>
                  <a:cubicBezTo>
                    <a:pt x="684983" y="95195"/>
                    <a:pt x="1509007" y="383282"/>
                    <a:pt x="1886724" y="596718"/>
                  </a:cubicBezTo>
                  <a:cubicBezTo>
                    <a:pt x="2076325" y="699661"/>
                    <a:pt x="2480006" y="1026506"/>
                    <a:pt x="2921363" y="1472073"/>
                  </a:cubicBezTo>
                  <a:cubicBezTo>
                    <a:pt x="2439633" y="1472489"/>
                    <a:pt x="1041761" y="1491539"/>
                    <a:pt x="3547" y="1215314"/>
                  </a:cubicBezTo>
                  <a:cubicBezTo>
                    <a:pt x="-14225" y="743034"/>
                    <a:pt x="39625" y="353564"/>
                    <a:pt x="58050" y="82238"/>
                  </a:cubicBezTo>
                  <a:cubicBezTo>
                    <a:pt x="66297" y="50633"/>
                    <a:pt x="79157" y="33738"/>
                    <a:pt x="96356" y="30200"/>
                  </a:cubicBezTo>
                  <a:close/>
                  <a:moveTo>
                    <a:pt x="4248600" y="988"/>
                  </a:moveTo>
                  <a:cubicBezTo>
                    <a:pt x="4278318" y="-5788"/>
                    <a:pt x="4297456" y="23395"/>
                    <a:pt x="4300488" y="53708"/>
                  </a:cubicBezTo>
                  <a:lnTo>
                    <a:pt x="4417577" y="1186739"/>
                  </a:lnTo>
                  <a:cubicBezTo>
                    <a:pt x="3672492" y="1358189"/>
                    <a:pt x="3489381" y="1415339"/>
                    <a:pt x="2963371" y="1443914"/>
                  </a:cubicBezTo>
                  <a:cubicBezTo>
                    <a:pt x="2825063" y="1315413"/>
                    <a:pt x="2360549" y="872204"/>
                    <a:pt x="2188422" y="767596"/>
                  </a:cubicBezTo>
                  <a:cubicBezTo>
                    <a:pt x="2627121" y="475527"/>
                    <a:pt x="3148198" y="292107"/>
                    <a:pt x="3413699" y="213888"/>
                  </a:cubicBezTo>
                  <a:cubicBezTo>
                    <a:pt x="3640270" y="147142"/>
                    <a:pt x="4092758" y="36590"/>
                    <a:pt x="4248600" y="988"/>
                  </a:cubicBezTo>
                  <a:close/>
                </a:path>
              </a:pathLst>
            </a:custGeom>
            <a:solidFill>
              <a:schemeClr val="accent1"/>
            </a:solidFill>
            <a:ln w="59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43798AE-8C94-4385-8C60-9ED3AAEB5F31}"/>
                </a:ext>
              </a:extLst>
            </p:cNvPr>
            <p:cNvSpPr/>
            <p:nvPr/>
          </p:nvSpPr>
          <p:spPr>
            <a:xfrm>
              <a:off x="5486330" y="1601878"/>
              <a:ext cx="904328" cy="917907"/>
            </a:xfrm>
            <a:custGeom>
              <a:avLst/>
              <a:gdLst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824829 w 3103982"/>
                <a:gd name="connsiteY6" fmla="*/ 1980326 h 3147951"/>
                <a:gd name="connsiteX7" fmla="*/ 2825780 w 3103982"/>
                <a:gd name="connsiteY7" fmla="*/ 1983239 h 3147951"/>
                <a:gd name="connsiteX8" fmla="*/ 2826672 w 3103982"/>
                <a:gd name="connsiteY8" fmla="*/ 1981218 h 3147951"/>
                <a:gd name="connsiteX9" fmla="*/ 966378 w 3103982"/>
                <a:gd name="connsiteY9" fmla="*/ 1009317 h 3147951"/>
                <a:gd name="connsiteX10" fmla="*/ 966972 w 3103982"/>
                <a:gd name="connsiteY10" fmla="*/ 1010149 h 3147951"/>
                <a:gd name="connsiteX11" fmla="*/ 967745 w 3103982"/>
                <a:gd name="connsiteY11" fmla="*/ 1009673 h 3147951"/>
                <a:gd name="connsiteX12" fmla="*/ 965011 w 3103982"/>
                <a:gd name="connsiteY12" fmla="*/ 1005453 h 3147951"/>
                <a:gd name="connsiteX13" fmla="*/ 964119 w 3103982"/>
                <a:gd name="connsiteY13" fmla="*/ 1006226 h 3147951"/>
                <a:gd name="connsiteX14" fmla="*/ 964713 w 3103982"/>
                <a:gd name="connsiteY14" fmla="*/ 1007058 h 3147951"/>
                <a:gd name="connsiteX15" fmla="*/ 965011 w 3103982"/>
                <a:gd name="connsiteY15" fmla="*/ 1005453 h 3147951"/>
                <a:gd name="connsiteX16" fmla="*/ 1141120 w 3103982"/>
                <a:gd name="connsiteY16" fmla="*/ 988633 h 3147951"/>
                <a:gd name="connsiteX17" fmla="*/ 1141061 w 3103982"/>
                <a:gd name="connsiteY17" fmla="*/ 989406 h 3147951"/>
                <a:gd name="connsiteX18" fmla="*/ 1142131 w 3103982"/>
                <a:gd name="connsiteY18" fmla="*/ 988692 h 3147951"/>
                <a:gd name="connsiteX19" fmla="*/ 915262 w 3103982"/>
                <a:gd name="connsiteY19" fmla="*/ 641585 h 3147951"/>
                <a:gd name="connsiteX20" fmla="*/ 913479 w 3103982"/>
                <a:gd name="connsiteY20" fmla="*/ 642298 h 3147951"/>
                <a:gd name="connsiteX21" fmla="*/ 914252 w 3103982"/>
                <a:gd name="connsiteY21" fmla="*/ 642595 h 3147951"/>
                <a:gd name="connsiteX22" fmla="*/ 2535589 w 3103982"/>
                <a:gd name="connsiteY22" fmla="*/ 591161 h 3147951"/>
                <a:gd name="connsiteX23" fmla="*/ 2535960 w 3103982"/>
                <a:gd name="connsiteY23" fmla="*/ 592797 h 3147951"/>
                <a:gd name="connsiteX24" fmla="*/ 2540366 w 3103982"/>
                <a:gd name="connsiteY24" fmla="*/ 608954 h 3147951"/>
                <a:gd name="connsiteX25" fmla="*/ 2566162 w 3103982"/>
                <a:gd name="connsiteY25" fmla="*/ 626071 h 3147951"/>
                <a:gd name="connsiteX26" fmla="*/ 2619179 w 3103982"/>
                <a:gd name="connsiteY26" fmla="*/ 679386 h 3147951"/>
                <a:gd name="connsiteX27" fmla="*/ 2615910 w 3103982"/>
                <a:gd name="connsiteY27" fmla="*/ 712551 h 3147951"/>
                <a:gd name="connsiteX28" fmla="*/ 2716654 w 3103982"/>
                <a:gd name="connsiteY28" fmla="*/ 905778 h 3147951"/>
                <a:gd name="connsiteX29" fmla="*/ 2717748 w 3103982"/>
                <a:gd name="connsiteY29" fmla="*/ 910761 h 3147951"/>
                <a:gd name="connsiteX30" fmla="*/ 2719542 w 3103982"/>
                <a:gd name="connsiteY30" fmla="*/ 917455 h 3147951"/>
                <a:gd name="connsiteX31" fmla="*/ 2784755 w 3103982"/>
                <a:gd name="connsiteY31" fmla="*/ 1144953 h 3147951"/>
                <a:gd name="connsiteX32" fmla="*/ 2791229 w 3103982"/>
                <a:gd name="connsiteY32" fmla="*/ 1164187 h 3147951"/>
                <a:gd name="connsiteX33" fmla="*/ 2798271 w 3103982"/>
                <a:gd name="connsiteY33" fmla="*/ 1184446 h 3147951"/>
                <a:gd name="connsiteX34" fmla="*/ 2808186 w 3103982"/>
                <a:gd name="connsiteY34" fmla="*/ 1207417 h 3147951"/>
                <a:gd name="connsiteX35" fmla="*/ 2831188 w 3103982"/>
                <a:gd name="connsiteY35" fmla="*/ 1263525 h 3147951"/>
                <a:gd name="connsiteX36" fmla="*/ 2830780 w 3103982"/>
                <a:gd name="connsiteY36" fmla="*/ 1263434 h 3147951"/>
                <a:gd name="connsiteX37" fmla="*/ 2830951 w 3103982"/>
                <a:gd name="connsiteY37" fmla="*/ 1264060 h 3147951"/>
                <a:gd name="connsiteX38" fmla="*/ 2830475 w 3103982"/>
                <a:gd name="connsiteY38" fmla="*/ 1264001 h 3147951"/>
                <a:gd name="connsiteX39" fmla="*/ 2932144 w 3103982"/>
                <a:gd name="connsiteY39" fmla="*/ 1424318 h 3147951"/>
                <a:gd name="connsiteX40" fmla="*/ 2935813 w 3103982"/>
                <a:gd name="connsiteY40" fmla="*/ 1430557 h 3147951"/>
                <a:gd name="connsiteX41" fmla="*/ 2939386 w 3103982"/>
                <a:gd name="connsiteY41" fmla="*/ 1423027 h 3147951"/>
                <a:gd name="connsiteX42" fmla="*/ 2942202 w 3103982"/>
                <a:gd name="connsiteY42" fmla="*/ 1424922 h 3147951"/>
                <a:gd name="connsiteX43" fmla="*/ 2942691 w 3103982"/>
                <a:gd name="connsiteY43" fmla="*/ 1424419 h 3147951"/>
                <a:gd name="connsiteX44" fmla="*/ 2943702 w 3103982"/>
                <a:gd name="connsiteY44" fmla="*/ 1425931 h 3147951"/>
                <a:gd name="connsiteX45" fmla="*/ 2946421 w 3103982"/>
                <a:gd name="connsiteY45" fmla="*/ 1427761 h 3147951"/>
                <a:gd name="connsiteX46" fmla="*/ 2968782 w 3103982"/>
                <a:gd name="connsiteY46" fmla="*/ 1458951 h 3147951"/>
                <a:gd name="connsiteX47" fmla="*/ 3086347 w 3103982"/>
                <a:gd name="connsiteY47" fmla="*/ 1796905 h 3147951"/>
                <a:gd name="connsiteX48" fmla="*/ 3097491 w 3103982"/>
                <a:gd name="connsiteY48" fmla="*/ 1885302 h 3147951"/>
                <a:gd name="connsiteX49" fmla="*/ 3099420 w 3103982"/>
                <a:gd name="connsiteY49" fmla="*/ 1940330 h 3147951"/>
                <a:gd name="connsiteX50" fmla="*/ 3100613 w 3103982"/>
                <a:gd name="connsiteY50" fmla="*/ 1974264 h 3147951"/>
                <a:gd name="connsiteX51" fmla="*/ 3100611 w 3103982"/>
                <a:gd name="connsiteY51" fmla="*/ 1974308 h 3147951"/>
                <a:gd name="connsiteX52" fmla="*/ 3100611 w 3103982"/>
                <a:gd name="connsiteY52" fmla="*/ 1974323 h 3147951"/>
                <a:gd name="connsiteX53" fmla="*/ 3102632 w 3103982"/>
                <a:gd name="connsiteY53" fmla="*/ 1999999 h 3147951"/>
                <a:gd name="connsiteX54" fmla="*/ 3102246 w 3103982"/>
                <a:gd name="connsiteY54" fmla="*/ 2048380 h 3147951"/>
                <a:gd name="connsiteX55" fmla="*/ 3093041 w 3103982"/>
                <a:gd name="connsiteY55" fmla="*/ 2093967 h 3147951"/>
                <a:gd name="connsiteX56" fmla="*/ 3093111 w 3103982"/>
                <a:gd name="connsiteY56" fmla="*/ 2151568 h 3147951"/>
                <a:gd name="connsiteX57" fmla="*/ 3083197 w 3103982"/>
                <a:gd name="connsiteY57" fmla="*/ 2225857 h 3147951"/>
                <a:gd name="connsiteX58" fmla="*/ 2877608 w 3103982"/>
                <a:gd name="connsiteY58" fmla="*/ 2670321 h 3147951"/>
                <a:gd name="connsiteX59" fmla="*/ 2742093 w 3103982"/>
                <a:gd name="connsiteY59" fmla="*/ 2825881 h 3147951"/>
                <a:gd name="connsiteX60" fmla="*/ 2717628 w 3103982"/>
                <a:gd name="connsiteY60" fmla="*/ 2852658 h 3147951"/>
                <a:gd name="connsiteX61" fmla="*/ 2691657 w 3103982"/>
                <a:gd name="connsiteY61" fmla="*/ 2882803 h 3147951"/>
                <a:gd name="connsiteX62" fmla="*/ 2611929 w 3103982"/>
                <a:gd name="connsiteY62" fmla="*/ 2967086 h 3147951"/>
                <a:gd name="connsiteX63" fmla="*/ 2605034 w 3103982"/>
                <a:gd name="connsiteY63" fmla="*/ 2973921 h 3147951"/>
                <a:gd name="connsiteX64" fmla="*/ 2427325 w 3103982"/>
                <a:gd name="connsiteY64" fmla="*/ 3134261 h 3147951"/>
                <a:gd name="connsiteX65" fmla="*/ 2409088 w 3103982"/>
                <a:gd name="connsiteY65" fmla="*/ 3146707 h 3147951"/>
                <a:gd name="connsiteX66" fmla="*/ 2407586 w 3103982"/>
                <a:gd name="connsiteY66" fmla="*/ 3147951 h 3147951"/>
                <a:gd name="connsiteX67" fmla="*/ 2407721 w 3103982"/>
                <a:gd name="connsiteY67" fmla="*/ 3147640 h 3147951"/>
                <a:gd name="connsiteX68" fmla="*/ 2407527 w 3103982"/>
                <a:gd name="connsiteY68" fmla="*/ 3147772 h 3147951"/>
                <a:gd name="connsiteX69" fmla="*/ 2422446 w 3103982"/>
                <a:gd name="connsiteY69" fmla="*/ 3113164 h 3147951"/>
                <a:gd name="connsiteX70" fmla="*/ 2425192 w 3103982"/>
                <a:gd name="connsiteY70" fmla="*/ 3107339 h 3147951"/>
                <a:gd name="connsiteX71" fmla="*/ 2440488 w 3103982"/>
                <a:gd name="connsiteY71" fmla="*/ 3072056 h 3147951"/>
                <a:gd name="connsiteX72" fmla="*/ 2465493 w 3103982"/>
                <a:gd name="connsiteY72" fmla="*/ 2998904 h 3147951"/>
                <a:gd name="connsiteX73" fmla="*/ 2475781 w 3103982"/>
                <a:gd name="connsiteY73" fmla="*/ 2960849 h 3147951"/>
                <a:gd name="connsiteX74" fmla="*/ 2553853 w 3103982"/>
                <a:gd name="connsiteY74" fmla="*/ 2621704 h 3147951"/>
                <a:gd name="connsiteX75" fmla="*/ 2507975 w 3103982"/>
                <a:gd name="connsiteY75" fmla="*/ 2181399 h 3147951"/>
                <a:gd name="connsiteX76" fmla="*/ 2436792 w 3103982"/>
                <a:gd name="connsiteY76" fmla="*/ 1950508 h 3147951"/>
                <a:gd name="connsiteX77" fmla="*/ 2403963 w 3103982"/>
                <a:gd name="connsiteY77" fmla="*/ 1863657 h 3147951"/>
                <a:gd name="connsiteX78" fmla="*/ 2377374 w 3103982"/>
                <a:gd name="connsiteY78" fmla="*/ 1820860 h 3147951"/>
                <a:gd name="connsiteX79" fmla="*/ 2158488 w 3103982"/>
                <a:gd name="connsiteY79" fmla="*/ 1497823 h 3147951"/>
                <a:gd name="connsiteX80" fmla="*/ 2009601 w 3103982"/>
                <a:gd name="connsiteY80" fmla="*/ 1338712 h 3147951"/>
                <a:gd name="connsiteX81" fmla="*/ 2006243 w 3103982"/>
                <a:gd name="connsiteY81" fmla="*/ 1335280 h 3147951"/>
                <a:gd name="connsiteX82" fmla="*/ 1996734 w 3103982"/>
                <a:gd name="connsiteY82" fmla="*/ 1326201 h 3147951"/>
                <a:gd name="connsiteX83" fmla="*/ 1941547 w 3103982"/>
                <a:gd name="connsiteY83" fmla="*/ 1272203 h 3147951"/>
                <a:gd name="connsiteX84" fmla="*/ 1780568 w 3103982"/>
                <a:gd name="connsiteY84" fmla="*/ 1159710 h 3147951"/>
                <a:gd name="connsiteX85" fmla="*/ 1765251 w 3103982"/>
                <a:gd name="connsiteY85" fmla="*/ 1149075 h 3147951"/>
                <a:gd name="connsiteX86" fmla="*/ 1073303 w 3103982"/>
                <a:gd name="connsiteY86" fmla="*/ 352844 h 3147951"/>
                <a:gd name="connsiteX87" fmla="*/ 1071223 w 3103982"/>
                <a:gd name="connsiteY87" fmla="*/ 354568 h 3147951"/>
                <a:gd name="connsiteX88" fmla="*/ 1073303 w 3103982"/>
                <a:gd name="connsiteY88" fmla="*/ 354627 h 3147951"/>
                <a:gd name="connsiteX89" fmla="*/ 1073066 w 3103982"/>
                <a:gd name="connsiteY89" fmla="*/ 354449 h 3147951"/>
                <a:gd name="connsiteX90" fmla="*/ 1778920 w 3103982"/>
                <a:gd name="connsiteY90" fmla="*/ 49 h 3147951"/>
                <a:gd name="connsiteX91" fmla="*/ 1826538 w 3103982"/>
                <a:gd name="connsiteY91" fmla="*/ 625 h 3147951"/>
                <a:gd name="connsiteX92" fmla="*/ 2086269 w 3103982"/>
                <a:gd name="connsiteY92" fmla="*/ 36613 h 3147951"/>
                <a:gd name="connsiteX93" fmla="*/ 2094933 w 3103982"/>
                <a:gd name="connsiteY93" fmla="*/ 37952 h 3147951"/>
                <a:gd name="connsiteX94" fmla="*/ 2095843 w 3103982"/>
                <a:gd name="connsiteY94" fmla="*/ 37594 h 3147951"/>
                <a:gd name="connsiteX95" fmla="*/ 2188860 w 3103982"/>
                <a:gd name="connsiteY95" fmla="*/ 86035 h 3147951"/>
                <a:gd name="connsiteX96" fmla="*/ 2243126 w 3103982"/>
                <a:gd name="connsiteY96" fmla="*/ 112662 h 3147951"/>
                <a:gd name="connsiteX97" fmla="*/ 2263412 w 3103982"/>
                <a:gd name="connsiteY97" fmla="*/ 117478 h 3147951"/>
                <a:gd name="connsiteX98" fmla="*/ 2273848 w 3103982"/>
                <a:gd name="connsiteY98" fmla="*/ 119683 h 3147951"/>
                <a:gd name="connsiteX99" fmla="*/ 2275751 w 3103982"/>
                <a:gd name="connsiteY99" fmla="*/ 120407 h 3147951"/>
                <a:gd name="connsiteX100" fmla="*/ 2280087 w 3103982"/>
                <a:gd name="connsiteY100" fmla="*/ 121436 h 3147951"/>
                <a:gd name="connsiteX101" fmla="*/ 2306260 w 3103982"/>
                <a:gd name="connsiteY101" fmla="*/ 131390 h 3147951"/>
                <a:gd name="connsiteX102" fmla="*/ 2316092 w 3103982"/>
                <a:gd name="connsiteY102" fmla="*/ 132440 h 3147951"/>
                <a:gd name="connsiteX103" fmla="*/ 2316357 w 3103982"/>
                <a:gd name="connsiteY103" fmla="*/ 131550 h 3147951"/>
                <a:gd name="connsiteX104" fmla="*/ 2317701 w 3103982"/>
                <a:gd name="connsiteY104" fmla="*/ 120339 h 3147951"/>
                <a:gd name="connsiteX105" fmla="*/ 2419258 w 3103982"/>
                <a:gd name="connsiteY105" fmla="*/ 234157 h 3147951"/>
                <a:gd name="connsiteX106" fmla="*/ 2423868 w 3103982"/>
                <a:gd name="connsiteY106" fmla="*/ 246959 h 3147951"/>
                <a:gd name="connsiteX107" fmla="*/ 2437317 w 3103982"/>
                <a:gd name="connsiteY107" fmla="*/ 273828 h 3147951"/>
                <a:gd name="connsiteX108" fmla="*/ 2437304 w 3103982"/>
                <a:gd name="connsiteY108" fmla="*/ 273674 h 3147951"/>
                <a:gd name="connsiteX109" fmla="*/ 2475030 w 3103982"/>
                <a:gd name="connsiteY109" fmla="*/ 357037 h 3147951"/>
                <a:gd name="connsiteX110" fmla="*/ 2495460 w 3103982"/>
                <a:gd name="connsiteY110" fmla="*/ 427574 h 3147951"/>
                <a:gd name="connsiteX111" fmla="*/ 1612158 w 3103982"/>
                <a:gd name="connsiteY111" fmla="*/ 1067302 h 3147951"/>
                <a:gd name="connsiteX112" fmla="*/ 1608140 w 3103982"/>
                <a:gd name="connsiteY112" fmla="*/ 1066175 h 3147951"/>
                <a:gd name="connsiteX113" fmla="*/ 1590577 w 3103982"/>
                <a:gd name="connsiteY113" fmla="*/ 1070358 h 3147951"/>
                <a:gd name="connsiteX114" fmla="*/ 1581319 w 3103982"/>
                <a:gd name="connsiteY114" fmla="*/ 1074667 h 3147951"/>
                <a:gd name="connsiteX115" fmla="*/ 1555599 w 3103982"/>
                <a:gd name="connsiteY115" fmla="*/ 1087011 h 3147951"/>
                <a:gd name="connsiteX116" fmla="*/ 1513056 w 3103982"/>
                <a:gd name="connsiteY116" fmla="*/ 1107148 h 3147951"/>
                <a:gd name="connsiteX117" fmla="*/ 1490218 w 3103982"/>
                <a:gd name="connsiteY117" fmla="*/ 1117068 h 3147951"/>
                <a:gd name="connsiteX118" fmla="*/ 1430693 w 3103982"/>
                <a:gd name="connsiteY118" fmla="*/ 1144772 h 3147951"/>
                <a:gd name="connsiteX119" fmla="*/ 1106053 w 3103982"/>
                <a:gd name="connsiteY119" fmla="*/ 1326171 h 3147951"/>
                <a:gd name="connsiteX120" fmla="*/ 838530 w 3103982"/>
                <a:gd name="connsiteY120" fmla="*/ 1520528 h 3147951"/>
                <a:gd name="connsiteX121" fmla="*/ 568036 w 3103982"/>
                <a:gd name="connsiteY121" fmla="*/ 1930994 h 3147951"/>
                <a:gd name="connsiteX122" fmla="*/ 611008 w 3103982"/>
                <a:gd name="connsiteY122" fmla="*/ 2765300 h 3147951"/>
                <a:gd name="connsiteX123" fmla="*/ 675021 w 3103982"/>
                <a:gd name="connsiteY123" fmla="*/ 2996388 h 3147951"/>
                <a:gd name="connsiteX124" fmla="*/ 679197 w 3103982"/>
                <a:gd name="connsiteY124" fmla="*/ 3015148 h 3147951"/>
                <a:gd name="connsiteX125" fmla="*/ 680381 w 3103982"/>
                <a:gd name="connsiteY125" fmla="*/ 3023058 h 3147951"/>
                <a:gd name="connsiteX126" fmla="*/ 686907 w 3103982"/>
                <a:gd name="connsiteY126" fmla="*/ 3031804 h 3147951"/>
                <a:gd name="connsiteX127" fmla="*/ 693326 w 3103982"/>
                <a:gd name="connsiteY127" fmla="*/ 3041737 h 3147951"/>
                <a:gd name="connsiteX128" fmla="*/ 679403 w 3103982"/>
                <a:gd name="connsiteY128" fmla="*/ 3061656 h 3147951"/>
                <a:gd name="connsiteX129" fmla="*/ 660946 w 3103982"/>
                <a:gd name="connsiteY129" fmla="*/ 3059125 h 3147951"/>
                <a:gd name="connsiteX130" fmla="*/ 647265 w 3103982"/>
                <a:gd name="connsiteY130" fmla="*/ 3057608 h 3147951"/>
                <a:gd name="connsiteX131" fmla="*/ 575822 w 3103982"/>
                <a:gd name="connsiteY131" fmla="*/ 3038469 h 3147951"/>
                <a:gd name="connsiteX132" fmla="*/ 490056 w 3103982"/>
                <a:gd name="connsiteY132" fmla="*/ 2996567 h 3147951"/>
                <a:gd name="connsiteX133" fmla="*/ 389727 w 3103982"/>
                <a:gd name="connsiteY133" fmla="*/ 2922687 h 3147951"/>
                <a:gd name="connsiteX134" fmla="*/ 245535 w 3103982"/>
                <a:gd name="connsiteY134" fmla="*/ 2797277 h 3147951"/>
                <a:gd name="connsiteX135" fmla="*/ 156203 w 3103982"/>
                <a:gd name="connsiteY135" fmla="*/ 2708895 h 3147951"/>
                <a:gd name="connsiteX136" fmla="*/ 150340 w 3103982"/>
                <a:gd name="connsiteY136" fmla="*/ 2700235 h 3147951"/>
                <a:gd name="connsiteX137" fmla="*/ 114187 w 3103982"/>
                <a:gd name="connsiteY137" fmla="*/ 2650394 h 3147951"/>
                <a:gd name="connsiteX138" fmla="*/ 79409 w 3103982"/>
                <a:gd name="connsiteY138" fmla="*/ 2587050 h 3147951"/>
                <a:gd name="connsiteX139" fmla="*/ 68956 w 3103982"/>
                <a:gd name="connsiteY139" fmla="*/ 2559063 h 3147951"/>
                <a:gd name="connsiteX140" fmla="*/ 68117 w 3103982"/>
                <a:gd name="connsiteY140" fmla="*/ 2555986 h 3147951"/>
                <a:gd name="connsiteX141" fmla="*/ 66129 w 3103982"/>
                <a:gd name="connsiteY141" fmla="*/ 2552050 h 3147951"/>
                <a:gd name="connsiteX142" fmla="*/ 61580 w 3103982"/>
                <a:gd name="connsiteY142" fmla="*/ 2542949 h 3147951"/>
                <a:gd name="connsiteX143" fmla="*/ 62487 w 3103982"/>
                <a:gd name="connsiteY143" fmla="*/ 2527660 h 3147951"/>
                <a:gd name="connsiteX144" fmla="*/ 63369 w 3103982"/>
                <a:gd name="connsiteY144" fmla="*/ 2526991 h 3147951"/>
                <a:gd name="connsiteX145" fmla="*/ 63362 w 3103982"/>
                <a:gd name="connsiteY145" fmla="*/ 2526663 h 3147951"/>
                <a:gd name="connsiteX146" fmla="*/ 78801 w 3103982"/>
                <a:gd name="connsiteY146" fmla="*/ 2511529 h 3147951"/>
                <a:gd name="connsiteX147" fmla="*/ 88164 w 3103982"/>
                <a:gd name="connsiteY147" fmla="*/ 2513149 h 3147951"/>
                <a:gd name="connsiteX148" fmla="*/ 82502 w 3103982"/>
                <a:gd name="connsiteY148" fmla="*/ 2497392 h 3147951"/>
                <a:gd name="connsiteX149" fmla="*/ 55771 w 3103982"/>
                <a:gd name="connsiteY149" fmla="*/ 2406669 h 3147951"/>
                <a:gd name="connsiteX150" fmla="*/ 35290 w 3103982"/>
                <a:gd name="connsiteY150" fmla="*/ 2320087 h 3147951"/>
                <a:gd name="connsiteX151" fmla="*/ 31889 w 3103982"/>
                <a:gd name="connsiteY151" fmla="*/ 2313303 h 3147951"/>
                <a:gd name="connsiteX152" fmla="*/ 2142 w 3103982"/>
                <a:gd name="connsiteY152" fmla="*/ 2194950 h 3147951"/>
                <a:gd name="connsiteX153" fmla="*/ 716 w 3103982"/>
                <a:gd name="connsiteY153" fmla="*/ 1948884 h 3147951"/>
                <a:gd name="connsiteX154" fmla="*/ 45947 w 3103982"/>
                <a:gd name="connsiteY154" fmla="*/ 1821572 h 3147951"/>
                <a:gd name="connsiteX155" fmla="*/ 65442 w 3103982"/>
                <a:gd name="connsiteY155" fmla="*/ 1761482 h 3147951"/>
                <a:gd name="connsiteX156" fmla="*/ 135893 w 3103982"/>
                <a:gd name="connsiteY156" fmla="*/ 1715820 h 3147951"/>
                <a:gd name="connsiteX157" fmla="*/ 144260 w 3103982"/>
                <a:gd name="connsiteY157" fmla="*/ 1710442 h 3147951"/>
                <a:gd name="connsiteX158" fmla="*/ 173221 w 3103982"/>
                <a:gd name="connsiteY158" fmla="*/ 1668045 h 3147951"/>
                <a:gd name="connsiteX159" fmla="*/ 187288 w 3103982"/>
                <a:gd name="connsiteY159" fmla="*/ 1645938 h 3147951"/>
                <a:gd name="connsiteX160" fmla="*/ 179116 w 3103982"/>
                <a:gd name="connsiteY160" fmla="*/ 1644956 h 3147951"/>
                <a:gd name="connsiteX161" fmla="*/ 178710 w 3103982"/>
                <a:gd name="connsiteY161" fmla="*/ 1644483 h 3147951"/>
                <a:gd name="connsiteX162" fmla="*/ 177361 w 3103982"/>
                <a:gd name="connsiteY162" fmla="*/ 1644333 h 3147951"/>
                <a:gd name="connsiteX163" fmla="*/ 174086 w 3103982"/>
                <a:gd name="connsiteY163" fmla="*/ 1639105 h 3147951"/>
                <a:gd name="connsiteX164" fmla="*/ 173892 w 3103982"/>
                <a:gd name="connsiteY164" fmla="*/ 1638880 h 3147951"/>
                <a:gd name="connsiteX165" fmla="*/ 173869 w 3103982"/>
                <a:gd name="connsiteY165" fmla="*/ 1638759 h 3147951"/>
                <a:gd name="connsiteX166" fmla="*/ 171217 w 3103982"/>
                <a:gd name="connsiteY166" fmla="*/ 1634526 h 3147951"/>
                <a:gd name="connsiteX167" fmla="*/ 171445 w 3103982"/>
                <a:gd name="connsiteY167" fmla="*/ 1626108 h 3147951"/>
                <a:gd name="connsiteX168" fmla="*/ 170883 w 3103982"/>
                <a:gd name="connsiteY168" fmla="*/ 1623174 h 3147951"/>
                <a:gd name="connsiteX169" fmla="*/ 178907 w 3103982"/>
                <a:gd name="connsiteY169" fmla="*/ 1555892 h 3147951"/>
                <a:gd name="connsiteX170" fmla="*/ 182057 w 3103982"/>
                <a:gd name="connsiteY170" fmla="*/ 1457109 h 3147951"/>
                <a:gd name="connsiteX171" fmla="*/ 179086 w 3103982"/>
                <a:gd name="connsiteY171" fmla="*/ 1314284 h 3147951"/>
                <a:gd name="connsiteX172" fmla="*/ 232816 w 3103982"/>
                <a:gd name="connsiteY172" fmla="*/ 982689 h 3147951"/>
                <a:gd name="connsiteX173" fmla="*/ 235443 w 3103982"/>
                <a:gd name="connsiteY173" fmla="*/ 975911 h 3147951"/>
                <a:gd name="connsiteX174" fmla="*/ 246036 w 3103982"/>
                <a:gd name="connsiteY174" fmla="*/ 941776 h 3147951"/>
                <a:gd name="connsiteX175" fmla="*/ 258666 w 3103982"/>
                <a:gd name="connsiteY175" fmla="*/ 908232 h 3147951"/>
                <a:gd name="connsiteX176" fmla="*/ 272137 w 3103982"/>
                <a:gd name="connsiteY176" fmla="*/ 881236 h 3147951"/>
                <a:gd name="connsiteX177" fmla="*/ 281791 w 3103982"/>
                <a:gd name="connsiteY177" fmla="*/ 856328 h 3147951"/>
                <a:gd name="connsiteX178" fmla="*/ 289615 w 3103982"/>
                <a:gd name="connsiteY178" fmla="*/ 845870 h 3147951"/>
                <a:gd name="connsiteX179" fmla="*/ 302866 w 3103982"/>
                <a:gd name="connsiteY179" fmla="*/ 831360 h 3147951"/>
                <a:gd name="connsiteX180" fmla="*/ 306653 w 3103982"/>
                <a:gd name="connsiteY180" fmla="*/ 826058 h 3147951"/>
                <a:gd name="connsiteX181" fmla="*/ 324468 w 3103982"/>
                <a:gd name="connsiteY181" fmla="*/ 806568 h 3147951"/>
                <a:gd name="connsiteX182" fmla="*/ 326250 w 3103982"/>
                <a:gd name="connsiteY182" fmla="*/ 804321 h 3147951"/>
                <a:gd name="connsiteX183" fmla="*/ 347331 w 3103982"/>
                <a:gd name="connsiteY183" fmla="*/ 794114 h 3147951"/>
                <a:gd name="connsiteX184" fmla="*/ 354844 w 3103982"/>
                <a:gd name="connsiteY184" fmla="*/ 796137 h 3147951"/>
                <a:gd name="connsiteX185" fmla="*/ 362883 w 3103982"/>
                <a:gd name="connsiteY185" fmla="*/ 795726 h 3147951"/>
                <a:gd name="connsiteX186" fmla="*/ 370230 w 3103982"/>
                <a:gd name="connsiteY186" fmla="*/ 800281 h 3147951"/>
                <a:gd name="connsiteX187" fmla="*/ 372136 w 3103982"/>
                <a:gd name="connsiteY187" fmla="*/ 800794 h 3147951"/>
                <a:gd name="connsiteX188" fmla="*/ 372306 w 3103982"/>
                <a:gd name="connsiteY188" fmla="*/ 801568 h 3147951"/>
                <a:gd name="connsiteX189" fmla="*/ 374201 w 3103982"/>
                <a:gd name="connsiteY189" fmla="*/ 802744 h 3147951"/>
                <a:gd name="connsiteX190" fmla="*/ 376467 w 3103982"/>
                <a:gd name="connsiteY190" fmla="*/ 816504 h 3147951"/>
                <a:gd name="connsiteX191" fmla="*/ 377020 w 3103982"/>
                <a:gd name="connsiteY191" fmla="*/ 812604 h 3147951"/>
                <a:gd name="connsiteX192" fmla="*/ 394898 w 3103982"/>
                <a:gd name="connsiteY192" fmla="*/ 704231 h 3147951"/>
                <a:gd name="connsiteX193" fmla="*/ 456118 w 3103982"/>
                <a:gd name="connsiteY193" fmla="*/ 612105 h 3147951"/>
                <a:gd name="connsiteX194" fmla="*/ 998235 w 3103982"/>
                <a:gd name="connsiteY194" fmla="*/ 224581 h 3147951"/>
                <a:gd name="connsiteX195" fmla="*/ 1592657 w 3103982"/>
                <a:gd name="connsiteY195" fmla="*/ 8173 h 3147951"/>
                <a:gd name="connsiteX196" fmla="*/ 1778920 w 3103982"/>
                <a:gd name="connsiteY196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407721 w 3103982"/>
                <a:gd name="connsiteY72" fmla="*/ 3147640 h 3147951"/>
                <a:gd name="connsiteX73" fmla="*/ 2407527 w 3103982"/>
                <a:gd name="connsiteY73" fmla="*/ 3147772 h 3147951"/>
                <a:gd name="connsiteX74" fmla="*/ 2422446 w 3103982"/>
                <a:gd name="connsiteY74" fmla="*/ 3113164 h 3147951"/>
                <a:gd name="connsiteX75" fmla="*/ 2425192 w 3103982"/>
                <a:gd name="connsiteY75" fmla="*/ 3107339 h 3147951"/>
                <a:gd name="connsiteX76" fmla="*/ 2440488 w 3103982"/>
                <a:gd name="connsiteY76" fmla="*/ 3072056 h 3147951"/>
                <a:gd name="connsiteX77" fmla="*/ 2465493 w 3103982"/>
                <a:gd name="connsiteY77" fmla="*/ 2998904 h 3147951"/>
                <a:gd name="connsiteX78" fmla="*/ 2475781 w 3103982"/>
                <a:gd name="connsiteY78" fmla="*/ 2960849 h 3147951"/>
                <a:gd name="connsiteX79" fmla="*/ 2553853 w 3103982"/>
                <a:gd name="connsiteY79" fmla="*/ 2621704 h 3147951"/>
                <a:gd name="connsiteX80" fmla="*/ 2507975 w 3103982"/>
                <a:gd name="connsiteY80" fmla="*/ 2181399 h 3147951"/>
                <a:gd name="connsiteX81" fmla="*/ 2436792 w 3103982"/>
                <a:gd name="connsiteY81" fmla="*/ 1950508 h 3147951"/>
                <a:gd name="connsiteX82" fmla="*/ 2403963 w 3103982"/>
                <a:gd name="connsiteY82" fmla="*/ 1863657 h 3147951"/>
                <a:gd name="connsiteX83" fmla="*/ 2377374 w 3103982"/>
                <a:gd name="connsiteY83" fmla="*/ 1820860 h 3147951"/>
                <a:gd name="connsiteX84" fmla="*/ 2158488 w 3103982"/>
                <a:gd name="connsiteY84" fmla="*/ 1497823 h 3147951"/>
                <a:gd name="connsiteX85" fmla="*/ 2009601 w 3103982"/>
                <a:gd name="connsiteY85" fmla="*/ 1338712 h 3147951"/>
                <a:gd name="connsiteX86" fmla="*/ 2006243 w 3103982"/>
                <a:gd name="connsiteY86" fmla="*/ 1335280 h 3147951"/>
                <a:gd name="connsiteX87" fmla="*/ 1996734 w 3103982"/>
                <a:gd name="connsiteY87" fmla="*/ 1326201 h 3147951"/>
                <a:gd name="connsiteX88" fmla="*/ 1941547 w 3103982"/>
                <a:gd name="connsiteY88" fmla="*/ 1272203 h 3147951"/>
                <a:gd name="connsiteX89" fmla="*/ 1780568 w 3103982"/>
                <a:gd name="connsiteY89" fmla="*/ 1159710 h 3147951"/>
                <a:gd name="connsiteX90" fmla="*/ 1765251 w 3103982"/>
                <a:gd name="connsiteY90" fmla="*/ 1149075 h 3147951"/>
                <a:gd name="connsiteX91" fmla="*/ 2535589 w 3103982"/>
                <a:gd name="connsiteY91" fmla="*/ 591161 h 3147951"/>
                <a:gd name="connsiteX92" fmla="*/ 1073303 w 3103982"/>
                <a:gd name="connsiteY92" fmla="*/ 352844 h 3147951"/>
                <a:gd name="connsiteX93" fmla="*/ 1071223 w 3103982"/>
                <a:gd name="connsiteY93" fmla="*/ 354568 h 3147951"/>
                <a:gd name="connsiteX94" fmla="*/ 1073303 w 3103982"/>
                <a:gd name="connsiteY94" fmla="*/ 354627 h 3147951"/>
                <a:gd name="connsiteX95" fmla="*/ 1073066 w 3103982"/>
                <a:gd name="connsiteY95" fmla="*/ 354449 h 3147951"/>
                <a:gd name="connsiteX96" fmla="*/ 1073303 w 3103982"/>
                <a:gd name="connsiteY96" fmla="*/ 352844 h 3147951"/>
                <a:gd name="connsiteX97" fmla="*/ 1778920 w 3103982"/>
                <a:gd name="connsiteY97" fmla="*/ 49 h 3147951"/>
                <a:gd name="connsiteX98" fmla="*/ 1826538 w 3103982"/>
                <a:gd name="connsiteY98" fmla="*/ 625 h 3147951"/>
                <a:gd name="connsiteX99" fmla="*/ 2086269 w 3103982"/>
                <a:gd name="connsiteY99" fmla="*/ 36613 h 3147951"/>
                <a:gd name="connsiteX100" fmla="*/ 2094933 w 3103982"/>
                <a:gd name="connsiteY100" fmla="*/ 37952 h 3147951"/>
                <a:gd name="connsiteX101" fmla="*/ 2095843 w 3103982"/>
                <a:gd name="connsiteY101" fmla="*/ 37594 h 3147951"/>
                <a:gd name="connsiteX102" fmla="*/ 2188860 w 3103982"/>
                <a:gd name="connsiteY102" fmla="*/ 86035 h 3147951"/>
                <a:gd name="connsiteX103" fmla="*/ 2243126 w 3103982"/>
                <a:gd name="connsiteY103" fmla="*/ 112662 h 3147951"/>
                <a:gd name="connsiteX104" fmla="*/ 2263412 w 3103982"/>
                <a:gd name="connsiteY104" fmla="*/ 117478 h 3147951"/>
                <a:gd name="connsiteX105" fmla="*/ 2273848 w 3103982"/>
                <a:gd name="connsiteY105" fmla="*/ 119683 h 3147951"/>
                <a:gd name="connsiteX106" fmla="*/ 2275751 w 3103982"/>
                <a:gd name="connsiteY106" fmla="*/ 120407 h 3147951"/>
                <a:gd name="connsiteX107" fmla="*/ 2280087 w 3103982"/>
                <a:gd name="connsiteY107" fmla="*/ 121436 h 3147951"/>
                <a:gd name="connsiteX108" fmla="*/ 2306260 w 3103982"/>
                <a:gd name="connsiteY108" fmla="*/ 131390 h 3147951"/>
                <a:gd name="connsiteX109" fmla="*/ 2316092 w 3103982"/>
                <a:gd name="connsiteY109" fmla="*/ 132440 h 3147951"/>
                <a:gd name="connsiteX110" fmla="*/ 2316357 w 3103982"/>
                <a:gd name="connsiteY110" fmla="*/ 131550 h 3147951"/>
                <a:gd name="connsiteX111" fmla="*/ 2317701 w 3103982"/>
                <a:gd name="connsiteY111" fmla="*/ 120339 h 3147951"/>
                <a:gd name="connsiteX112" fmla="*/ 2419258 w 3103982"/>
                <a:gd name="connsiteY112" fmla="*/ 234157 h 3147951"/>
                <a:gd name="connsiteX113" fmla="*/ 2423868 w 3103982"/>
                <a:gd name="connsiteY113" fmla="*/ 246959 h 3147951"/>
                <a:gd name="connsiteX114" fmla="*/ 2437317 w 3103982"/>
                <a:gd name="connsiteY114" fmla="*/ 273828 h 3147951"/>
                <a:gd name="connsiteX115" fmla="*/ 2437304 w 3103982"/>
                <a:gd name="connsiteY115" fmla="*/ 273674 h 3147951"/>
                <a:gd name="connsiteX116" fmla="*/ 2475030 w 3103982"/>
                <a:gd name="connsiteY116" fmla="*/ 357037 h 3147951"/>
                <a:gd name="connsiteX117" fmla="*/ 2495460 w 3103982"/>
                <a:gd name="connsiteY117" fmla="*/ 427574 h 3147951"/>
                <a:gd name="connsiteX118" fmla="*/ 1612158 w 3103982"/>
                <a:gd name="connsiteY118" fmla="*/ 1067302 h 3147951"/>
                <a:gd name="connsiteX119" fmla="*/ 1692287 w 3103982"/>
                <a:gd name="connsiteY119" fmla="*/ 1298982 h 3147951"/>
                <a:gd name="connsiteX120" fmla="*/ 1590577 w 3103982"/>
                <a:gd name="connsiteY120" fmla="*/ 1070358 h 3147951"/>
                <a:gd name="connsiteX121" fmla="*/ 1581319 w 3103982"/>
                <a:gd name="connsiteY121" fmla="*/ 1074667 h 3147951"/>
                <a:gd name="connsiteX122" fmla="*/ 1555599 w 3103982"/>
                <a:gd name="connsiteY122" fmla="*/ 1087011 h 3147951"/>
                <a:gd name="connsiteX123" fmla="*/ 1513056 w 3103982"/>
                <a:gd name="connsiteY123" fmla="*/ 1107148 h 3147951"/>
                <a:gd name="connsiteX124" fmla="*/ 1490218 w 3103982"/>
                <a:gd name="connsiteY124" fmla="*/ 1117068 h 3147951"/>
                <a:gd name="connsiteX125" fmla="*/ 1430693 w 3103982"/>
                <a:gd name="connsiteY125" fmla="*/ 1144772 h 3147951"/>
                <a:gd name="connsiteX126" fmla="*/ 1106053 w 3103982"/>
                <a:gd name="connsiteY126" fmla="*/ 1326171 h 3147951"/>
                <a:gd name="connsiteX127" fmla="*/ 838530 w 3103982"/>
                <a:gd name="connsiteY127" fmla="*/ 1520528 h 3147951"/>
                <a:gd name="connsiteX128" fmla="*/ 568036 w 3103982"/>
                <a:gd name="connsiteY128" fmla="*/ 1930994 h 3147951"/>
                <a:gd name="connsiteX129" fmla="*/ 611008 w 3103982"/>
                <a:gd name="connsiteY129" fmla="*/ 2765300 h 3147951"/>
                <a:gd name="connsiteX130" fmla="*/ 675021 w 3103982"/>
                <a:gd name="connsiteY130" fmla="*/ 2996388 h 3147951"/>
                <a:gd name="connsiteX131" fmla="*/ 679197 w 3103982"/>
                <a:gd name="connsiteY131" fmla="*/ 3015148 h 3147951"/>
                <a:gd name="connsiteX132" fmla="*/ 680381 w 3103982"/>
                <a:gd name="connsiteY132" fmla="*/ 3023058 h 3147951"/>
                <a:gd name="connsiteX133" fmla="*/ 686907 w 3103982"/>
                <a:gd name="connsiteY133" fmla="*/ 3031804 h 3147951"/>
                <a:gd name="connsiteX134" fmla="*/ 693326 w 3103982"/>
                <a:gd name="connsiteY134" fmla="*/ 3041737 h 3147951"/>
                <a:gd name="connsiteX135" fmla="*/ 679403 w 3103982"/>
                <a:gd name="connsiteY135" fmla="*/ 3061656 h 3147951"/>
                <a:gd name="connsiteX136" fmla="*/ 660946 w 3103982"/>
                <a:gd name="connsiteY136" fmla="*/ 3059125 h 3147951"/>
                <a:gd name="connsiteX137" fmla="*/ 647265 w 3103982"/>
                <a:gd name="connsiteY137" fmla="*/ 3057608 h 3147951"/>
                <a:gd name="connsiteX138" fmla="*/ 575822 w 3103982"/>
                <a:gd name="connsiteY138" fmla="*/ 3038469 h 3147951"/>
                <a:gd name="connsiteX139" fmla="*/ 490056 w 3103982"/>
                <a:gd name="connsiteY139" fmla="*/ 2996567 h 3147951"/>
                <a:gd name="connsiteX140" fmla="*/ 389727 w 3103982"/>
                <a:gd name="connsiteY140" fmla="*/ 2922687 h 3147951"/>
                <a:gd name="connsiteX141" fmla="*/ 245535 w 3103982"/>
                <a:gd name="connsiteY141" fmla="*/ 2797277 h 3147951"/>
                <a:gd name="connsiteX142" fmla="*/ 156203 w 3103982"/>
                <a:gd name="connsiteY142" fmla="*/ 2708895 h 3147951"/>
                <a:gd name="connsiteX143" fmla="*/ 150340 w 3103982"/>
                <a:gd name="connsiteY143" fmla="*/ 2700235 h 3147951"/>
                <a:gd name="connsiteX144" fmla="*/ 114187 w 3103982"/>
                <a:gd name="connsiteY144" fmla="*/ 2650394 h 3147951"/>
                <a:gd name="connsiteX145" fmla="*/ 79409 w 3103982"/>
                <a:gd name="connsiteY145" fmla="*/ 2587050 h 3147951"/>
                <a:gd name="connsiteX146" fmla="*/ 68956 w 3103982"/>
                <a:gd name="connsiteY146" fmla="*/ 2559063 h 3147951"/>
                <a:gd name="connsiteX147" fmla="*/ 68117 w 3103982"/>
                <a:gd name="connsiteY147" fmla="*/ 2555986 h 3147951"/>
                <a:gd name="connsiteX148" fmla="*/ 66129 w 3103982"/>
                <a:gd name="connsiteY148" fmla="*/ 2552050 h 3147951"/>
                <a:gd name="connsiteX149" fmla="*/ 61580 w 3103982"/>
                <a:gd name="connsiteY149" fmla="*/ 2542949 h 3147951"/>
                <a:gd name="connsiteX150" fmla="*/ 62487 w 3103982"/>
                <a:gd name="connsiteY150" fmla="*/ 2527660 h 3147951"/>
                <a:gd name="connsiteX151" fmla="*/ 63369 w 3103982"/>
                <a:gd name="connsiteY151" fmla="*/ 2526991 h 3147951"/>
                <a:gd name="connsiteX152" fmla="*/ 63362 w 3103982"/>
                <a:gd name="connsiteY152" fmla="*/ 2526663 h 3147951"/>
                <a:gd name="connsiteX153" fmla="*/ 78801 w 3103982"/>
                <a:gd name="connsiteY153" fmla="*/ 2511529 h 3147951"/>
                <a:gd name="connsiteX154" fmla="*/ 88164 w 3103982"/>
                <a:gd name="connsiteY154" fmla="*/ 2513149 h 3147951"/>
                <a:gd name="connsiteX155" fmla="*/ 82502 w 3103982"/>
                <a:gd name="connsiteY155" fmla="*/ 2497392 h 3147951"/>
                <a:gd name="connsiteX156" fmla="*/ 55771 w 3103982"/>
                <a:gd name="connsiteY156" fmla="*/ 2406669 h 3147951"/>
                <a:gd name="connsiteX157" fmla="*/ 35290 w 3103982"/>
                <a:gd name="connsiteY157" fmla="*/ 2320087 h 3147951"/>
                <a:gd name="connsiteX158" fmla="*/ 31889 w 3103982"/>
                <a:gd name="connsiteY158" fmla="*/ 2313303 h 3147951"/>
                <a:gd name="connsiteX159" fmla="*/ 2142 w 3103982"/>
                <a:gd name="connsiteY159" fmla="*/ 2194950 h 3147951"/>
                <a:gd name="connsiteX160" fmla="*/ 716 w 3103982"/>
                <a:gd name="connsiteY160" fmla="*/ 1948884 h 3147951"/>
                <a:gd name="connsiteX161" fmla="*/ 45947 w 3103982"/>
                <a:gd name="connsiteY161" fmla="*/ 1821572 h 3147951"/>
                <a:gd name="connsiteX162" fmla="*/ 65442 w 3103982"/>
                <a:gd name="connsiteY162" fmla="*/ 1761482 h 3147951"/>
                <a:gd name="connsiteX163" fmla="*/ 135893 w 3103982"/>
                <a:gd name="connsiteY163" fmla="*/ 1715820 h 3147951"/>
                <a:gd name="connsiteX164" fmla="*/ 144260 w 3103982"/>
                <a:gd name="connsiteY164" fmla="*/ 1710442 h 3147951"/>
                <a:gd name="connsiteX165" fmla="*/ 173221 w 3103982"/>
                <a:gd name="connsiteY165" fmla="*/ 1668045 h 3147951"/>
                <a:gd name="connsiteX166" fmla="*/ 187288 w 3103982"/>
                <a:gd name="connsiteY166" fmla="*/ 1645938 h 3147951"/>
                <a:gd name="connsiteX167" fmla="*/ 179116 w 3103982"/>
                <a:gd name="connsiteY167" fmla="*/ 1644956 h 3147951"/>
                <a:gd name="connsiteX168" fmla="*/ 178710 w 3103982"/>
                <a:gd name="connsiteY168" fmla="*/ 1644483 h 3147951"/>
                <a:gd name="connsiteX169" fmla="*/ 177361 w 3103982"/>
                <a:gd name="connsiteY169" fmla="*/ 1644333 h 3147951"/>
                <a:gd name="connsiteX170" fmla="*/ 174086 w 3103982"/>
                <a:gd name="connsiteY170" fmla="*/ 1639105 h 3147951"/>
                <a:gd name="connsiteX171" fmla="*/ 173892 w 3103982"/>
                <a:gd name="connsiteY171" fmla="*/ 1638880 h 3147951"/>
                <a:gd name="connsiteX172" fmla="*/ 173869 w 3103982"/>
                <a:gd name="connsiteY172" fmla="*/ 1638759 h 3147951"/>
                <a:gd name="connsiteX173" fmla="*/ 171217 w 3103982"/>
                <a:gd name="connsiteY173" fmla="*/ 1634526 h 3147951"/>
                <a:gd name="connsiteX174" fmla="*/ 171445 w 3103982"/>
                <a:gd name="connsiteY174" fmla="*/ 1626108 h 3147951"/>
                <a:gd name="connsiteX175" fmla="*/ 170883 w 3103982"/>
                <a:gd name="connsiteY175" fmla="*/ 1623174 h 3147951"/>
                <a:gd name="connsiteX176" fmla="*/ 178907 w 3103982"/>
                <a:gd name="connsiteY176" fmla="*/ 1555892 h 3147951"/>
                <a:gd name="connsiteX177" fmla="*/ 182057 w 3103982"/>
                <a:gd name="connsiteY177" fmla="*/ 1457109 h 3147951"/>
                <a:gd name="connsiteX178" fmla="*/ 179086 w 3103982"/>
                <a:gd name="connsiteY178" fmla="*/ 1314284 h 3147951"/>
                <a:gd name="connsiteX179" fmla="*/ 232816 w 3103982"/>
                <a:gd name="connsiteY179" fmla="*/ 982689 h 3147951"/>
                <a:gd name="connsiteX180" fmla="*/ 235443 w 3103982"/>
                <a:gd name="connsiteY180" fmla="*/ 975911 h 3147951"/>
                <a:gd name="connsiteX181" fmla="*/ 246036 w 3103982"/>
                <a:gd name="connsiteY181" fmla="*/ 941776 h 3147951"/>
                <a:gd name="connsiteX182" fmla="*/ 258666 w 3103982"/>
                <a:gd name="connsiteY182" fmla="*/ 908232 h 3147951"/>
                <a:gd name="connsiteX183" fmla="*/ 272137 w 3103982"/>
                <a:gd name="connsiteY183" fmla="*/ 881236 h 3147951"/>
                <a:gd name="connsiteX184" fmla="*/ 281791 w 3103982"/>
                <a:gd name="connsiteY184" fmla="*/ 856328 h 3147951"/>
                <a:gd name="connsiteX185" fmla="*/ 289615 w 3103982"/>
                <a:gd name="connsiteY185" fmla="*/ 845870 h 3147951"/>
                <a:gd name="connsiteX186" fmla="*/ 302866 w 3103982"/>
                <a:gd name="connsiteY186" fmla="*/ 831360 h 3147951"/>
                <a:gd name="connsiteX187" fmla="*/ 306653 w 3103982"/>
                <a:gd name="connsiteY187" fmla="*/ 826058 h 3147951"/>
                <a:gd name="connsiteX188" fmla="*/ 324468 w 3103982"/>
                <a:gd name="connsiteY188" fmla="*/ 806568 h 3147951"/>
                <a:gd name="connsiteX189" fmla="*/ 326250 w 3103982"/>
                <a:gd name="connsiteY189" fmla="*/ 804321 h 3147951"/>
                <a:gd name="connsiteX190" fmla="*/ 347331 w 3103982"/>
                <a:gd name="connsiteY190" fmla="*/ 794114 h 3147951"/>
                <a:gd name="connsiteX191" fmla="*/ 354844 w 3103982"/>
                <a:gd name="connsiteY191" fmla="*/ 796137 h 3147951"/>
                <a:gd name="connsiteX192" fmla="*/ 362883 w 3103982"/>
                <a:gd name="connsiteY192" fmla="*/ 795726 h 3147951"/>
                <a:gd name="connsiteX193" fmla="*/ 370230 w 3103982"/>
                <a:gd name="connsiteY193" fmla="*/ 800281 h 3147951"/>
                <a:gd name="connsiteX194" fmla="*/ 372136 w 3103982"/>
                <a:gd name="connsiteY194" fmla="*/ 800794 h 3147951"/>
                <a:gd name="connsiteX195" fmla="*/ 372306 w 3103982"/>
                <a:gd name="connsiteY195" fmla="*/ 801568 h 3147951"/>
                <a:gd name="connsiteX196" fmla="*/ 374201 w 3103982"/>
                <a:gd name="connsiteY196" fmla="*/ 802744 h 3147951"/>
                <a:gd name="connsiteX197" fmla="*/ 376467 w 3103982"/>
                <a:gd name="connsiteY197" fmla="*/ 816504 h 3147951"/>
                <a:gd name="connsiteX198" fmla="*/ 377020 w 3103982"/>
                <a:gd name="connsiteY198" fmla="*/ 812604 h 3147951"/>
                <a:gd name="connsiteX199" fmla="*/ 394898 w 3103982"/>
                <a:gd name="connsiteY199" fmla="*/ 704231 h 3147951"/>
                <a:gd name="connsiteX200" fmla="*/ 456118 w 3103982"/>
                <a:gd name="connsiteY200" fmla="*/ 612105 h 3147951"/>
                <a:gd name="connsiteX201" fmla="*/ 998235 w 3103982"/>
                <a:gd name="connsiteY201" fmla="*/ 224581 h 3147951"/>
                <a:gd name="connsiteX202" fmla="*/ 1592657 w 3103982"/>
                <a:gd name="connsiteY202" fmla="*/ 8173 h 3147951"/>
                <a:gd name="connsiteX203" fmla="*/ 1778920 w 3103982"/>
                <a:gd name="connsiteY203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407721 w 3103982"/>
                <a:gd name="connsiteY72" fmla="*/ 3147640 h 3147951"/>
                <a:gd name="connsiteX73" fmla="*/ 2407527 w 3103982"/>
                <a:gd name="connsiteY73" fmla="*/ 3147772 h 3147951"/>
                <a:gd name="connsiteX74" fmla="*/ 2422446 w 3103982"/>
                <a:gd name="connsiteY74" fmla="*/ 3113164 h 3147951"/>
                <a:gd name="connsiteX75" fmla="*/ 2425192 w 3103982"/>
                <a:gd name="connsiteY75" fmla="*/ 3107339 h 3147951"/>
                <a:gd name="connsiteX76" fmla="*/ 2440488 w 3103982"/>
                <a:gd name="connsiteY76" fmla="*/ 3072056 h 3147951"/>
                <a:gd name="connsiteX77" fmla="*/ 2465493 w 3103982"/>
                <a:gd name="connsiteY77" fmla="*/ 2998904 h 3147951"/>
                <a:gd name="connsiteX78" fmla="*/ 2475781 w 3103982"/>
                <a:gd name="connsiteY78" fmla="*/ 2960849 h 3147951"/>
                <a:gd name="connsiteX79" fmla="*/ 2553853 w 3103982"/>
                <a:gd name="connsiteY79" fmla="*/ 2621704 h 3147951"/>
                <a:gd name="connsiteX80" fmla="*/ 2507975 w 3103982"/>
                <a:gd name="connsiteY80" fmla="*/ 2181399 h 3147951"/>
                <a:gd name="connsiteX81" fmla="*/ 2436792 w 3103982"/>
                <a:gd name="connsiteY81" fmla="*/ 1950508 h 3147951"/>
                <a:gd name="connsiteX82" fmla="*/ 2403963 w 3103982"/>
                <a:gd name="connsiteY82" fmla="*/ 1863657 h 3147951"/>
                <a:gd name="connsiteX83" fmla="*/ 2377374 w 3103982"/>
                <a:gd name="connsiteY83" fmla="*/ 1820860 h 3147951"/>
                <a:gd name="connsiteX84" fmla="*/ 2158488 w 3103982"/>
                <a:gd name="connsiteY84" fmla="*/ 1497823 h 3147951"/>
                <a:gd name="connsiteX85" fmla="*/ 2009601 w 3103982"/>
                <a:gd name="connsiteY85" fmla="*/ 1338712 h 3147951"/>
                <a:gd name="connsiteX86" fmla="*/ 2006243 w 3103982"/>
                <a:gd name="connsiteY86" fmla="*/ 1335280 h 3147951"/>
                <a:gd name="connsiteX87" fmla="*/ 1996734 w 3103982"/>
                <a:gd name="connsiteY87" fmla="*/ 1326201 h 3147951"/>
                <a:gd name="connsiteX88" fmla="*/ 1941547 w 3103982"/>
                <a:gd name="connsiteY88" fmla="*/ 1272203 h 3147951"/>
                <a:gd name="connsiteX89" fmla="*/ 1780568 w 3103982"/>
                <a:gd name="connsiteY89" fmla="*/ 1159710 h 3147951"/>
                <a:gd name="connsiteX90" fmla="*/ 1765251 w 3103982"/>
                <a:gd name="connsiteY90" fmla="*/ 1149075 h 3147951"/>
                <a:gd name="connsiteX91" fmla="*/ 2535589 w 3103982"/>
                <a:gd name="connsiteY91" fmla="*/ 591161 h 3147951"/>
                <a:gd name="connsiteX92" fmla="*/ 1073303 w 3103982"/>
                <a:gd name="connsiteY92" fmla="*/ 352844 h 3147951"/>
                <a:gd name="connsiteX93" fmla="*/ 1071223 w 3103982"/>
                <a:gd name="connsiteY93" fmla="*/ 354568 h 3147951"/>
                <a:gd name="connsiteX94" fmla="*/ 1073303 w 3103982"/>
                <a:gd name="connsiteY94" fmla="*/ 354627 h 3147951"/>
                <a:gd name="connsiteX95" fmla="*/ 1073066 w 3103982"/>
                <a:gd name="connsiteY95" fmla="*/ 354449 h 3147951"/>
                <a:gd name="connsiteX96" fmla="*/ 1073303 w 3103982"/>
                <a:gd name="connsiteY96" fmla="*/ 352844 h 3147951"/>
                <a:gd name="connsiteX97" fmla="*/ 1778920 w 3103982"/>
                <a:gd name="connsiteY97" fmla="*/ 49 h 3147951"/>
                <a:gd name="connsiteX98" fmla="*/ 1826538 w 3103982"/>
                <a:gd name="connsiteY98" fmla="*/ 625 h 3147951"/>
                <a:gd name="connsiteX99" fmla="*/ 2086269 w 3103982"/>
                <a:gd name="connsiteY99" fmla="*/ 36613 h 3147951"/>
                <a:gd name="connsiteX100" fmla="*/ 2094933 w 3103982"/>
                <a:gd name="connsiteY100" fmla="*/ 37952 h 3147951"/>
                <a:gd name="connsiteX101" fmla="*/ 2095843 w 3103982"/>
                <a:gd name="connsiteY101" fmla="*/ 37594 h 3147951"/>
                <a:gd name="connsiteX102" fmla="*/ 2188860 w 3103982"/>
                <a:gd name="connsiteY102" fmla="*/ 86035 h 3147951"/>
                <a:gd name="connsiteX103" fmla="*/ 2243126 w 3103982"/>
                <a:gd name="connsiteY103" fmla="*/ 112662 h 3147951"/>
                <a:gd name="connsiteX104" fmla="*/ 2263412 w 3103982"/>
                <a:gd name="connsiteY104" fmla="*/ 117478 h 3147951"/>
                <a:gd name="connsiteX105" fmla="*/ 2273848 w 3103982"/>
                <a:gd name="connsiteY105" fmla="*/ 119683 h 3147951"/>
                <a:gd name="connsiteX106" fmla="*/ 2275751 w 3103982"/>
                <a:gd name="connsiteY106" fmla="*/ 120407 h 3147951"/>
                <a:gd name="connsiteX107" fmla="*/ 2280087 w 3103982"/>
                <a:gd name="connsiteY107" fmla="*/ 121436 h 3147951"/>
                <a:gd name="connsiteX108" fmla="*/ 2306260 w 3103982"/>
                <a:gd name="connsiteY108" fmla="*/ 131390 h 3147951"/>
                <a:gd name="connsiteX109" fmla="*/ 2316092 w 3103982"/>
                <a:gd name="connsiteY109" fmla="*/ 132440 h 3147951"/>
                <a:gd name="connsiteX110" fmla="*/ 2316357 w 3103982"/>
                <a:gd name="connsiteY110" fmla="*/ 131550 h 3147951"/>
                <a:gd name="connsiteX111" fmla="*/ 2317701 w 3103982"/>
                <a:gd name="connsiteY111" fmla="*/ 120339 h 3147951"/>
                <a:gd name="connsiteX112" fmla="*/ 2419258 w 3103982"/>
                <a:gd name="connsiteY112" fmla="*/ 234157 h 3147951"/>
                <a:gd name="connsiteX113" fmla="*/ 2423868 w 3103982"/>
                <a:gd name="connsiteY113" fmla="*/ 246959 h 3147951"/>
                <a:gd name="connsiteX114" fmla="*/ 2437317 w 3103982"/>
                <a:gd name="connsiteY114" fmla="*/ 273828 h 3147951"/>
                <a:gd name="connsiteX115" fmla="*/ 2437304 w 3103982"/>
                <a:gd name="connsiteY115" fmla="*/ 273674 h 3147951"/>
                <a:gd name="connsiteX116" fmla="*/ 2475030 w 3103982"/>
                <a:gd name="connsiteY116" fmla="*/ 357037 h 3147951"/>
                <a:gd name="connsiteX117" fmla="*/ 2495460 w 3103982"/>
                <a:gd name="connsiteY117" fmla="*/ 427574 h 3147951"/>
                <a:gd name="connsiteX118" fmla="*/ 1612158 w 3103982"/>
                <a:gd name="connsiteY118" fmla="*/ 1067302 h 3147951"/>
                <a:gd name="connsiteX119" fmla="*/ 1590577 w 3103982"/>
                <a:gd name="connsiteY119" fmla="*/ 1070358 h 3147951"/>
                <a:gd name="connsiteX120" fmla="*/ 1581319 w 3103982"/>
                <a:gd name="connsiteY120" fmla="*/ 1074667 h 3147951"/>
                <a:gd name="connsiteX121" fmla="*/ 1555599 w 3103982"/>
                <a:gd name="connsiteY121" fmla="*/ 1087011 h 3147951"/>
                <a:gd name="connsiteX122" fmla="*/ 1513056 w 3103982"/>
                <a:gd name="connsiteY122" fmla="*/ 1107148 h 3147951"/>
                <a:gd name="connsiteX123" fmla="*/ 1490218 w 3103982"/>
                <a:gd name="connsiteY123" fmla="*/ 1117068 h 3147951"/>
                <a:gd name="connsiteX124" fmla="*/ 1430693 w 3103982"/>
                <a:gd name="connsiteY124" fmla="*/ 1144772 h 3147951"/>
                <a:gd name="connsiteX125" fmla="*/ 1106053 w 3103982"/>
                <a:gd name="connsiteY125" fmla="*/ 1326171 h 3147951"/>
                <a:gd name="connsiteX126" fmla="*/ 838530 w 3103982"/>
                <a:gd name="connsiteY126" fmla="*/ 1520528 h 3147951"/>
                <a:gd name="connsiteX127" fmla="*/ 568036 w 3103982"/>
                <a:gd name="connsiteY127" fmla="*/ 1930994 h 3147951"/>
                <a:gd name="connsiteX128" fmla="*/ 611008 w 3103982"/>
                <a:gd name="connsiteY128" fmla="*/ 2765300 h 3147951"/>
                <a:gd name="connsiteX129" fmla="*/ 675021 w 3103982"/>
                <a:gd name="connsiteY129" fmla="*/ 2996388 h 3147951"/>
                <a:gd name="connsiteX130" fmla="*/ 679197 w 3103982"/>
                <a:gd name="connsiteY130" fmla="*/ 3015148 h 3147951"/>
                <a:gd name="connsiteX131" fmla="*/ 680381 w 3103982"/>
                <a:gd name="connsiteY131" fmla="*/ 3023058 h 3147951"/>
                <a:gd name="connsiteX132" fmla="*/ 686907 w 3103982"/>
                <a:gd name="connsiteY132" fmla="*/ 3031804 h 3147951"/>
                <a:gd name="connsiteX133" fmla="*/ 693326 w 3103982"/>
                <a:gd name="connsiteY133" fmla="*/ 3041737 h 3147951"/>
                <a:gd name="connsiteX134" fmla="*/ 679403 w 3103982"/>
                <a:gd name="connsiteY134" fmla="*/ 3061656 h 3147951"/>
                <a:gd name="connsiteX135" fmla="*/ 660946 w 3103982"/>
                <a:gd name="connsiteY135" fmla="*/ 3059125 h 3147951"/>
                <a:gd name="connsiteX136" fmla="*/ 647265 w 3103982"/>
                <a:gd name="connsiteY136" fmla="*/ 3057608 h 3147951"/>
                <a:gd name="connsiteX137" fmla="*/ 575822 w 3103982"/>
                <a:gd name="connsiteY137" fmla="*/ 3038469 h 3147951"/>
                <a:gd name="connsiteX138" fmla="*/ 490056 w 3103982"/>
                <a:gd name="connsiteY138" fmla="*/ 2996567 h 3147951"/>
                <a:gd name="connsiteX139" fmla="*/ 389727 w 3103982"/>
                <a:gd name="connsiteY139" fmla="*/ 2922687 h 3147951"/>
                <a:gd name="connsiteX140" fmla="*/ 245535 w 3103982"/>
                <a:gd name="connsiteY140" fmla="*/ 2797277 h 3147951"/>
                <a:gd name="connsiteX141" fmla="*/ 156203 w 3103982"/>
                <a:gd name="connsiteY141" fmla="*/ 2708895 h 3147951"/>
                <a:gd name="connsiteX142" fmla="*/ 150340 w 3103982"/>
                <a:gd name="connsiteY142" fmla="*/ 2700235 h 3147951"/>
                <a:gd name="connsiteX143" fmla="*/ 114187 w 3103982"/>
                <a:gd name="connsiteY143" fmla="*/ 2650394 h 3147951"/>
                <a:gd name="connsiteX144" fmla="*/ 79409 w 3103982"/>
                <a:gd name="connsiteY144" fmla="*/ 2587050 h 3147951"/>
                <a:gd name="connsiteX145" fmla="*/ 68956 w 3103982"/>
                <a:gd name="connsiteY145" fmla="*/ 2559063 h 3147951"/>
                <a:gd name="connsiteX146" fmla="*/ 68117 w 3103982"/>
                <a:gd name="connsiteY146" fmla="*/ 2555986 h 3147951"/>
                <a:gd name="connsiteX147" fmla="*/ 66129 w 3103982"/>
                <a:gd name="connsiteY147" fmla="*/ 2552050 h 3147951"/>
                <a:gd name="connsiteX148" fmla="*/ 61580 w 3103982"/>
                <a:gd name="connsiteY148" fmla="*/ 2542949 h 3147951"/>
                <a:gd name="connsiteX149" fmla="*/ 62487 w 3103982"/>
                <a:gd name="connsiteY149" fmla="*/ 2527660 h 3147951"/>
                <a:gd name="connsiteX150" fmla="*/ 63369 w 3103982"/>
                <a:gd name="connsiteY150" fmla="*/ 2526991 h 3147951"/>
                <a:gd name="connsiteX151" fmla="*/ 63362 w 3103982"/>
                <a:gd name="connsiteY151" fmla="*/ 2526663 h 3147951"/>
                <a:gd name="connsiteX152" fmla="*/ 78801 w 3103982"/>
                <a:gd name="connsiteY152" fmla="*/ 2511529 h 3147951"/>
                <a:gd name="connsiteX153" fmla="*/ 88164 w 3103982"/>
                <a:gd name="connsiteY153" fmla="*/ 2513149 h 3147951"/>
                <a:gd name="connsiteX154" fmla="*/ 82502 w 3103982"/>
                <a:gd name="connsiteY154" fmla="*/ 2497392 h 3147951"/>
                <a:gd name="connsiteX155" fmla="*/ 55771 w 3103982"/>
                <a:gd name="connsiteY155" fmla="*/ 2406669 h 3147951"/>
                <a:gd name="connsiteX156" fmla="*/ 35290 w 3103982"/>
                <a:gd name="connsiteY156" fmla="*/ 2320087 h 3147951"/>
                <a:gd name="connsiteX157" fmla="*/ 31889 w 3103982"/>
                <a:gd name="connsiteY157" fmla="*/ 2313303 h 3147951"/>
                <a:gd name="connsiteX158" fmla="*/ 2142 w 3103982"/>
                <a:gd name="connsiteY158" fmla="*/ 2194950 h 3147951"/>
                <a:gd name="connsiteX159" fmla="*/ 716 w 3103982"/>
                <a:gd name="connsiteY159" fmla="*/ 1948884 h 3147951"/>
                <a:gd name="connsiteX160" fmla="*/ 45947 w 3103982"/>
                <a:gd name="connsiteY160" fmla="*/ 1821572 h 3147951"/>
                <a:gd name="connsiteX161" fmla="*/ 65442 w 3103982"/>
                <a:gd name="connsiteY161" fmla="*/ 1761482 h 3147951"/>
                <a:gd name="connsiteX162" fmla="*/ 135893 w 3103982"/>
                <a:gd name="connsiteY162" fmla="*/ 1715820 h 3147951"/>
                <a:gd name="connsiteX163" fmla="*/ 144260 w 3103982"/>
                <a:gd name="connsiteY163" fmla="*/ 1710442 h 3147951"/>
                <a:gd name="connsiteX164" fmla="*/ 173221 w 3103982"/>
                <a:gd name="connsiteY164" fmla="*/ 1668045 h 3147951"/>
                <a:gd name="connsiteX165" fmla="*/ 187288 w 3103982"/>
                <a:gd name="connsiteY165" fmla="*/ 1645938 h 3147951"/>
                <a:gd name="connsiteX166" fmla="*/ 179116 w 3103982"/>
                <a:gd name="connsiteY166" fmla="*/ 1644956 h 3147951"/>
                <a:gd name="connsiteX167" fmla="*/ 178710 w 3103982"/>
                <a:gd name="connsiteY167" fmla="*/ 1644483 h 3147951"/>
                <a:gd name="connsiteX168" fmla="*/ 177361 w 3103982"/>
                <a:gd name="connsiteY168" fmla="*/ 1644333 h 3147951"/>
                <a:gd name="connsiteX169" fmla="*/ 174086 w 3103982"/>
                <a:gd name="connsiteY169" fmla="*/ 1639105 h 3147951"/>
                <a:gd name="connsiteX170" fmla="*/ 173892 w 3103982"/>
                <a:gd name="connsiteY170" fmla="*/ 1638880 h 3147951"/>
                <a:gd name="connsiteX171" fmla="*/ 173869 w 3103982"/>
                <a:gd name="connsiteY171" fmla="*/ 1638759 h 3147951"/>
                <a:gd name="connsiteX172" fmla="*/ 171217 w 3103982"/>
                <a:gd name="connsiteY172" fmla="*/ 1634526 h 3147951"/>
                <a:gd name="connsiteX173" fmla="*/ 171445 w 3103982"/>
                <a:gd name="connsiteY173" fmla="*/ 1626108 h 3147951"/>
                <a:gd name="connsiteX174" fmla="*/ 170883 w 3103982"/>
                <a:gd name="connsiteY174" fmla="*/ 1623174 h 3147951"/>
                <a:gd name="connsiteX175" fmla="*/ 178907 w 3103982"/>
                <a:gd name="connsiteY175" fmla="*/ 1555892 h 3147951"/>
                <a:gd name="connsiteX176" fmla="*/ 182057 w 3103982"/>
                <a:gd name="connsiteY176" fmla="*/ 1457109 h 3147951"/>
                <a:gd name="connsiteX177" fmla="*/ 179086 w 3103982"/>
                <a:gd name="connsiteY177" fmla="*/ 1314284 h 3147951"/>
                <a:gd name="connsiteX178" fmla="*/ 232816 w 3103982"/>
                <a:gd name="connsiteY178" fmla="*/ 982689 h 3147951"/>
                <a:gd name="connsiteX179" fmla="*/ 235443 w 3103982"/>
                <a:gd name="connsiteY179" fmla="*/ 975911 h 3147951"/>
                <a:gd name="connsiteX180" fmla="*/ 246036 w 3103982"/>
                <a:gd name="connsiteY180" fmla="*/ 941776 h 3147951"/>
                <a:gd name="connsiteX181" fmla="*/ 258666 w 3103982"/>
                <a:gd name="connsiteY181" fmla="*/ 908232 h 3147951"/>
                <a:gd name="connsiteX182" fmla="*/ 272137 w 3103982"/>
                <a:gd name="connsiteY182" fmla="*/ 881236 h 3147951"/>
                <a:gd name="connsiteX183" fmla="*/ 281791 w 3103982"/>
                <a:gd name="connsiteY183" fmla="*/ 856328 h 3147951"/>
                <a:gd name="connsiteX184" fmla="*/ 289615 w 3103982"/>
                <a:gd name="connsiteY184" fmla="*/ 845870 h 3147951"/>
                <a:gd name="connsiteX185" fmla="*/ 302866 w 3103982"/>
                <a:gd name="connsiteY185" fmla="*/ 831360 h 3147951"/>
                <a:gd name="connsiteX186" fmla="*/ 306653 w 3103982"/>
                <a:gd name="connsiteY186" fmla="*/ 826058 h 3147951"/>
                <a:gd name="connsiteX187" fmla="*/ 324468 w 3103982"/>
                <a:gd name="connsiteY187" fmla="*/ 806568 h 3147951"/>
                <a:gd name="connsiteX188" fmla="*/ 326250 w 3103982"/>
                <a:gd name="connsiteY188" fmla="*/ 804321 h 3147951"/>
                <a:gd name="connsiteX189" fmla="*/ 347331 w 3103982"/>
                <a:gd name="connsiteY189" fmla="*/ 794114 h 3147951"/>
                <a:gd name="connsiteX190" fmla="*/ 354844 w 3103982"/>
                <a:gd name="connsiteY190" fmla="*/ 796137 h 3147951"/>
                <a:gd name="connsiteX191" fmla="*/ 362883 w 3103982"/>
                <a:gd name="connsiteY191" fmla="*/ 795726 h 3147951"/>
                <a:gd name="connsiteX192" fmla="*/ 370230 w 3103982"/>
                <a:gd name="connsiteY192" fmla="*/ 800281 h 3147951"/>
                <a:gd name="connsiteX193" fmla="*/ 372136 w 3103982"/>
                <a:gd name="connsiteY193" fmla="*/ 800794 h 3147951"/>
                <a:gd name="connsiteX194" fmla="*/ 372306 w 3103982"/>
                <a:gd name="connsiteY194" fmla="*/ 801568 h 3147951"/>
                <a:gd name="connsiteX195" fmla="*/ 374201 w 3103982"/>
                <a:gd name="connsiteY195" fmla="*/ 802744 h 3147951"/>
                <a:gd name="connsiteX196" fmla="*/ 376467 w 3103982"/>
                <a:gd name="connsiteY196" fmla="*/ 816504 h 3147951"/>
                <a:gd name="connsiteX197" fmla="*/ 377020 w 3103982"/>
                <a:gd name="connsiteY197" fmla="*/ 812604 h 3147951"/>
                <a:gd name="connsiteX198" fmla="*/ 394898 w 3103982"/>
                <a:gd name="connsiteY198" fmla="*/ 704231 h 3147951"/>
                <a:gd name="connsiteX199" fmla="*/ 456118 w 3103982"/>
                <a:gd name="connsiteY199" fmla="*/ 612105 h 3147951"/>
                <a:gd name="connsiteX200" fmla="*/ 998235 w 3103982"/>
                <a:gd name="connsiteY200" fmla="*/ 224581 h 3147951"/>
                <a:gd name="connsiteX201" fmla="*/ 1592657 w 3103982"/>
                <a:gd name="connsiteY201" fmla="*/ 8173 h 3147951"/>
                <a:gd name="connsiteX202" fmla="*/ 1778920 w 3103982"/>
                <a:gd name="connsiteY202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407721 w 3103982"/>
                <a:gd name="connsiteY72" fmla="*/ 3147640 h 3147951"/>
                <a:gd name="connsiteX73" fmla="*/ 2407527 w 3103982"/>
                <a:gd name="connsiteY73" fmla="*/ 3147772 h 3147951"/>
                <a:gd name="connsiteX74" fmla="*/ 2422446 w 3103982"/>
                <a:gd name="connsiteY74" fmla="*/ 3113164 h 3147951"/>
                <a:gd name="connsiteX75" fmla="*/ 2425192 w 3103982"/>
                <a:gd name="connsiteY75" fmla="*/ 3107339 h 3147951"/>
                <a:gd name="connsiteX76" fmla="*/ 2440488 w 3103982"/>
                <a:gd name="connsiteY76" fmla="*/ 3072056 h 3147951"/>
                <a:gd name="connsiteX77" fmla="*/ 2465493 w 3103982"/>
                <a:gd name="connsiteY77" fmla="*/ 2998904 h 3147951"/>
                <a:gd name="connsiteX78" fmla="*/ 2475781 w 3103982"/>
                <a:gd name="connsiteY78" fmla="*/ 2960849 h 3147951"/>
                <a:gd name="connsiteX79" fmla="*/ 2553853 w 3103982"/>
                <a:gd name="connsiteY79" fmla="*/ 2621704 h 3147951"/>
                <a:gd name="connsiteX80" fmla="*/ 2507975 w 3103982"/>
                <a:gd name="connsiteY80" fmla="*/ 2181399 h 3147951"/>
                <a:gd name="connsiteX81" fmla="*/ 2436792 w 3103982"/>
                <a:gd name="connsiteY81" fmla="*/ 1950508 h 3147951"/>
                <a:gd name="connsiteX82" fmla="*/ 2403963 w 3103982"/>
                <a:gd name="connsiteY82" fmla="*/ 1863657 h 3147951"/>
                <a:gd name="connsiteX83" fmla="*/ 2377374 w 3103982"/>
                <a:gd name="connsiteY83" fmla="*/ 1820860 h 3147951"/>
                <a:gd name="connsiteX84" fmla="*/ 2158488 w 3103982"/>
                <a:gd name="connsiteY84" fmla="*/ 1497823 h 3147951"/>
                <a:gd name="connsiteX85" fmla="*/ 2009601 w 3103982"/>
                <a:gd name="connsiteY85" fmla="*/ 1338712 h 3147951"/>
                <a:gd name="connsiteX86" fmla="*/ 2006243 w 3103982"/>
                <a:gd name="connsiteY86" fmla="*/ 1335280 h 3147951"/>
                <a:gd name="connsiteX87" fmla="*/ 1996734 w 3103982"/>
                <a:gd name="connsiteY87" fmla="*/ 1326201 h 3147951"/>
                <a:gd name="connsiteX88" fmla="*/ 1941547 w 3103982"/>
                <a:gd name="connsiteY88" fmla="*/ 1272203 h 3147951"/>
                <a:gd name="connsiteX89" fmla="*/ 1780568 w 3103982"/>
                <a:gd name="connsiteY89" fmla="*/ 1159710 h 3147951"/>
                <a:gd name="connsiteX90" fmla="*/ 1765251 w 3103982"/>
                <a:gd name="connsiteY90" fmla="*/ 1149075 h 3147951"/>
                <a:gd name="connsiteX91" fmla="*/ 2535589 w 3103982"/>
                <a:gd name="connsiteY91" fmla="*/ 591161 h 3147951"/>
                <a:gd name="connsiteX92" fmla="*/ 1073303 w 3103982"/>
                <a:gd name="connsiteY92" fmla="*/ 352844 h 3147951"/>
                <a:gd name="connsiteX93" fmla="*/ 1071223 w 3103982"/>
                <a:gd name="connsiteY93" fmla="*/ 354568 h 3147951"/>
                <a:gd name="connsiteX94" fmla="*/ 1073303 w 3103982"/>
                <a:gd name="connsiteY94" fmla="*/ 354627 h 3147951"/>
                <a:gd name="connsiteX95" fmla="*/ 1073066 w 3103982"/>
                <a:gd name="connsiteY95" fmla="*/ 354449 h 3147951"/>
                <a:gd name="connsiteX96" fmla="*/ 1073303 w 3103982"/>
                <a:gd name="connsiteY96" fmla="*/ 352844 h 3147951"/>
                <a:gd name="connsiteX97" fmla="*/ 1778920 w 3103982"/>
                <a:gd name="connsiteY97" fmla="*/ 49 h 3147951"/>
                <a:gd name="connsiteX98" fmla="*/ 1826538 w 3103982"/>
                <a:gd name="connsiteY98" fmla="*/ 625 h 3147951"/>
                <a:gd name="connsiteX99" fmla="*/ 2086269 w 3103982"/>
                <a:gd name="connsiteY99" fmla="*/ 36613 h 3147951"/>
                <a:gd name="connsiteX100" fmla="*/ 2094933 w 3103982"/>
                <a:gd name="connsiteY100" fmla="*/ 37952 h 3147951"/>
                <a:gd name="connsiteX101" fmla="*/ 2095843 w 3103982"/>
                <a:gd name="connsiteY101" fmla="*/ 37594 h 3147951"/>
                <a:gd name="connsiteX102" fmla="*/ 2188860 w 3103982"/>
                <a:gd name="connsiteY102" fmla="*/ 86035 h 3147951"/>
                <a:gd name="connsiteX103" fmla="*/ 2243126 w 3103982"/>
                <a:gd name="connsiteY103" fmla="*/ 112662 h 3147951"/>
                <a:gd name="connsiteX104" fmla="*/ 2263412 w 3103982"/>
                <a:gd name="connsiteY104" fmla="*/ 117478 h 3147951"/>
                <a:gd name="connsiteX105" fmla="*/ 2273848 w 3103982"/>
                <a:gd name="connsiteY105" fmla="*/ 119683 h 3147951"/>
                <a:gd name="connsiteX106" fmla="*/ 2275751 w 3103982"/>
                <a:gd name="connsiteY106" fmla="*/ 120407 h 3147951"/>
                <a:gd name="connsiteX107" fmla="*/ 2280087 w 3103982"/>
                <a:gd name="connsiteY107" fmla="*/ 121436 h 3147951"/>
                <a:gd name="connsiteX108" fmla="*/ 2306260 w 3103982"/>
                <a:gd name="connsiteY108" fmla="*/ 131390 h 3147951"/>
                <a:gd name="connsiteX109" fmla="*/ 2316092 w 3103982"/>
                <a:gd name="connsiteY109" fmla="*/ 132440 h 3147951"/>
                <a:gd name="connsiteX110" fmla="*/ 2316357 w 3103982"/>
                <a:gd name="connsiteY110" fmla="*/ 131550 h 3147951"/>
                <a:gd name="connsiteX111" fmla="*/ 2317701 w 3103982"/>
                <a:gd name="connsiteY111" fmla="*/ 120339 h 3147951"/>
                <a:gd name="connsiteX112" fmla="*/ 2419258 w 3103982"/>
                <a:gd name="connsiteY112" fmla="*/ 234157 h 3147951"/>
                <a:gd name="connsiteX113" fmla="*/ 2423868 w 3103982"/>
                <a:gd name="connsiteY113" fmla="*/ 246959 h 3147951"/>
                <a:gd name="connsiteX114" fmla="*/ 2437317 w 3103982"/>
                <a:gd name="connsiteY114" fmla="*/ 273828 h 3147951"/>
                <a:gd name="connsiteX115" fmla="*/ 2437304 w 3103982"/>
                <a:gd name="connsiteY115" fmla="*/ 273674 h 3147951"/>
                <a:gd name="connsiteX116" fmla="*/ 2475030 w 3103982"/>
                <a:gd name="connsiteY116" fmla="*/ 357037 h 3147951"/>
                <a:gd name="connsiteX117" fmla="*/ 2495460 w 3103982"/>
                <a:gd name="connsiteY117" fmla="*/ 427574 h 3147951"/>
                <a:gd name="connsiteX118" fmla="*/ 1590577 w 3103982"/>
                <a:gd name="connsiteY118" fmla="*/ 1070358 h 3147951"/>
                <a:gd name="connsiteX119" fmla="*/ 1581319 w 3103982"/>
                <a:gd name="connsiteY119" fmla="*/ 1074667 h 3147951"/>
                <a:gd name="connsiteX120" fmla="*/ 1555599 w 3103982"/>
                <a:gd name="connsiteY120" fmla="*/ 1087011 h 3147951"/>
                <a:gd name="connsiteX121" fmla="*/ 1513056 w 3103982"/>
                <a:gd name="connsiteY121" fmla="*/ 1107148 h 3147951"/>
                <a:gd name="connsiteX122" fmla="*/ 1490218 w 3103982"/>
                <a:gd name="connsiteY122" fmla="*/ 1117068 h 3147951"/>
                <a:gd name="connsiteX123" fmla="*/ 1430693 w 3103982"/>
                <a:gd name="connsiteY123" fmla="*/ 1144772 h 3147951"/>
                <a:gd name="connsiteX124" fmla="*/ 1106053 w 3103982"/>
                <a:gd name="connsiteY124" fmla="*/ 1326171 h 3147951"/>
                <a:gd name="connsiteX125" fmla="*/ 838530 w 3103982"/>
                <a:gd name="connsiteY125" fmla="*/ 1520528 h 3147951"/>
                <a:gd name="connsiteX126" fmla="*/ 568036 w 3103982"/>
                <a:gd name="connsiteY126" fmla="*/ 1930994 h 3147951"/>
                <a:gd name="connsiteX127" fmla="*/ 611008 w 3103982"/>
                <a:gd name="connsiteY127" fmla="*/ 2765300 h 3147951"/>
                <a:gd name="connsiteX128" fmla="*/ 675021 w 3103982"/>
                <a:gd name="connsiteY128" fmla="*/ 2996388 h 3147951"/>
                <a:gd name="connsiteX129" fmla="*/ 679197 w 3103982"/>
                <a:gd name="connsiteY129" fmla="*/ 3015148 h 3147951"/>
                <a:gd name="connsiteX130" fmla="*/ 680381 w 3103982"/>
                <a:gd name="connsiteY130" fmla="*/ 3023058 h 3147951"/>
                <a:gd name="connsiteX131" fmla="*/ 686907 w 3103982"/>
                <a:gd name="connsiteY131" fmla="*/ 3031804 h 3147951"/>
                <a:gd name="connsiteX132" fmla="*/ 693326 w 3103982"/>
                <a:gd name="connsiteY132" fmla="*/ 3041737 h 3147951"/>
                <a:gd name="connsiteX133" fmla="*/ 679403 w 3103982"/>
                <a:gd name="connsiteY133" fmla="*/ 3061656 h 3147951"/>
                <a:gd name="connsiteX134" fmla="*/ 660946 w 3103982"/>
                <a:gd name="connsiteY134" fmla="*/ 3059125 h 3147951"/>
                <a:gd name="connsiteX135" fmla="*/ 647265 w 3103982"/>
                <a:gd name="connsiteY135" fmla="*/ 3057608 h 3147951"/>
                <a:gd name="connsiteX136" fmla="*/ 575822 w 3103982"/>
                <a:gd name="connsiteY136" fmla="*/ 3038469 h 3147951"/>
                <a:gd name="connsiteX137" fmla="*/ 490056 w 3103982"/>
                <a:gd name="connsiteY137" fmla="*/ 2996567 h 3147951"/>
                <a:gd name="connsiteX138" fmla="*/ 389727 w 3103982"/>
                <a:gd name="connsiteY138" fmla="*/ 2922687 h 3147951"/>
                <a:gd name="connsiteX139" fmla="*/ 245535 w 3103982"/>
                <a:gd name="connsiteY139" fmla="*/ 2797277 h 3147951"/>
                <a:gd name="connsiteX140" fmla="*/ 156203 w 3103982"/>
                <a:gd name="connsiteY140" fmla="*/ 2708895 h 3147951"/>
                <a:gd name="connsiteX141" fmla="*/ 150340 w 3103982"/>
                <a:gd name="connsiteY141" fmla="*/ 2700235 h 3147951"/>
                <a:gd name="connsiteX142" fmla="*/ 114187 w 3103982"/>
                <a:gd name="connsiteY142" fmla="*/ 2650394 h 3147951"/>
                <a:gd name="connsiteX143" fmla="*/ 79409 w 3103982"/>
                <a:gd name="connsiteY143" fmla="*/ 2587050 h 3147951"/>
                <a:gd name="connsiteX144" fmla="*/ 68956 w 3103982"/>
                <a:gd name="connsiteY144" fmla="*/ 2559063 h 3147951"/>
                <a:gd name="connsiteX145" fmla="*/ 68117 w 3103982"/>
                <a:gd name="connsiteY145" fmla="*/ 2555986 h 3147951"/>
                <a:gd name="connsiteX146" fmla="*/ 66129 w 3103982"/>
                <a:gd name="connsiteY146" fmla="*/ 2552050 h 3147951"/>
                <a:gd name="connsiteX147" fmla="*/ 61580 w 3103982"/>
                <a:gd name="connsiteY147" fmla="*/ 2542949 h 3147951"/>
                <a:gd name="connsiteX148" fmla="*/ 62487 w 3103982"/>
                <a:gd name="connsiteY148" fmla="*/ 2527660 h 3147951"/>
                <a:gd name="connsiteX149" fmla="*/ 63369 w 3103982"/>
                <a:gd name="connsiteY149" fmla="*/ 2526991 h 3147951"/>
                <a:gd name="connsiteX150" fmla="*/ 63362 w 3103982"/>
                <a:gd name="connsiteY150" fmla="*/ 2526663 h 3147951"/>
                <a:gd name="connsiteX151" fmla="*/ 78801 w 3103982"/>
                <a:gd name="connsiteY151" fmla="*/ 2511529 h 3147951"/>
                <a:gd name="connsiteX152" fmla="*/ 88164 w 3103982"/>
                <a:gd name="connsiteY152" fmla="*/ 2513149 h 3147951"/>
                <a:gd name="connsiteX153" fmla="*/ 82502 w 3103982"/>
                <a:gd name="connsiteY153" fmla="*/ 2497392 h 3147951"/>
                <a:gd name="connsiteX154" fmla="*/ 55771 w 3103982"/>
                <a:gd name="connsiteY154" fmla="*/ 2406669 h 3147951"/>
                <a:gd name="connsiteX155" fmla="*/ 35290 w 3103982"/>
                <a:gd name="connsiteY155" fmla="*/ 2320087 h 3147951"/>
                <a:gd name="connsiteX156" fmla="*/ 31889 w 3103982"/>
                <a:gd name="connsiteY156" fmla="*/ 2313303 h 3147951"/>
                <a:gd name="connsiteX157" fmla="*/ 2142 w 3103982"/>
                <a:gd name="connsiteY157" fmla="*/ 2194950 h 3147951"/>
                <a:gd name="connsiteX158" fmla="*/ 716 w 3103982"/>
                <a:gd name="connsiteY158" fmla="*/ 1948884 h 3147951"/>
                <a:gd name="connsiteX159" fmla="*/ 45947 w 3103982"/>
                <a:gd name="connsiteY159" fmla="*/ 1821572 h 3147951"/>
                <a:gd name="connsiteX160" fmla="*/ 65442 w 3103982"/>
                <a:gd name="connsiteY160" fmla="*/ 1761482 h 3147951"/>
                <a:gd name="connsiteX161" fmla="*/ 135893 w 3103982"/>
                <a:gd name="connsiteY161" fmla="*/ 1715820 h 3147951"/>
                <a:gd name="connsiteX162" fmla="*/ 144260 w 3103982"/>
                <a:gd name="connsiteY162" fmla="*/ 1710442 h 3147951"/>
                <a:gd name="connsiteX163" fmla="*/ 173221 w 3103982"/>
                <a:gd name="connsiteY163" fmla="*/ 1668045 h 3147951"/>
                <a:gd name="connsiteX164" fmla="*/ 187288 w 3103982"/>
                <a:gd name="connsiteY164" fmla="*/ 1645938 h 3147951"/>
                <a:gd name="connsiteX165" fmla="*/ 179116 w 3103982"/>
                <a:gd name="connsiteY165" fmla="*/ 1644956 h 3147951"/>
                <a:gd name="connsiteX166" fmla="*/ 178710 w 3103982"/>
                <a:gd name="connsiteY166" fmla="*/ 1644483 h 3147951"/>
                <a:gd name="connsiteX167" fmla="*/ 177361 w 3103982"/>
                <a:gd name="connsiteY167" fmla="*/ 1644333 h 3147951"/>
                <a:gd name="connsiteX168" fmla="*/ 174086 w 3103982"/>
                <a:gd name="connsiteY168" fmla="*/ 1639105 h 3147951"/>
                <a:gd name="connsiteX169" fmla="*/ 173892 w 3103982"/>
                <a:gd name="connsiteY169" fmla="*/ 1638880 h 3147951"/>
                <a:gd name="connsiteX170" fmla="*/ 173869 w 3103982"/>
                <a:gd name="connsiteY170" fmla="*/ 1638759 h 3147951"/>
                <a:gd name="connsiteX171" fmla="*/ 171217 w 3103982"/>
                <a:gd name="connsiteY171" fmla="*/ 1634526 h 3147951"/>
                <a:gd name="connsiteX172" fmla="*/ 171445 w 3103982"/>
                <a:gd name="connsiteY172" fmla="*/ 1626108 h 3147951"/>
                <a:gd name="connsiteX173" fmla="*/ 170883 w 3103982"/>
                <a:gd name="connsiteY173" fmla="*/ 1623174 h 3147951"/>
                <a:gd name="connsiteX174" fmla="*/ 178907 w 3103982"/>
                <a:gd name="connsiteY174" fmla="*/ 1555892 h 3147951"/>
                <a:gd name="connsiteX175" fmla="*/ 182057 w 3103982"/>
                <a:gd name="connsiteY175" fmla="*/ 1457109 h 3147951"/>
                <a:gd name="connsiteX176" fmla="*/ 179086 w 3103982"/>
                <a:gd name="connsiteY176" fmla="*/ 1314284 h 3147951"/>
                <a:gd name="connsiteX177" fmla="*/ 232816 w 3103982"/>
                <a:gd name="connsiteY177" fmla="*/ 982689 h 3147951"/>
                <a:gd name="connsiteX178" fmla="*/ 235443 w 3103982"/>
                <a:gd name="connsiteY178" fmla="*/ 975911 h 3147951"/>
                <a:gd name="connsiteX179" fmla="*/ 246036 w 3103982"/>
                <a:gd name="connsiteY179" fmla="*/ 941776 h 3147951"/>
                <a:gd name="connsiteX180" fmla="*/ 258666 w 3103982"/>
                <a:gd name="connsiteY180" fmla="*/ 908232 h 3147951"/>
                <a:gd name="connsiteX181" fmla="*/ 272137 w 3103982"/>
                <a:gd name="connsiteY181" fmla="*/ 881236 h 3147951"/>
                <a:gd name="connsiteX182" fmla="*/ 281791 w 3103982"/>
                <a:gd name="connsiteY182" fmla="*/ 856328 h 3147951"/>
                <a:gd name="connsiteX183" fmla="*/ 289615 w 3103982"/>
                <a:gd name="connsiteY183" fmla="*/ 845870 h 3147951"/>
                <a:gd name="connsiteX184" fmla="*/ 302866 w 3103982"/>
                <a:gd name="connsiteY184" fmla="*/ 831360 h 3147951"/>
                <a:gd name="connsiteX185" fmla="*/ 306653 w 3103982"/>
                <a:gd name="connsiteY185" fmla="*/ 826058 h 3147951"/>
                <a:gd name="connsiteX186" fmla="*/ 324468 w 3103982"/>
                <a:gd name="connsiteY186" fmla="*/ 806568 h 3147951"/>
                <a:gd name="connsiteX187" fmla="*/ 326250 w 3103982"/>
                <a:gd name="connsiteY187" fmla="*/ 804321 h 3147951"/>
                <a:gd name="connsiteX188" fmla="*/ 347331 w 3103982"/>
                <a:gd name="connsiteY188" fmla="*/ 794114 h 3147951"/>
                <a:gd name="connsiteX189" fmla="*/ 354844 w 3103982"/>
                <a:gd name="connsiteY189" fmla="*/ 796137 h 3147951"/>
                <a:gd name="connsiteX190" fmla="*/ 362883 w 3103982"/>
                <a:gd name="connsiteY190" fmla="*/ 795726 h 3147951"/>
                <a:gd name="connsiteX191" fmla="*/ 370230 w 3103982"/>
                <a:gd name="connsiteY191" fmla="*/ 800281 h 3147951"/>
                <a:gd name="connsiteX192" fmla="*/ 372136 w 3103982"/>
                <a:gd name="connsiteY192" fmla="*/ 800794 h 3147951"/>
                <a:gd name="connsiteX193" fmla="*/ 372306 w 3103982"/>
                <a:gd name="connsiteY193" fmla="*/ 801568 h 3147951"/>
                <a:gd name="connsiteX194" fmla="*/ 374201 w 3103982"/>
                <a:gd name="connsiteY194" fmla="*/ 802744 h 3147951"/>
                <a:gd name="connsiteX195" fmla="*/ 376467 w 3103982"/>
                <a:gd name="connsiteY195" fmla="*/ 816504 h 3147951"/>
                <a:gd name="connsiteX196" fmla="*/ 377020 w 3103982"/>
                <a:gd name="connsiteY196" fmla="*/ 812604 h 3147951"/>
                <a:gd name="connsiteX197" fmla="*/ 394898 w 3103982"/>
                <a:gd name="connsiteY197" fmla="*/ 704231 h 3147951"/>
                <a:gd name="connsiteX198" fmla="*/ 456118 w 3103982"/>
                <a:gd name="connsiteY198" fmla="*/ 612105 h 3147951"/>
                <a:gd name="connsiteX199" fmla="*/ 998235 w 3103982"/>
                <a:gd name="connsiteY199" fmla="*/ 224581 h 3147951"/>
                <a:gd name="connsiteX200" fmla="*/ 1592657 w 3103982"/>
                <a:gd name="connsiteY200" fmla="*/ 8173 h 3147951"/>
                <a:gd name="connsiteX201" fmla="*/ 1778920 w 3103982"/>
                <a:gd name="connsiteY201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407721 w 3103982"/>
                <a:gd name="connsiteY72" fmla="*/ 3147640 h 3147951"/>
                <a:gd name="connsiteX73" fmla="*/ 2407527 w 3103982"/>
                <a:gd name="connsiteY73" fmla="*/ 3147772 h 3147951"/>
                <a:gd name="connsiteX74" fmla="*/ 2422446 w 3103982"/>
                <a:gd name="connsiteY74" fmla="*/ 3113164 h 3147951"/>
                <a:gd name="connsiteX75" fmla="*/ 2425192 w 3103982"/>
                <a:gd name="connsiteY75" fmla="*/ 3107339 h 3147951"/>
                <a:gd name="connsiteX76" fmla="*/ 2440488 w 3103982"/>
                <a:gd name="connsiteY76" fmla="*/ 3072056 h 3147951"/>
                <a:gd name="connsiteX77" fmla="*/ 2465493 w 3103982"/>
                <a:gd name="connsiteY77" fmla="*/ 2998904 h 3147951"/>
                <a:gd name="connsiteX78" fmla="*/ 2475781 w 3103982"/>
                <a:gd name="connsiteY78" fmla="*/ 2960849 h 3147951"/>
                <a:gd name="connsiteX79" fmla="*/ 2553853 w 3103982"/>
                <a:gd name="connsiteY79" fmla="*/ 2621704 h 3147951"/>
                <a:gd name="connsiteX80" fmla="*/ 2507975 w 3103982"/>
                <a:gd name="connsiteY80" fmla="*/ 2181399 h 3147951"/>
                <a:gd name="connsiteX81" fmla="*/ 2436792 w 3103982"/>
                <a:gd name="connsiteY81" fmla="*/ 1950508 h 3147951"/>
                <a:gd name="connsiteX82" fmla="*/ 2403963 w 3103982"/>
                <a:gd name="connsiteY82" fmla="*/ 1863657 h 3147951"/>
                <a:gd name="connsiteX83" fmla="*/ 2377374 w 3103982"/>
                <a:gd name="connsiteY83" fmla="*/ 1820860 h 3147951"/>
                <a:gd name="connsiteX84" fmla="*/ 2158488 w 3103982"/>
                <a:gd name="connsiteY84" fmla="*/ 1497823 h 3147951"/>
                <a:gd name="connsiteX85" fmla="*/ 2009601 w 3103982"/>
                <a:gd name="connsiteY85" fmla="*/ 1338712 h 3147951"/>
                <a:gd name="connsiteX86" fmla="*/ 2006243 w 3103982"/>
                <a:gd name="connsiteY86" fmla="*/ 1335280 h 3147951"/>
                <a:gd name="connsiteX87" fmla="*/ 1996734 w 3103982"/>
                <a:gd name="connsiteY87" fmla="*/ 1326201 h 3147951"/>
                <a:gd name="connsiteX88" fmla="*/ 1941547 w 3103982"/>
                <a:gd name="connsiteY88" fmla="*/ 1272203 h 3147951"/>
                <a:gd name="connsiteX89" fmla="*/ 1780568 w 3103982"/>
                <a:gd name="connsiteY89" fmla="*/ 1159710 h 3147951"/>
                <a:gd name="connsiteX90" fmla="*/ 1765251 w 3103982"/>
                <a:gd name="connsiteY90" fmla="*/ 1149075 h 3147951"/>
                <a:gd name="connsiteX91" fmla="*/ 2535589 w 3103982"/>
                <a:gd name="connsiteY91" fmla="*/ 591161 h 3147951"/>
                <a:gd name="connsiteX92" fmla="*/ 1073303 w 3103982"/>
                <a:gd name="connsiteY92" fmla="*/ 352844 h 3147951"/>
                <a:gd name="connsiteX93" fmla="*/ 1071223 w 3103982"/>
                <a:gd name="connsiteY93" fmla="*/ 354568 h 3147951"/>
                <a:gd name="connsiteX94" fmla="*/ 1073303 w 3103982"/>
                <a:gd name="connsiteY94" fmla="*/ 354627 h 3147951"/>
                <a:gd name="connsiteX95" fmla="*/ 1073066 w 3103982"/>
                <a:gd name="connsiteY95" fmla="*/ 354449 h 3147951"/>
                <a:gd name="connsiteX96" fmla="*/ 1073303 w 3103982"/>
                <a:gd name="connsiteY96" fmla="*/ 352844 h 3147951"/>
                <a:gd name="connsiteX97" fmla="*/ 1778920 w 3103982"/>
                <a:gd name="connsiteY97" fmla="*/ 49 h 3147951"/>
                <a:gd name="connsiteX98" fmla="*/ 1826538 w 3103982"/>
                <a:gd name="connsiteY98" fmla="*/ 625 h 3147951"/>
                <a:gd name="connsiteX99" fmla="*/ 2086269 w 3103982"/>
                <a:gd name="connsiteY99" fmla="*/ 36613 h 3147951"/>
                <a:gd name="connsiteX100" fmla="*/ 2094933 w 3103982"/>
                <a:gd name="connsiteY100" fmla="*/ 37952 h 3147951"/>
                <a:gd name="connsiteX101" fmla="*/ 2095843 w 3103982"/>
                <a:gd name="connsiteY101" fmla="*/ 37594 h 3147951"/>
                <a:gd name="connsiteX102" fmla="*/ 2188860 w 3103982"/>
                <a:gd name="connsiteY102" fmla="*/ 86035 h 3147951"/>
                <a:gd name="connsiteX103" fmla="*/ 2243126 w 3103982"/>
                <a:gd name="connsiteY103" fmla="*/ 112662 h 3147951"/>
                <a:gd name="connsiteX104" fmla="*/ 2263412 w 3103982"/>
                <a:gd name="connsiteY104" fmla="*/ 117478 h 3147951"/>
                <a:gd name="connsiteX105" fmla="*/ 2273848 w 3103982"/>
                <a:gd name="connsiteY105" fmla="*/ 119683 h 3147951"/>
                <a:gd name="connsiteX106" fmla="*/ 2275751 w 3103982"/>
                <a:gd name="connsiteY106" fmla="*/ 120407 h 3147951"/>
                <a:gd name="connsiteX107" fmla="*/ 2280087 w 3103982"/>
                <a:gd name="connsiteY107" fmla="*/ 121436 h 3147951"/>
                <a:gd name="connsiteX108" fmla="*/ 2306260 w 3103982"/>
                <a:gd name="connsiteY108" fmla="*/ 131390 h 3147951"/>
                <a:gd name="connsiteX109" fmla="*/ 2316092 w 3103982"/>
                <a:gd name="connsiteY109" fmla="*/ 132440 h 3147951"/>
                <a:gd name="connsiteX110" fmla="*/ 2316357 w 3103982"/>
                <a:gd name="connsiteY110" fmla="*/ 131550 h 3147951"/>
                <a:gd name="connsiteX111" fmla="*/ 2317701 w 3103982"/>
                <a:gd name="connsiteY111" fmla="*/ 120339 h 3147951"/>
                <a:gd name="connsiteX112" fmla="*/ 2419258 w 3103982"/>
                <a:gd name="connsiteY112" fmla="*/ 234157 h 3147951"/>
                <a:gd name="connsiteX113" fmla="*/ 2423868 w 3103982"/>
                <a:gd name="connsiteY113" fmla="*/ 246959 h 3147951"/>
                <a:gd name="connsiteX114" fmla="*/ 2437317 w 3103982"/>
                <a:gd name="connsiteY114" fmla="*/ 273828 h 3147951"/>
                <a:gd name="connsiteX115" fmla="*/ 2437304 w 3103982"/>
                <a:gd name="connsiteY115" fmla="*/ 273674 h 3147951"/>
                <a:gd name="connsiteX116" fmla="*/ 2475030 w 3103982"/>
                <a:gd name="connsiteY116" fmla="*/ 357037 h 3147951"/>
                <a:gd name="connsiteX117" fmla="*/ 2495460 w 3103982"/>
                <a:gd name="connsiteY117" fmla="*/ 427574 h 3147951"/>
                <a:gd name="connsiteX118" fmla="*/ 1590577 w 3103982"/>
                <a:gd name="connsiteY118" fmla="*/ 1070358 h 3147951"/>
                <a:gd name="connsiteX119" fmla="*/ 1676686 w 3103982"/>
                <a:gd name="connsiteY119" fmla="*/ 1299060 h 3147951"/>
                <a:gd name="connsiteX120" fmla="*/ 1555599 w 3103982"/>
                <a:gd name="connsiteY120" fmla="*/ 1087011 h 3147951"/>
                <a:gd name="connsiteX121" fmla="*/ 1513056 w 3103982"/>
                <a:gd name="connsiteY121" fmla="*/ 1107148 h 3147951"/>
                <a:gd name="connsiteX122" fmla="*/ 1490218 w 3103982"/>
                <a:gd name="connsiteY122" fmla="*/ 1117068 h 3147951"/>
                <a:gd name="connsiteX123" fmla="*/ 1430693 w 3103982"/>
                <a:gd name="connsiteY123" fmla="*/ 1144772 h 3147951"/>
                <a:gd name="connsiteX124" fmla="*/ 1106053 w 3103982"/>
                <a:gd name="connsiteY124" fmla="*/ 1326171 h 3147951"/>
                <a:gd name="connsiteX125" fmla="*/ 838530 w 3103982"/>
                <a:gd name="connsiteY125" fmla="*/ 1520528 h 3147951"/>
                <a:gd name="connsiteX126" fmla="*/ 568036 w 3103982"/>
                <a:gd name="connsiteY126" fmla="*/ 1930994 h 3147951"/>
                <a:gd name="connsiteX127" fmla="*/ 611008 w 3103982"/>
                <a:gd name="connsiteY127" fmla="*/ 2765300 h 3147951"/>
                <a:gd name="connsiteX128" fmla="*/ 675021 w 3103982"/>
                <a:gd name="connsiteY128" fmla="*/ 2996388 h 3147951"/>
                <a:gd name="connsiteX129" fmla="*/ 679197 w 3103982"/>
                <a:gd name="connsiteY129" fmla="*/ 3015148 h 3147951"/>
                <a:gd name="connsiteX130" fmla="*/ 680381 w 3103982"/>
                <a:gd name="connsiteY130" fmla="*/ 3023058 h 3147951"/>
                <a:gd name="connsiteX131" fmla="*/ 686907 w 3103982"/>
                <a:gd name="connsiteY131" fmla="*/ 3031804 h 3147951"/>
                <a:gd name="connsiteX132" fmla="*/ 693326 w 3103982"/>
                <a:gd name="connsiteY132" fmla="*/ 3041737 h 3147951"/>
                <a:gd name="connsiteX133" fmla="*/ 679403 w 3103982"/>
                <a:gd name="connsiteY133" fmla="*/ 3061656 h 3147951"/>
                <a:gd name="connsiteX134" fmla="*/ 660946 w 3103982"/>
                <a:gd name="connsiteY134" fmla="*/ 3059125 h 3147951"/>
                <a:gd name="connsiteX135" fmla="*/ 647265 w 3103982"/>
                <a:gd name="connsiteY135" fmla="*/ 3057608 h 3147951"/>
                <a:gd name="connsiteX136" fmla="*/ 575822 w 3103982"/>
                <a:gd name="connsiteY136" fmla="*/ 3038469 h 3147951"/>
                <a:gd name="connsiteX137" fmla="*/ 490056 w 3103982"/>
                <a:gd name="connsiteY137" fmla="*/ 2996567 h 3147951"/>
                <a:gd name="connsiteX138" fmla="*/ 389727 w 3103982"/>
                <a:gd name="connsiteY138" fmla="*/ 2922687 h 3147951"/>
                <a:gd name="connsiteX139" fmla="*/ 245535 w 3103982"/>
                <a:gd name="connsiteY139" fmla="*/ 2797277 h 3147951"/>
                <a:gd name="connsiteX140" fmla="*/ 156203 w 3103982"/>
                <a:gd name="connsiteY140" fmla="*/ 2708895 h 3147951"/>
                <a:gd name="connsiteX141" fmla="*/ 150340 w 3103982"/>
                <a:gd name="connsiteY141" fmla="*/ 2700235 h 3147951"/>
                <a:gd name="connsiteX142" fmla="*/ 114187 w 3103982"/>
                <a:gd name="connsiteY142" fmla="*/ 2650394 h 3147951"/>
                <a:gd name="connsiteX143" fmla="*/ 79409 w 3103982"/>
                <a:gd name="connsiteY143" fmla="*/ 2587050 h 3147951"/>
                <a:gd name="connsiteX144" fmla="*/ 68956 w 3103982"/>
                <a:gd name="connsiteY144" fmla="*/ 2559063 h 3147951"/>
                <a:gd name="connsiteX145" fmla="*/ 68117 w 3103982"/>
                <a:gd name="connsiteY145" fmla="*/ 2555986 h 3147951"/>
                <a:gd name="connsiteX146" fmla="*/ 66129 w 3103982"/>
                <a:gd name="connsiteY146" fmla="*/ 2552050 h 3147951"/>
                <a:gd name="connsiteX147" fmla="*/ 61580 w 3103982"/>
                <a:gd name="connsiteY147" fmla="*/ 2542949 h 3147951"/>
                <a:gd name="connsiteX148" fmla="*/ 62487 w 3103982"/>
                <a:gd name="connsiteY148" fmla="*/ 2527660 h 3147951"/>
                <a:gd name="connsiteX149" fmla="*/ 63369 w 3103982"/>
                <a:gd name="connsiteY149" fmla="*/ 2526991 h 3147951"/>
                <a:gd name="connsiteX150" fmla="*/ 63362 w 3103982"/>
                <a:gd name="connsiteY150" fmla="*/ 2526663 h 3147951"/>
                <a:gd name="connsiteX151" fmla="*/ 78801 w 3103982"/>
                <a:gd name="connsiteY151" fmla="*/ 2511529 h 3147951"/>
                <a:gd name="connsiteX152" fmla="*/ 88164 w 3103982"/>
                <a:gd name="connsiteY152" fmla="*/ 2513149 h 3147951"/>
                <a:gd name="connsiteX153" fmla="*/ 82502 w 3103982"/>
                <a:gd name="connsiteY153" fmla="*/ 2497392 h 3147951"/>
                <a:gd name="connsiteX154" fmla="*/ 55771 w 3103982"/>
                <a:gd name="connsiteY154" fmla="*/ 2406669 h 3147951"/>
                <a:gd name="connsiteX155" fmla="*/ 35290 w 3103982"/>
                <a:gd name="connsiteY155" fmla="*/ 2320087 h 3147951"/>
                <a:gd name="connsiteX156" fmla="*/ 31889 w 3103982"/>
                <a:gd name="connsiteY156" fmla="*/ 2313303 h 3147951"/>
                <a:gd name="connsiteX157" fmla="*/ 2142 w 3103982"/>
                <a:gd name="connsiteY157" fmla="*/ 2194950 h 3147951"/>
                <a:gd name="connsiteX158" fmla="*/ 716 w 3103982"/>
                <a:gd name="connsiteY158" fmla="*/ 1948884 h 3147951"/>
                <a:gd name="connsiteX159" fmla="*/ 45947 w 3103982"/>
                <a:gd name="connsiteY159" fmla="*/ 1821572 h 3147951"/>
                <a:gd name="connsiteX160" fmla="*/ 65442 w 3103982"/>
                <a:gd name="connsiteY160" fmla="*/ 1761482 h 3147951"/>
                <a:gd name="connsiteX161" fmla="*/ 135893 w 3103982"/>
                <a:gd name="connsiteY161" fmla="*/ 1715820 h 3147951"/>
                <a:gd name="connsiteX162" fmla="*/ 144260 w 3103982"/>
                <a:gd name="connsiteY162" fmla="*/ 1710442 h 3147951"/>
                <a:gd name="connsiteX163" fmla="*/ 173221 w 3103982"/>
                <a:gd name="connsiteY163" fmla="*/ 1668045 h 3147951"/>
                <a:gd name="connsiteX164" fmla="*/ 187288 w 3103982"/>
                <a:gd name="connsiteY164" fmla="*/ 1645938 h 3147951"/>
                <a:gd name="connsiteX165" fmla="*/ 179116 w 3103982"/>
                <a:gd name="connsiteY165" fmla="*/ 1644956 h 3147951"/>
                <a:gd name="connsiteX166" fmla="*/ 178710 w 3103982"/>
                <a:gd name="connsiteY166" fmla="*/ 1644483 h 3147951"/>
                <a:gd name="connsiteX167" fmla="*/ 177361 w 3103982"/>
                <a:gd name="connsiteY167" fmla="*/ 1644333 h 3147951"/>
                <a:gd name="connsiteX168" fmla="*/ 174086 w 3103982"/>
                <a:gd name="connsiteY168" fmla="*/ 1639105 h 3147951"/>
                <a:gd name="connsiteX169" fmla="*/ 173892 w 3103982"/>
                <a:gd name="connsiteY169" fmla="*/ 1638880 h 3147951"/>
                <a:gd name="connsiteX170" fmla="*/ 173869 w 3103982"/>
                <a:gd name="connsiteY170" fmla="*/ 1638759 h 3147951"/>
                <a:gd name="connsiteX171" fmla="*/ 171217 w 3103982"/>
                <a:gd name="connsiteY171" fmla="*/ 1634526 h 3147951"/>
                <a:gd name="connsiteX172" fmla="*/ 171445 w 3103982"/>
                <a:gd name="connsiteY172" fmla="*/ 1626108 h 3147951"/>
                <a:gd name="connsiteX173" fmla="*/ 170883 w 3103982"/>
                <a:gd name="connsiteY173" fmla="*/ 1623174 h 3147951"/>
                <a:gd name="connsiteX174" fmla="*/ 178907 w 3103982"/>
                <a:gd name="connsiteY174" fmla="*/ 1555892 h 3147951"/>
                <a:gd name="connsiteX175" fmla="*/ 182057 w 3103982"/>
                <a:gd name="connsiteY175" fmla="*/ 1457109 h 3147951"/>
                <a:gd name="connsiteX176" fmla="*/ 179086 w 3103982"/>
                <a:gd name="connsiteY176" fmla="*/ 1314284 h 3147951"/>
                <a:gd name="connsiteX177" fmla="*/ 232816 w 3103982"/>
                <a:gd name="connsiteY177" fmla="*/ 982689 h 3147951"/>
                <a:gd name="connsiteX178" fmla="*/ 235443 w 3103982"/>
                <a:gd name="connsiteY178" fmla="*/ 975911 h 3147951"/>
                <a:gd name="connsiteX179" fmla="*/ 246036 w 3103982"/>
                <a:gd name="connsiteY179" fmla="*/ 941776 h 3147951"/>
                <a:gd name="connsiteX180" fmla="*/ 258666 w 3103982"/>
                <a:gd name="connsiteY180" fmla="*/ 908232 h 3147951"/>
                <a:gd name="connsiteX181" fmla="*/ 272137 w 3103982"/>
                <a:gd name="connsiteY181" fmla="*/ 881236 h 3147951"/>
                <a:gd name="connsiteX182" fmla="*/ 281791 w 3103982"/>
                <a:gd name="connsiteY182" fmla="*/ 856328 h 3147951"/>
                <a:gd name="connsiteX183" fmla="*/ 289615 w 3103982"/>
                <a:gd name="connsiteY183" fmla="*/ 845870 h 3147951"/>
                <a:gd name="connsiteX184" fmla="*/ 302866 w 3103982"/>
                <a:gd name="connsiteY184" fmla="*/ 831360 h 3147951"/>
                <a:gd name="connsiteX185" fmla="*/ 306653 w 3103982"/>
                <a:gd name="connsiteY185" fmla="*/ 826058 h 3147951"/>
                <a:gd name="connsiteX186" fmla="*/ 324468 w 3103982"/>
                <a:gd name="connsiteY186" fmla="*/ 806568 h 3147951"/>
                <a:gd name="connsiteX187" fmla="*/ 326250 w 3103982"/>
                <a:gd name="connsiteY187" fmla="*/ 804321 h 3147951"/>
                <a:gd name="connsiteX188" fmla="*/ 347331 w 3103982"/>
                <a:gd name="connsiteY188" fmla="*/ 794114 h 3147951"/>
                <a:gd name="connsiteX189" fmla="*/ 354844 w 3103982"/>
                <a:gd name="connsiteY189" fmla="*/ 796137 h 3147951"/>
                <a:gd name="connsiteX190" fmla="*/ 362883 w 3103982"/>
                <a:gd name="connsiteY190" fmla="*/ 795726 h 3147951"/>
                <a:gd name="connsiteX191" fmla="*/ 370230 w 3103982"/>
                <a:gd name="connsiteY191" fmla="*/ 800281 h 3147951"/>
                <a:gd name="connsiteX192" fmla="*/ 372136 w 3103982"/>
                <a:gd name="connsiteY192" fmla="*/ 800794 h 3147951"/>
                <a:gd name="connsiteX193" fmla="*/ 372306 w 3103982"/>
                <a:gd name="connsiteY193" fmla="*/ 801568 h 3147951"/>
                <a:gd name="connsiteX194" fmla="*/ 374201 w 3103982"/>
                <a:gd name="connsiteY194" fmla="*/ 802744 h 3147951"/>
                <a:gd name="connsiteX195" fmla="*/ 376467 w 3103982"/>
                <a:gd name="connsiteY195" fmla="*/ 816504 h 3147951"/>
                <a:gd name="connsiteX196" fmla="*/ 377020 w 3103982"/>
                <a:gd name="connsiteY196" fmla="*/ 812604 h 3147951"/>
                <a:gd name="connsiteX197" fmla="*/ 394898 w 3103982"/>
                <a:gd name="connsiteY197" fmla="*/ 704231 h 3147951"/>
                <a:gd name="connsiteX198" fmla="*/ 456118 w 3103982"/>
                <a:gd name="connsiteY198" fmla="*/ 612105 h 3147951"/>
                <a:gd name="connsiteX199" fmla="*/ 998235 w 3103982"/>
                <a:gd name="connsiteY199" fmla="*/ 224581 h 3147951"/>
                <a:gd name="connsiteX200" fmla="*/ 1592657 w 3103982"/>
                <a:gd name="connsiteY200" fmla="*/ 8173 h 3147951"/>
                <a:gd name="connsiteX201" fmla="*/ 1778920 w 3103982"/>
                <a:gd name="connsiteY201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407721 w 3103982"/>
                <a:gd name="connsiteY72" fmla="*/ 3147640 h 3147951"/>
                <a:gd name="connsiteX73" fmla="*/ 2407527 w 3103982"/>
                <a:gd name="connsiteY73" fmla="*/ 3147772 h 3147951"/>
                <a:gd name="connsiteX74" fmla="*/ 2422446 w 3103982"/>
                <a:gd name="connsiteY74" fmla="*/ 3113164 h 3147951"/>
                <a:gd name="connsiteX75" fmla="*/ 2425192 w 3103982"/>
                <a:gd name="connsiteY75" fmla="*/ 3107339 h 3147951"/>
                <a:gd name="connsiteX76" fmla="*/ 2440488 w 3103982"/>
                <a:gd name="connsiteY76" fmla="*/ 3072056 h 3147951"/>
                <a:gd name="connsiteX77" fmla="*/ 2465493 w 3103982"/>
                <a:gd name="connsiteY77" fmla="*/ 2998904 h 3147951"/>
                <a:gd name="connsiteX78" fmla="*/ 2475781 w 3103982"/>
                <a:gd name="connsiteY78" fmla="*/ 2960849 h 3147951"/>
                <a:gd name="connsiteX79" fmla="*/ 2553853 w 3103982"/>
                <a:gd name="connsiteY79" fmla="*/ 2621704 h 3147951"/>
                <a:gd name="connsiteX80" fmla="*/ 2507975 w 3103982"/>
                <a:gd name="connsiteY80" fmla="*/ 2181399 h 3147951"/>
                <a:gd name="connsiteX81" fmla="*/ 2436792 w 3103982"/>
                <a:gd name="connsiteY81" fmla="*/ 1950508 h 3147951"/>
                <a:gd name="connsiteX82" fmla="*/ 2403963 w 3103982"/>
                <a:gd name="connsiteY82" fmla="*/ 1863657 h 3147951"/>
                <a:gd name="connsiteX83" fmla="*/ 2377374 w 3103982"/>
                <a:gd name="connsiteY83" fmla="*/ 1820860 h 3147951"/>
                <a:gd name="connsiteX84" fmla="*/ 2158488 w 3103982"/>
                <a:gd name="connsiteY84" fmla="*/ 1497823 h 3147951"/>
                <a:gd name="connsiteX85" fmla="*/ 2009601 w 3103982"/>
                <a:gd name="connsiteY85" fmla="*/ 1338712 h 3147951"/>
                <a:gd name="connsiteX86" fmla="*/ 2006243 w 3103982"/>
                <a:gd name="connsiteY86" fmla="*/ 1335280 h 3147951"/>
                <a:gd name="connsiteX87" fmla="*/ 1996734 w 3103982"/>
                <a:gd name="connsiteY87" fmla="*/ 1326201 h 3147951"/>
                <a:gd name="connsiteX88" fmla="*/ 1941547 w 3103982"/>
                <a:gd name="connsiteY88" fmla="*/ 1272203 h 3147951"/>
                <a:gd name="connsiteX89" fmla="*/ 1780568 w 3103982"/>
                <a:gd name="connsiteY89" fmla="*/ 1159710 h 3147951"/>
                <a:gd name="connsiteX90" fmla="*/ 1765251 w 3103982"/>
                <a:gd name="connsiteY90" fmla="*/ 1149075 h 3147951"/>
                <a:gd name="connsiteX91" fmla="*/ 2535589 w 3103982"/>
                <a:gd name="connsiteY91" fmla="*/ 591161 h 3147951"/>
                <a:gd name="connsiteX92" fmla="*/ 1073303 w 3103982"/>
                <a:gd name="connsiteY92" fmla="*/ 352844 h 3147951"/>
                <a:gd name="connsiteX93" fmla="*/ 1071223 w 3103982"/>
                <a:gd name="connsiteY93" fmla="*/ 354568 h 3147951"/>
                <a:gd name="connsiteX94" fmla="*/ 1073303 w 3103982"/>
                <a:gd name="connsiteY94" fmla="*/ 354627 h 3147951"/>
                <a:gd name="connsiteX95" fmla="*/ 1073066 w 3103982"/>
                <a:gd name="connsiteY95" fmla="*/ 354449 h 3147951"/>
                <a:gd name="connsiteX96" fmla="*/ 1073303 w 3103982"/>
                <a:gd name="connsiteY96" fmla="*/ 352844 h 3147951"/>
                <a:gd name="connsiteX97" fmla="*/ 1778920 w 3103982"/>
                <a:gd name="connsiteY97" fmla="*/ 49 h 3147951"/>
                <a:gd name="connsiteX98" fmla="*/ 1826538 w 3103982"/>
                <a:gd name="connsiteY98" fmla="*/ 625 h 3147951"/>
                <a:gd name="connsiteX99" fmla="*/ 2086269 w 3103982"/>
                <a:gd name="connsiteY99" fmla="*/ 36613 h 3147951"/>
                <a:gd name="connsiteX100" fmla="*/ 2094933 w 3103982"/>
                <a:gd name="connsiteY100" fmla="*/ 37952 h 3147951"/>
                <a:gd name="connsiteX101" fmla="*/ 2095843 w 3103982"/>
                <a:gd name="connsiteY101" fmla="*/ 37594 h 3147951"/>
                <a:gd name="connsiteX102" fmla="*/ 2188860 w 3103982"/>
                <a:gd name="connsiteY102" fmla="*/ 86035 h 3147951"/>
                <a:gd name="connsiteX103" fmla="*/ 2243126 w 3103982"/>
                <a:gd name="connsiteY103" fmla="*/ 112662 h 3147951"/>
                <a:gd name="connsiteX104" fmla="*/ 2263412 w 3103982"/>
                <a:gd name="connsiteY104" fmla="*/ 117478 h 3147951"/>
                <a:gd name="connsiteX105" fmla="*/ 2273848 w 3103982"/>
                <a:gd name="connsiteY105" fmla="*/ 119683 h 3147951"/>
                <a:gd name="connsiteX106" fmla="*/ 2275751 w 3103982"/>
                <a:gd name="connsiteY106" fmla="*/ 120407 h 3147951"/>
                <a:gd name="connsiteX107" fmla="*/ 2280087 w 3103982"/>
                <a:gd name="connsiteY107" fmla="*/ 121436 h 3147951"/>
                <a:gd name="connsiteX108" fmla="*/ 2306260 w 3103982"/>
                <a:gd name="connsiteY108" fmla="*/ 131390 h 3147951"/>
                <a:gd name="connsiteX109" fmla="*/ 2316092 w 3103982"/>
                <a:gd name="connsiteY109" fmla="*/ 132440 h 3147951"/>
                <a:gd name="connsiteX110" fmla="*/ 2316357 w 3103982"/>
                <a:gd name="connsiteY110" fmla="*/ 131550 h 3147951"/>
                <a:gd name="connsiteX111" fmla="*/ 2317701 w 3103982"/>
                <a:gd name="connsiteY111" fmla="*/ 120339 h 3147951"/>
                <a:gd name="connsiteX112" fmla="*/ 2419258 w 3103982"/>
                <a:gd name="connsiteY112" fmla="*/ 234157 h 3147951"/>
                <a:gd name="connsiteX113" fmla="*/ 2423868 w 3103982"/>
                <a:gd name="connsiteY113" fmla="*/ 246959 h 3147951"/>
                <a:gd name="connsiteX114" fmla="*/ 2437317 w 3103982"/>
                <a:gd name="connsiteY114" fmla="*/ 273828 h 3147951"/>
                <a:gd name="connsiteX115" fmla="*/ 2437304 w 3103982"/>
                <a:gd name="connsiteY115" fmla="*/ 273674 h 3147951"/>
                <a:gd name="connsiteX116" fmla="*/ 2475030 w 3103982"/>
                <a:gd name="connsiteY116" fmla="*/ 357037 h 3147951"/>
                <a:gd name="connsiteX117" fmla="*/ 2495460 w 3103982"/>
                <a:gd name="connsiteY117" fmla="*/ 427574 h 3147951"/>
                <a:gd name="connsiteX118" fmla="*/ 1680334 w 3103982"/>
                <a:gd name="connsiteY118" fmla="*/ 1036700 h 3147951"/>
                <a:gd name="connsiteX119" fmla="*/ 1676686 w 3103982"/>
                <a:gd name="connsiteY119" fmla="*/ 1299060 h 3147951"/>
                <a:gd name="connsiteX120" fmla="*/ 1555599 w 3103982"/>
                <a:gd name="connsiteY120" fmla="*/ 1087011 h 3147951"/>
                <a:gd name="connsiteX121" fmla="*/ 1513056 w 3103982"/>
                <a:gd name="connsiteY121" fmla="*/ 1107148 h 3147951"/>
                <a:gd name="connsiteX122" fmla="*/ 1490218 w 3103982"/>
                <a:gd name="connsiteY122" fmla="*/ 1117068 h 3147951"/>
                <a:gd name="connsiteX123" fmla="*/ 1430693 w 3103982"/>
                <a:gd name="connsiteY123" fmla="*/ 1144772 h 3147951"/>
                <a:gd name="connsiteX124" fmla="*/ 1106053 w 3103982"/>
                <a:gd name="connsiteY124" fmla="*/ 1326171 h 3147951"/>
                <a:gd name="connsiteX125" fmla="*/ 838530 w 3103982"/>
                <a:gd name="connsiteY125" fmla="*/ 1520528 h 3147951"/>
                <a:gd name="connsiteX126" fmla="*/ 568036 w 3103982"/>
                <a:gd name="connsiteY126" fmla="*/ 1930994 h 3147951"/>
                <a:gd name="connsiteX127" fmla="*/ 611008 w 3103982"/>
                <a:gd name="connsiteY127" fmla="*/ 2765300 h 3147951"/>
                <a:gd name="connsiteX128" fmla="*/ 675021 w 3103982"/>
                <a:gd name="connsiteY128" fmla="*/ 2996388 h 3147951"/>
                <a:gd name="connsiteX129" fmla="*/ 679197 w 3103982"/>
                <a:gd name="connsiteY129" fmla="*/ 3015148 h 3147951"/>
                <a:gd name="connsiteX130" fmla="*/ 680381 w 3103982"/>
                <a:gd name="connsiteY130" fmla="*/ 3023058 h 3147951"/>
                <a:gd name="connsiteX131" fmla="*/ 686907 w 3103982"/>
                <a:gd name="connsiteY131" fmla="*/ 3031804 h 3147951"/>
                <a:gd name="connsiteX132" fmla="*/ 693326 w 3103982"/>
                <a:gd name="connsiteY132" fmla="*/ 3041737 h 3147951"/>
                <a:gd name="connsiteX133" fmla="*/ 679403 w 3103982"/>
                <a:gd name="connsiteY133" fmla="*/ 3061656 h 3147951"/>
                <a:gd name="connsiteX134" fmla="*/ 660946 w 3103982"/>
                <a:gd name="connsiteY134" fmla="*/ 3059125 h 3147951"/>
                <a:gd name="connsiteX135" fmla="*/ 647265 w 3103982"/>
                <a:gd name="connsiteY135" fmla="*/ 3057608 h 3147951"/>
                <a:gd name="connsiteX136" fmla="*/ 575822 w 3103982"/>
                <a:gd name="connsiteY136" fmla="*/ 3038469 h 3147951"/>
                <a:gd name="connsiteX137" fmla="*/ 490056 w 3103982"/>
                <a:gd name="connsiteY137" fmla="*/ 2996567 h 3147951"/>
                <a:gd name="connsiteX138" fmla="*/ 389727 w 3103982"/>
                <a:gd name="connsiteY138" fmla="*/ 2922687 h 3147951"/>
                <a:gd name="connsiteX139" fmla="*/ 245535 w 3103982"/>
                <a:gd name="connsiteY139" fmla="*/ 2797277 h 3147951"/>
                <a:gd name="connsiteX140" fmla="*/ 156203 w 3103982"/>
                <a:gd name="connsiteY140" fmla="*/ 2708895 h 3147951"/>
                <a:gd name="connsiteX141" fmla="*/ 150340 w 3103982"/>
                <a:gd name="connsiteY141" fmla="*/ 2700235 h 3147951"/>
                <a:gd name="connsiteX142" fmla="*/ 114187 w 3103982"/>
                <a:gd name="connsiteY142" fmla="*/ 2650394 h 3147951"/>
                <a:gd name="connsiteX143" fmla="*/ 79409 w 3103982"/>
                <a:gd name="connsiteY143" fmla="*/ 2587050 h 3147951"/>
                <a:gd name="connsiteX144" fmla="*/ 68956 w 3103982"/>
                <a:gd name="connsiteY144" fmla="*/ 2559063 h 3147951"/>
                <a:gd name="connsiteX145" fmla="*/ 68117 w 3103982"/>
                <a:gd name="connsiteY145" fmla="*/ 2555986 h 3147951"/>
                <a:gd name="connsiteX146" fmla="*/ 66129 w 3103982"/>
                <a:gd name="connsiteY146" fmla="*/ 2552050 h 3147951"/>
                <a:gd name="connsiteX147" fmla="*/ 61580 w 3103982"/>
                <a:gd name="connsiteY147" fmla="*/ 2542949 h 3147951"/>
                <a:gd name="connsiteX148" fmla="*/ 62487 w 3103982"/>
                <a:gd name="connsiteY148" fmla="*/ 2527660 h 3147951"/>
                <a:gd name="connsiteX149" fmla="*/ 63369 w 3103982"/>
                <a:gd name="connsiteY149" fmla="*/ 2526991 h 3147951"/>
                <a:gd name="connsiteX150" fmla="*/ 63362 w 3103982"/>
                <a:gd name="connsiteY150" fmla="*/ 2526663 h 3147951"/>
                <a:gd name="connsiteX151" fmla="*/ 78801 w 3103982"/>
                <a:gd name="connsiteY151" fmla="*/ 2511529 h 3147951"/>
                <a:gd name="connsiteX152" fmla="*/ 88164 w 3103982"/>
                <a:gd name="connsiteY152" fmla="*/ 2513149 h 3147951"/>
                <a:gd name="connsiteX153" fmla="*/ 82502 w 3103982"/>
                <a:gd name="connsiteY153" fmla="*/ 2497392 h 3147951"/>
                <a:gd name="connsiteX154" fmla="*/ 55771 w 3103982"/>
                <a:gd name="connsiteY154" fmla="*/ 2406669 h 3147951"/>
                <a:gd name="connsiteX155" fmla="*/ 35290 w 3103982"/>
                <a:gd name="connsiteY155" fmla="*/ 2320087 h 3147951"/>
                <a:gd name="connsiteX156" fmla="*/ 31889 w 3103982"/>
                <a:gd name="connsiteY156" fmla="*/ 2313303 h 3147951"/>
                <a:gd name="connsiteX157" fmla="*/ 2142 w 3103982"/>
                <a:gd name="connsiteY157" fmla="*/ 2194950 h 3147951"/>
                <a:gd name="connsiteX158" fmla="*/ 716 w 3103982"/>
                <a:gd name="connsiteY158" fmla="*/ 1948884 h 3147951"/>
                <a:gd name="connsiteX159" fmla="*/ 45947 w 3103982"/>
                <a:gd name="connsiteY159" fmla="*/ 1821572 h 3147951"/>
                <a:gd name="connsiteX160" fmla="*/ 65442 w 3103982"/>
                <a:gd name="connsiteY160" fmla="*/ 1761482 h 3147951"/>
                <a:gd name="connsiteX161" fmla="*/ 135893 w 3103982"/>
                <a:gd name="connsiteY161" fmla="*/ 1715820 h 3147951"/>
                <a:gd name="connsiteX162" fmla="*/ 144260 w 3103982"/>
                <a:gd name="connsiteY162" fmla="*/ 1710442 h 3147951"/>
                <a:gd name="connsiteX163" fmla="*/ 173221 w 3103982"/>
                <a:gd name="connsiteY163" fmla="*/ 1668045 h 3147951"/>
                <a:gd name="connsiteX164" fmla="*/ 187288 w 3103982"/>
                <a:gd name="connsiteY164" fmla="*/ 1645938 h 3147951"/>
                <a:gd name="connsiteX165" fmla="*/ 179116 w 3103982"/>
                <a:gd name="connsiteY165" fmla="*/ 1644956 h 3147951"/>
                <a:gd name="connsiteX166" fmla="*/ 178710 w 3103982"/>
                <a:gd name="connsiteY166" fmla="*/ 1644483 h 3147951"/>
                <a:gd name="connsiteX167" fmla="*/ 177361 w 3103982"/>
                <a:gd name="connsiteY167" fmla="*/ 1644333 h 3147951"/>
                <a:gd name="connsiteX168" fmla="*/ 174086 w 3103982"/>
                <a:gd name="connsiteY168" fmla="*/ 1639105 h 3147951"/>
                <a:gd name="connsiteX169" fmla="*/ 173892 w 3103982"/>
                <a:gd name="connsiteY169" fmla="*/ 1638880 h 3147951"/>
                <a:gd name="connsiteX170" fmla="*/ 173869 w 3103982"/>
                <a:gd name="connsiteY170" fmla="*/ 1638759 h 3147951"/>
                <a:gd name="connsiteX171" fmla="*/ 171217 w 3103982"/>
                <a:gd name="connsiteY171" fmla="*/ 1634526 h 3147951"/>
                <a:gd name="connsiteX172" fmla="*/ 171445 w 3103982"/>
                <a:gd name="connsiteY172" fmla="*/ 1626108 h 3147951"/>
                <a:gd name="connsiteX173" fmla="*/ 170883 w 3103982"/>
                <a:gd name="connsiteY173" fmla="*/ 1623174 h 3147951"/>
                <a:gd name="connsiteX174" fmla="*/ 178907 w 3103982"/>
                <a:gd name="connsiteY174" fmla="*/ 1555892 h 3147951"/>
                <a:gd name="connsiteX175" fmla="*/ 182057 w 3103982"/>
                <a:gd name="connsiteY175" fmla="*/ 1457109 h 3147951"/>
                <a:gd name="connsiteX176" fmla="*/ 179086 w 3103982"/>
                <a:gd name="connsiteY176" fmla="*/ 1314284 h 3147951"/>
                <a:gd name="connsiteX177" fmla="*/ 232816 w 3103982"/>
                <a:gd name="connsiteY177" fmla="*/ 982689 h 3147951"/>
                <a:gd name="connsiteX178" fmla="*/ 235443 w 3103982"/>
                <a:gd name="connsiteY178" fmla="*/ 975911 h 3147951"/>
                <a:gd name="connsiteX179" fmla="*/ 246036 w 3103982"/>
                <a:gd name="connsiteY179" fmla="*/ 941776 h 3147951"/>
                <a:gd name="connsiteX180" fmla="*/ 258666 w 3103982"/>
                <a:gd name="connsiteY180" fmla="*/ 908232 h 3147951"/>
                <a:gd name="connsiteX181" fmla="*/ 272137 w 3103982"/>
                <a:gd name="connsiteY181" fmla="*/ 881236 h 3147951"/>
                <a:gd name="connsiteX182" fmla="*/ 281791 w 3103982"/>
                <a:gd name="connsiteY182" fmla="*/ 856328 h 3147951"/>
                <a:gd name="connsiteX183" fmla="*/ 289615 w 3103982"/>
                <a:gd name="connsiteY183" fmla="*/ 845870 h 3147951"/>
                <a:gd name="connsiteX184" fmla="*/ 302866 w 3103982"/>
                <a:gd name="connsiteY184" fmla="*/ 831360 h 3147951"/>
                <a:gd name="connsiteX185" fmla="*/ 306653 w 3103982"/>
                <a:gd name="connsiteY185" fmla="*/ 826058 h 3147951"/>
                <a:gd name="connsiteX186" fmla="*/ 324468 w 3103982"/>
                <a:gd name="connsiteY186" fmla="*/ 806568 h 3147951"/>
                <a:gd name="connsiteX187" fmla="*/ 326250 w 3103982"/>
                <a:gd name="connsiteY187" fmla="*/ 804321 h 3147951"/>
                <a:gd name="connsiteX188" fmla="*/ 347331 w 3103982"/>
                <a:gd name="connsiteY188" fmla="*/ 794114 h 3147951"/>
                <a:gd name="connsiteX189" fmla="*/ 354844 w 3103982"/>
                <a:gd name="connsiteY189" fmla="*/ 796137 h 3147951"/>
                <a:gd name="connsiteX190" fmla="*/ 362883 w 3103982"/>
                <a:gd name="connsiteY190" fmla="*/ 795726 h 3147951"/>
                <a:gd name="connsiteX191" fmla="*/ 370230 w 3103982"/>
                <a:gd name="connsiteY191" fmla="*/ 800281 h 3147951"/>
                <a:gd name="connsiteX192" fmla="*/ 372136 w 3103982"/>
                <a:gd name="connsiteY192" fmla="*/ 800794 h 3147951"/>
                <a:gd name="connsiteX193" fmla="*/ 372306 w 3103982"/>
                <a:gd name="connsiteY193" fmla="*/ 801568 h 3147951"/>
                <a:gd name="connsiteX194" fmla="*/ 374201 w 3103982"/>
                <a:gd name="connsiteY194" fmla="*/ 802744 h 3147951"/>
                <a:gd name="connsiteX195" fmla="*/ 376467 w 3103982"/>
                <a:gd name="connsiteY195" fmla="*/ 816504 h 3147951"/>
                <a:gd name="connsiteX196" fmla="*/ 377020 w 3103982"/>
                <a:gd name="connsiteY196" fmla="*/ 812604 h 3147951"/>
                <a:gd name="connsiteX197" fmla="*/ 394898 w 3103982"/>
                <a:gd name="connsiteY197" fmla="*/ 704231 h 3147951"/>
                <a:gd name="connsiteX198" fmla="*/ 456118 w 3103982"/>
                <a:gd name="connsiteY198" fmla="*/ 612105 h 3147951"/>
                <a:gd name="connsiteX199" fmla="*/ 998235 w 3103982"/>
                <a:gd name="connsiteY199" fmla="*/ 224581 h 3147951"/>
                <a:gd name="connsiteX200" fmla="*/ 1592657 w 3103982"/>
                <a:gd name="connsiteY200" fmla="*/ 8173 h 3147951"/>
                <a:gd name="connsiteX201" fmla="*/ 1778920 w 3103982"/>
                <a:gd name="connsiteY201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407721 w 3103982"/>
                <a:gd name="connsiteY72" fmla="*/ 3147640 h 3147951"/>
                <a:gd name="connsiteX73" fmla="*/ 2407527 w 3103982"/>
                <a:gd name="connsiteY73" fmla="*/ 3147772 h 3147951"/>
                <a:gd name="connsiteX74" fmla="*/ 2422446 w 3103982"/>
                <a:gd name="connsiteY74" fmla="*/ 3113164 h 3147951"/>
                <a:gd name="connsiteX75" fmla="*/ 2425192 w 3103982"/>
                <a:gd name="connsiteY75" fmla="*/ 3107339 h 3147951"/>
                <a:gd name="connsiteX76" fmla="*/ 2440488 w 3103982"/>
                <a:gd name="connsiteY76" fmla="*/ 3072056 h 3147951"/>
                <a:gd name="connsiteX77" fmla="*/ 2465493 w 3103982"/>
                <a:gd name="connsiteY77" fmla="*/ 2998904 h 3147951"/>
                <a:gd name="connsiteX78" fmla="*/ 2475781 w 3103982"/>
                <a:gd name="connsiteY78" fmla="*/ 2960849 h 3147951"/>
                <a:gd name="connsiteX79" fmla="*/ 2553853 w 3103982"/>
                <a:gd name="connsiteY79" fmla="*/ 2621704 h 3147951"/>
                <a:gd name="connsiteX80" fmla="*/ 2507975 w 3103982"/>
                <a:gd name="connsiteY80" fmla="*/ 2181399 h 3147951"/>
                <a:gd name="connsiteX81" fmla="*/ 2436792 w 3103982"/>
                <a:gd name="connsiteY81" fmla="*/ 1950508 h 3147951"/>
                <a:gd name="connsiteX82" fmla="*/ 2403963 w 3103982"/>
                <a:gd name="connsiteY82" fmla="*/ 1863657 h 3147951"/>
                <a:gd name="connsiteX83" fmla="*/ 2377374 w 3103982"/>
                <a:gd name="connsiteY83" fmla="*/ 1820860 h 3147951"/>
                <a:gd name="connsiteX84" fmla="*/ 2158488 w 3103982"/>
                <a:gd name="connsiteY84" fmla="*/ 1497823 h 3147951"/>
                <a:gd name="connsiteX85" fmla="*/ 2009601 w 3103982"/>
                <a:gd name="connsiteY85" fmla="*/ 1338712 h 3147951"/>
                <a:gd name="connsiteX86" fmla="*/ 2006243 w 3103982"/>
                <a:gd name="connsiteY86" fmla="*/ 1335280 h 3147951"/>
                <a:gd name="connsiteX87" fmla="*/ 1996734 w 3103982"/>
                <a:gd name="connsiteY87" fmla="*/ 1326201 h 3147951"/>
                <a:gd name="connsiteX88" fmla="*/ 1941547 w 3103982"/>
                <a:gd name="connsiteY88" fmla="*/ 1272203 h 3147951"/>
                <a:gd name="connsiteX89" fmla="*/ 1780568 w 3103982"/>
                <a:gd name="connsiteY89" fmla="*/ 1159710 h 3147951"/>
                <a:gd name="connsiteX90" fmla="*/ 1765251 w 3103982"/>
                <a:gd name="connsiteY90" fmla="*/ 1149075 h 3147951"/>
                <a:gd name="connsiteX91" fmla="*/ 2535589 w 3103982"/>
                <a:gd name="connsiteY91" fmla="*/ 591161 h 3147951"/>
                <a:gd name="connsiteX92" fmla="*/ 1073303 w 3103982"/>
                <a:gd name="connsiteY92" fmla="*/ 352844 h 3147951"/>
                <a:gd name="connsiteX93" fmla="*/ 1071223 w 3103982"/>
                <a:gd name="connsiteY93" fmla="*/ 354568 h 3147951"/>
                <a:gd name="connsiteX94" fmla="*/ 1073303 w 3103982"/>
                <a:gd name="connsiteY94" fmla="*/ 354627 h 3147951"/>
                <a:gd name="connsiteX95" fmla="*/ 1073066 w 3103982"/>
                <a:gd name="connsiteY95" fmla="*/ 354449 h 3147951"/>
                <a:gd name="connsiteX96" fmla="*/ 1073303 w 3103982"/>
                <a:gd name="connsiteY96" fmla="*/ 352844 h 3147951"/>
                <a:gd name="connsiteX97" fmla="*/ 1778920 w 3103982"/>
                <a:gd name="connsiteY97" fmla="*/ 49 h 3147951"/>
                <a:gd name="connsiteX98" fmla="*/ 1826538 w 3103982"/>
                <a:gd name="connsiteY98" fmla="*/ 625 h 3147951"/>
                <a:gd name="connsiteX99" fmla="*/ 2086269 w 3103982"/>
                <a:gd name="connsiteY99" fmla="*/ 36613 h 3147951"/>
                <a:gd name="connsiteX100" fmla="*/ 2094933 w 3103982"/>
                <a:gd name="connsiteY100" fmla="*/ 37952 h 3147951"/>
                <a:gd name="connsiteX101" fmla="*/ 2095843 w 3103982"/>
                <a:gd name="connsiteY101" fmla="*/ 37594 h 3147951"/>
                <a:gd name="connsiteX102" fmla="*/ 2188860 w 3103982"/>
                <a:gd name="connsiteY102" fmla="*/ 86035 h 3147951"/>
                <a:gd name="connsiteX103" fmla="*/ 2243126 w 3103982"/>
                <a:gd name="connsiteY103" fmla="*/ 112662 h 3147951"/>
                <a:gd name="connsiteX104" fmla="*/ 2263412 w 3103982"/>
                <a:gd name="connsiteY104" fmla="*/ 117478 h 3147951"/>
                <a:gd name="connsiteX105" fmla="*/ 2273848 w 3103982"/>
                <a:gd name="connsiteY105" fmla="*/ 119683 h 3147951"/>
                <a:gd name="connsiteX106" fmla="*/ 2275751 w 3103982"/>
                <a:gd name="connsiteY106" fmla="*/ 120407 h 3147951"/>
                <a:gd name="connsiteX107" fmla="*/ 2280087 w 3103982"/>
                <a:gd name="connsiteY107" fmla="*/ 121436 h 3147951"/>
                <a:gd name="connsiteX108" fmla="*/ 2306260 w 3103982"/>
                <a:gd name="connsiteY108" fmla="*/ 131390 h 3147951"/>
                <a:gd name="connsiteX109" fmla="*/ 2316092 w 3103982"/>
                <a:gd name="connsiteY109" fmla="*/ 132440 h 3147951"/>
                <a:gd name="connsiteX110" fmla="*/ 2316357 w 3103982"/>
                <a:gd name="connsiteY110" fmla="*/ 131550 h 3147951"/>
                <a:gd name="connsiteX111" fmla="*/ 2317701 w 3103982"/>
                <a:gd name="connsiteY111" fmla="*/ 120339 h 3147951"/>
                <a:gd name="connsiteX112" fmla="*/ 2419258 w 3103982"/>
                <a:gd name="connsiteY112" fmla="*/ 234157 h 3147951"/>
                <a:gd name="connsiteX113" fmla="*/ 2423868 w 3103982"/>
                <a:gd name="connsiteY113" fmla="*/ 246959 h 3147951"/>
                <a:gd name="connsiteX114" fmla="*/ 2437317 w 3103982"/>
                <a:gd name="connsiteY114" fmla="*/ 273828 h 3147951"/>
                <a:gd name="connsiteX115" fmla="*/ 2437304 w 3103982"/>
                <a:gd name="connsiteY115" fmla="*/ 273674 h 3147951"/>
                <a:gd name="connsiteX116" fmla="*/ 2475030 w 3103982"/>
                <a:gd name="connsiteY116" fmla="*/ 357037 h 3147951"/>
                <a:gd name="connsiteX117" fmla="*/ 2495460 w 3103982"/>
                <a:gd name="connsiteY117" fmla="*/ 427574 h 3147951"/>
                <a:gd name="connsiteX118" fmla="*/ 1680334 w 3103982"/>
                <a:gd name="connsiteY118" fmla="*/ 1036700 h 3147951"/>
                <a:gd name="connsiteX119" fmla="*/ 1555599 w 3103982"/>
                <a:gd name="connsiteY119" fmla="*/ 1087011 h 3147951"/>
                <a:gd name="connsiteX120" fmla="*/ 1513056 w 3103982"/>
                <a:gd name="connsiteY120" fmla="*/ 1107148 h 3147951"/>
                <a:gd name="connsiteX121" fmla="*/ 1490218 w 3103982"/>
                <a:gd name="connsiteY121" fmla="*/ 1117068 h 3147951"/>
                <a:gd name="connsiteX122" fmla="*/ 1430693 w 3103982"/>
                <a:gd name="connsiteY122" fmla="*/ 1144772 h 3147951"/>
                <a:gd name="connsiteX123" fmla="*/ 1106053 w 3103982"/>
                <a:gd name="connsiteY123" fmla="*/ 1326171 h 3147951"/>
                <a:gd name="connsiteX124" fmla="*/ 838530 w 3103982"/>
                <a:gd name="connsiteY124" fmla="*/ 1520528 h 3147951"/>
                <a:gd name="connsiteX125" fmla="*/ 568036 w 3103982"/>
                <a:gd name="connsiteY125" fmla="*/ 1930994 h 3147951"/>
                <a:gd name="connsiteX126" fmla="*/ 611008 w 3103982"/>
                <a:gd name="connsiteY126" fmla="*/ 2765300 h 3147951"/>
                <a:gd name="connsiteX127" fmla="*/ 675021 w 3103982"/>
                <a:gd name="connsiteY127" fmla="*/ 2996388 h 3147951"/>
                <a:gd name="connsiteX128" fmla="*/ 679197 w 3103982"/>
                <a:gd name="connsiteY128" fmla="*/ 3015148 h 3147951"/>
                <a:gd name="connsiteX129" fmla="*/ 680381 w 3103982"/>
                <a:gd name="connsiteY129" fmla="*/ 3023058 h 3147951"/>
                <a:gd name="connsiteX130" fmla="*/ 686907 w 3103982"/>
                <a:gd name="connsiteY130" fmla="*/ 3031804 h 3147951"/>
                <a:gd name="connsiteX131" fmla="*/ 693326 w 3103982"/>
                <a:gd name="connsiteY131" fmla="*/ 3041737 h 3147951"/>
                <a:gd name="connsiteX132" fmla="*/ 679403 w 3103982"/>
                <a:gd name="connsiteY132" fmla="*/ 3061656 h 3147951"/>
                <a:gd name="connsiteX133" fmla="*/ 660946 w 3103982"/>
                <a:gd name="connsiteY133" fmla="*/ 3059125 h 3147951"/>
                <a:gd name="connsiteX134" fmla="*/ 647265 w 3103982"/>
                <a:gd name="connsiteY134" fmla="*/ 3057608 h 3147951"/>
                <a:gd name="connsiteX135" fmla="*/ 575822 w 3103982"/>
                <a:gd name="connsiteY135" fmla="*/ 3038469 h 3147951"/>
                <a:gd name="connsiteX136" fmla="*/ 490056 w 3103982"/>
                <a:gd name="connsiteY136" fmla="*/ 2996567 h 3147951"/>
                <a:gd name="connsiteX137" fmla="*/ 389727 w 3103982"/>
                <a:gd name="connsiteY137" fmla="*/ 2922687 h 3147951"/>
                <a:gd name="connsiteX138" fmla="*/ 245535 w 3103982"/>
                <a:gd name="connsiteY138" fmla="*/ 2797277 h 3147951"/>
                <a:gd name="connsiteX139" fmla="*/ 156203 w 3103982"/>
                <a:gd name="connsiteY139" fmla="*/ 2708895 h 3147951"/>
                <a:gd name="connsiteX140" fmla="*/ 150340 w 3103982"/>
                <a:gd name="connsiteY140" fmla="*/ 2700235 h 3147951"/>
                <a:gd name="connsiteX141" fmla="*/ 114187 w 3103982"/>
                <a:gd name="connsiteY141" fmla="*/ 2650394 h 3147951"/>
                <a:gd name="connsiteX142" fmla="*/ 79409 w 3103982"/>
                <a:gd name="connsiteY142" fmla="*/ 2587050 h 3147951"/>
                <a:gd name="connsiteX143" fmla="*/ 68956 w 3103982"/>
                <a:gd name="connsiteY143" fmla="*/ 2559063 h 3147951"/>
                <a:gd name="connsiteX144" fmla="*/ 68117 w 3103982"/>
                <a:gd name="connsiteY144" fmla="*/ 2555986 h 3147951"/>
                <a:gd name="connsiteX145" fmla="*/ 66129 w 3103982"/>
                <a:gd name="connsiteY145" fmla="*/ 2552050 h 3147951"/>
                <a:gd name="connsiteX146" fmla="*/ 61580 w 3103982"/>
                <a:gd name="connsiteY146" fmla="*/ 2542949 h 3147951"/>
                <a:gd name="connsiteX147" fmla="*/ 62487 w 3103982"/>
                <a:gd name="connsiteY147" fmla="*/ 2527660 h 3147951"/>
                <a:gd name="connsiteX148" fmla="*/ 63369 w 3103982"/>
                <a:gd name="connsiteY148" fmla="*/ 2526991 h 3147951"/>
                <a:gd name="connsiteX149" fmla="*/ 63362 w 3103982"/>
                <a:gd name="connsiteY149" fmla="*/ 2526663 h 3147951"/>
                <a:gd name="connsiteX150" fmla="*/ 78801 w 3103982"/>
                <a:gd name="connsiteY150" fmla="*/ 2511529 h 3147951"/>
                <a:gd name="connsiteX151" fmla="*/ 88164 w 3103982"/>
                <a:gd name="connsiteY151" fmla="*/ 2513149 h 3147951"/>
                <a:gd name="connsiteX152" fmla="*/ 82502 w 3103982"/>
                <a:gd name="connsiteY152" fmla="*/ 2497392 h 3147951"/>
                <a:gd name="connsiteX153" fmla="*/ 55771 w 3103982"/>
                <a:gd name="connsiteY153" fmla="*/ 2406669 h 3147951"/>
                <a:gd name="connsiteX154" fmla="*/ 35290 w 3103982"/>
                <a:gd name="connsiteY154" fmla="*/ 2320087 h 3147951"/>
                <a:gd name="connsiteX155" fmla="*/ 31889 w 3103982"/>
                <a:gd name="connsiteY155" fmla="*/ 2313303 h 3147951"/>
                <a:gd name="connsiteX156" fmla="*/ 2142 w 3103982"/>
                <a:gd name="connsiteY156" fmla="*/ 2194950 h 3147951"/>
                <a:gd name="connsiteX157" fmla="*/ 716 w 3103982"/>
                <a:gd name="connsiteY157" fmla="*/ 1948884 h 3147951"/>
                <a:gd name="connsiteX158" fmla="*/ 45947 w 3103982"/>
                <a:gd name="connsiteY158" fmla="*/ 1821572 h 3147951"/>
                <a:gd name="connsiteX159" fmla="*/ 65442 w 3103982"/>
                <a:gd name="connsiteY159" fmla="*/ 1761482 h 3147951"/>
                <a:gd name="connsiteX160" fmla="*/ 135893 w 3103982"/>
                <a:gd name="connsiteY160" fmla="*/ 1715820 h 3147951"/>
                <a:gd name="connsiteX161" fmla="*/ 144260 w 3103982"/>
                <a:gd name="connsiteY161" fmla="*/ 1710442 h 3147951"/>
                <a:gd name="connsiteX162" fmla="*/ 173221 w 3103982"/>
                <a:gd name="connsiteY162" fmla="*/ 1668045 h 3147951"/>
                <a:gd name="connsiteX163" fmla="*/ 187288 w 3103982"/>
                <a:gd name="connsiteY163" fmla="*/ 1645938 h 3147951"/>
                <a:gd name="connsiteX164" fmla="*/ 179116 w 3103982"/>
                <a:gd name="connsiteY164" fmla="*/ 1644956 h 3147951"/>
                <a:gd name="connsiteX165" fmla="*/ 178710 w 3103982"/>
                <a:gd name="connsiteY165" fmla="*/ 1644483 h 3147951"/>
                <a:gd name="connsiteX166" fmla="*/ 177361 w 3103982"/>
                <a:gd name="connsiteY166" fmla="*/ 1644333 h 3147951"/>
                <a:gd name="connsiteX167" fmla="*/ 174086 w 3103982"/>
                <a:gd name="connsiteY167" fmla="*/ 1639105 h 3147951"/>
                <a:gd name="connsiteX168" fmla="*/ 173892 w 3103982"/>
                <a:gd name="connsiteY168" fmla="*/ 1638880 h 3147951"/>
                <a:gd name="connsiteX169" fmla="*/ 173869 w 3103982"/>
                <a:gd name="connsiteY169" fmla="*/ 1638759 h 3147951"/>
                <a:gd name="connsiteX170" fmla="*/ 171217 w 3103982"/>
                <a:gd name="connsiteY170" fmla="*/ 1634526 h 3147951"/>
                <a:gd name="connsiteX171" fmla="*/ 171445 w 3103982"/>
                <a:gd name="connsiteY171" fmla="*/ 1626108 h 3147951"/>
                <a:gd name="connsiteX172" fmla="*/ 170883 w 3103982"/>
                <a:gd name="connsiteY172" fmla="*/ 1623174 h 3147951"/>
                <a:gd name="connsiteX173" fmla="*/ 178907 w 3103982"/>
                <a:gd name="connsiteY173" fmla="*/ 1555892 h 3147951"/>
                <a:gd name="connsiteX174" fmla="*/ 182057 w 3103982"/>
                <a:gd name="connsiteY174" fmla="*/ 1457109 h 3147951"/>
                <a:gd name="connsiteX175" fmla="*/ 179086 w 3103982"/>
                <a:gd name="connsiteY175" fmla="*/ 1314284 h 3147951"/>
                <a:gd name="connsiteX176" fmla="*/ 232816 w 3103982"/>
                <a:gd name="connsiteY176" fmla="*/ 982689 h 3147951"/>
                <a:gd name="connsiteX177" fmla="*/ 235443 w 3103982"/>
                <a:gd name="connsiteY177" fmla="*/ 975911 h 3147951"/>
                <a:gd name="connsiteX178" fmla="*/ 246036 w 3103982"/>
                <a:gd name="connsiteY178" fmla="*/ 941776 h 3147951"/>
                <a:gd name="connsiteX179" fmla="*/ 258666 w 3103982"/>
                <a:gd name="connsiteY179" fmla="*/ 908232 h 3147951"/>
                <a:gd name="connsiteX180" fmla="*/ 272137 w 3103982"/>
                <a:gd name="connsiteY180" fmla="*/ 881236 h 3147951"/>
                <a:gd name="connsiteX181" fmla="*/ 281791 w 3103982"/>
                <a:gd name="connsiteY181" fmla="*/ 856328 h 3147951"/>
                <a:gd name="connsiteX182" fmla="*/ 289615 w 3103982"/>
                <a:gd name="connsiteY182" fmla="*/ 845870 h 3147951"/>
                <a:gd name="connsiteX183" fmla="*/ 302866 w 3103982"/>
                <a:gd name="connsiteY183" fmla="*/ 831360 h 3147951"/>
                <a:gd name="connsiteX184" fmla="*/ 306653 w 3103982"/>
                <a:gd name="connsiteY184" fmla="*/ 826058 h 3147951"/>
                <a:gd name="connsiteX185" fmla="*/ 324468 w 3103982"/>
                <a:gd name="connsiteY185" fmla="*/ 806568 h 3147951"/>
                <a:gd name="connsiteX186" fmla="*/ 326250 w 3103982"/>
                <a:gd name="connsiteY186" fmla="*/ 804321 h 3147951"/>
                <a:gd name="connsiteX187" fmla="*/ 347331 w 3103982"/>
                <a:gd name="connsiteY187" fmla="*/ 794114 h 3147951"/>
                <a:gd name="connsiteX188" fmla="*/ 354844 w 3103982"/>
                <a:gd name="connsiteY188" fmla="*/ 796137 h 3147951"/>
                <a:gd name="connsiteX189" fmla="*/ 362883 w 3103982"/>
                <a:gd name="connsiteY189" fmla="*/ 795726 h 3147951"/>
                <a:gd name="connsiteX190" fmla="*/ 370230 w 3103982"/>
                <a:gd name="connsiteY190" fmla="*/ 800281 h 3147951"/>
                <a:gd name="connsiteX191" fmla="*/ 372136 w 3103982"/>
                <a:gd name="connsiteY191" fmla="*/ 800794 h 3147951"/>
                <a:gd name="connsiteX192" fmla="*/ 372306 w 3103982"/>
                <a:gd name="connsiteY192" fmla="*/ 801568 h 3147951"/>
                <a:gd name="connsiteX193" fmla="*/ 374201 w 3103982"/>
                <a:gd name="connsiteY193" fmla="*/ 802744 h 3147951"/>
                <a:gd name="connsiteX194" fmla="*/ 376467 w 3103982"/>
                <a:gd name="connsiteY194" fmla="*/ 816504 h 3147951"/>
                <a:gd name="connsiteX195" fmla="*/ 377020 w 3103982"/>
                <a:gd name="connsiteY195" fmla="*/ 812604 h 3147951"/>
                <a:gd name="connsiteX196" fmla="*/ 394898 w 3103982"/>
                <a:gd name="connsiteY196" fmla="*/ 704231 h 3147951"/>
                <a:gd name="connsiteX197" fmla="*/ 456118 w 3103982"/>
                <a:gd name="connsiteY197" fmla="*/ 612105 h 3147951"/>
                <a:gd name="connsiteX198" fmla="*/ 998235 w 3103982"/>
                <a:gd name="connsiteY198" fmla="*/ 224581 h 3147951"/>
                <a:gd name="connsiteX199" fmla="*/ 1592657 w 3103982"/>
                <a:gd name="connsiteY199" fmla="*/ 8173 h 3147951"/>
                <a:gd name="connsiteX200" fmla="*/ 1778920 w 3103982"/>
                <a:gd name="connsiteY200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407721 w 3103982"/>
                <a:gd name="connsiteY72" fmla="*/ 3147640 h 3147951"/>
                <a:gd name="connsiteX73" fmla="*/ 2407527 w 3103982"/>
                <a:gd name="connsiteY73" fmla="*/ 3147772 h 3147951"/>
                <a:gd name="connsiteX74" fmla="*/ 2422446 w 3103982"/>
                <a:gd name="connsiteY74" fmla="*/ 3113164 h 3147951"/>
                <a:gd name="connsiteX75" fmla="*/ 2425192 w 3103982"/>
                <a:gd name="connsiteY75" fmla="*/ 3107339 h 3147951"/>
                <a:gd name="connsiteX76" fmla="*/ 2440488 w 3103982"/>
                <a:gd name="connsiteY76" fmla="*/ 3072056 h 3147951"/>
                <a:gd name="connsiteX77" fmla="*/ 2465493 w 3103982"/>
                <a:gd name="connsiteY77" fmla="*/ 2998904 h 3147951"/>
                <a:gd name="connsiteX78" fmla="*/ 2475781 w 3103982"/>
                <a:gd name="connsiteY78" fmla="*/ 2960849 h 3147951"/>
                <a:gd name="connsiteX79" fmla="*/ 2553853 w 3103982"/>
                <a:gd name="connsiteY79" fmla="*/ 2621704 h 3147951"/>
                <a:gd name="connsiteX80" fmla="*/ 2507975 w 3103982"/>
                <a:gd name="connsiteY80" fmla="*/ 2181399 h 3147951"/>
                <a:gd name="connsiteX81" fmla="*/ 2436792 w 3103982"/>
                <a:gd name="connsiteY81" fmla="*/ 1950508 h 3147951"/>
                <a:gd name="connsiteX82" fmla="*/ 2403963 w 3103982"/>
                <a:gd name="connsiteY82" fmla="*/ 1863657 h 3147951"/>
                <a:gd name="connsiteX83" fmla="*/ 2377374 w 3103982"/>
                <a:gd name="connsiteY83" fmla="*/ 1820860 h 3147951"/>
                <a:gd name="connsiteX84" fmla="*/ 2158488 w 3103982"/>
                <a:gd name="connsiteY84" fmla="*/ 1497823 h 3147951"/>
                <a:gd name="connsiteX85" fmla="*/ 2009601 w 3103982"/>
                <a:gd name="connsiteY85" fmla="*/ 1338712 h 3147951"/>
                <a:gd name="connsiteX86" fmla="*/ 2006243 w 3103982"/>
                <a:gd name="connsiteY86" fmla="*/ 1335280 h 3147951"/>
                <a:gd name="connsiteX87" fmla="*/ 1996734 w 3103982"/>
                <a:gd name="connsiteY87" fmla="*/ 1326201 h 3147951"/>
                <a:gd name="connsiteX88" fmla="*/ 1941547 w 3103982"/>
                <a:gd name="connsiteY88" fmla="*/ 1272203 h 3147951"/>
                <a:gd name="connsiteX89" fmla="*/ 1780568 w 3103982"/>
                <a:gd name="connsiteY89" fmla="*/ 1159710 h 3147951"/>
                <a:gd name="connsiteX90" fmla="*/ 1765251 w 3103982"/>
                <a:gd name="connsiteY90" fmla="*/ 1149075 h 3147951"/>
                <a:gd name="connsiteX91" fmla="*/ 2535589 w 3103982"/>
                <a:gd name="connsiteY91" fmla="*/ 591161 h 3147951"/>
                <a:gd name="connsiteX92" fmla="*/ 1073303 w 3103982"/>
                <a:gd name="connsiteY92" fmla="*/ 352844 h 3147951"/>
                <a:gd name="connsiteX93" fmla="*/ 1071223 w 3103982"/>
                <a:gd name="connsiteY93" fmla="*/ 354568 h 3147951"/>
                <a:gd name="connsiteX94" fmla="*/ 1073303 w 3103982"/>
                <a:gd name="connsiteY94" fmla="*/ 354627 h 3147951"/>
                <a:gd name="connsiteX95" fmla="*/ 1073066 w 3103982"/>
                <a:gd name="connsiteY95" fmla="*/ 354449 h 3147951"/>
                <a:gd name="connsiteX96" fmla="*/ 1073303 w 3103982"/>
                <a:gd name="connsiteY96" fmla="*/ 352844 h 3147951"/>
                <a:gd name="connsiteX97" fmla="*/ 1778920 w 3103982"/>
                <a:gd name="connsiteY97" fmla="*/ 49 h 3147951"/>
                <a:gd name="connsiteX98" fmla="*/ 1826538 w 3103982"/>
                <a:gd name="connsiteY98" fmla="*/ 625 h 3147951"/>
                <a:gd name="connsiteX99" fmla="*/ 2086269 w 3103982"/>
                <a:gd name="connsiteY99" fmla="*/ 36613 h 3147951"/>
                <a:gd name="connsiteX100" fmla="*/ 2094933 w 3103982"/>
                <a:gd name="connsiteY100" fmla="*/ 37952 h 3147951"/>
                <a:gd name="connsiteX101" fmla="*/ 2095843 w 3103982"/>
                <a:gd name="connsiteY101" fmla="*/ 37594 h 3147951"/>
                <a:gd name="connsiteX102" fmla="*/ 2188860 w 3103982"/>
                <a:gd name="connsiteY102" fmla="*/ 86035 h 3147951"/>
                <a:gd name="connsiteX103" fmla="*/ 2243126 w 3103982"/>
                <a:gd name="connsiteY103" fmla="*/ 112662 h 3147951"/>
                <a:gd name="connsiteX104" fmla="*/ 2263412 w 3103982"/>
                <a:gd name="connsiteY104" fmla="*/ 117478 h 3147951"/>
                <a:gd name="connsiteX105" fmla="*/ 2273848 w 3103982"/>
                <a:gd name="connsiteY105" fmla="*/ 119683 h 3147951"/>
                <a:gd name="connsiteX106" fmla="*/ 2275751 w 3103982"/>
                <a:gd name="connsiteY106" fmla="*/ 120407 h 3147951"/>
                <a:gd name="connsiteX107" fmla="*/ 2280087 w 3103982"/>
                <a:gd name="connsiteY107" fmla="*/ 121436 h 3147951"/>
                <a:gd name="connsiteX108" fmla="*/ 2306260 w 3103982"/>
                <a:gd name="connsiteY108" fmla="*/ 131390 h 3147951"/>
                <a:gd name="connsiteX109" fmla="*/ 2316092 w 3103982"/>
                <a:gd name="connsiteY109" fmla="*/ 132440 h 3147951"/>
                <a:gd name="connsiteX110" fmla="*/ 2316357 w 3103982"/>
                <a:gd name="connsiteY110" fmla="*/ 131550 h 3147951"/>
                <a:gd name="connsiteX111" fmla="*/ 2317701 w 3103982"/>
                <a:gd name="connsiteY111" fmla="*/ 120339 h 3147951"/>
                <a:gd name="connsiteX112" fmla="*/ 2419258 w 3103982"/>
                <a:gd name="connsiteY112" fmla="*/ 234157 h 3147951"/>
                <a:gd name="connsiteX113" fmla="*/ 2423868 w 3103982"/>
                <a:gd name="connsiteY113" fmla="*/ 246959 h 3147951"/>
                <a:gd name="connsiteX114" fmla="*/ 2437317 w 3103982"/>
                <a:gd name="connsiteY114" fmla="*/ 273828 h 3147951"/>
                <a:gd name="connsiteX115" fmla="*/ 2437304 w 3103982"/>
                <a:gd name="connsiteY115" fmla="*/ 273674 h 3147951"/>
                <a:gd name="connsiteX116" fmla="*/ 2475030 w 3103982"/>
                <a:gd name="connsiteY116" fmla="*/ 357037 h 3147951"/>
                <a:gd name="connsiteX117" fmla="*/ 2495460 w 3103982"/>
                <a:gd name="connsiteY117" fmla="*/ 427574 h 3147951"/>
                <a:gd name="connsiteX118" fmla="*/ 1680334 w 3103982"/>
                <a:gd name="connsiteY118" fmla="*/ 1036700 h 3147951"/>
                <a:gd name="connsiteX119" fmla="*/ 1513056 w 3103982"/>
                <a:gd name="connsiteY119" fmla="*/ 1107148 h 3147951"/>
                <a:gd name="connsiteX120" fmla="*/ 1490218 w 3103982"/>
                <a:gd name="connsiteY120" fmla="*/ 1117068 h 3147951"/>
                <a:gd name="connsiteX121" fmla="*/ 1430693 w 3103982"/>
                <a:gd name="connsiteY121" fmla="*/ 1144772 h 3147951"/>
                <a:gd name="connsiteX122" fmla="*/ 1106053 w 3103982"/>
                <a:gd name="connsiteY122" fmla="*/ 1326171 h 3147951"/>
                <a:gd name="connsiteX123" fmla="*/ 838530 w 3103982"/>
                <a:gd name="connsiteY123" fmla="*/ 1520528 h 3147951"/>
                <a:gd name="connsiteX124" fmla="*/ 568036 w 3103982"/>
                <a:gd name="connsiteY124" fmla="*/ 1930994 h 3147951"/>
                <a:gd name="connsiteX125" fmla="*/ 611008 w 3103982"/>
                <a:gd name="connsiteY125" fmla="*/ 2765300 h 3147951"/>
                <a:gd name="connsiteX126" fmla="*/ 675021 w 3103982"/>
                <a:gd name="connsiteY126" fmla="*/ 2996388 h 3147951"/>
                <a:gd name="connsiteX127" fmla="*/ 679197 w 3103982"/>
                <a:gd name="connsiteY127" fmla="*/ 3015148 h 3147951"/>
                <a:gd name="connsiteX128" fmla="*/ 680381 w 3103982"/>
                <a:gd name="connsiteY128" fmla="*/ 3023058 h 3147951"/>
                <a:gd name="connsiteX129" fmla="*/ 686907 w 3103982"/>
                <a:gd name="connsiteY129" fmla="*/ 3031804 h 3147951"/>
                <a:gd name="connsiteX130" fmla="*/ 693326 w 3103982"/>
                <a:gd name="connsiteY130" fmla="*/ 3041737 h 3147951"/>
                <a:gd name="connsiteX131" fmla="*/ 679403 w 3103982"/>
                <a:gd name="connsiteY131" fmla="*/ 3061656 h 3147951"/>
                <a:gd name="connsiteX132" fmla="*/ 660946 w 3103982"/>
                <a:gd name="connsiteY132" fmla="*/ 3059125 h 3147951"/>
                <a:gd name="connsiteX133" fmla="*/ 647265 w 3103982"/>
                <a:gd name="connsiteY133" fmla="*/ 3057608 h 3147951"/>
                <a:gd name="connsiteX134" fmla="*/ 575822 w 3103982"/>
                <a:gd name="connsiteY134" fmla="*/ 3038469 h 3147951"/>
                <a:gd name="connsiteX135" fmla="*/ 490056 w 3103982"/>
                <a:gd name="connsiteY135" fmla="*/ 2996567 h 3147951"/>
                <a:gd name="connsiteX136" fmla="*/ 389727 w 3103982"/>
                <a:gd name="connsiteY136" fmla="*/ 2922687 h 3147951"/>
                <a:gd name="connsiteX137" fmla="*/ 245535 w 3103982"/>
                <a:gd name="connsiteY137" fmla="*/ 2797277 h 3147951"/>
                <a:gd name="connsiteX138" fmla="*/ 156203 w 3103982"/>
                <a:gd name="connsiteY138" fmla="*/ 2708895 h 3147951"/>
                <a:gd name="connsiteX139" fmla="*/ 150340 w 3103982"/>
                <a:gd name="connsiteY139" fmla="*/ 2700235 h 3147951"/>
                <a:gd name="connsiteX140" fmla="*/ 114187 w 3103982"/>
                <a:gd name="connsiteY140" fmla="*/ 2650394 h 3147951"/>
                <a:gd name="connsiteX141" fmla="*/ 79409 w 3103982"/>
                <a:gd name="connsiteY141" fmla="*/ 2587050 h 3147951"/>
                <a:gd name="connsiteX142" fmla="*/ 68956 w 3103982"/>
                <a:gd name="connsiteY142" fmla="*/ 2559063 h 3147951"/>
                <a:gd name="connsiteX143" fmla="*/ 68117 w 3103982"/>
                <a:gd name="connsiteY143" fmla="*/ 2555986 h 3147951"/>
                <a:gd name="connsiteX144" fmla="*/ 66129 w 3103982"/>
                <a:gd name="connsiteY144" fmla="*/ 2552050 h 3147951"/>
                <a:gd name="connsiteX145" fmla="*/ 61580 w 3103982"/>
                <a:gd name="connsiteY145" fmla="*/ 2542949 h 3147951"/>
                <a:gd name="connsiteX146" fmla="*/ 62487 w 3103982"/>
                <a:gd name="connsiteY146" fmla="*/ 2527660 h 3147951"/>
                <a:gd name="connsiteX147" fmla="*/ 63369 w 3103982"/>
                <a:gd name="connsiteY147" fmla="*/ 2526991 h 3147951"/>
                <a:gd name="connsiteX148" fmla="*/ 63362 w 3103982"/>
                <a:gd name="connsiteY148" fmla="*/ 2526663 h 3147951"/>
                <a:gd name="connsiteX149" fmla="*/ 78801 w 3103982"/>
                <a:gd name="connsiteY149" fmla="*/ 2511529 h 3147951"/>
                <a:gd name="connsiteX150" fmla="*/ 88164 w 3103982"/>
                <a:gd name="connsiteY150" fmla="*/ 2513149 h 3147951"/>
                <a:gd name="connsiteX151" fmla="*/ 82502 w 3103982"/>
                <a:gd name="connsiteY151" fmla="*/ 2497392 h 3147951"/>
                <a:gd name="connsiteX152" fmla="*/ 55771 w 3103982"/>
                <a:gd name="connsiteY152" fmla="*/ 2406669 h 3147951"/>
                <a:gd name="connsiteX153" fmla="*/ 35290 w 3103982"/>
                <a:gd name="connsiteY153" fmla="*/ 2320087 h 3147951"/>
                <a:gd name="connsiteX154" fmla="*/ 31889 w 3103982"/>
                <a:gd name="connsiteY154" fmla="*/ 2313303 h 3147951"/>
                <a:gd name="connsiteX155" fmla="*/ 2142 w 3103982"/>
                <a:gd name="connsiteY155" fmla="*/ 2194950 h 3147951"/>
                <a:gd name="connsiteX156" fmla="*/ 716 w 3103982"/>
                <a:gd name="connsiteY156" fmla="*/ 1948884 h 3147951"/>
                <a:gd name="connsiteX157" fmla="*/ 45947 w 3103982"/>
                <a:gd name="connsiteY157" fmla="*/ 1821572 h 3147951"/>
                <a:gd name="connsiteX158" fmla="*/ 65442 w 3103982"/>
                <a:gd name="connsiteY158" fmla="*/ 1761482 h 3147951"/>
                <a:gd name="connsiteX159" fmla="*/ 135893 w 3103982"/>
                <a:gd name="connsiteY159" fmla="*/ 1715820 h 3147951"/>
                <a:gd name="connsiteX160" fmla="*/ 144260 w 3103982"/>
                <a:gd name="connsiteY160" fmla="*/ 1710442 h 3147951"/>
                <a:gd name="connsiteX161" fmla="*/ 173221 w 3103982"/>
                <a:gd name="connsiteY161" fmla="*/ 1668045 h 3147951"/>
                <a:gd name="connsiteX162" fmla="*/ 187288 w 3103982"/>
                <a:gd name="connsiteY162" fmla="*/ 1645938 h 3147951"/>
                <a:gd name="connsiteX163" fmla="*/ 179116 w 3103982"/>
                <a:gd name="connsiteY163" fmla="*/ 1644956 h 3147951"/>
                <a:gd name="connsiteX164" fmla="*/ 178710 w 3103982"/>
                <a:gd name="connsiteY164" fmla="*/ 1644483 h 3147951"/>
                <a:gd name="connsiteX165" fmla="*/ 177361 w 3103982"/>
                <a:gd name="connsiteY165" fmla="*/ 1644333 h 3147951"/>
                <a:gd name="connsiteX166" fmla="*/ 174086 w 3103982"/>
                <a:gd name="connsiteY166" fmla="*/ 1639105 h 3147951"/>
                <a:gd name="connsiteX167" fmla="*/ 173892 w 3103982"/>
                <a:gd name="connsiteY167" fmla="*/ 1638880 h 3147951"/>
                <a:gd name="connsiteX168" fmla="*/ 173869 w 3103982"/>
                <a:gd name="connsiteY168" fmla="*/ 1638759 h 3147951"/>
                <a:gd name="connsiteX169" fmla="*/ 171217 w 3103982"/>
                <a:gd name="connsiteY169" fmla="*/ 1634526 h 3147951"/>
                <a:gd name="connsiteX170" fmla="*/ 171445 w 3103982"/>
                <a:gd name="connsiteY170" fmla="*/ 1626108 h 3147951"/>
                <a:gd name="connsiteX171" fmla="*/ 170883 w 3103982"/>
                <a:gd name="connsiteY171" fmla="*/ 1623174 h 3147951"/>
                <a:gd name="connsiteX172" fmla="*/ 178907 w 3103982"/>
                <a:gd name="connsiteY172" fmla="*/ 1555892 h 3147951"/>
                <a:gd name="connsiteX173" fmla="*/ 182057 w 3103982"/>
                <a:gd name="connsiteY173" fmla="*/ 1457109 h 3147951"/>
                <a:gd name="connsiteX174" fmla="*/ 179086 w 3103982"/>
                <a:gd name="connsiteY174" fmla="*/ 1314284 h 3147951"/>
                <a:gd name="connsiteX175" fmla="*/ 232816 w 3103982"/>
                <a:gd name="connsiteY175" fmla="*/ 982689 h 3147951"/>
                <a:gd name="connsiteX176" fmla="*/ 235443 w 3103982"/>
                <a:gd name="connsiteY176" fmla="*/ 975911 h 3147951"/>
                <a:gd name="connsiteX177" fmla="*/ 246036 w 3103982"/>
                <a:gd name="connsiteY177" fmla="*/ 941776 h 3147951"/>
                <a:gd name="connsiteX178" fmla="*/ 258666 w 3103982"/>
                <a:gd name="connsiteY178" fmla="*/ 908232 h 3147951"/>
                <a:gd name="connsiteX179" fmla="*/ 272137 w 3103982"/>
                <a:gd name="connsiteY179" fmla="*/ 881236 h 3147951"/>
                <a:gd name="connsiteX180" fmla="*/ 281791 w 3103982"/>
                <a:gd name="connsiteY180" fmla="*/ 856328 h 3147951"/>
                <a:gd name="connsiteX181" fmla="*/ 289615 w 3103982"/>
                <a:gd name="connsiteY181" fmla="*/ 845870 h 3147951"/>
                <a:gd name="connsiteX182" fmla="*/ 302866 w 3103982"/>
                <a:gd name="connsiteY182" fmla="*/ 831360 h 3147951"/>
                <a:gd name="connsiteX183" fmla="*/ 306653 w 3103982"/>
                <a:gd name="connsiteY183" fmla="*/ 826058 h 3147951"/>
                <a:gd name="connsiteX184" fmla="*/ 324468 w 3103982"/>
                <a:gd name="connsiteY184" fmla="*/ 806568 h 3147951"/>
                <a:gd name="connsiteX185" fmla="*/ 326250 w 3103982"/>
                <a:gd name="connsiteY185" fmla="*/ 804321 h 3147951"/>
                <a:gd name="connsiteX186" fmla="*/ 347331 w 3103982"/>
                <a:gd name="connsiteY186" fmla="*/ 794114 h 3147951"/>
                <a:gd name="connsiteX187" fmla="*/ 354844 w 3103982"/>
                <a:gd name="connsiteY187" fmla="*/ 796137 h 3147951"/>
                <a:gd name="connsiteX188" fmla="*/ 362883 w 3103982"/>
                <a:gd name="connsiteY188" fmla="*/ 795726 h 3147951"/>
                <a:gd name="connsiteX189" fmla="*/ 370230 w 3103982"/>
                <a:gd name="connsiteY189" fmla="*/ 800281 h 3147951"/>
                <a:gd name="connsiteX190" fmla="*/ 372136 w 3103982"/>
                <a:gd name="connsiteY190" fmla="*/ 800794 h 3147951"/>
                <a:gd name="connsiteX191" fmla="*/ 372306 w 3103982"/>
                <a:gd name="connsiteY191" fmla="*/ 801568 h 3147951"/>
                <a:gd name="connsiteX192" fmla="*/ 374201 w 3103982"/>
                <a:gd name="connsiteY192" fmla="*/ 802744 h 3147951"/>
                <a:gd name="connsiteX193" fmla="*/ 376467 w 3103982"/>
                <a:gd name="connsiteY193" fmla="*/ 816504 h 3147951"/>
                <a:gd name="connsiteX194" fmla="*/ 377020 w 3103982"/>
                <a:gd name="connsiteY194" fmla="*/ 812604 h 3147951"/>
                <a:gd name="connsiteX195" fmla="*/ 394898 w 3103982"/>
                <a:gd name="connsiteY195" fmla="*/ 704231 h 3147951"/>
                <a:gd name="connsiteX196" fmla="*/ 456118 w 3103982"/>
                <a:gd name="connsiteY196" fmla="*/ 612105 h 3147951"/>
                <a:gd name="connsiteX197" fmla="*/ 998235 w 3103982"/>
                <a:gd name="connsiteY197" fmla="*/ 224581 h 3147951"/>
                <a:gd name="connsiteX198" fmla="*/ 1592657 w 3103982"/>
                <a:gd name="connsiteY198" fmla="*/ 8173 h 3147951"/>
                <a:gd name="connsiteX199" fmla="*/ 1778920 w 3103982"/>
                <a:gd name="connsiteY199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407721 w 3103982"/>
                <a:gd name="connsiteY72" fmla="*/ 3147640 h 3147951"/>
                <a:gd name="connsiteX73" fmla="*/ 2407527 w 3103982"/>
                <a:gd name="connsiteY73" fmla="*/ 3147772 h 3147951"/>
                <a:gd name="connsiteX74" fmla="*/ 2422446 w 3103982"/>
                <a:gd name="connsiteY74" fmla="*/ 3113164 h 3147951"/>
                <a:gd name="connsiteX75" fmla="*/ 2425192 w 3103982"/>
                <a:gd name="connsiteY75" fmla="*/ 3107339 h 3147951"/>
                <a:gd name="connsiteX76" fmla="*/ 2440488 w 3103982"/>
                <a:gd name="connsiteY76" fmla="*/ 3072056 h 3147951"/>
                <a:gd name="connsiteX77" fmla="*/ 2465493 w 3103982"/>
                <a:gd name="connsiteY77" fmla="*/ 2998904 h 3147951"/>
                <a:gd name="connsiteX78" fmla="*/ 2475781 w 3103982"/>
                <a:gd name="connsiteY78" fmla="*/ 2960849 h 3147951"/>
                <a:gd name="connsiteX79" fmla="*/ 2553853 w 3103982"/>
                <a:gd name="connsiteY79" fmla="*/ 2621704 h 3147951"/>
                <a:gd name="connsiteX80" fmla="*/ 2507975 w 3103982"/>
                <a:gd name="connsiteY80" fmla="*/ 2181399 h 3147951"/>
                <a:gd name="connsiteX81" fmla="*/ 2436792 w 3103982"/>
                <a:gd name="connsiteY81" fmla="*/ 1950508 h 3147951"/>
                <a:gd name="connsiteX82" fmla="*/ 2403963 w 3103982"/>
                <a:gd name="connsiteY82" fmla="*/ 1863657 h 3147951"/>
                <a:gd name="connsiteX83" fmla="*/ 2377374 w 3103982"/>
                <a:gd name="connsiteY83" fmla="*/ 1820860 h 3147951"/>
                <a:gd name="connsiteX84" fmla="*/ 2158488 w 3103982"/>
                <a:gd name="connsiteY84" fmla="*/ 1497823 h 3147951"/>
                <a:gd name="connsiteX85" fmla="*/ 2009601 w 3103982"/>
                <a:gd name="connsiteY85" fmla="*/ 1338712 h 3147951"/>
                <a:gd name="connsiteX86" fmla="*/ 2006243 w 3103982"/>
                <a:gd name="connsiteY86" fmla="*/ 1335280 h 3147951"/>
                <a:gd name="connsiteX87" fmla="*/ 1996734 w 3103982"/>
                <a:gd name="connsiteY87" fmla="*/ 1326201 h 3147951"/>
                <a:gd name="connsiteX88" fmla="*/ 1941547 w 3103982"/>
                <a:gd name="connsiteY88" fmla="*/ 1272203 h 3147951"/>
                <a:gd name="connsiteX89" fmla="*/ 1780568 w 3103982"/>
                <a:gd name="connsiteY89" fmla="*/ 1159710 h 3147951"/>
                <a:gd name="connsiteX90" fmla="*/ 1765251 w 3103982"/>
                <a:gd name="connsiteY90" fmla="*/ 1149075 h 3147951"/>
                <a:gd name="connsiteX91" fmla="*/ 2535589 w 3103982"/>
                <a:gd name="connsiteY91" fmla="*/ 591161 h 3147951"/>
                <a:gd name="connsiteX92" fmla="*/ 1073303 w 3103982"/>
                <a:gd name="connsiteY92" fmla="*/ 352844 h 3147951"/>
                <a:gd name="connsiteX93" fmla="*/ 1071223 w 3103982"/>
                <a:gd name="connsiteY93" fmla="*/ 354568 h 3147951"/>
                <a:gd name="connsiteX94" fmla="*/ 1073303 w 3103982"/>
                <a:gd name="connsiteY94" fmla="*/ 354627 h 3147951"/>
                <a:gd name="connsiteX95" fmla="*/ 1073066 w 3103982"/>
                <a:gd name="connsiteY95" fmla="*/ 354449 h 3147951"/>
                <a:gd name="connsiteX96" fmla="*/ 1073303 w 3103982"/>
                <a:gd name="connsiteY96" fmla="*/ 352844 h 3147951"/>
                <a:gd name="connsiteX97" fmla="*/ 1778920 w 3103982"/>
                <a:gd name="connsiteY97" fmla="*/ 49 h 3147951"/>
                <a:gd name="connsiteX98" fmla="*/ 1826538 w 3103982"/>
                <a:gd name="connsiteY98" fmla="*/ 625 h 3147951"/>
                <a:gd name="connsiteX99" fmla="*/ 2086269 w 3103982"/>
                <a:gd name="connsiteY99" fmla="*/ 36613 h 3147951"/>
                <a:gd name="connsiteX100" fmla="*/ 2094933 w 3103982"/>
                <a:gd name="connsiteY100" fmla="*/ 37952 h 3147951"/>
                <a:gd name="connsiteX101" fmla="*/ 2095843 w 3103982"/>
                <a:gd name="connsiteY101" fmla="*/ 37594 h 3147951"/>
                <a:gd name="connsiteX102" fmla="*/ 2188860 w 3103982"/>
                <a:gd name="connsiteY102" fmla="*/ 86035 h 3147951"/>
                <a:gd name="connsiteX103" fmla="*/ 2243126 w 3103982"/>
                <a:gd name="connsiteY103" fmla="*/ 112662 h 3147951"/>
                <a:gd name="connsiteX104" fmla="*/ 2263412 w 3103982"/>
                <a:gd name="connsiteY104" fmla="*/ 117478 h 3147951"/>
                <a:gd name="connsiteX105" fmla="*/ 2273848 w 3103982"/>
                <a:gd name="connsiteY105" fmla="*/ 119683 h 3147951"/>
                <a:gd name="connsiteX106" fmla="*/ 2275751 w 3103982"/>
                <a:gd name="connsiteY106" fmla="*/ 120407 h 3147951"/>
                <a:gd name="connsiteX107" fmla="*/ 2280087 w 3103982"/>
                <a:gd name="connsiteY107" fmla="*/ 121436 h 3147951"/>
                <a:gd name="connsiteX108" fmla="*/ 2306260 w 3103982"/>
                <a:gd name="connsiteY108" fmla="*/ 131390 h 3147951"/>
                <a:gd name="connsiteX109" fmla="*/ 2316092 w 3103982"/>
                <a:gd name="connsiteY109" fmla="*/ 132440 h 3147951"/>
                <a:gd name="connsiteX110" fmla="*/ 2316357 w 3103982"/>
                <a:gd name="connsiteY110" fmla="*/ 131550 h 3147951"/>
                <a:gd name="connsiteX111" fmla="*/ 2317701 w 3103982"/>
                <a:gd name="connsiteY111" fmla="*/ 120339 h 3147951"/>
                <a:gd name="connsiteX112" fmla="*/ 2419258 w 3103982"/>
                <a:gd name="connsiteY112" fmla="*/ 234157 h 3147951"/>
                <a:gd name="connsiteX113" fmla="*/ 2423868 w 3103982"/>
                <a:gd name="connsiteY113" fmla="*/ 246959 h 3147951"/>
                <a:gd name="connsiteX114" fmla="*/ 2437317 w 3103982"/>
                <a:gd name="connsiteY114" fmla="*/ 273828 h 3147951"/>
                <a:gd name="connsiteX115" fmla="*/ 2437304 w 3103982"/>
                <a:gd name="connsiteY115" fmla="*/ 273674 h 3147951"/>
                <a:gd name="connsiteX116" fmla="*/ 2475030 w 3103982"/>
                <a:gd name="connsiteY116" fmla="*/ 357037 h 3147951"/>
                <a:gd name="connsiteX117" fmla="*/ 2495460 w 3103982"/>
                <a:gd name="connsiteY117" fmla="*/ 427574 h 3147951"/>
                <a:gd name="connsiteX118" fmla="*/ 1680334 w 3103982"/>
                <a:gd name="connsiteY118" fmla="*/ 1064749 h 3147951"/>
                <a:gd name="connsiteX119" fmla="*/ 1513056 w 3103982"/>
                <a:gd name="connsiteY119" fmla="*/ 1107148 h 3147951"/>
                <a:gd name="connsiteX120" fmla="*/ 1490218 w 3103982"/>
                <a:gd name="connsiteY120" fmla="*/ 1117068 h 3147951"/>
                <a:gd name="connsiteX121" fmla="*/ 1430693 w 3103982"/>
                <a:gd name="connsiteY121" fmla="*/ 1144772 h 3147951"/>
                <a:gd name="connsiteX122" fmla="*/ 1106053 w 3103982"/>
                <a:gd name="connsiteY122" fmla="*/ 1326171 h 3147951"/>
                <a:gd name="connsiteX123" fmla="*/ 838530 w 3103982"/>
                <a:gd name="connsiteY123" fmla="*/ 1520528 h 3147951"/>
                <a:gd name="connsiteX124" fmla="*/ 568036 w 3103982"/>
                <a:gd name="connsiteY124" fmla="*/ 1930994 h 3147951"/>
                <a:gd name="connsiteX125" fmla="*/ 611008 w 3103982"/>
                <a:gd name="connsiteY125" fmla="*/ 2765300 h 3147951"/>
                <a:gd name="connsiteX126" fmla="*/ 675021 w 3103982"/>
                <a:gd name="connsiteY126" fmla="*/ 2996388 h 3147951"/>
                <a:gd name="connsiteX127" fmla="*/ 679197 w 3103982"/>
                <a:gd name="connsiteY127" fmla="*/ 3015148 h 3147951"/>
                <a:gd name="connsiteX128" fmla="*/ 680381 w 3103982"/>
                <a:gd name="connsiteY128" fmla="*/ 3023058 h 3147951"/>
                <a:gd name="connsiteX129" fmla="*/ 686907 w 3103982"/>
                <a:gd name="connsiteY129" fmla="*/ 3031804 h 3147951"/>
                <a:gd name="connsiteX130" fmla="*/ 693326 w 3103982"/>
                <a:gd name="connsiteY130" fmla="*/ 3041737 h 3147951"/>
                <a:gd name="connsiteX131" fmla="*/ 679403 w 3103982"/>
                <a:gd name="connsiteY131" fmla="*/ 3061656 h 3147951"/>
                <a:gd name="connsiteX132" fmla="*/ 660946 w 3103982"/>
                <a:gd name="connsiteY132" fmla="*/ 3059125 h 3147951"/>
                <a:gd name="connsiteX133" fmla="*/ 647265 w 3103982"/>
                <a:gd name="connsiteY133" fmla="*/ 3057608 h 3147951"/>
                <a:gd name="connsiteX134" fmla="*/ 575822 w 3103982"/>
                <a:gd name="connsiteY134" fmla="*/ 3038469 h 3147951"/>
                <a:gd name="connsiteX135" fmla="*/ 490056 w 3103982"/>
                <a:gd name="connsiteY135" fmla="*/ 2996567 h 3147951"/>
                <a:gd name="connsiteX136" fmla="*/ 389727 w 3103982"/>
                <a:gd name="connsiteY136" fmla="*/ 2922687 h 3147951"/>
                <a:gd name="connsiteX137" fmla="*/ 245535 w 3103982"/>
                <a:gd name="connsiteY137" fmla="*/ 2797277 h 3147951"/>
                <a:gd name="connsiteX138" fmla="*/ 156203 w 3103982"/>
                <a:gd name="connsiteY138" fmla="*/ 2708895 h 3147951"/>
                <a:gd name="connsiteX139" fmla="*/ 150340 w 3103982"/>
                <a:gd name="connsiteY139" fmla="*/ 2700235 h 3147951"/>
                <a:gd name="connsiteX140" fmla="*/ 114187 w 3103982"/>
                <a:gd name="connsiteY140" fmla="*/ 2650394 h 3147951"/>
                <a:gd name="connsiteX141" fmla="*/ 79409 w 3103982"/>
                <a:gd name="connsiteY141" fmla="*/ 2587050 h 3147951"/>
                <a:gd name="connsiteX142" fmla="*/ 68956 w 3103982"/>
                <a:gd name="connsiteY142" fmla="*/ 2559063 h 3147951"/>
                <a:gd name="connsiteX143" fmla="*/ 68117 w 3103982"/>
                <a:gd name="connsiteY143" fmla="*/ 2555986 h 3147951"/>
                <a:gd name="connsiteX144" fmla="*/ 66129 w 3103982"/>
                <a:gd name="connsiteY144" fmla="*/ 2552050 h 3147951"/>
                <a:gd name="connsiteX145" fmla="*/ 61580 w 3103982"/>
                <a:gd name="connsiteY145" fmla="*/ 2542949 h 3147951"/>
                <a:gd name="connsiteX146" fmla="*/ 62487 w 3103982"/>
                <a:gd name="connsiteY146" fmla="*/ 2527660 h 3147951"/>
                <a:gd name="connsiteX147" fmla="*/ 63369 w 3103982"/>
                <a:gd name="connsiteY147" fmla="*/ 2526991 h 3147951"/>
                <a:gd name="connsiteX148" fmla="*/ 63362 w 3103982"/>
                <a:gd name="connsiteY148" fmla="*/ 2526663 h 3147951"/>
                <a:gd name="connsiteX149" fmla="*/ 78801 w 3103982"/>
                <a:gd name="connsiteY149" fmla="*/ 2511529 h 3147951"/>
                <a:gd name="connsiteX150" fmla="*/ 88164 w 3103982"/>
                <a:gd name="connsiteY150" fmla="*/ 2513149 h 3147951"/>
                <a:gd name="connsiteX151" fmla="*/ 82502 w 3103982"/>
                <a:gd name="connsiteY151" fmla="*/ 2497392 h 3147951"/>
                <a:gd name="connsiteX152" fmla="*/ 55771 w 3103982"/>
                <a:gd name="connsiteY152" fmla="*/ 2406669 h 3147951"/>
                <a:gd name="connsiteX153" fmla="*/ 35290 w 3103982"/>
                <a:gd name="connsiteY153" fmla="*/ 2320087 h 3147951"/>
                <a:gd name="connsiteX154" fmla="*/ 31889 w 3103982"/>
                <a:gd name="connsiteY154" fmla="*/ 2313303 h 3147951"/>
                <a:gd name="connsiteX155" fmla="*/ 2142 w 3103982"/>
                <a:gd name="connsiteY155" fmla="*/ 2194950 h 3147951"/>
                <a:gd name="connsiteX156" fmla="*/ 716 w 3103982"/>
                <a:gd name="connsiteY156" fmla="*/ 1948884 h 3147951"/>
                <a:gd name="connsiteX157" fmla="*/ 45947 w 3103982"/>
                <a:gd name="connsiteY157" fmla="*/ 1821572 h 3147951"/>
                <a:gd name="connsiteX158" fmla="*/ 65442 w 3103982"/>
                <a:gd name="connsiteY158" fmla="*/ 1761482 h 3147951"/>
                <a:gd name="connsiteX159" fmla="*/ 135893 w 3103982"/>
                <a:gd name="connsiteY159" fmla="*/ 1715820 h 3147951"/>
                <a:gd name="connsiteX160" fmla="*/ 144260 w 3103982"/>
                <a:gd name="connsiteY160" fmla="*/ 1710442 h 3147951"/>
                <a:gd name="connsiteX161" fmla="*/ 173221 w 3103982"/>
                <a:gd name="connsiteY161" fmla="*/ 1668045 h 3147951"/>
                <a:gd name="connsiteX162" fmla="*/ 187288 w 3103982"/>
                <a:gd name="connsiteY162" fmla="*/ 1645938 h 3147951"/>
                <a:gd name="connsiteX163" fmla="*/ 179116 w 3103982"/>
                <a:gd name="connsiteY163" fmla="*/ 1644956 h 3147951"/>
                <a:gd name="connsiteX164" fmla="*/ 178710 w 3103982"/>
                <a:gd name="connsiteY164" fmla="*/ 1644483 h 3147951"/>
                <a:gd name="connsiteX165" fmla="*/ 177361 w 3103982"/>
                <a:gd name="connsiteY165" fmla="*/ 1644333 h 3147951"/>
                <a:gd name="connsiteX166" fmla="*/ 174086 w 3103982"/>
                <a:gd name="connsiteY166" fmla="*/ 1639105 h 3147951"/>
                <a:gd name="connsiteX167" fmla="*/ 173892 w 3103982"/>
                <a:gd name="connsiteY167" fmla="*/ 1638880 h 3147951"/>
                <a:gd name="connsiteX168" fmla="*/ 173869 w 3103982"/>
                <a:gd name="connsiteY168" fmla="*/ 1638759 h 3147951"/>
                <a:gd name="connsiteX169" fmla="*/ 171217 w 3103982"/>
                <a:gd name="connsiteY169" fmla="*/ 1634526 h 3147951"/>
                <a:gd name="connsiteX170" fmla="*/ 171445 w 3103982"/>
                <a:gd name="connsiteY170" fmla="*/ 1626108 h 3147951"/>
                <a:gd name="connsiteX171" fmla="*/ 170883 w 3103982"/>
                <a:gd name="connsiteY171" fmla="*/ 1623174 h 3147951"/>
                <a:gd name="connsiteX172" fmla="*/ 178907 w 3103982"/>
                <a:gd name="connsiteY172" fmla="*/ 1555892 h 3147951"/>
                <a:gd name="connsiteX173" fmla="*/ 182057 w 3103982"/>
                <a:gd name="connsiteY173" fmla="*/ 1457109 h 3147951"/>
                <a:gd name="connsiteX174" fmla="*/ 179086 w 3103982"/>
                <a:gd name="connsiteY174" fmla="*/ 1314284 h 3147951"/>
                <a:gd name="connsiteX175" fmla="*/ 232816 w 3103982"/>
                <a:gd name="connsiteY175" fmla="*/ 982689 h 3147951"/>
                <a:gd name="connsiteX176" fmla="*/ 235443 w 3103982"/>
                <a:gd name="connsiteY176" fmla="*/ 975911 h 3147951"/>
                <a:gd name="connsiteX177" fmla="*/ 246036 w 3103982"/>
                <a:gd name="connsiteY177" fmla="*/ 941776 h 3147951"/>
                <a:gd name="connsiteX178" fmla="*/ 258666 w 3103982"/>
                <a:gd name="connsiteY178" fmla="*/ 908232 h 3147951"/>
                <a:gd name="connsiteX179" fmla="*/ 272137 w 3103982"/>
                <a:gd name="connsiteY179" fmla="*/ 881236 h 3147951"/>
                <a:gd name="connsiteX180" fmla="*/ 281791 w 3103982"/>
                <a:gd name="connsiteY180" fmla="*/ 856328 h 3147951"/>
                <a:gd name="connsiteX181" fmla="*/ 289615 w 3103982"/>
                <a:gd name="connsiteY181" fmla="*/ 845870 h 3147951"/>
                <a:gd name="connsiteX182" fmla="*/ 302866 w 3103982"/>
                <a:gd name="connsiteY182" fmla="*/ 831360 h 3147951"/>
                <a:gd name="connsiteX183" fmla="*/ 306653 w 3103982"/>
                <a:gd name="connsiteY183" fmla="*/ 826058 h 3147951"/>
                <a:gd name="connsiteX184" fmla="*/ 324468 w 3103982"/>
                <a:gd name="connsiteY184" fmla="*/ 806568 h 3147951"/>
                <a:gd name="connsiteX185" fmla="*/ 326250 w 3103982"/>
                <a:gd name="connsiteY185" fmla="*/ 804321 h 3147951"/>
                <a:gd name="connsiteX186" fmla="*/ 347331 w 3103982"/>
                <a:gd name="connsiteY186" fmla="*/ 794114 h 3147951"/>
                <a:gd name="connsiteX187" fmla="*/ 354844 w 3103982"/>
                <a:gd name="connsiteY187" fmla="*/ 796137 h 3147951"/>
                <a:gd name="connsiteX188" fmla="*/ 362883 w 3103982"/>
                <a:gd name="connsiteY188" fmla="*/ 795726 h 3147951"/>
                <a:gd name="connsiteX189" fmla="*/ 370230 w 3103982"/>
                <a:gd name="connsiteY189" fmla="*/ 800281 h 3147951"/>
                <a:gd name="connsiteX190" fmla="*/ 372136 w 3103982"/>
                <a:gd name="connsiteY190" fmla="*/ 800794 h 3147951"/>
                <a:gd name="connsiteX191" fmla="*/ 372306 w 3103982"/>
                <a:gd name="connsiteY191" fmla="*/ 801568 h 3147951"/>
                <a:gd name="connsiteX192" fmla="*/ 374201 w 3103982"/>
                <a:gd name="connsiteY192" fmla="*/ 802744 h 3147951"/>
                <a:gd name="connsiteX193" fmla="*/ 376467 w 3103982"/>
                <a:gd name="connsiteY193" fmla="*/ 816504 h 3147951"/>
                <a:gd name="connsiteX194" fmla="*/ 377020 w 3103982"/>
                <a:gd name="connsiteY194" fmla="*/ 812604 h 3147951"/>
                <a:gd name="connsiteX195" fmla="*/ 394898 w 3103982"/>
                <a:gd name="connsiteY195" fmla="*/ 704231 h 3147951"/>
                <a:gd name="connsiteX196" fmla="*/ 456118 w 3103982"/>
                <a:gd name="connsiteY196" fmla="*/ 612105 h 3147951"/>
                <a:gd name="connsiteX197" fmla="*/ 998235 w 3103982"/>
                <a:gd name="connsiteY197" fmla="*/ 224581 h 3147951"/>
                <a:gd name="connsiteX198" fmla="*/ 1592657 w 3103982"/>
                <a:gd name="connsiteY198" fmla="*/ 8173 h 3147951"/>
                <a:gd name="connsiteX199" fmla="*/ 1778920 w 3103982"/>
                <a:gd name="connsiteY199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407721 w 3103982"/>
                <a:gd name="connsiteY72" fmla="*/ 3147640 h 3147951"/>
                <a:gd name="connsiteX73" fmla="*/ 2407527 w 3103982"/>
                <a:gd name="connsiteY73" fmla="*/ 3147772 h 3147951"/>
                <a:gd name="connsiteX74" fmla="*/ 2422446 w 3103982"/>
                <a:gd name="connsiteY74" fmla="*/ 3113164 h 3147951"/>
                <a:gd name="connsiteX75" fmla="*/ 2425192 w 3103982"/>
                <a:gd name="connsiteY75" fmla="*/ 3107339 h 3147951"/>
                <a:gd name="connsiteX76" fmla="*/ 2440488 w 3103982"/>
                <a:gd name="connsiteY76" fmla="*/ 3072056 h 3147951"/>
                <a:gd name="connsiteX77" fmla="*/ 2465493 w 3103982"/>
                <a:gd name="connsiteY77" fmla="*/ 2998904 h 3147951"/>
                <a:gd name="connsiteX78" fmla="*/ 2475781 w 3103982"/>
                <a:gd name="connsiteY78" fmla="*/ 2960849 h 3147951"/>
                <a:gd name="connsiteX79" fmla="*/ 2553853 w 3103982"/>
                <a:gd name="connsiteY79" fmla="*/ 2621704 h 3147951"/>
                <a:gd name="connsiteX80" fmla="*/ 2507975 w 3103982"/>
                <a:gd name="connsiteY80" fmla="*/ 2181399 h 3147951"/>
                <a:gd name="connsiteX81" fmla="*/ 2436792 w 3103982"/>
                <a:gd name="connsiteY81" fmla="*/ 1950508 h 3147951"/>
                <a:gd name="connsiteX82" fmla="*/ 2403963 w 3103982"/>
                <a:gd name="connsiteY82" fmla="*/ 1863657 h 3147951"/>
                <a:gd name="connsiteX83" fmla="*/ 2377374 w 3103982"/>
                <a:gd name="connsiteY83" fmla="*/ 1820860 h 3147951"/>
                <a:gd name="connsiteX84" fmla="*/ 2158488 w 3103982"/>
                <a:gd name="connsiteY84" fmla="*/ 1497823 h 3147951"/>
                <a:gd name="connsiteX85" fmla="*/ 2009601 w 3103982"/>
                <a:gd name="connsiteY85" fmla="*/ 1338712 h 3147951"/>
                <a:gd name="connsiteX86" fmla="*/ 2006243 w 3103982"/>
                <a:gd name="connsiteY86" fmla="*/ 1335280 h 3147951"/>
                <a:gd name="connsiteX87" fmla="*/ 1996734 w 3103982"/>
                <a:gd name="connsiteY87" fmla="*/ 1326201 h 3147951"/>
                <a:gd name="connsiteX88" fmla="*/ 1941547 w 3103982"/>
                <a:gd name="connsiteY88" fmla="*/ 1272203 h 3147951"/>
                <a:gd name="connsiteX89" fmla="*/ 1780568 w 3103982"/>
                <a:gd name="connsiteY89" fmla="*/ 1159710 h 3147951"/>
                <a:gd name="connsiteX90" fmla="*/ 1765251 w 3103982"/>
                <a:gd name="connsiteY90" fmla="*/ 1149075 h 3147951"/>
                <a:gd name="connsiteX91" fmla="*/ 2535589 w 3103982"/>
                <a:gd name="connsiteY91" fmla="*/ 591161 h 3147951"/>
                <a:gd name="connsiteX92" fmla="*/ 1073303 w 3103982"/>
                <a:gd name="connsiteY92" fmla="*/ 352844 h 3147951"/>
                <a:gd name="connsiteX93" fmla="*/ 1071223 w 3103982"/>
                <a:gd name="connsiteY93" fmla="*/ 354568 h 3147951"/>
                <a:gd name="connsiteX94" fmla="*/ 1073303 w 3103982"/>
                <a:gd name="connsiteY94" fmla="*/ 354627 h 3147951"/>
                <a:gd name="connsiteX95" fmla="*/ 1073066 w 3103982"/>
                <a:gd name="connsiteY95" fmla="*/ 354449 h 3147951"/>
                <a:gd name="connsiteX96" fmla="*/ 1073303 w 3103982"/>
                <a:gd name="connsiteY96" fmla="*/ 352844 h 3147951"/>
                <a:gd name="connsiteX97" fmla="*/ 1778920 w 3103982"/>
                <a:gd name="connsiteY97" fmla="*/ 49 h 3147951"/>
                <a:gd name="connsiteX98" fmla="*/ 1826538 w 3103982"/>
                <a:gd name="connsiteY98" fmla="*/ 625 h 3147951"/>
                <a:gd name="connsiteX99" fmla="*/ 2086269 w 3103982"/>
                <a:gd name="connsiteY99" fmla="*/ 36613 h 3147951"/>
                <a:gd name="connsiteX100" fmla="*/ 2094933 w 3103982"/>
                <a:gd name="connsiteY100" fmla="*/ 37952 h 3147951"/>
                <a:gd name="connsiteX101" fmla="*/ 2095843 w 3103982"/>
                <a:gd name="connsiteY101" fmla="*/ 37594 h 3147951"/>
                <a:gd name="connsiteX102" fmla="*/ 2188860 w 3103982"/>
                <a:gd name="connsiteY102" fmla="*/ 86035 h 3147951"/>
                <a:gd name="connsiteX103" fmla="*/ 2243126 w 3103982"/>
                <a:gd name="connsiteY103" fmla="*/ 112662 h 3147951"/>
                <a:gd name="connsiteX104" fmla="*/ 2263412 w 3103982"/>
                <a:gd name="connsiteY104" fmla="*/ 117478 h 3147951"/>
                <a:gd name="connsiteX105" fmla="*/ 2273848 w 3103982"/>
                <a:gd name="connsiteY105" fmla="*/ 119683 h 3147951"/>
                <a:gd name="connsiteX106" fmla="*/ 2275751 w 3103982"/>
                <a:gd name="connsiteY106" fmla="*/ 120407 h 3147951"/>
                <a:gd name="connsiteX107" fmla="*/ 2280087 w 3103982"/>
                <a:gd name="connsiteY107" fmla="*/ 121436 h 3147951"/>
                <a:gd name="connsiteX108" fmla="*/ 2306260 w 3103982"/>
                <a:gd name="connsiteY108" fmla="*/ 131390 h 3147951"/>
                <a:gd name="connsiteX109" fmla="*/ 2316092 w 3103982"/>
                <a:gd name="connsiteY109" fmla="*/ 132440 h 3147951"/>
                <a:gd name="connsiteX110" fmla="*/ 2316357 w 3103982"/>
                <a:gd name="connsiteY110" fmla="*/ 131550 h 3147951"/>
                <a:gd name="connsiteX111" fmla="*/ 2317701 w 3103982"/>
                <a:gd name="connsiteY111" fmla="*/ 120339 h 3147951"/>
                <a:gd name="connsiteX112" fmla="*/ 2419258 w 3103982"/>
                <a:gd name="connsiteY112" fmla="*/ 234157 h 3147951"/>
                <a:gd name="connsiteX113" fmla="*/ 2423868 w 3103982"/>
                <a:gd name="connsiteY113" fmla="*/ 246959 h 3147951"/>
                <a:gd name="connsiteX114" fmla="*/ 2437317 w 3103982"/>
                <a:gd name="connsiteY114" fmla="*/ 273828 h 3147951"/>
                <a:gd name="connsiteX115" fmla="*/ 2437304 w 3103982"/>
                <a:gd name="connsiteY115" fmla="*/ 273674 h 3147951"/>
                <a:gd name="connsiteX116" fmla="*/ 2475030 w 3103982"/>
                <a:gd name="connsiteY116" fmla="*/ 357037 h 3147951"/>
                <a:gd name="connsiteX117" fmla="*/ 2495460 w 3103982"/>
                <a:gd name="connsiteY117" fmla="*/ 427574 h 3147951"/>
                <a:gd name="connsiteX118" fmla="*/ 1680334 w 3103982"/>
                <a:gd name="connsiteY118" fmla="*/ 1064749 h 3147951"/>
                <a:gd name="connsiteX119" fmla="*/ 1490218 w 3103982"/>
                <a:gd name="connsiteY119" fmla="*/ 1117068 h 3147951"/>
                <a:gd name="connsiteX120" fmla="*/ 1430693 w 3103982"/>
                <a:gd name="connsiteY120" fmla="*/ 1144772 h 3147951"/>
                <a:gd name="connsiteX121" fmla="*/ 1106053 w 3103982"/>
                <a:gd name="connsiteY121" fmla="*/ 1326171 h 3147951"/>
                <a:gd name="connsiteX122" fmla="*/ 838530 w 3103982"/>
                <a:gd name="connsiteY122" fmla="*/ 1520528 h 3147951"/>
                <a:gd name="connsiteX123" fmla="*/ 568036 w 3103982"/>
                <a:gd name="connsiteY123" fmla="*/ 1930994 h 3147951"/>
                <a:gd name="connsiteX124" fmla="*/ 611008 w 3103982"/>
                <a:gd name="connsiteY124" fmla="*/ 2765300 h 3147951"/>
                <a:gd name="connsiteX125" fmla="*/ 675021 w 3103982"/>
                <a:gd name="connsiteY125" fmla="*/ 2996388 h 3147951"/>
                <a:gd name="connsiteX126" fmla="*/ 679197 w 3103982"/>
                <a:gd name="connsiteY126" fmla="*/ 3015148 h 3147951"/>
                <a:gd name="connsiteX127" fmla="*/ 680381 w 3103982"/>
                <a:gd name="connsiteY127" fmla="*/ 3023058 h 3147951"/>
                <a:gd name="connsiteX128" fmla="*/ 686907 w 3103982"/>
                <a:gd name="connsiteY128" fmla="*/ 3031804 h 3147951"/>
                <a:gd name="connsiteX129" fmla="*/ 693326 w 3103982"/>
                <a:gd name="connsiteY129" fmla="*/ 3041737 h 3147951"/>
                <a:gd name="connsiteX130" fmla="*/ 679403 w 3103982"/>
                <a:gd name="connsiteY130" fmla="*/ 3061656 h 3147951"/>
                <a:gd name="connsiteX131" fmla="*/ 660946 w 3103982"/>
                <a:gd name="connsiteY131" fmla="*/ 3059125 h 3147951"/>
                <a:gd name="connsiteX132" fmla="*/ 647265 w 3103982"/>
                <a:gd name="connsiteY132" fmla="*/ 3057608 h 3147951"/>
                <a:gd name="connsiteX133" fmla="*/ 575822 w 3103982"/>
                <a:gd name="connsiteY133" fmla="*/ 3038469 h 3147951"/>
                <a:gd name="connsiteX134" fmla="*/ 490056 w 3103982"/>
                <a:gd name="connsiteY134" fmla="*/ 2996567 h 3147951"/>
                <a:gd name="connsiteX135" fmla="*/ 389727 w 3103982"/>
                <a:gd name="connsiteY135" fmla="*/ 2922687 h 3147951"/>
                <a:gd name="connsiteX136" fmla="*/ 245535 w 3103982"/>
                <a:gd name="connsiteY136" fmla="*/ 2797277 h 3147951"/>
                <a:gd name="connsiteX137" fmla="*/ 156203 w 3103982"/>
                <a:gd name="connsiteY137" fmla="*/ 2708895 h 3147951"/>
                <a:gd name="connsiteX138" fmla="*/ 150340 w 3103982"/>
                <a:gd name="connsiteY138" fmla="*/ 2700235 h 3147951"/>
                <a:gd name="connsiteX139" fmla="*/ 114187 w 3103982"/>
                <a:gd name="connsiteY139" fmla="*/ 2650394 h 3147951"/>
                <a:gd name="connsiteX140" fmla="*/ 79409 w 3103982"/>
                <a:gd name="connsiteY140" fmla="*/ 2587050 h 3147951"/>
                <a:gd name="connsiteX141" fmla="*/ 68956 w 3103982"/>
                <a:gd name="connsiteY141" fmla="*/ 2559063 h 3147951"/>
                <a:gd name="connsiteX142" fmla="*/ 68117 w 3103982"/>
                <a:gd name="connsiteY142" fmla="*/ 2555986 h 3147951"/>
                <a:gd name="connsiteX143" fmla="*/ 66129 w 3103982"/>
                <a:gd name="connsiteY143" fmla="*/ 2552050 h 3147951"/>
                <a:gd name="connsiteX144" fmla="*/ 61580 w 3103982"/>
                <a:gd name="connsiteY144" fmla="*/ 2542949 h 3147951"/>
                <a:gd name="connsiteX145" fmla="*/ 62487 w 3103982"/>
                <a:gd name="connsiteY145" fmla="*/ 2527660 h 3147951"/>
                <a:gd name="connsiteX146" fmla="*/ 63369 w 3103982"/>
                <a:gd name="connsiteY146" fmla="*/ 2526991 h 3147951"/>
                <a:gd name="connsiteX147" fmla="*/ 63362 w 3103982"/>
                <a:gd name="connsiteY147" fmla="*/ 2526663 h 3147951"/>
                <a:gd name="connsiteX148" fmla="*/ 78801 w 3103982"/>
                <a:gd name="connsiteY148" fmla="*/ 2511529 h 3147951"/>
                <a:gd name="connsiteX149" fmla="*/ 88164 w 3103982"/>
                <a:gd name="connsiteY149" fmla="*/ 2513149 h 3147951"/>
                <a:gd name="connsiteX150" fmla="*/ 82502 w 3103982"/>
                <a:gd name="connsiteY150" fmla="*/ 2497392 h 3147951"/>
                <a:gd name="connsiteX151" fmla="*/ 55771 w 3103982"/>
                <a:gd name="connsiteY151" fmla="*/ 2406669 h 3147951"/>
                <a:gd name="connsiteX152" fmla="*/ 35290 w 3103982"/>
                <a:gd name="connsiteY152" fmla="*/ 2320087 h 3147951"/>
                <a:gd name="connsiteX153" fmla="*/ 31889 w 3103982"/>
                <a:gd name="connsiteY153" fmla="*/ 2313303 h 3147951"/>
                <a:gd name="connsiteX154" fmla="*/ 2142 w 3103982"/>
                <a:gd name="connsiteY154" fmla="*/ 2194950 h 3147951"/>
                <a:gd name="connsiteX155" fmla="*/ 716 w 3103982"/>
                <a:gd name="connsiteY155" fmla="*/ 1948884 h 3147951"/>
                <a:gd name="connsiteX156" fmla="*/ 45947 w 3103982"/>
                <a:gd name="connsiteY156" fmla="*/ 1821572 h 3147951"/>
                <a:gd name="connsiteX157" fmla="*/ 65442 w 3103982"/>
                <a:gd name="connsiteY157" fmla="*/ 1761482 h 3147951"/>
                <a:gd name="connsiteX158" fmla="*/ 135893 w 3103982"/>
                <a:gd name="connsiteY158" fmla="*/ 1715820 h 3147951"/>
                <a:gd name="connsiteX159" fmla="*/ 144260 w 3103982"/>
                <a:gd name="connsiteY159" fmla="*/ 1710442 h 3147951"/>
                <a:gd name="connsiteX160" fmla="*/ 173221 w 3103982"/>
                <a:gd name="connsiteY160" fmla="*/ 1668045 h 3147951"/>
                <a:gd name="connsiteX161" fmla="*/ 187288 w 3103982"/>
                <a:gd name="connsiteY161" fmla="*/ 1645938 h 3147951"/>
                <a:gd name="connsiteX162" fmla="*/ 179116 w 3103982"/>
                <a:gd name="connsiteY162" fmla="*/ 1644956 h 3147951"/>
                <a:gd name="connsiteX163" fmla="*/ 178710 w 3103982"/>
                <a:gd name="connsiteY163" fmla="*/ 1644483 h 3147951"/>
                <a:gd name="connsiteX164" fmla="*/ 177361 w 3103982"/>
                <a:gd name="connsiteY164" fmla="*/ 1644333 h 3147951"/>
                <a:gd name="connsiteX165" fmla="*/ 174086 w 3103982"/>
                <a:gd name="connsiteY165" fmla="*/ 1639105 h 3147951"/>
                <a:gd name="connsiteX166" fmla="*/ 173892 w 3103982"/>
                <a:gd name="connsiteY166" fmla="*/ 1638880 h 3147951"/>
                <a:gd name="connsiteX167" fmla="*/ 173869 w 3103982"/>
                <a:gd name="connsiteY167" fmla="*/ 1638759 h 3147951"/>
                <a:gd name="connsiteX168" fmla="*/ 171217 w 3103982"/>
                <a:gd name="connsiteY168" fmla="*/ 1634526 h 3147951"/>
                <a:gd name="connsiteX169" fmla="*/ 171445 w 3103982"/>
                <a:gd name="connsiteY169" fmla="*/ 1626108 h 3147951"/>
                <a:gd name="connsiteX170" fmla="*/ 170883 w 3103982"/>
                <a:gd name="connsiteY170" fmla="*/ 1623174 h 3147951"/>
                <a:gd name="connsiteX171" fmla="*/ 178907 w 3103982"/>
                <a:gd name="connsiteY171" fmla="*/ 1555892 h 3147951"/>
                <a:gd name="connsiteX172" fmla="*/ 182057 w 3103982"/>
                <a:gd name="connsiteY172" fmla="*/ 1457109 h 3147951"/>
                <a:gd name="connsiteX173" fmla="*/ 179086 w 3103982"/>
                <a:gd name="connsiteY173" fmla="*/ 1314284 h 3147951"/>
                <a:gd name="connsiteX174" fmla="*/ 232816 w 3103982"/>
                <a:gd name="connsiteY174" fmla="*/ 982689 h 3147951"/>
                <a:gd name="connsiteX175" fmla="*/ 235443 w 3103982"/>
                <a:gd name="connsiteY175" fmla="*/ 975911 h 3147951"/>
                <a:gd name="connsiteX176" fmla="*/ 246036 w 3103982"/>
                <a:gd name="connsiteY176" fmla="*/ 941776 h 3147951"/>
                <a:gd name="connsiteX177" fmla="*/ 258666 w 3103982"/>
                <a:gd name="connsiteY177" fmla="*/ 908232 h 3147951"/>
                <a:gd name="connsiteX178" fmla="*/ 272137 w 3103982"/>
                <a:gd name="connsiteY178" fmla="*/ 881236 h 3147951"/>
                <a:gd name="connsiteX179" fmla="*/ 281791 w 3103982"/>
                <a:gd name="connsiteY179" fmla="*/ 856328 h 3147951"/>
                <a:gd name="connsiteX180" fmla="*/ 289615 w 3103982"/>
                <a:gd name="connsiteY180" fmla="*/ 845870 h 3147951"/>
                <a:gd name="connsiteX181" fmla="*/ 302866 w 3103982"/>
                <a:gd name="connsiteY181" fmla="*/ 831360 h 3147951"/>
                <a:gd name="connsiteX182" fmla="*/ 306653 w 3103982"/>
                <a:gd name="connsiteY182" fmla="*/ 826058 h 3147951"/>
                <a:gd name="connsiteX183" fmla="*/ 324468 w 3103982"/>
                <a:gd name="connsiteY183" fmla="*/ 806568 h 3147951"/>
                <a:gd name="connsiteX184" fmla="*/ 326250 w 3103982"/>
                <a:gd name="connsiteY184" fmla="*/ 804321 h 3147951"/>
                <a:gd name="connsiteX185" fmla="*/ 347331 w 3103982"/>
                <a:gd name="connsiteY185" fmla="*/ 794114 h 3147951"/>
                <a:gd name="connsiteX186" fmla="*/ 354844 w 3103982"/>
                <a:gd name="connsiteY186" fmla="*/ 796137 h 3147951"/>
                <a:gd name="connsiteX187" fmla="*/ 362883 w 3103982"/>
                <a:gd name="connsiteY187" fmla="*/ 795726 h 3147951"/>
                <a:gd name="connsiteX188" fmla="*/ 370230 w 3103982"/>
                <a:gd name="connsiteY188" fmla="*/ 800281 h 3147951"/>
                <a:gd name="connsiteX189" fmla="*/ 372136 w 3103982"/>
                <a:gd name="connsiteY189" fmla="*/ 800794 h 3147951"/>
                <a:gd name="connsiteX190" fmla="*/ 372306 w 3103982"/>
                <a:gd name="connsiteY190" fmla="*/ 801568 h 3147951"/>
                <a:gd name="connsiteX191" fmla="*/ 374201 w 3103982"/>
                <a:gd name="connsiteY191" fmla="*/ 802744 h 3147951"/>
                <a:gd name="connsiteX192" fmla="*/ 376467 w 3103982"/>
                <a:gd name="connsiteY192" fmla="*/ 816504 h 3147951"/>
                <a:gd name="connsiteX193" fmla="*/ 377020 w 3103982"/>
                <a:gd name="connsiteY193" fmla="*/ 812604 h 3147951"/>
                <a:gd name="connsiteX194" fmla="*/ 394898 w 3103982"/>
                <a:gd name="connsiteY194" fmla="*/ 704231 h 3147951"/>
                <a:gd name="connsiteX195" fmla="*/ 456118 w 3103982"/>
                <a:gd name="connsiteY195" fmla="*/ 612105 h 3147951"/>
                <a:gd name="connsiteX196" fmla="*/ 998235 w 3103982"/>
                <a:gd name="connsiteY196" fmla="*/ 224581 h 3147951"/>
                <a:gd name="connsiteX197" fmla="*/ 1592657 w 3103982"/>
                <a:gd name="connsiteY197" fmla="*/ 8173 h 3147951"/>
                <a:gd name="connsiteX198" fmla="*/ 1778920 w 3103982"/>
                <a:gd name="connsiteY198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407721 w 3103982"/>
                <a:gd name="connsiteY72" fmla="*/ 3147640 h 3147951"/>
                <a:gd name="connsiteX73" fmla="*/ 2407527 w 3103982"/>
                <a:gd name="connsiteY73" fmla="*/ 3147772 h 3147951"/>
                <a:gd name="connsiteX74" fmla="*/ 2422446 w 3103982"/>
                <a:gd name="connsiteY74" fmla="*/ 3113164 h 3147951"/>
                <a:gd name="connsiteX75" fmla="*/ 2425192 w 3103982"/>
                <a:gd name="connsiteY75" fmla="*/ 3107339 h 3147951"/>
                <a:gd name="connsiteX76" fmla="*/ 2440488 w 3103982"/>
                <a:gd name="connsiteY76" fmla="*/ 3072056 h 3147951"/>
                <a:gd name="connsiteX77" fmla="*/ 2465493 w 3103982"/>
                <a:gd name="connsiteY77" fmla="*/ 2998904 h 3147951"/>
                <a:gd name="connsiteX78" fmla="*/ 2475781 w 3103982"/>
                <a:gd name="connsiteY78" fmla="*/ 2960849 h 3147951"/>
                <a:gd name="connsiteX79" fmla="*/ 2553853 w 3103982"/>
                <a:gd name="connsiteY79" fmla="*/ 2621704 h 3147951"/>
                <a:gd name="connsiteX80" fmla="*/ 2507975 w 3103982"/>
                <a:gd name="connsiteY80" fmla="*/ 2181399 h 3147951"/>
                <a:gd name="connsiteX81" fmla="*/ 2436792 w 3103982"/>
                <a:gd name="connsiteY81" fmla="*/ 1950508 h 3147951"/>
                <a:gd name="connsiteX82" fmla="*/ 2403963 w 3103982"/>
                <a:gd name="connsiteY82" fmla="*/ 1863657 h 3147951"/>
                <a:gd name="connsiteX83" fmla="*/ 2377374 w 3103982"/>
                <a:gd name="connsiteY83" fmla="*/ 1820860 h 3147951"/>
                <a:gd name="connsiteX84" fmla="*/ 2158488 w 3103982"/>
                <a:gd name="connsiteY84" fmla="*/ 1497823 h 3147951"/>
                <a:gd name="connsiteX85" fmla="*/ 2009601 w 3103982"/>
                <a:gd name="connsiteY85" fmla="*/ 1338712 h 3147951"/>
                <a:gd name="connsiteX86" fmla="*/ 2006243 w 3103982"/>
                <a:gd name="connsiteY86" fmla="*/ 1335280 h 3147951"/>
                <a:gd name="connsiteX87" fmla="*/ 1996734 w 3103982"/>
                <a:gd name="connsiteY87" fmla="*/ 1326201 h 3147951"/>
                <a:gd name="connsiteX88" fmla="*/ 1941547 w 3103982"/>
                <a:gd name="connsiteY88" fmla="*/ 1272203 h 3147951"/>
                <a:gd name="connsiteX89" fmla="*/ 1780568 w 3103982"/>
                <a:gd name="connsiteY89" fmla="*/ 1159710 h 3147951"/>
                <a:gd name="connsiteX90" fmla="*/ 1765251 w 3103982"/>
                <a:gd name="connsiteY90" fmla="*/ 1149075 h 3147951"/>
                <a:gd name="connsiteX91" fmla="*/ 2535589 w 3103982"/>
                <a:gd name="connsiteY91" fmla="*/ 591161 h 3147951"/>
                <a:gd name="connsiteX92" fmla="*/ 1073303 w 3103982"/>
                <a:gd name="connsiteY92" fmla="*/ 352844 h 3147951"/>
                <a:gd name="connsiteX93" fmla="*/ 1071223 w 3103982"/>
                <a:gd name="connsiteY93" fmla="*/ 354568 h 3147951"/>
                <a:gd name="connsiteX94" fmla="*/ 1073303 w 3103982"/>
                <a:gd name="connsiteY94" fmla="*/ 354627 h 3147951"/>
                <a:gd name="connsiteX95" fmla="*/ 1073066 w 3103982"/>
                <a:gd name="connsiteY95" fmla="*/ 354449 h 3147951"/>
                <a:gd name="connsiteX96" fmla="*/ 1073303 w 3103982"/>
                <a:gd name="connsiteY96" fmla="*/ 352844 h 3147951"/>
                <a:gd name="connsiteX97" fmla="*/ 1778920 w 3103982"/>
                <a:gd name="connsiteY97" fmla="*/ 49 h 3147951"/>
                <a:gd name="connsiteX98" fmla="*/ 1826538 w 3103982"/>
                <a:gd name="connsiteY98" fmla="*/ 625 h 3147951"/>
                <a:gd name="connsiteX99" fmla="*/ 2086269 w 3103982"/>
                <a:gd name="connsiteY99" fmla="*/ 36613 h 3147951"/>
                <a:gd name="connsiteX100" fmla="*/ 2094933 w 3103982"/>
                <a:gd name="connsiteY100" fmla="*/ 37952 h 3147951"/>
                <a:gd name="connsiteX101" fmla="*/ 2095843 w 3103982"/>
                <a:gd name="connsiteY101" fmla="*/ 37594 h 3147951"/>
                <a:gd name="connsiteX102" fmla="*/ 2188860 w 3103982"/>
                <a:gd name="connsiteY102" fmla="*/ 86035 h 3147951"/>
                <a:gd name="connsiteX103" fmla="*/ 2243126 w 3103982"/>
                <a:gd name="connsiteY103" fmla="*/ 112662 h 3147951"/>
                <a:gd name="connsiteX104" fmla="*/ 2263412 w 3103982"/>
                <a:gd name="connsiteY104" fmla="*/ 117478 h 3147951"/>
                <a:gd name="connsiteX105" fmla="*/ 2273848 w 3103982"/>
                <a:gd name="connsiteY105" fmla="*/ 119683 h 3147951"/>
                <a:gd name="connsiteX106" fmla="*/ 2275751 w 3103982"/>
                <a:gd name="connsiteY106" fmla="*/ 120407 h 3147951"/>
                <a:gd name="connsiteX107" fmla="*/ 2280087 w 3103982"/>
                <a:gd name="connsiteY107" fmla="*/ 121436 h 3147951"/>
                <a:gd name="connsiteX108" fmla="*/ 2306260 w 3103982"/>
                <a:gd name="connsiteY108" fmla="*/ 131390 h 3147951"/>
                <a:gd name="connsiteX109" fmla="*/ 2316092 w 3103982"/>
                <a:gd name="connsiteY109" fmla="*/ 132440 h 3147951"/>
                <a:gd name="connsiteX110" fmla="*/ 2316357 w 3103982"/>
                <a:gd name="connsiteY110" fmla="*/ 131550 h 3147951"/>
                <a:gd name="connsiteX111" fmla="*/ 2317701 w 3103982"/>
                <a:gd name="connsiteY111" fmla="*/ 120339 h 3147951"/>
                <a:gd name="connsiteX112" fmla="*/ 2419258 w 3103982"/>
                <a:gd name="connsiteY112" fmla="*/ 234157 h 3147951"/>
                <a:gd name="connsiteX113" fmla="*/ 2423868 w 3103982"/>
                <a:gd name="connsiteY113" fmla="*/ 246959 h 3147951"/>
                <a:gd name="connsiteX114" fmla="*/ 2437317 w 3103982"/>
                <a:gd name="connsiteY114" fmla="*/ 273828 h 3147951"/>
                <a:gd name="connsiteX115" fmla="*/ 2437304 w 3103982"/>
                <a:gd name="connsiteY115" fmla="*/ 273674 h 3147951"/>
                <a:gd name="connsiteX116" fmla="*/ 2475030 w 3103982"/>
                <a:gd name="connsiteY116" fmla="*/ 357037 h 3147951"/>
                <a:gd name="connsiteX117" fmla="*/ 2495460 w 3103982"/>
                <a:gd name="connsiteY117" fmla="*/ 427574 h 3147951"/>
                <a:gd name="connsiteX118" fmla="*/ 1680334 w 3103982"/>
                <a:gd name="connsiteY118" fmla="*/ 1064749 h 3147951"/>
                <a:gd name="connsiteX119" fmla="*/ 1430693 w 3103982"/>
                <a:gd name="connsiteY119" fmla="*/ 1144772 h 3147951"/>
                <a:gd name="connsiteX120" fmla="*/ 1106053 w 3103982"/>
                <a:gd name="connsiteY120" fmla="*/ 1326171 h 3147951"/>
                <a:gd name="connsiteX121" fmla="*/ 838530 w 3103982"/>
                <a:gd name="connsiteY121" fmla="*/ 1520528 h 3147951"/>
                <a:gd name="connsiteX122" fmla="*/ 568036 w 3103982"/>
                <a:gd name="connsiteY122" fmla="*/ 1930994 h 3147951"/>
                <a:gd name="connsiteX123" fmla="*/ 611008 w 3103982"/>
                <a:gd name="connsiteY123" fmla="*/ 2765300 h 3147951"/>
                <a:gd name="connsiteX124" fmla="*/ 675021 w 3103982"/>
                <a:gd name="connsiteY124" fmla="*/ 2996388 h 3147951"/>
                <a:gd name="connsiteX125" fmla="*/ 679197 w 3103982"/>
                <a:gd name="connsiteY125" fmla="*/ 3015148 h 3147951"/>
                <a:gd name="connsiteX126" fmla="*/ 680381 w 3103982"/>
                <a:gd name="connsiteY126" fmla="*/ 3023058 h 3147951"/>
                <a:gd name="connsiteX127" fmla="*/ 686907 w 3103982"/>
                <a:gd name="connsiteY127" fmla="*/ 3031804 h 3147951"/>
                <a:gd name="connsiteX128" fmla="*/ 693326 w 3103982"/>
                <a:gd name="connsiteY128" fmla="*/ 3041737 h 3147951"/>
                <a:gd name="connsiteX129" fmla="*/ 679403 w 3103982"/>
                <a:gd name="connsiteY129" fmla="*/ 3061656 h 3147951"/>
                <a:gd name="connsiteX130" fmla="*/ 660946 w 3103982"/>
                <a:gd name="connsiteY130" fmla="*/ 3059125 h 3147951"/>
                <a:gd name="connsiteX131" fmla="*/ 647265 w 3103982"/>
                <a:gd name="connsiteY131" fmla="*/ 3057608 h 3147951"/>
                <a:gd name="connsiteX132" fmla="*/ 575822 w 3103982"/>
                <a:gd name="connsiteY132" fmla="*/ 3038469 h 3147951"/>
                <a:gd name="connsiteX133" fmla="*/ 490056 w 3103982"/>
                <a:gd name="connsiteY133" fmla="*/ 2996567 h 3147951"/>
                <a:gd name="connsiteX134" fmla="*/ 389727 w 3103982"/>
                <a:gd name="connsiteY134" fmla="*/ 2922687 h 3147951"/>
                <a:gd name="connsiteX135" fmla="*/ 245535 w 3103982"/>
                <a:gd name="connsiteY135" fmla="*/ 2797277 h 3147951"/>
                <a:gd name="connsiteX136" fmla="*/ 156203 w 3103982"/>
                <a:gd name="connsiteY136" fmla="*/ 2708895 h 3147951"/>
                <a:gd name="connsiteX137" fmla="*/ 150340 w 3103982"/>
                <a:gd name="connsiteY137" fmla="*/ 2700235 h 3147951"/>
                <a:gd name="connsiteX138" fmla="*/ 114187 w 3103982"/>
                <a:gd name="connsiteY138" fmla="*/ 2650394 h 3147951"/>
                <a:gd name="connsiteX139" fmla="*/ 79409 w 3103982"/>
                <a:gd name="connsiteY139" fmla="*/ 2587050 h 3147951"/>
                <a:gd name="connsiteX140" fmla="*/ 68956 w 3103982"/>
                <a:gd name="connsiteY140" fmla="*/ 2559063 h 3147951"/>
                <a:gd name="connsiteX141" fmla="*/ 68117 w 3103982"/>
                <a:gd name="connsiteY141" fmla="*/ 2555986 h 3147951"/>
                <a:gd name="connsiteX142" fmla="*/ 66129 w 3103982"/>
                <a:gd name="connsiteY142" fmla="*/ 2552050 h 3147951"/>
                <a:gd name="connsiteX143" fmla="*/ 61580 w 3103982"/>
                <a:gd name="connsiteY143" fmla="*/ 2542949 h 3147951"/>
                <a:gd name="connsiteX144" fmla="*/ 62487 w 3103982"/>
                <a:gd name="connsiteY144" fmla="*/ 2527660 h 3147951"/>
                <a:gd name="connsiteX145" fmla="*/ 63369 w 3103982"/>
                <a:gd name="connsiteY145" fmla="*/ 2526991 h 3147951"/>
                <a:gd name="connsiteX146" fmla="*/ 63362 w 3103982"/>
                <a:gd name="connsiteY146" fmla="*/ 2526663 h 3147951"/>
                <a:gd name="connsiteX147" fmla="*/ 78801 w 3103982"/>
                <a:gd name="connsiteY147" fmla="*/ 2511529 h 3147951"/>
                <a:gd name="connsiteX148" fmla="*/ 88164 w 3103982"/>
                <a:gd name="connsiteY148" fmla="*/ 2513149 h 3147951"/>
                <a:gd name="connsiteX149" fmla="*/ 82502 w 3103982"/>
                <a:gd name="connsiteY149" fmla="*/ 2497392 h 3147951"/>
                <a:gd name="connsiteX150" fmla="*/ 55771 w 3103982"/>
                <a:gd name="connsiteY150" fmla="*/ 2406669 h 3147951"/>
                <a:gd name="connsiteX151" fmla="*/ 35290 w 3103982"/>
                <a:gd name="connsiteY151" fmla="*/ 2320087 h 3147951"/>
                <a:gd name="connsiteX152" fmla="*/ 31889 w 3103982"/>
                <a:gd name="connsiteY152" fmla="*/ 2313303 h 3147951"/>
                <a:gd name="connsiteX153" fmla="*/ 2142 w 3103982"/>
                <a:gd name="connsiteY153" fmla="*/ 2194950 h 3147951"/>
                <a:gd name="connsiteX154" fmla="*/ 716 w 3103982"/>
                <a:gd name="connsiteY154" fmla="*/ 1948884 h 3147951"/>
                <a:gd name="connsiteX155" fmla="*/ 45947 w 3103982"/>
                <a:gd name="connsiteY155" fmla="*/ 1821572 h 3147951"/>
                <a:gd name="connsiteX156" fmla="*/ 65442 w 3103982"/>
                <a:gd name="connsiteY156" fmla="*/ 1761482 h 3147951"/>
                <a:gd name="connsiteX157" fmla="*/ 135893 w 3103982"/>
                <a:gd name="connsiteY157" fmla="*/ 1715820 h 3147951"/>
                <a:gd name="connsiteX158" fmla="*/ 144260 w 3103982"/>
                <a:gd name="connsiteY158" fmla="*/ 1710442 h 3147951"/>
                <a:gd name="connsiteX159" fmla="*/ 173221 w 3103982"/>
                <a:gd name="connsiteY159" fmla="*/ 1668045 h 3147951"/>
                <a:gd name="connsiteX160" fmla="*/ 187288 w 3103982"/>
                <a:gd name="connsiteY160" fmla="*/ 1645938 h 3147951"/>
                <a:gd name="connsiteX161" fmla="*/ 179116 w 3103982"/>
                <a:gd name="connsiteY161" fmla="*/ 1644956 h 3147951"/>
                <a:gd name="connsiteX162" fmla="*/ 178710 w 3103982"/>
                <a:gd name="connsiteY162" fmla="*/ 1644483 h 3147951"/>
                <a:gd name="connsiteX163" fmla="*/ 177361 w 3103982"/>
                <a:gd name="connsiteY163" fmla="*/ 1644333 h 3147951"/>
                <a:gd name="connsiteX164" fmla="*/ 174086 w 3103982"/>
                <a:gd name="connsiteY164" fmla="*/ 1639105 h 3147951"/>
                <a:gd name="connsiteX165" fmla="*/ 173892 w 3103982"/>
                <a:gd name="connsiteY165" fmla="*/ 1638880 h 3147951"/>
                <a:gd name="connsiteX166" fmla="*/ 173869 w 3103982"/>
                <a:gd name="connsiteY166" fmla="*/ 1638759 h 3147951"/>
                <a:gd name="connsiteX167" fmla="*/ 171217 w 3103982"/>
                <a:gd name="connsiteY167" fmla="*/ 1634526 h 3147951"/>
                <a:gd name="connsiteX168" fmla="*/ 171445 w 3103982"/>
                <a:gd name="connsiteY168" fmla="*/ 1626108 h 3147951"/>
                <a:gd name="connsiteX169" fmla="*/ 170883 w 3103982"/>
                <a:gd name="connsiteY169" fmla="*/ 1623174 h 3147951"/>
                <a:gd name="connsiteX170" fmla="*/ 178907 w 3103982"/>
                <a:gd name="connsiteY170" fmla="*/ 1555892 h 3147951"/>
                <a:gd name="connsiteX171" fmla="*/ 182057 w 3103982"/>
                <a:gd name="connsiteY171" fmla="*/ 1457109 h 3147951"/>
                <a:gd name="connsiteX172" fmla="*/ 179086 w 3103982"/>
                <a:gd name="connsiteY172" fmla="*/ 1314284 h 3147951"/>
                <a:gd name="connsiteX173" fmla="*/ 232816 w 3103982"/>
                <a:gd name="connsiteY173" fmla="*/ 982689 h 3147951"/>
                <a:gd name="connsiteX174" fmla="*/ 235443 w 3103982"/>
                <a:gd name="connsiteY174" fmla="*/ 975911 h 3147951"/>
                <a:gd name="connsiteX175" fmla="*/ 246036 w 3103982"/>
                <a:gd name="connsiteY175" fmla="*/ 941776 h 3147951"/>
                <a:gd name="connsiteX176" fmla="*/ 258666 w 3103982"/>
                <a:gd name="connsiteY176" fmla="*/ 908232 h 3147951"/>
                <a:gd name="connsiteX177" fmla="*/ 272137 w 3103982"/>
                <a:gd name="connsiteY177" fmla="*/ 881236 h 3147951"/>
                <a:gd name="connsiteX178" fmla="*/ 281791 w 3103982"/>
                <a:gd name="connsiteY178" fmla="*/ 856328 h 3147951"/>
                <a:gd name="connsiteX179" fmla="*/ 289615 w 3103982"/>
                <a:gd name="connsiteY179" fmla="*/ 845870 h 3147951"/>
                <a:gd name="connsiteX180" fmla="*/ 302866 w 3103982"/>
                <a:gd name="connsiteY180" fmla="*/ 831360 h 3147951"/>
                <a:gd name="connsiteX181" fmla="*/ 306653 w 3103982"/>
                <a:gd name="connsiteY181" fmla="*/ 826058 h 3147951"/>
                <a:gd name="connsiteX182" fmla="*/ 324468 w 3103982"/>
                <a:gd name="connsiteY182" fmla="*/ 806568 h 3147951"/>
                <a:gd name="connsiteX183" fmla="*/ 326250 w 3103982"/>
                <a:gd name="connsiteY183" fmla="*/ 804321 h 3147951"/>
                <a:gd name="connsiteX184" fmla="*/ 347331 w 3103982"/>
                <a:gd name="connsiteY184" fmla="*/ 794114 h 3147951"/>
                <a:gd name="connsiteX185" fmla="*/ 354844 w 3103982"/>
                <a:gd name="connsiteY185" fmla="*/ 796137 h 3147951"/>
                <a:gd name="connsiteX186" fmla="*/ 362883 w 3103982"/>
                <a:gd name="connsiteY186" fmla="*/ 795726 h 3147951"/>
                <a:gd name="connsiteX187" fmla="*/ 370230 w 3103982"/>
                <a:gd name="connsiteY187" fmla="*/ 800281 h 3147951"/>
                <a:gd name="connsiteX188" fmla="*/ 372136 w 3103982"/>
                <a:gd name="connsiteY188" fmla="*/ 800794 h 3147951"/>
                <a:gd name="connsiteX189" fmla="*/ 372306 w 3103982"/>
                <a:gd name="connsiteY189" fmla="*/ 801568 h 3147951"/>
                <a:gd name="connsiteX190" fmla="*/ 374201 w 3103982"/>
                <a:gd name="connsiteY190" fmla="*/ 802744 h 3147951"/>
                <a:gd name="connsiteX191" fmla="*/ 376467 w 3103982"/>
                <a:gd name="connsiteY191" fmla="*/ 816504 h 3147951"/>
                <a:gd name="connsiteX192" fmla="*/ 377020 w 3103982"/>
                <a:gd name="connsiteY192" fmla="*/ 812604 h 3147951"/>
                <a:gd name="connsiteX193" fmla="*/ 394898 w 3103982"/>
                <a:gd name="connsiteY193" fmla="*/ 704231 h 3147951"/>
                <a:gd name="connsiteX194" fmla="*/ 456118 w 3103982"/>
                <a:gd name="connsiteY194" fmla="*/ 612105 h 3147951"/>
                <a:gd name="connsiteX195" fmla="*/ 998235 w 3103982"/>
                <a:gd name="connsiteY195" fmla="*/ 224581 h 3147951"/>
                <a:gd name="connsiteX196" fmla="*/ 1592657 w 3103982"/>
                <a:gd name="connsiteY196" fmla="*/ 8173 h 3147951"/>
                <a:gd name="connsiteX197" fmla="*/ 1778920 w 3103982"/>
                <a:gd name="connsiteY197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407721 w 3103982"/>
                <a:gd name="connsiteY72" fmla="*/ 3147640 h 3147951"/>
                <a:gd name="connsiteX73" fmla="*/ 2407527 w 3103982"/>
                <a:gd name="connsiteY73" fmla="*/ 3147772 h 3147951"/>
                <a:gd name="connsiteX74" fmla="*/ 2422446 w 3103982"/>
                <a:gd name="connsiteY74" fmla="*/ 3113164 h 3147951"/>
                <a:gd name="connsiteX75" fmla="*/ 2425192 w 3103982"/>
                <a:gd name="connsiteY75" fmla="*/ 3107339 h 3147951"/>
                <a:gd name="connsiteX76" fmla="*/ 2440488 w 3103982"/>
                <a:gd name="connsiteY76" fmla="*/ 3072056 h 3147951"/>
                <a:gd name="connsiteX77" fmla="*/ 2465493 w 3103982"/>
                <a:gd name="connsiteY77" fmla="*/ 2998904 h 3147951"/>
                <a:gd name="connsiteX78" fmla="*/ 2475781 w 3103982"/>
                <a:gd name="connsiteY78" fmla="*/ 2960849 h 3147951"/>
                <a:gd name="connsiteX79" fmla="*/ 2553853 w 3103982"/>
                <a:gd name="connsiteY79" fmla="*/ 2621704 h 3147951"/>
                <a:gd name="connsiteX80" fmla="*/ 2507975 w 3103982"/>
                <a:gd name="connsiteY80" fmla="*/ 2181399 h 3147951"/>
                <a:gd name="connsiteX81" fmla="*/ 2436792 w 3103982"/>
                <a:gd name="connsiteY81" fmla="*/ 1950508 h 3147951"/>
                <a:gd name="connsiteX82" fmla="*/ 2403963 w 3103982"/>
                <a:gd name="connsiteY82" fmla="*/ 1863657 h 3147951"/>
                <a:gd name="connsiteX83" fmla="*/ 2377374 w 3103982"/>
                <a:gd name="connsiteY83" fmla="*/ 1820860 h 3147951"/>
                <a:gd name="connsiteX84" fmla="*/ 2158488 w 3103982"/>
                <a:gd name="connsiteY84" fmla="*/ 1497823 h 3147951"/>
                <a:gd name="connsiteX85" fmla="*/ 2009601 w 3103982"/>
                <a:gd name="connsiteY85" fmla="*/ 1338712 h 3147951"/>
                <a:gd name="connsiteX86" fmla="*/ 2006243 w 3103982"/>
                <a:gd name="connsiteY86" fmla="*/ 1335280 h 3147951"/>
                <a:gd name="connsiteX87" fmla="*/ 1996734 w 3103982"/>
                <a:gd name="connsiteY87" fmla="*/ 1326201 h 3147951"/>
                <a:gd name="connsiteX88" fmla="*/ 1941547 w 3103982"/>
                <a:gd name="connsiteY88" fmla="*/ 1272203 h 3147951"/>
                <a:gd name="connsiteX89" fmla="*/ 1780568 w 3103982"/>
                <a:gd name="connsiteY89" fmla="*/ 1159710 h 3147951"/>
                <a:gd name="connsiteX90" fmla="*/ 1765251 w 3103982"/>
                <a:gd name="connsiteY90" fmla="*/ 1149075 h 3147951"/>
                <a:gd name="connsiteX91" fmla="*/ 2535589 w 3103982"/>
                <a:gd name="connsiteY91" fmla="*/ 591161 h 3147951"/>
                <a:gd name="connsiteX92" fmla="*/ 1073303 w 3103982"/>
                <a:gd name="connsiteY92" fmla="*/ 352844 h 3147951"/>
                <a:gd name="connsiteX93" fmla="*/ 1071223 w 3103982"/>
                <a:gd name="connsiteY93" fmla="*/ 354568 h 3147951"/>
                <a:gd name="connsiteX94" fmla="*/ 1073303 w 3103982"/>
                <a:gd name="connsiteY94" fmla="*/ 354627 h 3147951"/>
                <a:gd name="connsiteX95" fmla="*/ 1073066 w 3103982"/>
                <a:gd name="connsiteY95" fmla="*/ 354449 h 3147951"/>
                <a:gd name="connsiteX96" fmla="*/ 1073303 w 3103982"/>
                <a:gd name="connsiteY96" fmla="*/ 352844 h 3147951"/>
                <a:gd name="connsiteX97" fmla="*/ 1778920 w 3103982"/>
                <a:gd name="connsiteY97" fmla="*/ 49 h 3147951"/>
                <a:gd name="connsiteX98" fmla="*/ 1826538 w 3103982"/>
                <a:gd name="connsiteY98" fmla="*/ 625 h 3147951"/>
                <a:gd name="connsiteX99" fmla="*/ 2086269 w 3103982"/>
                <a:gd name="connsiteY99" fmla="*/ 36613 h 3147951"/>
                <a:gd name="connsiteX100" fmla="*/ 2094933 w 3103982"/>
                <a:gd name="connsiteY100" fmla="*/ 37952 h 3147951"/>
                <a:gd name="connsiteX101" fmla="*/ 2095843 w 3103982"/>
                <a:gd name="connsiteY101" fmla="*/ 37594 h 3147951"/>
                <a:gd name="connsiteX102" fmla="*/ 2188860 w 3103982"/>
                <a:gd name="connsiteY102" fmla="*/ 86035 h 3147951"/>
                <a:gd name="connsiteX103" fmla="*/ 2243126 w 3103982"/>
                <a:gd name="connsiteY103" fmla="*/ 112662 h 3147951"/>
                <a:gd name="connsiteX104" fmla="*/ 2263412 w 3103982"/>
                <a:gd name="connsiteY104" fmla="*/ 117478 h 3147951"/>
                <a:gd name="connsiteX105" fmla="*/ 2273848 w 3103982"/>
                <a:gd name="connsiteY105" fmla="*/ 119683 h 3147951"/>
                <a:gd name="connsiteX106" fmla="*/ 2275751 w 3103982"/>
                <a:gd name="connsiteY106" fmla="*/ 120407 h 3147951"/>
                <a:gd name="connsiteX107" fmla="*/ 2280087 w 3103982"/>
                <a:gd name="connsiteY107" fmla="*/ 121436 h 3147951"/>
                <a:gd name="connsiteX108" fmla="*/ 2306260 w 3103982"/>
                <a:gd name="connsiteY108" fmla="*/ 131390 h 3147951"/>
                <a:gd name="connsiteX109" fmla="*/ 2316092 w 3103982"/>
                <a:gd name="connsiteY109" fmla="*/ 132440 h 3147951"/>
                <a:gd name="connsiteX110" fmla="*/ 2316357 w 3103982"/>
                <a:gd name="connsiteY110" fmla="*/ 131550 h 3147951"/>
                <a:gd name="connsiteX111" fmla="*/ 2317701 w 3103982"/>
                <a:gd name="connsiteY111" fmla="*/ 120339 h 3147951"/>
                <a:gd name="connsiteX112" fmla="*/ 2419258 w 3103982"/>
                <a:gd name="connsiteY112" fmla="*/ 234157 h 3147951"/>
                <a:gd name="connsiteX113" fmla="*/ 2423868 w 3103982"/>
                <a:gd name="connsiteY113" fmla="*/ 246959 h 3147951"/>
                <a:gd name="connsiteX114" fmla="*/ 2437317 w 3103982"/>
                <a:gd name="connsiteY114" fmla="*/ 273828 h 3147951"/>
                <a:gd name="connsiteX115" fmla="*/ 2437304 w 3103982"/>
                <a:gd name="connsiteY115" fmla="*/ 273674 h 3147951"/>
                <a:gd name="connsiteX116" fmla="*/ 2475030 w 3103982"/>
                <a:gd name="connsiteY116" fmla="*/ 357037 h 3147951"/>
                <a:gd name="connsiteX117" fmla="*/ 2495460 w 3103982"/>
                <a:gd name="connsiteY117" fmla="*/ 427574 h 3147951"/>
                <a:gd name="connsiteX118" fmla="*/ 1680334 w 3103982"/>
                <a:gd name="connsiteY118" fmla="*/ 1064749 h 3147951"/>
                <a:gd name="connsiteX119" fmla="*/ 1106053 w 3103982"/>
                <a:gd name="connsiteY119" fmla="*/ 1326171 h 3147951"/>
                <a:gd name="connsiteX120" fmla="*/ 838530 w 3103982"/>
                <a:gd name="connsiteY120" fmla="*/ 1520528 h 3147951"/>
                <a:gd name="connsiteX121" fmla="*/ 568036 w 3103982"/>
                <a:gd name="connsiteY121" fmla="*/ 1930994 h 3147951"/>
                <a:gd name="connsiteX122" fmla="*/ 611008 w 3103982"/>
                <a:gd name="connsiteY122" fmla="*/ 2765300 h 3147951"/>
                <a:gd name="connsiteX123" fmla="*/ 675021 w 3103982"/>
                <a:gd name="connsiteY123" fmla="*/ 2996388 h 3147951"/>
                <a:gd name="connsiteX124" fmla="*/ 679197 w 3103982"/>
                <a:gd name="connsiteY124" fmla="*/ 3015148 h 3147951"/>
                <a:gd name="connsiteX125" fmla="*/ 680381 w 3103982"/>
                <a:gd name="connsiteY125" fmla="*/ 3023058 h 3147951"/>
                <a:gd name="connsiteX126" fmla="*/ 686907 w 3103982"/>
                <a:gd name="connsiteY126" fmla="*/ 3031804 h 3147951"/>
                <a:gd name="connsiteX127" fmla="*/ 693326 w 3103982"/>
                <a:gd name="connsiteY127" fmla="*/ 3041737 h 3147951"/>
                <a:gd name="connsiteX128" fmla="*/ 679403 w 3103982"/>
                <a:gd name="connsiteY128" fmla="*/ 3061656 h 3147951"/>
                <a:gd name="connsiteX129" fmla="*/ 660946 w 3103982"/>
                <a:gd name="connsiteY129" fmla="*/ 3059125 h 3147951"/>
                <a:gd name="connsiteX130" fmla="*/ 647265 w 3103982"/>
                <a:gd name="connsiteY130" fmla="*/ 3057608 h 3147951"/>
                <a:gd name="connsiteX131" fmla="*/ 575822 w 3103982"/>
                <a:gd name="connsiteY131" fmla="*/ 3038469 h 3147951"/>
                <a:gd name="connsiteX132" fmla="*/ 490056 w 3103982"/>
                <a:gd name="connsiteY132" fmla="*/ 2996567 h 3147951"/>
                <a:gd name="connsiteX133" fmla="*/ 389727 w 3103982"/>
                <a:gd name="connsiteY133" fmla="*/ 2922687 h 3147951"/>
                <a:gd name="connsiteX134" fmla="*/ 245535 w 3103982"/>
                <a:gd name="connsiteY134" fmla="*/ 2797277 h 3147951"/>
                <a:gd name="connsiteX135" fmla="*/ 156203 w 3103982"/>
                <a:gd name="connsiteY135" fmla="*/ 2708895 h 3147951"/>
                <a:gd name="connsiteX136" fmla="*/ 150340 w 3103982"/>
                <a:gd name="connsiteY136" fmla="*/ 2700235 h 3147951"/>
                <a:gd name="connsiteX137" fmla="*/ 114187 w 3103982"/>
                <a:gd name="connsiteY137" fmla="*/ 2650394 h 3147951"/>
                <a:gd name="connsiteX138" fmla="*/ 79409 w 3103982"/>
                <a:gd name="connsiteY138" fmla="*/ 2587050 h 3147951"/>
                <a:gd name="connsiteX139" fmla="*/ 68956 w 3103982"/>
                <a:gd name="connsiteY139" fmla="*/ 2559063 h 3147951"/>
                <a:gd name="connsiteX140" fmla="*/ 68117 w 3103982"/>
                <a:gd name="connsiteY140" fmla="*/ 2555986 h 3147951"/>
                <a:gd name="connsiteX141" fmla="*/ 66129 w 3103982"/>
                <a:gd name="connsiteY141" fmla="*/ 2552050 h 3147951"/>
                <a:gd name="connsiteX142" fmla="*/ 61580 w 3103982"/>
                <a:gd name="connsiteY142" fmla="*/ 2542949 h 3147951"/>
                <a:gd name="connsiteX143" fmla="*/ 62487 w 3103982"/>
                <a:gd name="connsiteY143" fmla="*/ 2527660 h 3147951"/>
                <a:gd name="connsiteX144" fmla="*/ 63369 w 3103982"/>
                <a:gd name="connsiteY144" fmla="*/ 2526991 h 3147951"/>
                <a:gd name="connsiteX145" fmla="*/ 63362 w 3103982"/>
                <a:gd name="connsiteY145" fmla="*/ 2526663 h 3147951"/>
                <a:gd name="connsiteX146" fmla="*/ 78801 w 3103982"/>
                <a:gd name="connsiteY146" fmla="*/ 2511529 h 3147951"/>
                <a:gd name="connsiteX147" fmla="*/ 88164 w 3103982"/>
                <a:gd name="connsiteY147" fmla="*/ 2513149 h 3147951"/>
                <a:gd name="connsiteX148" fmla="*/ 82502 w 3103982"/>
                <a:gd name="connsiteY148" fmla="*/ 2497392 h 3147951"/>
                <a:gd name="connsiteX149" fmla="*/ 55771 w 3103982"/>
                <a:gd name="connsiteY149" fmla="*/ 2406669 h 3147951"/>
                <a:gd name="connsiteX150" fmla="*/ 35290 w 3103982"/>
                <a:gd name="connsiteY150" fmla="*/ 2320087 h 3147951"/>
                <a:gd name="connsiteX151" fmla="*/ 31889 w 3103982"/>
                <a:gd name="connsiteY151" fmla="*/ 2313303 h 3147951"/>
                <a:gd name="connsiteX152" fmla="*/ 2142 w 3103982"/>
                <a:gd name="connsiteY152" fmla="*/ 2194950 h 3147951"/>
                <a:gd name="connsiteX153" fmla="*/ 716 w 3103982"/>
                <a:gd name="connsiteY153" fmla="*/ 1948884 h 3147951"/>
                <a:gd name="connsiteX154" fmla="*/ 45947 w 3103982"/>
                <a:gd name="connsiteY154" fmla="*/ 1821572 h 3147951"/>
                <a:gd name="connsiteX155" fmla="*/ 65442 w 3103982"/>
                <a:gd name="connsiteY155" fmla="*/ 1761482 h 3147951"/>
                <a:gd name="connsiteX156" fmla="*/ 135893 w 3103982"/>
                <a:gd name="connsiteY156" fmla="*/ 1715820 h 3147951"/>
                <a:gd name="connsiteX157" fmla="*/ 144260 w 3103982"/>
                <a:gd name="connsiteY157" fmla="*/ 1710442 h 3147951"/>
                <a:gd name="connsiteX158" fmla="*/ 173221 w 3103982"/>
                <a:gd name="connsiteY158" fmla="*/ 1668045 h 3147951"/>
                <a:gd name="connsiteX159" fmla="*/ 187288 w 3103982"/>
                <a:gd name="connsiteY159" fmla="*/ 1645938 h 3147951"/>
                <a:gd name="connsiteX160" fmla="*/ 179116 w 3103982"/>
                <a:gd name="connsiteY160" fmla="*/ 1644956 h 3147951"/>
                <a:gd name="connsiteX161" fmla="*/ 178710 w 3103982"/>
                <a:gd name="connsiteY161" fmla="*/ 1644483 h 3147951"/>
                <a:gd name="connsiteX162" fmla="*/ 177361 w 3103982"/>
                <a:gd name="connsiteY162" fmla="*/ 1644333 h 3147951"/>
                <a:gd name="connsiteX163" fmla="*/ 174086 w 3103982"/>
                <a:gd name="connsiteY163" fmla="*/ 1639105 h 3147951"/>
                <a:gd name="connsiteX164" fmla="*/ 173892 w 3103982"/>
                <a:gd name="connsiteY164" fmla="*/ 1638880 h 3147951"/>
                <a:gd name="connsiteX165" fmla="*/ 173869 w 3103982"/>
                <a:gd name="connsiteY165" fmla="*/ 1638759 h 3147951"/>
                <a:gd name="connsiteX166" fmla="*/ 171217 w 3103982"/>
                <a:gd name="connsiteY166" fmla="*/ 1634526 h 3147951"/>
                <a:gd name="connsiteX167" fmla="*/ 171445 w 3103982"/>
                <a:gd name="connsiteY167" fmla="*/ 1626108 h 3147951"/>
                <a:gd name="connsiteX168" fmla="*/ 170883 w 3103982"/>
                <a:gd name="connsiteY168" fmla="*/ 1623174 h 3147951"/>
                <a:gd name="connsiteX169" fmla="*/ 178907 w 3103982"/>
                <a:gd name="connsiteY169" fmla="*/ 1555892 h 3147951"/>
                <a:gd name="connsiteX170" fmla="*/ 182057 w 3103982"/>
                <a:gd name="connsiteY170" fmla="*/ 1457109 h 3147951"/>
                <a:gd name="connsiteX171" fmla="*/ 179086 w 3103982"/>
                <a:gd name="connsiteY171" fmla="*/ 1314284 h 3147951"/>
                <a:gd name="connsiteX172" fmla="*/ 232816 w 3103982"/>
                <a:gd name="connsiteY172" fmla="*/ 982689 h 3147951"/>
                <a:gd name="connsiteX173" fmla="*/ 235443 w 3103982"/>
                <a:gd name="connsiteY173" fmla="*/ 975911 h 3147951"/>
                <a:gd name="connsiteX174" fmla="*/ 246036 w 3103982"/>
                <a:gd name="connsiteY174" fmla="*/ 941776 h 3147951"/>
                <a:gd name="connsiteX175" fmla="*/ 258666 w 3103982"/>
                <a:gd name="connsiteY175" fmla="*/ 908232 h 3147951"/>
                <a:gd name="connsiteX176" fmla="*/ 272137 w 3103982"/>
                <a:gd name="connsiteY176" fmla="*/ 881236 h 3147951"/>
                <a:gd name="connsiteX177" fmla="*/ 281791 w 3103982"/>
                <a:gd name="connsiteY177" fmla="*/ 856328 h 3147951"/>
                <a:gd name="connsiteX178" fmla="*/ 289615 w 3103982"/>
                <a:gd name="connsiteY178" fmla="*/ 845870 h 3147951"/>
                <a:gd name="connsiteX179" fmla="*/ 302866 w 3103982"/>
                <a:gd name="connsiteY179" fmla="*/ 831360 h 3147951"/>
                <a:gd name="connsiteX180" fmla="*/ 306653 w 3103982"/>
                <a:gd name="connsiteY180" fmla="*/ 826058 h 3147951"/>
                <a:gd name="connsiteX181" fmla="*/ 324468 w 3103982"/>
                <a:gd name="connsiteY181" fmla="*/ 806568 h 3147951"/>
                <a:gd name="connsiteX182" fmla="*/ 326250 w 3103982"/>
                <a:gd name="connsiteY182" fmla="*/ 804321 h 3147951"/>
                <a:gd name="connsiteX183" fmla="*/ 347331 w 3103982"/>
                <a:gd name="connsiteY183" fmla="*/ 794114 h 3147951"/>
                <a:gd name="connsiteX184" fmla="*/ 354844 w 3103982"/>
                <a:gd name="connsiteY184" fmla="*/ 796137 h 3147951"/>
                <a:gd name="connsiteX185" fmla="*/ 362883 w 3103982"/>
                <a:gd name="connsiteY185" fmla="*/ 795726 h 3147951"/>
                <a:gd name="connsiteX186" fmla="*/ 370230 w 3103982"/>
                <a:gd name="connsiteY186" fmla="*/ 800281 h 3147951"/>
                <a:gd name="connsiteX187" fmla="*/ 372136 w 3103982"/>
                <a:gd name="connsiteY187" fmla="*/ 800794 h 3147951"/>
                <a:gd name="connsiteX188" fmla="*/ 372306 w 3103982"/>
                <a:gd name="connsiteY188" fmla="*/ 801568 h 3147951"/>
                <a:gd name="connsiteX189" fmla="*/ 374201 w 3103982"/>
                <a:gd name="connsiteY189" fmla="*/ 802744 h 3147951"/>
                <a:gd name="connsiteX190" fmla="*/ 376467 w 3103982"/>
                <a:gd name="connsiteY190" fmla="*/ 816504 h 3147951"/>
                <a:gd name="connsiteX191" fmla="*/ 377020 w 3103982"/>
                <a:gd name="connsiteY191" fmla="*/ 812604 h 3147951"/>
                <a:gd name="connsiteX192" fmla="*/ 394898 w 3103982"/>
                <a:gd name="connsiteY192" fmla="*/ 704231 h 3147951"/>
                <a:gd name="connsiteX193" fmla="*/ 456118 w 3103982"/>
                <a:gd name="connsiteY193" fmla="*/ 612105 h 3147951"/>
                <a:gd name="connsiteX194" fmla="*/ 998235 w 3103982"/>
                <a:gd name="connsiteY194" fmla="*/ 224581 h 3147951"/>
                <a:gd name="connsiteX195" fmla="*/ 1592657 w 3103982"/>
                <a:gd name="connsiteY195" fmla="*/ 8173 h 3147951"/>
                <a:gd name="connsiteX196" fmla="*/ 1778920 w 3103982"/>
                <a:gd name="connsiteY196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407721 w 3103982"/>
                <a:gd name="connsiteY72" fmla="*/ 3147640 h 3147951"/>
                <a:gd name="connsiteX73" fmla="*/ 2407527 w 3103982"/>
                <a:gd name="connsiteY73" fmla="*/ 3147772 h 3147951"/>
                <a:gd name="connsiteX74" fmla="*/ 2422446 w 3103982"/>
                <a:gd name="connsiteY74" fmla="*/ 3113164 h 3147951"/>
                <a:gd name="connsiteX75" fmla="*/ 2425192 w 3103982"/>
                <a:gd name="connsiteY75" fmla="*/ 3107339 h 3147951"/>
                <a:gd name="connsiteX76" fmla="*/ 2440488 w 3103982"/>
                <a:gd name="connsiteY76" fmla="*/ 3072056 h 3147951"/>
                <a:gd name="connsiteX77" fmla="*/ 2465493 w 3103982"/>
                <a:gd name="connsiteY77" fmla="*/ 2998904 h 3147951"/>
                <a:gd name="connsiteX78" fmla="*/ 2475781 w 3103982"/>
                <a:gd name="connsiteY78" fmla="*/ 2960849 h 3147951"/>
                <a:gd name="connsiteX79" fmla="*/ 2553853 w 3103982"/>
                <a:gd name="connsiteY79" fmla="*/ 2621704 h 3147951"/>
                <a:gd name="connsiteX80" fmla="*/ 2507975 w 3103982"/>
                <a:gd name="connsiteY80" fmla="*/ 2181399 h 3147951"/>
                <a:gd name="connsiteX81" fmla="*/ 2436792 w 3103982"/>
                <a:gd name="connsiteY81" fmla="*/ 1950508 h 3147951"/>
                <a:gd name="connsiteX82" fmla="*/ 2403963 w 3103982"/>
                <a:gd name="connsiteY82" fmla="*/ 1863657 h 3147951"/>
                <a:gd name="connsiteX83" fmla="*/ 2377374 w 3103982"/>
                <a:gd name="connsiteY83" fmla="*/ 1820860 h 3147951"/>
                <a:gd name="connsiteX84" fmla="*/ 2158488 w 3103982"/>
                <a:gd name="connsiteY84" fmla="*/ 1497823 h 3147951"/>
                <a:gd name="connsiteX85" fmla="*/ 2009601 w 3103982"/>
                <a:gd name="connsiteY85" fmla="*/ 1338712 h 3147951"/>
                <a:gd name="connsiteX86" fmla="*/ 2006243 w 3103982"/>
                <a:gd name="connsiteY86" fmla="*/ 1335280 h 3147951"/>
                <a:gd name="connsiteX87" fmla="*/ 1996734 w 3103982"/>
                <a:gd name="connsiteY87" fmla="*/ 1326201 h 3147951"/>
                <a:gd name="connsiteX88" fmla="*/ 1941547 w 3103982"/>
                <a:gd name="connsiteY88" fmla="*/ 1272203 h 3147951"/>
                <a:gd name="connsiteX89" fmla="*/ 1780568 w 3103982"/>
                <a:gd name="connsiteY89" fmla="*/ 1159710 h 3147951"/>
                <a:gd name="connsiteX90" fmla="*/ 1765251 w 3103982"/>
                <a:gd name="connsiteY90" fmla="*/ 1149075 h 3147951"/>
                <a:gd name="connsiteX91" fmla="*/ 2535589 w 3103982"/>
                <a:gd name="connsiteY91" fmla="*/ 591161 h 3147951"/>
                <a:gd name="connsiteX92" fmla="*/ 1073303 w 3103982"/>
                <a:gd name="connsiteY92" fmla="*/ 352844 h 3147951"/>
                <a:gd name="connsiteX93" fmla="*/ 1071223 w 3103982"/>
                <a:gd name="connsiteY93" fmla="*/ 354568 h 3147951"/>
                <a:gd name="connsiteX94" fmla="*/ 1073303 w 3103982"/>
                <a:gd name="connsiteY94" fmla="*/ 354627 h 3147951"/>
                <a:gd name="connsiteX95" fmla="*/ 1073066 w 3103982"/>
                <a:gd name="connsiteY95" fmla="*/ 354449 h 3147951"/>
                <a:gd name="connsiteX96" fmla="*/ 1073303 w 3103982"/>
                <a:gd name="connsiteY96" fmla="*/ 352844 h 3147951"/>
                <a:gd name="connsiteX97" fmla="*/ 1778920 w 3103982"/>
                <a:gd name="connsiteY97" fmla="*/ 49 h 3147951"/>
                <a:gd name="connsiteX98" fmla="*/ 1826538 w 3103982"/>
                <a:gd name="connsiteY98" fmla="*/ 625 h 3147951"/>
                <a:gd name="connsiteX99" fmla="*/ 2086269 w 3103982"/>
                <a:gd name="connsiteY99" fmla="*/ 36613 h 3147951"/>
                <a:gd name="connsiteX100" fmla="*/ 2094933 w 3103982"/>
                <a:gd name="connsiteY100" fmla="*/ 37952 h 3147951"/>
                <a:gd name="connsiteX101" fmla="*/ 2095843 w 3103982"/>
                <a:gd name="connsiteY101" fmla="*/ 37594 h 3147951"/>
                <a:gd name="connsiteX102" fmla="*/ 2188860 w 3103982"/>
                <a:gd name="connsiteY102" fmla="*/ 86035 h 3147951"/>
                <a:gd name="connsiteX103" fmla="*/ 2243126 w 3103982"/>
                <a:gd name="connsiteY103" fmla="*/ 112662 h 3147951"/>
                <a:gd name="connsiteX104" fmla="*/ 2263412 w 3103982"/>
                <a:gd name="connsiteY104" fmla="*/ 117478 h 3147951"/>
                <a:gd name="connsiteX105" fmla="*/ 2273848 w 3103982"/>
                <a:gd name="connsiteY105" fmla="*/ 119683 h 3147951"/>
                <a:gd name="connsiteX106" fmla="*/ 2275751 w 3103982"/>
                <a:gd name="connsiteY106" fmla="*/ 120407 h 3147951"/>
                <a:gd name="connsiteX107" fmla="*/ 2280087 w 3103982"/>
                <a:gd name="connsiteY107" fmla="*/ 121436 h 3147951"/>
                <a:gd name="connsiteX108" fmla="*/ 2306260 w 3103982"/>
                <a:gd name="connsiteY108" fmla="*/ 131390 h 3147951"/>
                <a:gd name="connsiteX109" fmla="*/ 2316092 w 3103982"/>
                <a:gd name="connsiteY109" fmla="*/ 132440 h 3147951"/>
                <a:gd name="connsiteX110" fmla="*/ 2316357 w 3103982"/>
                <a:gd name="connsiteY110" fmla="*/ 131550 h 3147951"/>
                <a:gd name="connsiteX111" fmla="*/ 2317701 w 3103982"/>
                <a:gd name="connsiteY111" fmla="*/ 120339 h 3147951"/>
                <a:gd name="connsiteX112" fmla="*/ 2419258 w 3103982"/>
                <a:gd name="connsiteY112" fmla="*/ 234157 h 3147951"/>
                <a:gd name="connsiteX113" fmla="*/ 2423868 w 3103982"/>
                <a:gd name="connsiteY113" fmla="*/ 246959 h 3147951"/>
                <a:gd name="connsiteX114" fmla="*/ 2437317 w 3103982"/>
                <a:gd name="connsiteY114" fmla="*/ 273828 h 3147951"/>
                <a:gd name="connsiteX115" fmla="*/ 2437304 w 3103982"/>
                <a:gd name="connsiteY115" fmla="*/ 273674 h 3147951"/>
                <a:gd name="connsiteX116" fmla="*/ 2475030 w 3103982"/>
                <a:gd name="connsiteY116" fmla="*/ 357037 h 3147951"/>
                <a:gd name="connsiteX117" fmla="*/ 2495460 w 3103982"/>
                <a:gd name="connsiteY117" fmla="*/ 427574 h 3147951"/>
                <a:gd name="connsiteX118" fmla="*/ 1680334 w 3103982"/>
                <a:gd name="connsiteY118" fmla="*/ 1064749 h 3147951"/>
                <a:gd name="connsiteX119" fmla="*/ 838530 w 3103982"/>
                <a:gd name="connsiteY119" fmla="*/ 1520528 h 3147951"/>
                <a:gd name="connsiteX120" fmla="*/ 568036 w 3103982"/>
                <a:gd name="connsiteY120" fmla="*/ 1930994 h 3147951"/>
                <a:gd name="connsiteX121" fmla="*/ 611008 w 3103982"/>
                <a:gd name="connsiteY121" fmla="*/ 2765300 h 3147951"/>
                <a:gd name="connsiteX122" fmla="*/ 675021 w 3103982"/>
                <a:gd name="connsiteY122" fmla="*/ 2996388 h 3147951"/>
                <a:gd name="connsiteX123" fmla="*/ 679197 w 3103982"/>
                <a:gd name="connsiteY123" fmla="*/ 3015148 h 3147951"/>
                <a:gd name="connsiteX124" fmla="*/ 680381 w 3103982"/>
                <a:gd name="connsiteY124" fmla="*/ 3023058 h 3147951"/>
                <a:gd name="connsiteX125" fmla="*/ 686907 w 3103982"/>
                <a:gd name="connsiteY125" fmla="*/ 3031804 h 3147951"/>
                <a:gd name="connsiteX126" fmla="*/ 693326 w 3103982"/>
                <a:gd name="connsiteY126" fmla="*/ 3041737 h 3147951"/>
                <a:gd name="connsiteX127" fmla="*/ 679403 w 3103982"/>
                <a:gd name="connsiteY127" fmla="*/ 3061656 h 3147951"/>
                <a:gd name="connsiteX128" fmla="*/ 660946 w 3103982"/>
                <a:gd name="connsiteY128" fmla="*/ 3059125 h 3147951"/>
                <a:gd name="connsiteX129" fmla="*/ 647265 w 3103982"/>
                <a:gd name="connsiteY129" fmla="*/ 3057608 h 3147951"/>
                <a:gd name="connsiteX130" fmla="*/ 575822 w 3103982"/>
                <a:gd name="connsiteY130" fmla="*/ 3038469 h 3147951"/>
                <a:gd name="connsiteX131" fmla="*/ 490056 w 3103982"/>
                <a:gd name="connsiteY131" fmla="*/ 2996567 h 3147951"/>
                <a:gd name="connsiteX132" fmla="*/ 389727 w 3103982"/>
                <a:gd name="connsiteY132" fmla="*/ 2922687 h 3147951"/>
                <a:gd name="connsiteX133" fmla="*/ 245535 w 3103982"/>
                <a:gd name="connsiteY133" fmla="*/ 2797277 h 3147951"/>
                <a:gd name="connsiteX134" fmla="*/ 156203 w 3103982"/>
                <a:gd name="connsiteY134" fmla="*/ 2708895 h 3147951"/>
                <a:gd name="connsiteX135" fmla="*/ 150340 w 3103982"/>
                <a:gd name="connsiteY135" fmla="*/ 2700235 h 3147951"/>
                <a:gd name="connsiteX136" fmla="*/ 114187 w 3103982"/>
                <a:gd name="connsiteY136" fmla="*/ 2650394 h 3147951"/>
                <a:gd name="connsiteX137" fmla="*/ 79409 w 3103982"/>
                <a:gd name="connsiteY137" fmla="*/ 2587050 h 3147951"/>
                <a:gd name="connsiteX138" fmla="*/ 68956 w 3103982"/>
                <a:gd name="connsiteY138" fmla="*/ 2559063 h 3147951"/>
                <a:gd name="connsiteX139" fmla="*/ 68117 w 3103982"/>
                <a:gd name="connsiteY139" fmla="*/ 2555986 h 3147951"/>
                <a:gd name="connsiteX140" fmla="*/ 66129 w 3103982"/>
                <a:gd name="connsiteY140" fmla="*/ 2552050 h 3147951"/>
                <a:gd name="connsiteX141" fmla="*/ 61580 w 3103982"/>
                <a:gd name="connsiteY141" fmla="*/ 2542949 h 3147951"/>
                <a:gd name="connsiteX142" fmla="*/ 62487 w 3103982"/>
                <a:gd name="connsiteY142" fmla="*/ 2527660 h 3147951"/>
                <a:gd name="connsiteX143" fmla="*/ 63369 w 3103982"/>
                <a:gd name="connsiteY143" fmla="*/ 2526991 h 3147951"/>
                <a:gd name="connsiteX144" fmla="*/ 63362 w 3103982"/>
                <a:gd name="connsiteY144" fmla="*/ 2526663 h 3147951"/>
                <a:gd name="connsiteX145" fmla="*/ 78801 w 3103982"/>
                <a:gd name="connsiteY145" fmla="*/ 2511529 h 3147951"/>
                <a:gd name="connsiteX146" fmla="*/ 88164 w 3103982"/>
                <a:gd name="connsiteY146" fmla="*/ 2513149 h 3147951"/>
                <a:gd name="connsiteX147" fmla="*/ 82502 w 3103982"/>
                <a:gd name="connsiteY147" fmla="*/ 2497392 h 3147951"/>
                <a:gd name="connsiteX148" fmla="*/ 55771 w 3103982"/>
                <a:gd name="connsiteY148" fmla="*/ 2406669 h 3147951"/>
                <a:gd name="connsiteX149" fmla="*/ 35290 w 3103982"/>
                <a:gd name="connsiteY149" fmla="*/ 2320087 h 3147951"/>
                <a:gd name="connsiteX150" fmla="*/ 31889 w 3103982"/>
                <a:gd name="connsiteY150" fmla="*/ 2313303 h 3147951"/>
                <a:gd name="connsiteX151" fmla="*/ 2142 w 3103982"/>
                <a:gd name="connsiteY151" fmla="*/ 2194950 h 3147951"/>
                <a:gd name="connsiteX152" fmla="*/ 716 w 3103982"/>
                <a:gd name="connsiteY152" fmla="*/ 1948884 h 3147951"/>
                <a:gd name="connsiteX153" fmla="*/ 45947 w 3103982"/>
                <a:gd name="connsiteY153" fmla="*/ 1821572 h 3147951"/>
                <a:gd name="connsiteX154" fmla="*/ 65442 w 3103982"/>
                <a:gd name="connsiteY154" fmla="*/ 1761482 h 3147951"/>
                <a:gd name="connsiteX155" fmla="*/ 135893 w 3103982"/>
                <a:gd name="connsiteY155" fmla="*/ 1715820 h 3147951"/>
                <a:gd name="connsiteX156" fmla="*/ 144260 w 3103982"/>
                <a:gd name="connsiteY156" fmla="*/ 1710442 h 3147951"/>
                <a:gd name="connsiteX157" fmla="*/ 173221 w 3103982"/>
                <a:gd name="connsiteY157" fmla="*/ 1668045 h 3147951"/>
                <a:gd name="connsiteX158" fmla="*/ 187288 w 3103982"/>
                <a:gd name="connsiteY158" fmla="*/ 1645938 h 3147951"/>
                <a:gd name="connsiteX159" fmla="*/ 179116 w 3103982"/>
                <a:gd name="connsiteY159" fmla="*/ 1644956 h 3147951"/>
                <a:gd name="connsiteX160" fmla="*/ 178710 w 3103982"/>
                <a:gd name="connsiteY160" fmla="*/ 1644483 h 3147951"/>
                <a:gd name="connsiteX161" fmla="*/ 177361 w 3103982"/>
                <a:gd name="connsiteY161" fmla="*/ 1644333 h 3147951"/>
                <a:gd name="connsiteX162" fmla="*/ 174086 w 3103982"/>
                <a:gd name="connsiteY162" fmla="*/ 1639105 h 3147951"/>
                <a:gd name="connsiteX163" fmla="*/ 173892 w 3103982"/>
                <a:gd name="connsiteY163" fmla="*/ 1638880 h 3147951"/>
                <a:gd name="connsiteX164" fmla="*/ 173869 w 3103982"/>
                <a:gd name="connsiteY164" fmla="*/ 1638759 h 3147951"/>
                <a:gd name="connsiteX165" fmla="*/ 171217 w 3103982"/>
                <a:gd name="connsiteY165" fmla="*/ 1634526 h 3147951"/>
                <a:gd name="connsiteX166" fmla="*/ 171445 w 3103982"/>
                <a:gd name="connsiteY166" fmla="*/ 1626108 h 3147951"/>
                <a:gd name="connsiteX167" fmla="*/ 170883 w 3103982"/>
                <a:gd name="connsiteY167" fmla="*/ 1623174 h 3147951"/>
                <a:gd name="connsiteX168" fmla="*/ 178907 w 3103982"/>
                <a:gd name="connsiteY168" fmla="*/ 1555892 h 3147951"/>
                <a:gd name="connsiteX169" fmla="*/ 182057 w 3103982"/>
                <a:gd name="connsiteY169" fmla="*/ 1457109 h 3147951"/>
                <a:gd name="connsiteX170" fmla="*/ 179086 w 3103982"/>
                <a:gd name="connsiteY170" fmla="*/ 1314284 h 3147951"/>
                <a:gd name="connsiteX171" fmla="*/ 232816 w 3103982"/>
                <a:gd name="connsiteY171" fmla="*/ 982689 h 3147951"/>
                <a:gd name="connsiteX172" fmla="*/ 235443 w 3103982"/>
                <a:gd name="connsiteY172" fmla="*/ 975911 h 3147951"/>
                <a:gd name="connsiteX173" fmla="*/ 246036 w 3103982"/>
                <a:gd name="connsiteY173" fmla="*/ 941776 h 3147951"/>
                <a:gd name="connsiteX174" fmla="*/ 258666 w 3103982"/>
                <a:gd name="connsiteY174" fmla="*/ 908232 h 3147951"/>
                <a:gd name="connsiteX175" fmla="*/ 272137 w 3103982"/>
                <a:gd name="connsiteY175" fmla="*/ 881236 h 3147951"/>
                <a:gd name="connsiteX176" fmla="*/ 281791 w 3103982"/>
                <a:gd name="connsiteY176" fmla="*/ 856328 h 3147951"/>
                <a:gd name="connsiteX177" fmla="*/ 289615 w 3103982"/>
                <a:gd name="connsiteY177" fmla="*/ 845870 h 3147951"/>
                <a:gd name="connsiteX178" fmla="*/ 302866 w 3103982"/>
                <a:gd name="connsiteY178" fmla="*/ 831360 h 3147951"/>
                <a:gd name="connsiteX179" fmla="*/ 306653 w 3103982"/>
                <a:gd name="connsiteY179" fmla="*/ 826058 h 3147951"/>
                <a:gd name="connsiteX180" fmla="*/ 324468 w 3103982"/>
                <a:gd name="connsiteY180" fmla="*/ 806568 h 3147951"/>
                <a:gd name="connsiteX181" fmla="*/ 326250 w 3103982"/>
                <a:gd name="connsiteY181" fmla="*/ 804321 h 3147951"/>
                <a:gd name="connsiteX182" fmla="*/ 347331 w 3103982"/>
                <a:gd name="connsiteY182" fmla="*/ 794114 h 3147951"/>
                <a:gd name="connsiteX183" fmla="*/ 354844 w 3103982"/>
                <a:gd name="connsiteY183" fmla="*/ 796137 h 3147951"/>
                <a:gd name="connsiteX184" fmla="*/ 362883 w 3103982"/>
                <a:gd name="connsiteY184" fmla="*/ 795726 h 3147951"/>
                <a:gd name="connsiteX185" fmla="*/ 370230 w 3103982"/>
                <a:gd name="connsiteY185" fmla="*/ 800281 h 3147951"/>
                <a:gd name="connsiteX186" fmla="*/ 372136 w 3103982"/>
                <a:gd name="connsiteY186" fmla="*/ 800794 h 3147951"/>
                <a:gd name="connsiteX187" fmla="*/ 372306 w 3103982"/>
                <a:gd name="connsiteY187" fmla="*/ 801568 h 3147951"/>
                <a:gd name="connsiteX188" fmla="*/ 374201 w 3103982"/>
                <a:gd name="connsiteY188" fmla="*/ 802744 h 3147951"/>
                <a:gd name="connsiteX189" fmla="*/ 376467 w 3103982"/>
                <a:gd name="connsiteY189" fmla="*/ 816504 h 3147951"/>
                <a:gd name="connsiteX190" fmla="*/ 377020 w 3103982"/>
                <a:gd name="connsiteY190" fmla="*/ 812604 h 3147951"/>
                <a:gd name="connsiteX191" fmla="*/ 394898 w 3103982"/>
                <a:gd name="connsiteY191" fmla="*/ 704231 h 3147951"/>
                <a:gd name="connsiteX192" fmla="*/ 456118 w 3103982"/>
                <a:gd name="connsiteY192" fmla="*/ 612105 h 3147951"/>
                <a:gd name="connsiteX193" fmla="*/ 998235 w 3103982"/>
                <a:gd name="connsiteY193" fmla="*/ 224581 h 3147951"/>
                <a:gd name="connsiteX194" fmla="*/ 1592657 w 3103982"/>
                <a:gd name="connsiteY194" fmla="*/ 8173 h 3147951"/>
                <a:gd name="connsiteX195" fmla="*/ 1778920 w 3103982"/>
                <a:gd name="connsiteY195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407721 w 3103982"/>
                <a:gd name="connsiteY72" fmla="*/ 3147640 h 3147951"/>
                <a:gd name="connsiteX73" fmla="*/ 2407527 w 3103982"/>
                <a:gd name="connsiteY73" fmla="*/ 3147772 h 3147951"/>
                <a:gd name="connsiteX74" fmla="*/ 2422446 w 3103982"/>
                <a:gd name="connsiteY74" fmla="*/ 3113164 h 3147951"/>
                <a:gd name="connsiteX75" fmla="*/ 2425192 w 3103982"/>
                <a:gd name="connsiteY75" fmla="*/ 3107339 h 3147951"/>
                <a:gd name="connsiteX76" fmla="*/ 2440488 w 3103982"/>
                <a:gd name="connsiteY76" fmla="*/ 3072056 h 3147951"/>
                <a:gd name="connsiteX77" fmla="*/ 2465493 w 3103982"/>
                <a:gd name="connsiteY77" fmla="*/ 2998904 h 3147951"/>
                <a:gd name="connsiteX78" fmla="*/ 2475781 w 3103982"/>
                <a:gd name="connsiteY78" fmla="*/ 2960849 h 3147951"/>
                <a:gd name="connsiteX79" fmla="*/ 2553853 w 3103982"/>
                <a:gd name="connsiteY79" fmla="*/ 2621704 h 3147951"/>
                <a:gd name="connsiteX80" fmla="*/ 2507975 w 3103982"/>
                <a:gd name="connsiteY80" fmla="*/ 2181399 h 3147951"/>
                <a:gd name="connsiteX81" fmla="*/ 2436792 w 3103982"/>
                <a:gd name="connsiteY81" fmla="*/ 1950508 h 3147951"/>
                <a:gd name="connsiteX82" fmla="*/ 2403963 w 3103982"/>
                <a:gd name="connsiteY82" fmla="*/ 1863657 h 3147951"/>
                <a:gd name="connsiteX83" fmla="*/ 2377374 w 3103982"/>
                <a:gd name="connsiteY83" fmla="*/ 1820860 h 3147951"/>
                <a:gd name="connsiteX84" fmla="*/ 2158488 w 3103982"/>
                <a:gd name="connsiteY84" fmla="*/ 1497823 h 3147951"/>
                <a:gd name="connsiteX85" fmla="*/ 2009601 w 3103982"/>
                <a:gd name="connsiteY85" fmla="*/ 1338712 h 3147951"/>
                <a:gd name="connsiteX86" fmla="*/ 2006243 w 3103982"/>
                <a:gd name="connsiteY86" fmla="*/ 1335280 h 3147951"/>
                <a:gd name="connsiteX87" fmla="*/ 1996734 w 3103982"/>
                <a:gd name="connsiteY87" fmla="*/ 1326201 h 3147951"/>
                <a:gd name="connsiteX88" fmla="*/ 1941547 w 3103982"/>
                <a:gd name="connsiteY88" fmla="*/ 1272203 h 3147951"/>
                <a:gd name="connsiteX89" fmla="*/ 1780568 w 3103982"/>
                <a:gd name="connsiteY89" fmla="*/ 1159710 h 3147951"/>
                <a:gd name="connsiteX90" fmla="*/ 1765251 w 3103982"/>
                <a:gd name="connsiteY90" fmla="*/ 1149075 h 3147951"/>
                <a:gd name="connsiteX91" fmla="*/ 2535589 w 3103982"/>
                <a:gd name="connsiteY91" fmla="*/ 591161 h 3147951"/>
                <a:gd name="connsiteX92" fmla="*/ 1073303 w 3103982"/>
                <a:gd name="connsiteY92" fmla="*/ 352844 h 3147951"/>
                <a:gd name="connsiteX93" fmla="*/ 1071223 w 3103982"/>
                <a:gd name="connsiteY93" fmla="*/ 354568 h 3147951"/>
                <a:gd name="connsiteX94" fmla="*/ 1073303 w 3103982"/>
                <a:gd name="connsiteY94" fmla="*/ 354627 h 3147951"/>
                <a:gd name="connsiteX95" fmla="*/ 1073066 w 3103982"/>
                <a:gd name="connsiteY95" fmla="*/ 354449 h 3147951"/>
                <a:gd name="connsiteX96" fmla="*/ 1073303 w 3103982"/>
                <a:gd name="connsiteY96" fmla="*/ 352844 h 3147951"/>
                <a:gd name="connsiteX97" fmla="*/ 1778920 w 3103982"/>
                <a:gd name="connsiteY97" fmla="*/ 49 h 3147951"/>
                <a:gd name="connsiteX98" fmla="*/ 1826538 w 3103982"/>
                <a:gd name="connsiteY98" fmla="*/ 625 h 3147951"/>
                <a:gd name="connsiteX99" fmla="*/ 2086269 w 3103982"/>
                <a:gd name="connsiteY99" fmla="*/ 36613 h 3147951"/>
                <a:gd name="connsiteX100" fmla="*/ 2094933 w 3103982"/>
                <a:gd name="connsiteY100" fmla="*/ 37952 h 3147951"/>
                <a:gd name="connsiteX101" fmla="*/ 2095843 w 3103982"/>
                <a:gd name="connsiteY101" fmla="*/ 37594 h 3147951"/>
                <a:gd name="connsiteX102" fmla="*/ 2188860 w 3103982"/>
                <a:gd name="connsiteY102" fmla="*/ 86035 h 3147951"/>
                <a:gd name="connsiteX103" fmla="*/ 2243126 w 3103982"/>
                <a:gd name="connsiteY103" fmla="*/ 112662 h 3147951"/>
                <a:gd name="connsiteX104" fmla="*/ 2263412 w 3103982"/>
                <a:gd name="connsiteY104" fmla="*/ 117478 h 3147951"/>
                <a:gd name="connsiteX105" fmla="*/ 2273848 w 3103982"/>
                <a:gd name="connsiteY105" fmla="*/ 119683 h 3147951"/>
                <a:gd name="connsiteX106" fmla="*/ 2275751 w 3103982"/>
                <a:gd name="connsiteY106" fmla="*/ 120407 h 3147951"/>
                <a:gd name="connsiteX107" fmla="*/ 2280087 w 3103982"/>
                <a:gd name="connsiteY107" fmla="*/ 121436 h 3147951"/>
                <a:gd name="connsiteX108" fmla="*/ 2306260 w 3103982"/>
                <a:gd name="connsiteY108" fmla="*/ 131390 h 3147951"/>
                <a:gd name="connsiteX109" fmla="*/ 2316092 w 3103982"/>
                <a:gd name="connsiteY109" fmla="*/ 132440 h 3147951"/>
                <a:gd name="connsiteX110" fmla="*/ 2316357 w 3103982"/>
                <a:gd name="connsiteY110" fmla="*/ 131550 h 3147951"/>
                <a:gd name="connsiteX111" fmla="*/ 2317701 w 3103982"/>
                <a:gd name="connsiteY111" fmla="*/ 120339 h 3147951"/>
                <a:gd name="connsiteX112" fmla="*/ 2419258 w 3103982"/>
                <a:gd name="connsiteY112" fmla="*/ 234157 h 3147951"/>
                <a:gd name="connsiteX113" fmla="*/ 2423868 w 3103982"/>
                <a:gd name="connsiteY113" fmla="*/ 246959 h 3147951"/>
                <a:gd name="connsiteX114" fmla="*/ 2437317 w 3103982"/>
                <a:gd name="connsiteY114" fmla="*/ 273828 h 3147951"/>
                <a:gd name="connsiteX115" fmla="*/ 2437304 w 3103982"/>
                <a:gd name="connsiteY115" fmla="*/ 273674 h 3147951"/>
                <a:gd name="connsiteX116" fmla="*/ 2475030 w 3103982"/>
                <a:gd name="connsiteY116" fmla="*/ 357037 h 3147951"/>
                <a:gd name="connsiteX117" fmla="*/ 2495460 w 3103982"/>
                <a:gd name="connsiteY117" fmla="*/ 427574 h 3147951"/>
                <a:gd name="connsiteX118" fmla="*/ 1680334 w 3103982"/>
                <a:gd name="connsiteY118" fmla="*/ 1064749 h 3147951"/>
                <a:gd name="connsiteX119" fmla="*/ 568036 w 3103982"/>
                <a:gd name="connsiteY119" fmla="*/ 1930994 h 3147951"/>
                <a:gd name="connsiteX120" fmla="*/ 611008 w 3103982"/>
                <a:gd name="connsiteY120" fmla="*/ 2765300 h 3147951"/>
                <a:gd name="connsiteX121" fmla="*/ 675021 w 3103982"/>
                <a:gd name="connsiteY121" fmla="*/ 2996388 h 3147951"/>
                <a:gd name="connsiteX122" fmla="*/ 679197 w 3103982"/>
                <a:gd name="connsiteY122" fmla="*/ 3015148 h 3147951"/>
                <a:gd name="connsiteX123" fmla="*/ 680381 w 3103982"/>
                <a:gd name="connsiteY123" fmla="*/ 3023058 h 3147951"/>
                <a:gd name="connsiteX124" fmla="*/ 686907 w 3103982"/>
                <a:gd name="connsiteY124" fmla="*/ 3031804 h 3147951"/>
                <a:gd name="connsiteX125" fmla="*/ 693326 w 3103982"/>
                <a:gd name="connsiteY125" fmla="*/ 3041737 h 3147951"/>
                <a:gd name="connsiteX126" fmla="*/ 679403 w 3103982"/>
                <a:gd name="connsiteY126" fmla="*/ 3061656 h 3147951"/>
                <a:gd name="connsiteX127" fmla="*/ 660946 w 3103982"/>
                <a:gd name="connsiteY127" fmla="*/ 3059125 h 3147951"/>
                <a:gd name="connsiteX128" fmla="*/ 647265 w 3103982"/>
                <a:gd name="connsiteY128" fmla="*/ 3057608 h 3147951"/>
                <a:gd name="connsiteX129" fmla="*/ 575822 w 3103982"/>
                <a:gd name="connsiteY129" fmla="*/ 3038469 h 3147951"/>
                <a:gd name="connsiteX130" fmla="*/ 490056 w 3103982"/>
                <a:gd name="connsiteY130" fmla="*/ 2996567 h 3147951"/>
                <a:gd name="connsiteX131" fmla="*/ 389727 w 3103982"/>
                <a:gd name="connsiteY131" fmla="*/ 2922687 h 3147951"/>
                <a:gd name="connsiteX132" fmla="*/ 245535 w 3103982"/>
                <a:gd name="connsiteY132" fmla="*/ 2797277 h 3147951"/>
                <a:gd name="connsiteX133" fmla="*/ 156203 w 3103982"/>
                <a:gd name="connsiteY133" fmla="*/ 2708895 h 3147951"/>
                <a:gd name="connsiteX134" fmla="*/ 150340 w 3103982"/>
                <a:gd name="connsiteY134" fmla="*/ 2700235 h 3147951"/>
                <a:gd name="connsiteX135" fmla="*/ 114187 w 3103982"/>
                <a:gd name="connsiteY135" fmla="*/ 2650394 h 3147951"/>
                <a:gd name="connsiteX136" fmla="*/ 79409 w 3103982"/>
                <a:gd name="connsiteY136" fmla="*/ 2587050 h 3147951"/>
                <a:gd name="connsiteX137" fmla="*/ 68956 w 3103982"/>
                <a:gd name="connsiteY137" fmla="*/ 2559063 h 3147951"/>
                <a:gd name="connsiteX138" fmla="*/ 68117 w 3103982"/>
                <a:gd name="connsiteY138" fmla="*/ 2555986 h 3147951"/>
                <a:gd name="connsiteX139" fmla="*/ 66129 w 3103982"/>
                <a:gd name="connsiteY139" fmla="*/ 2552050 h 3147951"/>
                <a:gd name="connsiteX140" fmla="*/ 61580 w 3103982"/>
                <a:gd name="connsiteY140" fmla="*/ 2542949 h 3147951"/>
                <a:gd name="connsiteX141" fmla="*/ 62487 w 3103982"/>
                <a:gd name="connsiteY141" fmla="*/ 2527660 h 3147951"/>
                <a:gd name="connsiteX142" fmla="*/ 63369 w 3103982"/>
                <a:gd name="connsiteY142" fmla="*/ 2526991 h 3147951"/>
                <a:gd name="connsiteX143" fmla="*/ 63362 w 3103982"/>
                <a:gd name="connsiteY143" fmla="*/ 2526663 h 3147951"/>
                <a:gd name="connsiteX144" fmla="*/ 78801 w 3103982"/>
                <a:gd name="connsiteY144" fmla="*/ 2511529 h 3147951"/>
                <a:gd name="connsiteX145" fmla="*/ 88164 w 3103982"/>
                <a:gd name="connsiteY145" fmla="*/ 2513149 h 3147951"/>
                <a:gd name="connsiteX146" fmla="*/ 82502 w 3103982"/>
                <a:gd name="connsiteY146" fmla="*/ 2497392 h 3147951"/>
                <a:gd name="connsiteX147" fmla="*/ 55771 w 3103982"/>
                <a:gd name="connsiteY147" fmla="*/ 2406669 h 3147951"/>
                <a:gd name="connsiteX148" fmla="*/ 35290 w 3103982"/>
                <a:gd name="connsiteY148" fmla="*/ 2320087 h 3147951"/>
                <a:gd name="connsiteX149" fmla="*/ 31889 w 3103982"/>
                <a:gd name="connsiteY149" fmla="*/ 2313303 h 3147951"/>
                <a:gd name="connsiteX150" fmla="*/ 2142 w 3103982"/>
                <a:gd name="connsiteY150" fmla="*/ 2194950 h 3147951"/>
                <a:gd name="connsiteX151" fmla="*/ 716 w 3103982"/>
                <a:gd name="connsiteY151" fmla="*/ 1948884 h 3147951"/>
                <a:gd name="connsiteX152" fmla="*/ 45947 w 3103982"/>
                <a:gd name="connsiteY152" fmla="*/ 1821572 h 3147951"/>
                <a:gd name="connsiteX153" fmla="*/ 65442 w 3103982"/>
                <a:gd name="connsiteY153" fmla="*/ 1761482 h 3147951"/>
                <a:gd name="connsiteX154" fmla="*/ 135893 w 3103982"/>
                <a:gd name="connsiteY154" fmla="*/ 1715820 h 3147951"/>
                <a:gd name="connsiteX155" fmla="*/ 144260 w 3103982"/>
                <a:gd name="connsiteY155" fmla="*/ 1710442 h 3147951"/>
                <a:gd name="connsiteX156" fmla="*/ 173221 w 3103982"/>
                <a:gd name="connsiteY156" fmla="*/ 1668045 h 3147951"/>
                <a:gd name="connsiteX157" fmla="*/ 187288 w 3103982"/>
                <a:gd name="connsiteY157" fmla="*/ 1645938 h 3147951"/>
                <a:gd name="connsiteX158" fmla="*/ 179116 w 3103982"/>
                <a:gd name="connsiteY158" fmla="*/ 1644956 h 3147951"/>
                <a:gd name="connsiteX159" fmla="*/ 178710 w 3103982"/>
                <a:gd name="connsiteY159" fmla="*/ 1644483 h 3147951"/>
                <a:gd name="connsiteX160" fmla="*/ 177361 w 3103982"/>
                <a:gd name="connsiteY160" fmla="*/ 1644333 h 3147951"/>
                <a:gd name="connsiteX161" fmla="*/ 174086 w 3103982"/>
                <a:gd name="connsiteY161" fmla="*/ 1639105 h 3147951"/>
                <a:gd name="connsiteX162" fmla="*/ 173892 w 3103982"/>
                <a:gd name="connsiteY162" fmla="*/ 1638880 h 3147951"/>
                <a:gd name="connsiteX163" fmla="*/ 173869 w 3103982"/>
                <a:gd name="connsiteY163" fmla="*/ 1638759 h 3147951"/>
                <a:gd name="connsiteX164" fmla="*/ 171217 w 3103982"/>
                <a:gd name="connsiteY164" fmla="*/ 1634526 h 3147951"/>
                <a:gd name="connsiteX165" fmla="*/ 171445 w 3103982"/>
                <a:gd name="connsiteY165" fmla="*/ 1626108 h 3147951"/>
                <a:gd name="connsiteX166" fmla="*/ 170883 w 3103982"/>
                <a:gd name="connsiteY166" fmla="*/ 1623174 h 3147951"/>
                <a:gd name="connsiteX167" fmla="*/ 178907 w 3103982"/>
                <a:gd name="connsiteY167" fmla="*/ 1555892 h 3147951"/>
                <a:gd name="connsiteX168" fmla="*/ 182057 w 3103982"/>
                <a:gd name="connsiteY168" fmla="*/ 1457109 h 3147951"/>
                <a:gd name="connsiteX169" fmla="*/ 179086 w 3103982"/>
                <a:gd name="connsiteY169" fmla="*/ 1314284 h 3147951"/>
                <a:gd name="connsiteX170" fmla="*/ 232816 w 3103982"/>
                <a:gd name="connsiteY170" fmla="*/ 982689 h 3147951"/>
                <a:gd name="connsiteX171" fmla="*/ 235443 w 3103982"/>
                <a:gd name="connsiteY171" fmla="*/ 975911 h 3147951"/>
                <a:gd name="connsiteX172" fmla="*/ 246036 w 3103982"/>
                <a:gd name="connsiteY172" fmla="*/ 941776 h 3147951"/>
                <a:gd name="connsiteX173" fmla="*/ 258666 w 3103982"/>
                <a:gd name="connsiteY173" fmla="*/ 908232 h 3147951"/>
                <a:gd name="connsiteX174" fmla="*/ 272137 w 3103982"/>
                <a:gd name="connsiteY174" fmla="*/ 881236 h 3147951"/>
                <a:gd name="connsiteX175" fmla="*/ 281791 w 3103982"/>
                <a:gd name="connsiteY175" fmla="*/ 856328 h 3147951"/>
                <a:gd name="connsiteX176" fmla="*/ 289615 w 3103982"/>
                <a:gd name="connsiteY176" fmla="*/ 845870 h 3147951"/>
                <a:gd name="connsiteX177" fmla="*/ 302866 w 3103982"/>
                <a:gd name="connsiteY177" fmla="*/ 831360 h 3147951"/>
                <a:gd name="connsiteX178" fmla="*/ 306653 w 3103982"/>
                <a:gd name="connsiteY178" fmla="*/ 826058 h 3147951"/>
                <a:gd name="connsiteX179" fmla="*/ 324468 w 3103982"/>
                <a:gd name="connsiteY179" fmla="*/ 806568 h 3147951"/>
                <a:gd name="connsiteX180" fmla="*/ 326250 w 3103982"/>
                <a:gd name="connsiteY180" fmla="*/ 804321 h 3147951"/>
                <a:gd name="connsiteX181" fmla="*/ 347331 w 3103982"/>
                <a:gd name="connsiteY181" fmla="*/ 794114 h 3147951"/>
                <a:gd name="connsiteX182" fmla="*/ 354844 w 3103982"/>
                <a:gd name="connsiteY182" fmla="*/ 796137 h 3147951"/>
                <a:gd name="connsiteX183" fmla="*/ 362883 w 3103982"/>
                <a:gd name="connsiteY183" fmla="*/ 795726 h 3147951"/>
                <a:gd name="connsiteX184" fmla="*/ 370230 w 3103982"/>
                <a:gd name="connsiteY184" fmla="*/ 800281 h 3147951"/>
                <a:gd name="connsiteX185" fmla="*/ 372136 w 3103982"/>
                <a:gd name="connsiteY185" fmla="*/ 800794 h 3147951"/>
                <a:gd name="connsiteX186" fmla="*/ 372306 w 3103982"/>
                <a:gd name="connsiteY186" fmla="*/ 801568 h 3147951"/>
                <a:gd name="connsiteX187" fmla="*/ 374201 w 3103982"/>
                <a:gd name="connsiteY187" fmla="*/ 802744 h 3147951"/>
                <a:gd name="connsiteX188" fmla="*/ 376467 w 3103982"/>
                <a:gd name="connsiteY188" fmla="*/ 816504 h 3147951"/>
                <a:gd name="connsiteX189" fmla="*/ 377020 w 3103982"/>
                <a:gd name="connsiteY189" fmla="*/ 812604 h 3147951"/>
                <a:gd name="connsiteX190" fmla="*/ 394898 w 3103982"/>
                <a:gd name="connsiteY190" fmla="*/ 704231 h 3147951"/>
                <a:gd name="connsiteX191" fmla="*/ 456118 w 3103982"/>
                <a:gd name="connsiteY191" fmla="*/ 612105 h 3147951"/>
                <a:gd name="connsiteX192" fmla="*/ 998235 w 3103982"/>
                <a:gd name="connsiteY192" fmla="*/ 224581 h 3147951"/>
                <a:gd name="connsiteX193" fmla="*/ 1592657 w 3103982"/>
                <a:gd name="connsiteY193" fmla="*/ 8173 h 3147951"/>
                <a:gd name="connsiteX194" fmla="*/ 1778920 w 3103982"/>
                <a:gd name="connsiteY194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407721 w 3103982"/>
                <a:gd name="connsiteY72" fmla="*/ 3147640 h 3147951"/>
                <a:gd name="connsiteX73" fmla="*/ 2407527 w 3103982"/>
                <a:gd name="connsiteY73" fmla="*/ 3147772 h 3147951"/>
                <a:gd name="connsiteX74" fmla="*/ 2422446 w 3103982"/>
                <a:gd name="connsiteY74" fmla="*/ 3113164 h 3147951"/>
                <a:gd name="connsiteX75" fmla="*/ 2425192 w 3103982"/>
                <a:gd name="connsiteY75" fmla="*/ 3107339 h 3147951"/>
                <a:gd name="connsiteX76" fmla="*/ 2440488 w 3103982"/>
                <a:gd name="connsiteY76" fmla="*/ 3072056 h 3147951"/>
                <a:gd name="connsiteX77" fmla="*/ 2465493 w 3103982"/>
                <a:gd name="connsiteY77" fmla="*/ 2998904 h 3147951"/>
                <a:gd name="connsiteX78" fmla="*/ 2475781 w 3103982"/>
                <a:gd name="connsiteY78" fmla="*/ 2960849 h 3147951"/>
                <a:gd name="connsiteX79" fmla="*/ 2553853 w 3103982"/>
                <a:gd name="connsiteY79" fmla="*/ 2621704 h 3147951"/>
                <a:gd name="connsiteX80" fmla="*/ 2507975 w 3103982"/>
                <a:gd name="connsiteY80" fmla="*/ 2181399 h 3147951"/>
                <a:gd name="connsiteX81" fmla="*/ 2436792 w 3103982"/>
                <a:gd name="connsiteY81" fmla="*/ 1950508 h 3147951"/>
                <a:gd name="connsiteX82" fmla="*/ 2403963 w 3103982"/>
                <a:gd name="connsiteY82" fmla="*/ 1863657 h 3147951"/>
                <a:gd name="connsiteX83" fmla="*/ 2377374 w 3103982"/>
                <a:gd name="connsiteY83" fmla="*/ 1820860 h 3147951"/>
                <a:gd name="connsiteX84" fmla="*/ 2158488 w 3103982"/>
                <a:gd name="connsiteY84" fmla="*/ 1497823 h 3147951"/>
                <a:gd name="connsiteX85" fmla="*/ 2009601 w 3103982"/>
                <a:gd name="connsiteY85" fmla="*/ 1338712 h 3147951"/>
                <a:gd name="connsiteX86" fmla="*/ 2006243 w 3103982"/>
                <a:gd name="connsiteY86" fmla="*/ 1335280 h 3147951"/>
                <a:gd name="connsiteX87" fmla="*/ 1996734 w 3103982"/>
                <a:gd name="connsiteY87" fmla="*/ 1326201 h 3147951"/>
                <a:gd name="connsiteX88" fmla="*/ 1941547 w 3103982"/>
                <a:gd name="connsiteY88" fmla="*/ 1272203 h 3147951"/>
                <a:gd name="connsiteX89" fmla="*/ 1780568 w 3103982"/>
                <a:gd name="connsiteY89" fmla="*/ 1159710 h 3147951"/>
                <a:gd name="connsiteX90" fmla="*/ 1765251 w 3103982"/>
                <a:gd name="connsiteY90" fmla="*/ 1149075 h 3147951"/>
                <a:gd name="connsiteX91" fmla="*/ 2535589 w 3103982"/>
                <a:gd name="connsiteY91" fmla="*/ 591161 h 3147951"/>
                <a:gd name="connsiteX92" fmla="*/ 1073303 w 3103982"/>
                <a:gd name="connsiteY92" fmla="*/ 352844 h 3147951"/>
                <a:gd name="connsiteX93" fmla="*/ 1071223 w 3103982"/>
                <a:gd name="connsiteY93" fmla="*/ 354568 h 3147951"/>
                <a:gd name="connsiteX94" fmla="*/ 1073303 w 3103982"/>
                <a:gd name="connsiteY94" fmla="*/ 354627 h 3147951"/>
                <a:gd name="connsiteX95" fmla="*/ 1073066 w 3103982"/>
                <a:gd name="connsiteY95" fmla="*/ 354449 h 3147951"/>
                <a:gd name="connsiteX96" fmla="*/ 1073303 w 3103982"/>
                <a:gd name="connsiteY96" fmla="*/ 352844 h 3147951"/>
                <a:gd name="connsiteX97" fmla="*/ 1778920 w 3103982"/>
                <a:gd name="connsiteY97" fmla="*/ 49 h 3147951"/>
                <a:gd name="connsiteX98" fmla="*/ 1826538 w 3103982"/>
                <a:gd name="connsiteY98" fmla="*/ 625 h 3147951"/>
                <a:gd name="connsiteX99" fmla="*/ 2086269 w 3103982"/>
                <a:gd name="connsiteY99" fmla="*/ 36613 h 3147951"/>
                <a:gd name="connsiteX100" fmla="*/ 2094933 w 3103982"/>
                <a:gd name="connsiteY100" fmla="*/ 37952 h 3147951"/>
                <a:gd name="connsiteX101" fmla="*/ 2095843 w 3103982"/>
                <a:gd name="connsiteY101" fmla="*/ 37594 h 3147951"/>
                <a:gd name="connsiteX102" fmla="*/ 2188860 w 3103982"/>
                <a:gd name="connsiteY102" fmla="*/ 86035 h 3147951"/>
                <a:gd name="connsiteX103" fmla="*/ 2243126 w 3103982"/>
                <a:gd name="connsiteY103" fmla="*/ 112662 h 3147951"/>
                <a:gd name="connsiteX104" fmla="*/ 2263412 w 3103982"/>
                <a:gd name="connsiteY104" fmla="*/ 117478 h 3147951"/>
                <a:gd name="connsiteX105" fmla="*/ 2273848 w 3103982"/>
                <a:gd name="connsiteY105" fmla="*/ 119683 h 3147951"/>
                <a:gd name="connsiteX106" fmla="*/ 2275751 w 3103982"/>
                <a:gd name="connsiteY106" fmla="*/ 120407 h 3147951"/>
                <a:gd name="connsiteX107" fmla="*/ 2280087 w 3103982"/>
                <a:gd name="connsiteY107" fmla="*/ 121436 h 3147951"/>
                <a:gd name="connsiteX108" fmla="*/ 2306260 w 3103982"/>
                <a:gd name="connsiteY108" fmla="*/ 131390 h 3147951"/>
                <a:gd name="connsiteX109" fmla="*/ 2316092 w 3103982"/>
                <a:gd name="connsiteY109" fmla="*/ 132440 h 3147951"/>
                <a:gd name="connsiteX110" fmla="*/ 2316357 w 3103982"/>
                <a:gd name="connsiteY110" fmla="*/ 131550 h 3147951"/>
                <a:gd name="connsiteX111" fmla="*/ 2317701 w 3103982"/>
                <a:gd name="connsiteY111" fmla="*/ 120339 h 3147951"/>
                <a:gd name="connsiteX112" fmla="*/ 2419258 w 3103982"/>
                <a:gd name="connsiteY112" fmla="*/ 234157 h 3147951"/>
                <a:gd name="connsiteX113" fmla="*/ 2423868 w 3103982"/>
                <a:gd name="connsiteY113" fmla="*/ 246959 h 3147951"/>
                <a:gd name="connsiteX114" fmla="*/ 2437317 w 3103982"/>
                <a:gd name="connsiteY114" fmla="*/ 273828 h 3147951"/>
                <a:gd name="connsiteX115" fmla="*/ 2437304 w 3103982"/>
                <a:gd name="connsiteY115" fmla="*/ 273674 h 3147951"/>
                <a:gd name="connsiteX116" fmla="*/ 2475030 w 3103982"/>
                <a:gd name="connsiteY116" fmla="*/ 357037 h 3147951"/>
                <a:gd name="connsiteX117" fmla="*/ 2495460 w 3103982"/>
                <a:gd name="connsiteY117" fmla="*/ 427574 h 3147951"/>
                <a:gd name="connsiteX118" fmla="*/ 1680334 w 3103982"/>
                <a:gd name="connsiteY118" fmla="*/ 1064749 h 3147951"/>
                <a:gd name="connsiteX119" fmla="*/ 568036 w 3103982"/>
                <a:gd name="connsiteY119" fmla="*/ 1930994 h 3147951"/>
                <a:gd name="connsiteX120" fmla="*/ 611008 w 3103982"/>
                <a:gd name="connsiteY120" fmla="*/ 2765300 h 3147951"/>
                <a:gd name="connsiteX121" fmla="*/ 675021 w 3103982"/>
                <a:gd name="connsiteY121" fmla="*/ 2996388 h 3147951"/>
                <a:gd name="connsiteX122" fmla="*/ 679197 w 3103982"/>
                <a:gd name="connsiteY122" fmla="*/ 3015148 h 3147951"/>
                <a:gd name="connsiteX123" fmla="*/ 680381 w 3103982"/>
                <a:gd name="connsiteY123" fmla="*/ 3023058 h 3147951"/>
                <a:gd name="connsiteX124" fmla="*/ 686907 w 3103982"/>
                <a:gd name="connsiteY124" fmla="*/ 3031804 h 3147951"/>
                <a:gd name="connsiteX125" fmla="*/ 693326 w 3103982"/>
                <a:gd name="connsiteY125" fmla="*/ 3041737 h 3147951"/>
                <a:gd name="connsiteX126" fmla="*/ 679403 w 3103982"/>
                <a:gd name="connsiteY126" fmla="*/ 3061656 h 3147951"/>
                <a:gd name="connsiteX127" fmla="*/ 660946 w 3103982"/>
                <a:gd name="connsiteY127" fmla="*/ 3059125 h 3147951"/>
                <a:gd name="connsiteX128" fmla="*/ 647265 w 3103982"/>
                <a:gd name="connsiteY128" fmla="*/ 3057608 h 3147951"/>
                <a:gd name="connsiteX129" fmla="*/ 575822 w 3103982"/>
                <a:gd name="connsiteY129" fmla="*/ 3038469 h 3147951"/>
                <a:gd name="connsiteX130" fmla="*/ 490056 w 3103982"/>
                <a:gd name="connsiteY130" fmla="*/ 2996567 h 3147951"/>
                <a:gd name="connsiteX131" fmla="*/ 389727 w 3103982"/>
                <a:gd name="connsiteY131" fmla="*/ 2922687 h 3147951"/>
                <a:gd name="connsiteX132" fmla="*/ 245535 w 3103982"/>
                <a:gd name="connsiteY132" fmla="*/ 2797277 h 3147951"/>
                <a:gd name="connsiteX133" fmla="*/ 156203 w 3103982"/>
                <a:gd name="connsiteY133" fmla="*/ 2708895 h 3147951"/>
                <a:gd name="connsiteX134" fmla="*/ 150340 w 3103982"/>
                <a:gd name="connsiteY134" fmla="*/ 2700235 h 3147951"/>
                <a:gd name="connsiteX135" fmla="*/ 114187 w 3103982"/>
                <a:gd name="connsiteY135" fmla="*/ 2650394 h 3147951"/>
                <a:gd name="connsiteX136" fmla="*/ 79409 w 3103982"/>
                <a:gd name="connsiteY136" fmla="*/ 2587050 h 3147951"/>
                <a:gd name="connsiteX137" fmla="*/ 68956 w 3103982"/>
                <a:gd name="connsiteY137" fmla="*/ 2559063 h 3147951"/>
                <a:gd name="connsiteX138" fmla="*/ 68117 w 3103982"/>
                <a:gd name="connsiteY138" fmla="*/ 2555986 h 3147951"/>
                <a:gd name="connsiteX139" fmla="*/ 66129 w 3103982"/>
                <a:gd name="connsiteY139" fmla="*/ 2552050 h 3147951"/>
                <a:gd name="connsiteX140" fmla="*/ 61580 w 3103982"/>
                <a:gd name="connsiteY140" fmla="*/ 2542949 h 3147951"/>
                <a:gd name="connsiteX141" fmla="*/ 62487 w 3103982"/>
                <a:gd name="connsiteY141" fmla="*/ 2527660 h 3147951"/>
                <a:gd name="connsiteX142" fmla="*/ 63369 w 3103982"/>
                <a:gd name="connsiteY142" fmla="*/ 2526991 h 3147951"/>
                <a:gd name="connsiteX143" fmla="*/ 63362 w 3103982"/>
                <a:gd name="connsiteY143" fmla="*/ 2526663 h 3147951"/>
                <a:gd name="connsiteX144" fmla="*/ 78801 w 3103982"/>
                <a:gd name="connsiteY144" fmla="*/ 2511529 h 3147951"/>
                <a:gd name="connsiteX145" fmla="*/ 88164 w 3103982"/>
                <a:gd name="connsiteY145" fmla="*/ 2513149 h 3147951"/>
                <a:gd name="connsiteX146" fmla="*/ 82502 w 3103982"/>
                <a:gd name="connsiteY146" fmla="*/ 2497392 h 3147951"/>
                <a:gd name="connsiteX147" fmla="*/ 55771 w 3103982"/>
                <a:gd name="connsiteY147" fmla="*/ 2406669 h 3147951"/>
                <a:gd name="connsiteX148" fmla="*/ 35290 w 3103982"/>
                <a:gd name="connsiteY148" fmla="*/ 2320087 h 3147951"/>
                <a:gd name="connsiteX149" fmla="*/ 31889 w 3103982"/>
                <a:gd name="connsiteY149" fmla="*/ 2313303 h 3147951"/>
                <a:gd name="connsiteX150" fmla="*/ 2142 w 3103982"/>
                <a:gd name="connsiteY150" fmla="*/ 2194950 h 3147951"/>
                <a:gd name="connsiteX151" fmla="*/ 716 w 3103982"/>
                <a:gd name="connsiteY151" fmla="*/ 1948884 h 3147951"/>
                <a:gd name="connsiteX152" fmla="*/ 45947 w 3103982"/>
                <a:gd name="connsiteY152" fmla="*/ 1821572 h 3147951"/>
                <a:gd name="connsiteX153" fmla="*/ 65442 w 3103982"/>
                <a:gd name="connsiteY153" fmla="*/ 1761482 h 3147951"/>
                <a:gd name="connsiteX154" fmla="*/ 135893 w 3103982"/>
                <a:gd name="connsiteY154" fmla="*/ 1715820 h 3147951"/>
                <a:gd name="connsiteX155" fmla="*/ 144260 w 3103982"/>
                <a:gd name="connsiteY155" fmla="*/ 1710442 h 3147951"/>
                <a:gd name="connsiteX156" fmla="*/ 173221 w 3103982"/>
                <a:gd name="connsiteY156" fmla="*/ 1668045 h 3147951"/>
                <a:gd name="connsiteX157" fmla="*/ 187288 w 3103982"/>
                <a:gd name="connsiteY157" fmla="*/ 1645938 h 3147951"/>
                <a:gd name="connsiteX158" fmla="*/ 179116 w 3103982"/>
                <a:gd name="connsiteY158" fmla="*/ 1644956 h 3147951"/>
                <a:gd name="connsiteX159" fmla="*/ 178710 w 3103982"/>
                <a:gd name="connsiteY159" fmla="*/ 1644483 h 3147951"/>
                <a:gd name="connsiteX160" fmla="*/ 177361 w 3103982"/>
                <a:gd name="connsiteY160" fmla="*/ 1644333 h 3147951"/>
                <a:gd name="connsiteX161" fmla="*/ 174086 w 3103982"/>
                <a:gd name="connsiteY161" fmla="*/ 1639105 h 3147951"/>
                <a:gd name="connsiteX162" fmla="*/ 173892 w 3103982"/>
                <a:gd name="connsiteY162" fmla="*/ 1638880 h 3147951"/>
                <a:gd name="connsiteX163" fmla="*/ 173869 w 3103982"/>
                <a:gd name="connsiteY163" fmla="*/ 1638759 h 3147951"/>
                <a:gd name="connsiteX164" fmla="*/ 171217 w 3103982"/>
                <a:gd name="connsiteY164" fmla="*/ 1634526 h 3147951"/>
                <a:gd name="connsiteX165" fmla="*/ 171445 w 3103982"/>
                <a:gd name="connsiteY165" fmla="*/ 1626108 h 3147951"/>
                <a:gd name="connsiteX166" fmla="*/ 170883 w 3103982"/>
                <a:gd name="connsiteY166" fmla="*/ 1623174 h 3147951"/>
                <a:gd name="connsiteX167" fmla="*/ 178907 w 3103982"/>
                <a:gd name="connsiteY167" fmla="*/ 1555892 h 3147951"/>
                <a:gd name="connsiteX168" fmla="*/ 182057 w 3103982"/>
                <a:gd name="connsiteY168" fmla="*/ 1457109 h 3147951"/>
                <a:gd name="connsiteX169" fmla="*/ 179086 w 3103982"/>
                <a:gd name="connsiteY169" fmla="*/ 1314284 h 3147951"/>
                <a:gd name="connsiteX170" fmla="*/ 232816 w 3103982"/>
                <a:gd name="connsiteY170" fmla="*/ 982689 h 3147951"/>
                <a:gd name="connsiteX171" fmla="*/ 235443 w 3103982"/>
                <a:gd name="connsiteY171" fmla="*/ 975911 h 3147951"/>
                <a:gd name="connsiteX172" fmla="*/ 246036 w 3103982"/>
                <a:gd name="connsiteY172" fmla="*/ 941776 h 3147951"/>
                <a:gd name="connsiteX173" fmla="*/ 258666 w 3103982"/>
                <a:gd name="connsiteY173" fmla="*/ 908232 h 3147951"/>
                <a:gd name="connsiteX174" fmla="*/ 272137 w 3103982"/>
                <a:gd name="connsiteY174" fmla="*/ 881236 h 3147951"/>
                <a:gd name="connsiteX175" fmla="*/ 281791 w 3103982"/>
                <a:gd name="connsiteY175" fmla="*/ 856328 h 3147951"/>
                <a:gd name="connsiteX176" fmla="*/ 289615 w 3103982"/>
                <a:gd name="connsiteY176" fmla="*/ 845870 h 3147951"/>
                <a:gd name="connsiteX177" fmla="*/ 302866 w 3103982"/>
                <a:gd name="connsiteY177" fmla="*/ 831360 h 3147951"/>
                <a:gd name="connsiteX178" fmla="*/ 306653 w 3103982"/>
                <a:gd name="connsiteY178" fmla="*/ 826058 h 3147951"/>
                <a:gd name="connsiteX179" fmla="*/ 324468 w 3103982"/>
                <a:gd name="connsiteY179" fmla="*/ 806568 h 3147951"/>
                <a:gd name="connsiteX180" fmla="*/ 326250 w 3103982"/>
                <a:gd name="connsiteY180" fmla="*/ 804321 h 3147951"/>
                <a:gd name="connsiteX181" fmla="*/ 347331 w 3103982"/>
                <a:gd name="connsiteY181" fmla="*/ 794114 h 3147951"/>
                <a:gd name="connsiteX182" fmla="*/ 354844 w 3103982"/>
                <a:gd name="connsiteY182" fmla="*/ 796137 h 3147951"/>
                <a:gd name="connsiteX183" fmla="*/ 362883 w 3103982"/>
                <a:gd name="connsiteY183" fmla="*/ 795726 h 3147951"/>
                <a:gd name="connsiteX184" fmla="*/ 370230 w 3103982"/>
                <a:gd name="connsiteY184" fmla="*/ 800281 h 3147951"/>
                <a:gd name="connsiteX185" fmla="*/ 372136 w 3103982"/>
                <a:gd name="connsiteY185" fmla="*/ 800794 h 3147951"/>
                <a:gd name="connsiteX186" fmla="*/ 372306 w 3103982"/>
                <a:gd name="connsiteY186" fmla="*/ 801568 h 3147951"/>
                <a:gd name="connsiteX187" fmla="*/ 374201 w 3103982"/>
                <a:gd name="connsiteY187" fmla="*/ 802744 h 3147951"/>
                <a:gd name="connsiteX188" fmla="*/ 376467 w 3103982"/>
                <a:gd name="connsiteY188" fmla="*/ 816504 h 3147951"/>
                <a:gd name="connsiteX189" fmla="*/ 377020 w 3103982"/>
                <a:gd name="connsiteY189" fmla="*/ 812604 h 3147951"/>
                <a:gd name="connsiteX190" fmla="*/ 394898 w 3103982"/>
                <a:gd name="connsiteY190" fmla="*/ 704231 h 3147951"/>
                <a:gd name="connsiteX191" fmla="*/ 456118 w 3103982"/>
                <a:gd name="connsiteY191" fmla="*/ 612105 h 3147951"/>
                <a:gd name="connsiteX192" fmla="*/ 998235 w 3103982"/>
                <a:gd name="connsiteY192" fmla="*/ 224581 h 3147951"/>
                <a:gd name="connsiteX193" fmla="*/ 1592657 w 3103982"/>
                <a:gd name="connsiteY193" fmla="*/ 8173 h 3147951"/>
                <a:gd name="connsiteX194" fmla="*/ 1778920 w 3103982"/>
                <a:gd name="connsiteY194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407721 w 3103982"/>
                <a:gd name="connsiteY72" fmla="*/ 3147640 h 3147951"/>
                <a:gd name="connsiteX73" fmla="*/ 2407527 w 3103982"/>
                <a:gd name="connsiteY73" fmla="*/ 3147772 h 3147951"/>
                <a:gd name="connsiteX74" fmla="*/ 2422446 w 3103982"/>
                <a:gd name="connsiteY74" fmla="*/ 3113164 h 3147951"/>
                <a:gd name="connsiteX75" fmla="*/ 2425192 w 3103982"/>
                <a:gd name="connsiteY75" fmla="*/ 3107339 h 3147951"/>
                <a:gd name="connsiteX76" fmla="*/ 2440488 w 3103982"/>
                <a:gd name="connsiteY76" fmla="*/ 3072056 h 3147951"/>
                <a:gd name="connsiteX77" fmla="*/ 2465493 w 3103982"/>
                <a:gd name="connsiteY77" fmla="*/ 2998904 h 3147951"/>
                <a:gd name="connsiteX78" fmla="*/ 2475781 w 3103982"/>
                <a:gd name="connsiteY78" fmla="*/ 2960849 h 3147951"/>
                <a:gd name="connsiteX79" fmla="*/ 2553853 w 3103982"/>
                <a:gd name="connsiteY79" fmla="*/ 2621704 h 3147951"/>
                <a:gd name="connsiteX80" fmla="*/ 2507975 w 3103982"/>
                <a:gd name="connsiteY80" fmla="*/ 2181399 h 3147951"/>
                <a:gd name="connsiteX81" fmla="*/ 2436792 w 3103982"/>
                <a:gd name="connsiteY81" fmla="*/ 1950508 h 3147951"/>
                <a:gd name="connsiteX82" fmla="*/ 2403963 w 3103982"/>
                <a:gd name="connsiteY82" fmla="*/ 1863657 h 3147951"/>
                <a:gd name="connsiteX83" fmla="*/ 2377374 w 3103982"/>
                <a:gd name="connsiteY83" fmla="*/ 1820860 h 3147951"/>
                <a:gd name="connsiteX84" fmla="*/ 2158488 w 3103982"/>
                <a:gd name="connsiteY84" fmla="*/ 1497823 h 3147951"/>
                <a:gd name="connsiteX85" fmla="*/ 2009601 w 3103982"/>
                <a:gd name="connsiteY85" fmla="*/ 1338712 h 3147951"/>
                <a:gd name="connsiteX86" fmla="*/ 2006243 w 3103982"/>
                <a:gd name="connsiteY86" fmla="*/ 1335280 h 3147951"/>
                <a:gd name="connsiteX87" fmla="*/ 1996734 w 3103982"/>
                <a:gd name="connsiteY87" fmla="*/ 1326201 h 3147951"/>
                <a:gd name="connsiteX88" fmla="*/ 1941547 w 3103982"/>
                <a:gd name="connsiteY88" fmla="*/ 1272203 h 3147951"/>
                <a:gd name="connsiteX89" fmla="*/ 1780568 w 3103982"/>
                <a:gd name="connsiteY89" fmla="*/ 1159710 h 3147951"/>
                <a:gd name="connsiteX90" fmla="*/ 1765251 w 3103982"/>
                <a:gd name="connsiteY90" fmla="*/ 1149075 h 3147951"/>
                <a:gd name="connsiteX91" fmla="*/ 2535589 w 3103982"/>
                <a:gd name="connsiteY91" fmla="*/ 591161 h 3147951"/>
                <a:gd name="connsiteX92" fmla="*/ 1073303 w 3103982"/>
                <a:gd name="connsiteY92" fmla="*/ 352844 h 3147951"/>
                <a:gd name="connsiteX93" fmla="*/ 1071223 w 3103982"/>
                <a:gd name="connsiteY93" fmla="*/ 354568 h 3147951"/>
                <a:gd name="connsiteX94" fmla="*/ 1073303 w 3103982"/>
                <a:gd name="connsiteY94" fmla="*/ 354627 h 3147951"/>
                <a:gd name="connsiteX95" fmla="*/ 1073066 w 3103982"/>
                <a:gd name="connsiteY95" fmla="*/ 354449 h 3147951"/>
                <a:gd name="connsiteX96" fmla="*/ 1073303 w 3103982"/>
                <a:gd name="connsiteY96" fmla="*/ 352844 h 3147951"/>
                <a:gd name="connsiteX97" fmla="*/ 1778920 w 3103982"/>
                <a:gd name="connsiteY97" fmla="*/ 49 h 3147951"/>
                <a:gd name="connsiteX98" fmla="*/ 1826538 w 3103982"/>
                <a:gd name="connsiteY98" fmla="*/ 625 h 3147951"/>
                <a:gd name="connsiteX99" fmla="*/ 2086269 w 3103982"/>
                <a:gd name="connsiteY99" fmla="*/ 36613 h 3147951"/>
                <a:gd name="connsiteX100" fmla="*/ 2094933 w 3103982"/>
                <a:gd name="connsiteY100" fmla="*/ 37952 h 3147951"/>
                <a:gd name="connsiteX101" fmla="*/ 2095843 w 3103982"/>
                <a:gd name="connsiteY101" fmla="*/ 37594 h 3147951"/>
                <a:gd name="connsiteX102" fmla="*/ 2188860 w 3103982"/>
                <a:gd name="connsiteY102" fmla="*/ 86035 h 3147951"/>
                <a:gd name="connsiteX103" fmla="*/ 2243126 w 3103982"/>
                <a:gd name="connsiteY103" fmla="*/ 112662 h 3147951"/>
                <a:gd name="connsiteX104" fmla="*/ 2263412 w 3103982"/>
                <a:gd name="connsiteY104" fmla="*/ 117478 h 3147951"/>
                <a:gd name="connsiteX105" fmla="*/ 2273848 w 3103982"/>
                <a:gd name="connsiteY105" fmla="*/ 119683 h 3147951"/>
                <a:gd name="connsiteX106" fmla="*/ 2275751 w 3103982"/>
                <a:gd name="connsiteY106" fmla="*/ 120407 h 3147951"/>
                <a:gd name="connsiteX107" fmla="*/ 2280087 w 3103982"/>
                <a:gd name="connsiteY107" fmla="*/ 121436 h 3147951"/>
                <a:gd name="connsiteX108" fmla="*/ 2306260 w 3103982"/>
                <a:gd name="connsiteY108" fmla="*/ 131390 h 3147951"/>
                <a:gd name="connsiteX109" fmla="*/ 2316092 w 3103982"/>
                <a:gd name="connsiteY109" fmla="*/ 132440 h 3147951"/>
                <a:gd name="connsiteX110" fmla="*/ 2316357 w 3103982"/>
                <a:gd name="connsiteY110" fmla="*/ 131550 h 3147951"/>
                <a:gd name="connsiteX111" fmla="*/ 2317701 w 3103982"/>
                <a:gd name="connsiteY111" fmla="*/ 120339 h 3147951"/>
                <a:gd name="connsiteX112" fmla="*/ 2419258 w 3103982"/>
                <a:gd name="connsiteY112" fmla="*/ 234157 h 3147951"/>
                <a:gd name="connsiteX113" fmla="*/ 2423868 w 3103982"/>
                <a:gd name="connsiteY113" fmla="*/ 246959 h 3147951"/>
                <a:gd name="connsiteX114" fmla="*/ 2437317 w 3103982"/>
                <a:gd name="connsiteY114" fmla="*/ 273828 h 3147951"/>
                <a:gd name="connsiteX115" fmla="*/ 2437304 w 3103982"/>
                <a:gd name="connsiteY115" fmla="*/ 273674 h 3147951"/>
                <a:gd name="connsiteX116" fmla="*/ 2475030 w 3103982"/>
                <a:gd name="connsiteY116" fmla="*/ 357037 h 3147951"/>
                <a:gd name="connsiteX117" fmla="*/ 2495460 w 3103982"/>
                <a:gd name="connsiteY117" fmla="*/ 427574 h 3147951"/>
                <a:gd name="connsiteX118" fmla="*/ 1722408 w 3103982"/>
                <a:gd name="connsiteY118" fmla="*/ 1140481 h 3147951"/>
                <a:gd name="connsiteX119" fmla="*/ 568036 w 3103982"/>
                <a:gd name="connsiteY119" fmla="*/ 1930994 h 3147951"/>
                <a:gd name="connsiteX120" fmla="*/ 611008 w 3103982"/>
                <a:gd name="connsiteY120" fmla="*/ 2765300 h 3147951"/>
                <a:gd name="connsiteX121" fmla="*/ 675021 w 3103982"/>
                <a:gd name="connsiteY121" fmla="*/ 2996388 h 3147951"/>
                <a:gd name="connsiteX122" fmla="*/ 679197 w 3103982"/>
                <a:gd name="connsiteY122" fmla="*/ 3015148 h 3147951"/>
                <a:gd name="connsiteX123" fmla="*/ 680381 w 3103982"/>
                <a:gd name="connsiteY123" fmla="*/ 3023058 h 3147951"/>
                <a:gd name="connsiteX124" fmla="*/ 686907 w 3103982"/>
                <a:gd name="connsiteY124" fmla="*/ 3031804 h 3147951"/>
                <a:gd name="connsiteX125" fmla="*/ 693326 w 3103982"/>
                <a:gd name="connsiteY125" fmla="*/ 3041737 h 3147951"/>
                <a:gd name="connsiteX126" fmla="*/ 679403 w 3103982"/>
                <a:gd name="connsiteY126" fmla="*/ 3061656 h 3147951"/>
                <a:gd name="connsiteX127" fmla="*/ 660946 w 3103982"/>
                <a:gd name="connsiteY127" fmla="*/ 3059125 h 3147951"/>
                <a:gd name="connsiteX128" fmla="*/ 647265 w 3103982"/>
                <a:gd name="connsiteY128" fmla="*/ 3057608 h 3147951"/>
                <a:gd name="connsiteX129" fmla="*/ 575822 w 3103982"/>
                <a:gd name="connsiteY129" fmla="*/ 3038469 h 3147951"/>
                <a:gd name="connsiteX130" fmla="*/ 490056 w 3103982"/>
                <a:gd name="connsiteY130" fmla="*/ 2996567 h 3147951"/>
                <a:gd name="connsiteX131" fmla="*/ 389727 w 3103982"/>
                <a:gd name="connsiteY131" fmla="*/ 2922687 h 3147951"/>
                <a:gd name="connsiteX132" fmla="*/ 245535 w 3103982"/>
                <a:gd name="connsiteY132" fmla="*/ 2797277 h 3147951"/>
                <a:gd name="connsiteX133" fmla="*/ 156203 w 3103982"/>
                <a:gd name="connsiteY133" fmla="*/ 2708895 h 3147951"/>
                <a:gd name="connsiteX134" fmla="*/ 150340 w 3103982"/>
                <a:gd name="connsiteY134" fmla="*/ 2700235 h 3147951"/>
                <a:gd name="connsiteX135" fmla="*/ 114187 w 3103982"/>
                <a:gd name="connsiteY135" fmla="*/ 2650394 h 3147951"/>
                <a:gd name="connsiteX136" fmla="*/ 79409 w 3103982"/>
                <a:gd name="connsiteY136" fmla="*/ 2587050 h 3147951"/>
                <a:gd name="connsiteX137" fmla="*/ 68956 w 3103982"/>
                <a:gd name="connsiteY137" fmla="*/ 2559063 h 3147951"/>
                <a:gd name="connsiteX138" fmla="*/ 68117 w 3103982"/>
                <a:gd name="connsiteY138" fmla="*/ 2555986 h 3147951"/>
                <a:gd name="connsiteX139" fmla="*/ 66129 w 3103982"/>
                <a:gd name="connsiteY139" fmla="*/ 2552050 h 3147951"/>
                <a:gd name="connsiteX140" fmla="*/ 61580 w 3103982"/>
                <a:gd name="connsiteY140" fmla="*/ 2542949 h 3147951"/>
                <a:gd name="connsiteX141" fmla="*/ 62487 w 3103982"/>
                <a:gd name="connsiteY141" fmla="*/ 2527660 h 3147951"/>
                <a:gd name="connsiteX142" fmla="*/ 63369 w 3103982"/>
                <a:gd name="connsiteY142" fmla="*/ 2526991 h 3147951"/>
                <a:gd name="connsiteX143" fmla="*/ 63362 w 3103982"/>
                <a:gd name="connsiteY143" fmla="*/ 2526663 h 3147951"/>
                <a:gd name="connsiteX144" fmla="*/ 78801 w 3103982"/>
                <a:gd name="connsiteY144" fmla="*/ 2511529 h 3147951"/>
                <a:gd name="connsiteX145" fmla="*/ 88164 w 3103982"/>
                <a:gd name="connsiteY145" fmla="*/ 2513149 h 3147951"/>
                <a:gd name="connsiteX146" fmla="*/ 82502 w 3103982"/>
                <a:gd name="connsiteY146" fmla="*/ 2497392 h 3147951"/>
                <a:gd name="connsiteX147" fmla="*/ 55771 w 3103982"/>
                <a:gd name="connsiteY147" fmla="*/ 2406669 h 3147951"/>
                <a:gd name="connsiteX148" fmla="*/ 35290 w 3103982"/>
                <a:gd name="connsiteY148" fmla="*/ 2320087 h 3147951"/>
                <a:gd name="connsiteX149" fmla="*/ 31889 w 3103982"/>
                <a:gd name="connsiteY149" fmla="*/ 2313303 h 3147951"/>
                <a:gd name="connsiteX150" fmla="*/ 2142 w 3103982"/>
                <a:gd name="connsiteY150" fmla="*/ 2194950 h 3147951"/>
                <a:gd name="connsiteX151" fmla="*/ 716 w 3103982"/>
                <a:gd name="connsiteY151" fmla="*/ 1948884 h 3147951"/>
                <a:gd name="connsiteX152" fmla="*/ 45947 w 3103982"/>
                <a:gd name="connsiteY152" fmla="*/ 1821572 h 3147951"/>
                <a:gd name="connsiteX153" fmla="*/ 65442 w 3103982"/>
                <a:gd name="connsiteY153" fmla="*/ 1761482 h 3147951"/>
                <a:gd name="connsiteX154" fmla="*/ 135893 w 3103982"/>
                <a:gd name="connsiteY154" fmla="*/ 1715820 h 3147951"/>
                <a:gd name="connsiteX155" fmla="*/ 144260 w 3103982"/>
                <a:gd name="connsiteY155" fmla="*/ 1710442 h 3147951"/>
                <a:gd name="connsiteX156" fmla="*/ 173221 w 3103982"/>
                <a:gd name="connsiteY156" fmla="*/ 1668045 h 3147951"/>
                <a:gd name="connsiteX157" fmla="*/ 187288 w 3103982"/>
                <a:gd name="connsiteY157" fmla="*/ 1645938 h 3147951"/>
                <a:gd name="connsiteX158" fmla="*/ 179116 w 3103982"/>
                <a:gd name="connsiteY158" fmla="*/ 1644956 h 3147951"/>
                <a:gd name="connsiteX159" fmla="*/ 178710 w 3103982"/>
                <a:gd name="connsiteY159" fmla="*/ 1644483 h 3147951"/>
                <a:gd name="connsiteX160" fmla="*/ 177361 w 3103982"/>
                <a:gd name="connsiteY160" fmla="*/ 1644333 h 3147951"/>
                <a:gd name="connsiteX161" fmla="*/ 174086 w 3103982"/>
                <a:gd name="connsiteY161" fmla="*/ 1639105 h 3147951"/>
                <a:gd name="connsiteX162" fmla="*/ 173892 w 3103982"/>
                <a:gd name="connsiteY162" fmla="*/ 1638880 h 3147951"/>
                <a:gd name="connsiteX163" fmla="*/ 173869 w 3103982"/>
                <a:gd name="connsiteY163" fmla="*/ 1638759 h 3147951"/>
                <a:gd name="connsiteX164" fmla="*/ 171217 w 3103982"/>
                <a:gd name="connsiteY164" fmla="*/ 1634526 h 3147951"/>
                <a:gd name="connsiteX165" fmla="*/ 171445 w 3103982"/>
                <a:gd name="connsiteY165" fmla="*/ 1626108 h 3147951"/>
                <a:gd name="connsiteX166" fmla="*/ 170883 w 3103982"/>
                <a:gd name="connsiteY166" fmla="*/ 1623174 h 3147951"/>
                <a:gd name="connsiteX167" fmla="*/ 178907 w 3103982"/>
                <a:gd name="connsiteY167" fmla="*/ 1555892 h 3147951"/>
                <a:gd name="connsiteX168" fmla="*/ 182057 w 3103982"/>
                <a:gd name="connsiteY168" fmla="*/ 1457109 h 3147951"/>
                <a:gd name="connsiteX169" fmla="*/ 179086 w 3103982"/>
                <a:gd name="connsiteY169" fmla="*/ 1314284 h 3147951"/>
                <a:gd name="connsiteX170" fmla="*/ 232816 w 3103982"/>
                <a:gd name="connsiteY170" fmla="*/ 982689 h 3147951"/>
                <a:gd name="connsiteX171" fmla="*/ 235443 w 3103982"/>
                <a:gd name="connsiteY171" fmla="*/ 975911 h 3147951"/>
                <a:gd name="connsiteX172" fmla="*/ 246036 w 3103982"/>
                <a:gd name="connsiteY172" fmla="*/ 941776 h 3147951"/>
                <a:gd name="connsiteX173" fmla="*/ 258666 w 3103982"/>
                <a:gd name="connsiteY173" fmla="*/ 908232 h 3147951"/>
                <a:gd name="connsiteX174" fmla="*/ 272137 w 3103982"/>
                <a:gd name="connsiteY174" fmla="*/ 881236 h 3147951"/>
                <a:gd name="connsiteX175" fmla="*/ 281791 w 3103982"/>
                <a:gd name="connsiteY175" fmla="*/ 856328 h 3147951"/>
                <a:gd name="connsiteX176" fmla="*/ 289615 w 3103982"/>
                <a:gd name="connsiteY176" fmla="*/ 845870 h 3147951"/>
                <a:gd name="connsiteX177" fmla="*/ 302866 w 3103982"/>
                <a:gd name="connsiteY177" fmla="*/ 831360 h 3147951"/>
                <a:gd name="connsiteX178" fmla="*/ 306653 w 3103982"/>
                <a:gd name="connsiteY178" fmla="*/ 826058 h 3147951"/>
                <a:gd name="connsiteX179" fmla="*/ 324468 w 3103982"/>
                <a:gd name="connsiteY179" fmla="*/ 806568 h 3147951"/>
                <a:gd name="connsiteX180" fmla="*/ 326250 w 3103982"/>
                <a:gd name="connsiteY180" fmla="*/ 804321 h 3147951"/>
                <a:gd name="connsiteX181" fmla="*/ 347331 w 3103982"/>
                <a:gd name="connsiteY181" fmla="*/ 794114 h 3147951"/>
                <a:gd name="connsiteX182" fmla="*/ 354844 w 3103982"/>
                <a:gd name="connsiteY182" fmla="*/ 796137 h 3147951"/>
                <a:gd name="connsiteX183" fmla="*/ 362883 w 3103982"/>
                <a:gd name="connsiteY183" fmla="*/ 795726 h 3147951"/>
                <a:gd name="connsiteX184" fmla="*/ 370230 w 3103982"/>
                <a:gd name="connsiteY184" fmla="*/ 800281 h 3147951"/>
                <a:gd name="connsiteX185" fmla="*/ 372136 w 3103982"/>
                <a:gd name="connsiteY185" fmla="*/ 800794 h 3147951"/>
                <a:gd name="connsiteX186" fmla="*/ 372306 w 3103982"/>
                <a:gd name="connsiteY186" fmla="*/ 801568 h 3147951"/>
                <a:gd name="connsiteX187" fmla="*/ 374201 w 3103982"/>
                <a:gd name="connsiteY187" fmla="*/ 802744 h 3147951"/>
                <a:gd name="connsiteX188" fmla="*/ 376467 w 3103982"/>
                <a:gd name="connsiteY188" fmla="*/ 816504 h 3147951"/>
                <a:gd name="connsiteX189" fmla="*/ 377020 w 3103982"/>
                <a:gd name="connsiteY189" fmla="*/ 812604 h 3147951"/>
                <a:gd name="connsiteX190" fmla="*/ 394898 w 3103982"/>
                <a:gd name="connsiteY190" fmla="*/ 704231 h 3147951"/>
                <a:gd name="connsiteX191" fmla="*/ 456118 w 3103982"/>
                <a:gd name="connsiteY191" fmla="*/ 612105 h 3147951"/>
                <a:gd name="connsiteX192" fmla="*/ 998235 w 3103982"/>
                <a:gd name="connsiteY192" fmla="*/ 224581 h 3147951"/>
                <a:gd name="connsiteX193" fmla="*/ 1592657 w 3103982"/>
                <a:gd name="connsiteY193" fmla="*/ 8173 h 3147951"/>
                <a:gd name="connsiteX194" fmla="*/ 1778920 w 3103982"/>
                <a:gd name="connsiteY194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407721 w 3103982"/>
                <a:gd name="connsiteY72" fmla="*/ 3147640 h 3147951"/>
                <a:gd name="connsiteX73" fmla="*/ 2407527 w 3103982"/>
                <a:gd name="connsiteY73" fmla="*/ 3147772 h 3147951"/>
                <a:gd name="connsiteX74" fmla="*/ 2422446 w 3103982"/>
                <a:gd name="connsiteY74" fmla="*/ 3113164 h 3147951"/>
                <a:gd name="connsiteX75" fmla="*/ 2425192 w 3103982"/>
                <a:gd name="connsiteY75" fmla="*/ 3107339 h 3147951"/>
                <a:gd name="connsiteX76" fmla="*/ 2440488 w 3103982"/>
                <a:gd name="connsiteY76" fmla="*/ 3072056 h 3147951"/>
                <a:gd name="connsiteX77" fmla="*/ 2465493 w 3103982"/>
                <a:gd name="connsiteY77" fmla="*/ 2998904 h 3147951"/>
                <a:gd name="connsiteX78" fmla="*/ 2475781 w 3103982"/>
                <a:gd name="connsiteY78" fmla="*/ 2960849 h 3147951"/>
                <a:gd name="connsiteX79" fmla="*/ 2553853 w 3103982"/>
                <a:gd name="connsiteY79" fmla="*/ 2621704 h 3147951"/>
                <a:gd name="connsiteX80" fmla="*/ 2507975 w 3103982"/>
                <a:gd name="connsiteY80" fmla="*/ 2181399 h 3147951"/>
                <a:gd name="connsiteX81" fmla="*/ 2436792 w 3103982"/>
                <a:gd name="connsiteY81" fmla="*/ 1950508 h 3147951"/>
                <a:gd name="connsiteX82" fmla="*/ 2403963 w 3103982"/>
                <a:gd name="connsiteY82" fmla="*/ 1863657 h 3147951"/>
                <a:gd name="connsiteX83" fmla="*/ 2377374 w 3103982"/>
                <a:gd name="connsiteY83" fmla="*/ 1820860 h 3147951"/>
                <a:gd name="connsiteX84" fmla="*/ 2158488 w 3103982"/>
                <a:gd name="connsiteY84" fmla="*/ 1497823 h 3147951"/>
                <a:gd name="connsiteX85" fmla="*/ 2009601 w 3103982"/>
                <a:gd name="connsiteY85" fmla="*/ 1338712 h 3147951"/>
                <a:gd name="connsiteX86" fmla="*/ 2006243 w 3103982"/>
                <a:gd name="connsiteY86" fmla="*/ 1335280 h 3147951"/>
                <a:gd name="connsiteX87" fmla="*/ 1996734 w 3103982"/>
                <a:gd name="connsiteY87" fmla="*/ 1326201 h 3147951"/>
                <a:gd name="connsiteX88" fmla="*/ 1941547 w 3103982"/>
                <a:gd name="connsiteY88" fmla="*/ 1272203 h 3147951"/>
                <a:gd name="connsiteX89" fmla="*/ 1780568 w 3103982"/>
                <a:gd name="connsiteY89" fmla="*/ 1159710 h 3147951"/>
                <a:gd name="connsiteX90" fmla="*/ 1765251 w 3103982"/>
                <a:gd name="connsiteY90" fmla="*/ 1149075 h 3147951"/>
                <a:gd name="connsiteX91" fmla="*/ 2535589 w 3103982"/>
                <a:gd name="connsiteY91" fmla="*/ 591161 h 3147951"/>
                <a:gd name="connsiteX92" fmla="*/ 1073303 w 3103982"/>
                <a:gd name="connsiteY92" fmla="*/ 352844 h 3147951"/>
                <a:gd name="connsiteX93" fmla="*/ 1071223 w 3103982"/>
                <a:gd name="connsiteY93" fmla="*/ 354568 h 3147951"/>
                <a:gd name="connsiteX94" fmla="*/ 1073303 w 3103982"/>
                <a:gd name="connsiteY94" fmla="*/ 354627 h 3147951"/>
                <a:gd name="connsiteX95" fmla="*/ 1073066 w 3103982"/>
                <a:gd name="connsiteY95" fmla="*/ 354449 h 3147951"/>
                <a:gd name="connsiteX96" fmla="*/ 1073303 w 3103982"/>
                <a:gd name="connsiteY96" fmla="*/ 352844 h 3147951"/>
                <a:gd name="connsiteX97" fmla="*/ 1778920 w 3103982"/>
                <a:gd name="connsiteY97" fmla="*/ 49 h 3147951"/>
                <a:gd name="connsiteX98" fmla="*/ 1826538 w 3103982"/>
                <a:gd name="connsiteY98" fmla="*/ 625 h 3147951"/>
                <a:gd name="connsiteX99" fmla="*/ 2086269 w 3103982"/>
                <a:gd name="connsiteY99" fmla="*/ 36613 h 3147951"/>
                <a:gd name="connsiteX100" fmla="*/ 2094933 w 3103982"/>
                <a:gd name="connsiteY100" fmla="*/ 37952 h 3147951"/>
                <a:gd name="connsiteX101" fmla="*/ 2095843 w 3103982"/>
                <a:gd name="connsiteY101" fmla="*/ 37594 h 3147951"/>
                <a:gd name="connsiteX102" fmla="*/ 2188860 w 3103982"/>
                <a:gd name="connsiteY102" fmla="*/ 86035 h 3147951"/>
                <a:gd name="connsiteX103" fmla="*/ 2243126 w 3103982"/>
                <a:gd name="connsiteY103" fmla="*/ 112662 h 3147951"/>
                <a:gd name="connsiteX104" fmla="*/ 2263412 w 3103982"/>
                <a:gd name="connsiteY104" fmla="*/ 117478 h 3147951"/>
                <a:gd name="connsiteX105" fmla="*/ 2273848 w 3103982"/>
                <a:gd name="connsiteY105" fmla="*/ 119683 h 3147951"/>
                <a:gd name="connsiteX106" fmla="*/ 2275751 w 3103982"/>
                <a:gd name="connsiteY106" fmla="*/ 120407 h 3147951"/>
                <a:gd name="connsiteX107" fmla="*/ 2280087 w 3103982"/>
                <a:gd name="connsiteY107" fmla="*/ 121436 h 3147951"/>
                <a:gd name="connsiteX108" fmla="*/ 2306260 w 3103982"/>
                <a:gd name="connsiteY108" fmla="*/ 131390 h 3147951"/>
                <a:gd name="connsiteX109" fmla="*/ 2316092 w 3103982"/>
                <a:gd name="connsiteY109" fmla="*/ 132440 h 3147951"/>
                <a:gd name="connsiteX110" fmla="*/ 2316357 w 3103982"/>
                <a:gd name="connsiteY110" fmla="*/ 131550 h 3147951"/>
                <a:gd name="connsiteX111" fmla="*/ 2317701 w 3103982"/>
                <a:gd name="connsiteY111" fmla="*/ 120339 h 3147951"/>
                <a:gd name="connsiteX112" fmla="*/ 2419258 w 3103982"/>
                <a:gd name="connsiteY112" fmla="*/ 234157 h 3147951"/>
                <a:gd name="connsiteX113" fmla="*/ 2423868 w 3103982"/>
                <a:gd name="connsiteY113" fmla="*/ 246959 h 3147951"/>
                <a:gd name="connsiteX114" fmla="*/ 2437317 w 3103982"/>
                <a:gd name="connsiteY114" fmla="*/ 273828 h 3147951"/>
                <a:gd name="connsiteX115" fmla="*/ 2437304 w 3103982"/>
                <a:gd name="connsiteY115" fmla="*/ 273674 h 3147951"/>
                <a:gd name="connsiteX116" fmla="*/ 2475030 w 3103982"/>
                <a:gd name="connsiteY116" fmla="*/ 357037 h 3147951"/>
                <a:gd name="connsiteX117" fmla="*/ 2523509 w 3103982"/>
                <a:gd name="connsiteY117" fmla="*/ 559405 h 3147951"/>
                <a:gd name="connsiteX118" fmla="*/ 1722408 w 3103982"/>
                <a:gd name="connsiteY118" fmla="*/ 1140481 h 3147951"/>
                <a:gd name="connsiteX119" fmla="*/ 568036 w 3103982"/>
                <a:gd name="connsiteY119" fmla="*/ 1930994 h 3147951"/>
                <a:gd name="connsiteX120" fmla="*/ 611008 w 3103982"/>
                <a:gd name="connsiteY120" fmla="*/ 2765300 h 3147951"/>
                <a:gd name="connsiteX121" fmla="*/ 675021 w 3103982"/>
                <a:gd name="connsiteY121" fmla="*/ 2996388 h 3147951"/>
                <a:gd name="connsiteX122" fmla="*/ 679197 w 3103982"/>
                <a:gd name="connsiteY122" fmla="*/ 3015148 h 3147951"/>
                <a:gd name="connsiteX123" fmla="*/ 680381 w 3103982"/>
                <a:gd name="connsiteY123" fmla="*/ 3023058 h 3147951"/>
                <a:gd name="connsiteX124" fmla="*/ 686907 w 3103982"/>
                <a:gd name="connsiteY124" fmla="*/ 3031804 h 3147951"/>
                <a:gd name="connsiteX125" fmla="*/ 693326 w 3103982"/>
                <a:gd name="connsiteY125" fmla="*/ 3041737 h 3147951"/>
                <a:gd name="connsiteX126" fmla="*/ 679403 w 3103982"/>
                <a:gd name="connsiteY126" fmla="*/ 3061656 h 3147951"/>
                <a:gd name="connsiteX127" fmla="*/ 660946 w 3103982"/>
                <a:gd name="connsiteY127" fmla="*/ 3059125 h 3147951"/>
                <a:gd name="connsiteX128" fmla="*/ 647265 w 3103982"/>
                <a:gd name="connsiteY128" fmla="*/ 3057608 h 3147951"/>
                <a:gd name="connsiteX129" fmla="*/ 575822 w 3103982"/>
                <a:gd name="connsiteY129" fmla="*/ 3038469 h 3147951"/>
                <a:gd name="connsiteX130" fmla="*/ 490056 w 3103982"/>
                <a:gd name="connsiteY130" fmla="*/ 2996567 h 3147951"/>
                <a:gd name="connsiteX131" fmla="*/ 389727 w 3103982"/>
                <a:gd name="connsiteY131" fmla="*/ 2922687 h 3147951"/>
                <a:gd name="connsiteX132" fmla="*/ 245535 w 3103982"/>
                <a:gd name="connsiteY132" fmla="*/ 2797277 h 3147951"/>
                <a:gd name="connsiteX133" fmla="*/ 156203 w 3103982"/>
                <a:gd name="connsiteY133" fmla="*/ 2708895 h 3147951"/>
                <a:gd name="connsiteX134" fmla="*/ 150340 w 3103982"/>
                <a:gd name="connsiteY134" fmla="*/ 2700235 h 3147951"/>
                <a:gd name="connsiteX135" fmla="*/ 114187 w 3103982"/>
                <a:gd name="connsiteY135" fmla="*/ 2650394 h 3147951"/>
                <a:gd name="connsiteX136" fmla="*/ 79409 w 3103982"/>
                <a:gd name="connsiteY136" fmla="*/ 2587050 h 3147951"/>
                <a:gd name="connsiteX137" fmla="*/ 68956 w 3103982"/>
                <a:gd name="connsiteY137" fmla="*/ 2559063 h 3147951"/>
                <a:gd name="connsiteX138" fmla="*/ 68117 w 3103982"/>
                <a:gd name="connsiteY138" fmla="*/ 2555986 h 3147951"/>
                <a:gd name="connsiteX139" fmla="*/ 66129 w 3103982"/>
                <a:gd name="connsiteY139" fmla="*/ 2552050 h 3147951"/>
                <a:gd name="connsiteX140" fmla="*/ 61580 w 3103982"/>
                <a:gd name="connsiteY140" fmla="*/ 2542949 h 3147951"/>
                <a:gd name="connsiteX141" fmla="*/ 62487 w 3103982"/>
                <a:gd name="connsiteY141" fmla="*/ 2527660 h 3147951"/>
                <a:gd name="connsiteX142" fmla="*/ 63369 w 3103982"/>
                <a:gd name="connsiteY142" fmla="*/ 2526991 h 3147951"/>
                <a:gd name="connsiteX143" fmla="*/ 63362 w 3103982"/>
                <a:gd name="connsiteY143" fmla="*/ 2526663 h 3147951"/>
                <a:gd name="connsiteX144" fmla="*/ 78801 w 3103982"/>
                <a:gd name="connsiteY144" fmla="*/ 2511529 h 3147951"/>
                <a:gd name="connsiteX145" fmla="*/ 88164 w 3103982"/>
                <a:gd name="connsiteY145" fmla="*/ 2513149 h 3147951"/>
                <a:gd name="connsiteX146" fmla="*/ 82502 w 3103982"/>
                <a:gd name="connsiteY146" fmla="*/ 2497392 h 3147951"/>
                <a:gd name="connsiteX147" fmla="*/ 55771 w 3103982"/>
                <a:gd name="connsiteY147" fmla="*/ 2406669 h 3147951"/>
                <a:gd name="connsiteX148" fmla="*/ 35290 w 3103982"/>
                <a:gd name="connsiteY148" fmla="*/ 2320087 h 3147951"/>
                <a:gd name="connsiteX149" fmla="*/ 31889 w 3103982"/>
                <a:gd name="connsiteY149" fmla="*/ 2313303 h 3147951"/>
                <a:gd name="connsiteX150" fmla="*/ 2142 w 3103982"/>
                <a:gd name="connsiteY150" fmla="*/ 2194950 h 3147951"/>
                <a:gd name="connsiteX151" fmla="*/ 716 w 3103982"/>
                <a:gd name="connsiteY151" fmla="*/ 1948884 h 3147951"/>
                <a:gd name="connsiteX152" fmla="*/ 45947 w 3103982"/>
                <a:gd name="connsiteY152" fmla="*/ 1821572 h 3147951"/>
                <a:gd name="connsiteX153" fmla="*/ 65442 w 3103982"/>
                <a:gd name="connsiteY153" fmla="*/ 1761482 h 3147951"/>
                <a:gd name="connsiteX154" fmla="*/ 135893 w 3103982"/>
                <a:gd name="connsiteY154" fmla="*/ 1715820 h 3147951"/>
                <a:gd name="connsiteX155" fmla="*/ 144260 w 3103982"/>
                <a:gd name="connsiteY155" fmla="*/ 1710442 h 3147951"/>
                <a:gd name="connsiteX156" fmla="*/ 173221 w 3103982"/>
                <a:gd name="connsiteY156" fmla="*/ 1668045 h 3147951"/>
                <a:gd name="connsiteX157" fmla="*/ 187288 w 3103982"/>
                <a:gd name="connsiteY157" fmla="*/ 1645938 h 3147951"/>
                <a:gd name="connsiteX158" fmla="*/ 179116 w 3103982"/>
                <a:gd name="connsiteY158" fmla="*/ 1644956 h 3147951"/>
                <a:gd name="connsiteX159" fmla="*/ 178710 w 3103982"/>
                <a:gd name="connsiteY159" fmla="*/ 1644483 h 3147951"/>
                <a:gd name="connsiteX160" fmla="*/ 177361 w 3103982"/>
                <a:gd name="connsiteY160" fmla="*/ 1644333 h 3147951"/>
                <a:gd name="connsiteX161" fmla="*/ 174086 w 3103982"/>
                <a:gd name="connsiteY161" fmla="*/ 1639105 h 3147951"/>
                <a:gd name="connsiteX162" fmla="*/ 173892 w 3103982"/>
                <a:gd name="connsiteY162" fmla="*/ 1638880 h 3147951"/>
                <a:gd name="connsiteX163" fmla="*/ 173869 w 3103982"/>
                <a:gd name="connsiteY163" fmla="*/ 1638759 h 3147951"/>
                <a:gd name="connsiteX164" fmla="*/ 171217 w 3103982"/>
                <a:gd name="connsiteY164" fmla="*/ 1634526 h 3147951"/>
                <a:gd name="connsiteX165" fmla="*/ 171445 w 3103982"/>
                <a:gd name="connsiteY165" fmla="*/ 1626108 h 3147951"/>
                <a:gd name="connsiteX166" fmla="*/ 170883 w 3103982"/>
                <a:gd name="connsiteY166" fmla="*/ 1623174 h 3147951"/>
                <a:gd name="connsiteX167" fmla="*/ 178907 w 3103982"/>
                <a:gd name="connsiteY167" fmla="*/ 1555892 h 3147951"/>
                <a:gd name="connsiteX168" fmla="*/ 182057 w 3103982"/>
                <a:gd name="connsiteY168" fmla="*/ 1457109 h 3147951"/>
                <a:gd name="connsiteX169" fmla="*/ 179086 w 3103982"/>
                <a:gd name="connsiteY169" fmla="*/ 1314284 h 3147951"/>
                <a:gd name="connsiteX170" fmla="*/ 232816 w 3103982"/>
                <a:gd name="connsiteY170" fmla="*/ 982689 h 3147951"/>
                <a:gd name="connsiteX171" fmla="*/ 235443 w 3103982"/>
                <a:gd name="connsiteY171" fmla="*/ 975911 h 3147951"/>
                <a:gd name="connsiteX172" fmla="*/ 246036 w 3103982"/>
                <a:gd name="connsiteY172" fmla="*/ 941776 h 3147951"/>
                <a:gd name="connsiteX173" fmla="*/ 258666 w 3103982"/>
                <a:gd name="connsiteY173" fmla="*/ 908232 h 3147951"/>
                <a:gd name="connsiteX174" fmla="*/ 272137 w 3103982"/>
                <a:gd name="connsiteY174" fmla="*/ 881236 h 3147951"/>
                <a:gd name="connsiteX175" fmla="*/ 281791 w 3103982"/>
                <a:gd name="connsiteY175" fmla="*/ 856328 h 3147951"/>
                <a:gd name="connsiteX176" fmla="*/ 289615 w 3103982"/>
                <a:gd name="connsiteY176" fmla="*/ 845870 h 3147951"/>
                <a:gd name="connsiteX177" fmla="*/ 302866 w 3103982"/>
                <a:gd name="connsiteY177" fmla="*/ 831360 h 3147951"/>
                <a:gd name="connsiteX178" fmla="*/ 306653 w 3103982"/>
                <a:gd name="connsiteY178" fmla="*/ 826058 h 3147951"/>
                <a:gd name="connsiteX179" fmla="*/ 324468 w 3103982"/>
                <a:gd name="connsiteY179" fmla="*/ 806568 h 3147951"/>
                <a:gd name="connsiteX180" fmla="*/ 326250 w 3103982"/>
                <a:gd name="connsiteY180" fmla="*/ 804321 h 3147951"/>
                <a:gd name="connsiteX181" fmla="*/ 347331 w 3103982"/>
                <a:gd name="connsiteY181" fmla="*/ 794114 h 3147951"/>
                <a:gd name="connsiteX182" fmla="*/ 354844 w 3103982"/>
                <a:gd name="connsiteY182" fmla="*/ 796137 h 3147951"/>
                <a:gd name="connsiteX183" fmla="*/ 362883 w 3103982"/>
                <a:gd name="connsiteY183" fmla="*/ 795726 h 3147951"/>
                <a:gd name="connsiteX184" fmla="*/ 370230 w 3103982"/>
                <a:gd name="connsiteY184" fmla="*/ 800281 h 3147951"/>
                <a:gd name="connsiteX185" fmla="*/ 372136 w 3103982"/>
                <a:gd name="connsiteY185" fmla="*/ 800794 h 3147951"/>
                <a:gd name="connsiteX186" fmla="*/ 372306 w 3103982"/>
                <a:gd name="connsiteY186" fmla="*/ 801568 h 3147951"/>
                <a:gd name="connsiteX187" fmla="*/ 374201 w 3103982"/>
                <a:gd name="connsiteY187" fmla="*/ 802744 h 3147951"/>
                <a:gd name="connsiteX188" fmla="*/ 376467 w 3103982"/>
                <a:gd name="connsiteY188" fmla="*/ 816504 h 3147951"/>
                <a:gd name="connsiteX189" fmla="*/ 377020 w 3103982"/>
                <a:gd name="connsiteY189" fmla="*/ 812604 h 3147951"/>
                <a:gd name="connsiteX190" fmla="*/ 394898 w 3103982"/>
                <a:gd name="connsiteY190" fmla="*/ 704231 h 3147951"/>
                <a:gd name="connsiteX191" fmla="*/ 456118 w 3103982"/>
                <a:gd name="connsiteY191" fmla="*/ 612105 h 3147951"/>
                <a:gd name="connsiteX192" fmla="*/ 998235 w 3103982"/>
                <a:gd name="connsiteY192" fmla="*/ 224581 h 3147951"/>
                <a:gd name="connsiteX193" fmla="*/ 1592657 w 3103982"/>
                <a:gd name="connsiteY193" fmla="*/ 8173 h 3147951"/>
                <a:gd name="connsiteX194" fmla="*/ 1778920 w 3103982"/>
                <a:gd name="connsiteY194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407721 w 3103982"/>
                <a:gd name="connsiteY72" fmla="*/ 3147640 h 3147951"/>
                <a:gd name="connsiteX73" fmla="*/ 2407527 w 3103982"/>
                <a:gd name="connsiteY73" fmla="*/ 3147772 h 3147951"/>
                <a:gd name="connsiteX74" fmla="*/ 2422446 w 3103982"/>
                <a:gd name="connsiteY74" fmla="*/ 3113164 h 3147951"/>
                <a:gd name="connsiteX75" fmla="*/ 2425192 w 3103982"/>
                <a:gd name="connsiteY75" fmla="*/ 3107339 h 3147951"/>
                <a:gd name="connsiteX76" fmla="*/ 2440488 w 3103982"/>
                <a:gd name="connsiteY76" fmla="*/ 3072056 h 3147951"/>
                <a:gd name="connsiteX77" fmla="*/ 2465493 w 3103982"/>
                <a:gd name="connsiteY77" fmla="*/ 2998904 h 3147951"/>
                <a:gd name="connsiteX78" fmla="*/ 2475781 w 3103982"/>
                <a:gd name="connsiteY78" fmla="*/ 2960849 h 3147951"/>
                <a:gd name="connsiteX79" fmla="*/ 2553853 w 3103982"/>
                <a:gd name="connsiteY79" fmla="*/ 2621704 h 3147951"/>
                <a:gd name="connsiteX80" fmla="*/ 2507975 w 3103982"/>
                <a:gd name="connsiteY80" fmla="*/ 2181399 h 3147951"/>
                <a:gd name="connsiteX81" fmla="*/ 2436792 w 3103982"/>
                <a:gd name="connsiteY81" fmla="*/ 1950508 h 3147951"/>
                <a:gd name="connsiteX82" fmla="*/ 2403963 w 3103982"/>
                <a:gd name="connsiteY82" fmla="*/ 1863657 h 3147951"/>
                <a:gd name="connsiteX83" fmla="*/ 2377374 w 3103982"/>
                <a:gd name="connsiteY83" fmla="*/ 1820860 h 3147951"/>
                <a:gd name="connsiteX84" fmla="*/ 2158488 w 3103982"/>
                <a:gd name="connsiteY84" fmla="*/ 1497823 h 3147951"/>
                <a:gd name="connsiteX85" fmla="*/ 2009601 w 3103982"/>
                <a:gd name="connsiteY85" fmla="*/ 1338712 h 3147951"/>
                <a:gd name="connsiteX86" fmla="*/ 2006243 w 3103982"/>
                <a:gd name="connsiteY86" fmla="*/ 1335280 h 3147951"/>
                <a:gd name="connsiteX87" fmla="*/ 1996734 w 3103982"/>
                <a:gd name="connsiteY87" fmla="*/ 1326201 h 3147951"/>
                <a:gd name="connsiteX88" fmla="*/ 1941547 w 3103982"/>
                <a:gd name="connsiteY88" fmla="*/ 1272203 h 3147951"/>
                <a:gd name="connsiteX89" fmla="*/ 1780568 w 3103982"/>
                <a:gd name="connsiteY89" fmla="*/ 1159710 h 3147951"/>
                <a:gd name="connsiteX90" fmla="*/ 1765251 w 3103982"/>
                <a:gd name="connsiteY90" fmla="*/ 1149075 h 3147951"/>
                <a:gd name="connsiteX91" fmla="*/ 2535589 w 3103982"/>
                <a:gd name="connsiteY91" fmla="*/ 591161 h 3147951"/>
                <a:gd name="connsiteX92" fmla="*/ 1073303 w 3103982"/>
                <a:gd name="connsiteY92" fmla="*/ 352844 h 3147951"/>
                <a:gd name="connsiteX93" fmla="*/ 1071223 w 3103982"/>
                <a:gd name="connsiteY93" fmla="*/ 354568 h 3147951"/>
                <a:gd name="connsiteX94" fmla="*/ 1073303 w 3103982"/>
                <a:gd name="connsiteY94" fmla="*/ 354627 h 3147951"/>
                <a:gd name="connsiteX95" fmla="*/ 1073066 w 3103982"/>
                <a:gd name="connsiteY95" fmla="*/ 354449 h 3147951"/>
                <a:gd name="connsiteX96" fmla="*/ 1073303 w 3103982"/>
                <a:gd name="connsiteY96" fmla="*/ 352844 h 3147951"/>
                <a:gd name="connsiteX97" fmla="*/ 1778920 w 3103982"/>
                <a:gd name="connsiteY97" fmla="*/ 49 h 3147951"/>
                <a:gd name="connsiteX98" fmla="*/ 1826538 w 3103982"/>
                <a:gd name="connsiteY98" fmla="*/ 625 h 3147951"/>
                <a:gd name="connsiteX99" fmla="*/ 2086269 w 3103982"/>
                <a:gd name="connsiteY99" fmla="*/ 36613 h 3147951"/>
                <a:gd name="connsiteX100" fmla="*/ 2094933 w 3103982"/>
                <a:gd name="connsiteY100" fmla="*/ 37952 h 3147951"/>
                <a:gd name="connsiteX101" fmla="*/ 2095843 w 3103982"/>
                <a:gd name="connsiteY101" fmla="*/ 37594 h 3147951"/>
                <a:gd name="connsiteX102" fmla="*/ 2188860 w 3103982"/>
                <a:gd name="connsiteY102" fmla="*/ 86035 h 3147951"/>
                <a:gd name="connsiteX103" fmla="*/ 2243126 w 3103982"/>
                <a:gd name="connsiteY103" fmla="*/ 112662 h 3147951"/>
                <a:gd name="connsiteX104" fmla="*/ 2263412 w 3103982"/>
                <a:gd name="connsiteY104" fmla="*/ 117478 h 3147951"/>
                <a:gd name="connsiteX105" fmla="*/ 2273848 w 3103982"/>
                <a:gd name="connsiteY105" fmla="*/ 119683 h 3147951"/>
                <a:gd name="connsiteX106" fmla="*/ 2275751 w 3103982"/>
                <a:gd name="connsiteY106" fmla="*/ 120407 h 3147951"/>
                <a:gd name="connsiteX107" fmla="*/ 2280087 w 3103982"/>
                <a:gd name="connsiteY107" fmla="*/ 121436 h 3147951"/>
                <a:gd name="connsiteX108" fmla="*/ 2306260 w 3103982"/>
                <a:gd name="connsiteY108" fmla="*/ 131390 h 3147951"/>
                <a:gd name="connsiteX109" fmla="*/ 2316092 w 3103982"/>
                <a:gd name="connsiteY109" fmla="*/ 132440 h 3147951"/>
                <a:gd name="connsiteX110" fmla="*/ 2316357 w 3103982"/>
                <a:gd name="connsiteY110" fmla="*/ 131550 h 3147951"/>
                <a:gd name="connsiteX111" fmla="*/ 2317701 w 3103982"/>
                <a:gd name="connsiteY111" fmla="*/ 120339 h 3147951"/>
                <a:gd name="connsiteX112" fmla="*/ 2419258 w 3103982"/>
                <a:gd name="connsiteY112" fmla="*/ 234157 h 3147951"/>
                <a:gd name="connsiteX113" fmla="*/ 2423868 w 3103982"/>
                <a:gd name="connsiteY113" fmla="*/ 246959 h 3147951"/>
                <a:gd name="connsiteX114" fmla="*/ 2437317 w 3103982"/>
                <a:gd name="connsiteY114" fmla="*/ 273828 h 3147951"/>
                <a:gd name="connsiteX115" fmla="*/ 2437304 w 3103982"/>
                <a:gd name="connsiteY115" fmla="*/ 273674 h 3147951"/>
                <a:gd name="connsiteX116" fmla="*/ 2475030 w 3103982"/>
                <a:gd name="connsiteY116" fmla="*/ 357037 h 3147951"/>
                <a:gd name="connsiteX117" fmla="*/ 2523509 w 3103982"/>
                <a:gd name="connsiteY117" fmla="*/ 559405 h 3147951"/>
                <a:gd name="connsiteX118" fmla="*/ 1722408 w 3103982"/>
                <a:gd name="connsiteY118" fmla="*/ 1140481 h 3147951"/>
                <a:gd name="connsiteX119" fmla="*/ 611008 w 3103982"/>
                <a:gd name="connsiteY119" fmla="*/ 2765300 h 3147951"/>
                <a:gd name="connsiteX120" fmla="*/ 675021 w 3103982"/>
                <a:gd name="connsiteY120" fmla="*/ 2996388 h 3147951"/>
                <a:gd name="connsiteX121" fmla="*/ 679197 w 3103982"/>
                <a:gd name="connsiteY121" fmla="*/ 3015148 h 3147951"/>
                <a:gd name="connsiteX122" fmla="*/ 680381 w 3103982"/>
                <a:gd name="connsiteY122" fmla="*/ 3023058 h 3147951"/>
                <a:gd name="connsiteX123" fmla="*/ 686907 w 3103982"/>
                <a:gd name="connsiteY123" fmla="*/ 3031804 h 3147951"/>
                <a:gd name="connsiteX124" fmla="*/ 693326 w 3103982"/>
                <a:gd name="connsiteY124" fmla="*/ 3041737 h 3147951"/>
                <a:gd name="connsiteX125" fmla="*/ 679403 w 3103982"/>
                <a:gd name="connsiteY125" fmla="*/ 3061656 h 3147951"/>
                <a:gd name="connsiteX126" fmla="*/ 660946 w 3103982"/>
                <a:gd name="connsiteY126" fmla="*/ 3059125 h 3147951"/>
                <a:gd name="connsiteX127" fmla="*/ 647265 w 3103982"/>
                <a:gd name="connsiteY127" fmla="*/ 3057608 h 3147951"/>
                <a:gd name="connsiteX128" fmla="*/ 575822 w 3103982"/>
                <a:gd name="connsiteY128" fmla="*/ 3038469 h 3147951"/>
                <a:gd name="connsiteX129" fmla="*/ 490056 w 3103982"/>
                <a:gd name="connsiteY129" fmla="*/ 2996567 h 3147951"/>
                <a:gd name="connsiteX130" fmla="*/ 389727 w 3103982"/>
                <a:gd name="connsiteY130" fmla="*/ 2922687 h 3147951"/>
                <a:gd name="connsiteX131" fmla="*/ 245535 w 3103982"/>
                <a:gd name="connsiteY131" fmla="*/ 2797277 h 3147951"/>
                <a:gd name="connsiteX132" fmla="*/ 156203 w 3103982"/>
                <a:gd name="connsiteY132" fmla="*/ 2708895 h 3147951"/>
                <a:gd name="connsiteX133" fmla="*/ 150340 w 3103982"/>
                <a:gd name="connsiteY133" fmla="*/ 2700235 h 3147951"/>
                <a:gd name="connsiteX134" fmla="*/ 114187 w 3103982"/>
                <a:gd name="connsiteY134" fmla="*/ 2650394 h 3147951"/>
                <a:gd name="connsiteX135" fmla="*/ 79409 w 3103982"/>
                <a:gd name="connsiteY135" fmla="*/ 2587050 h 3147951"/>
                <a:gd name="connsiteX136" fmla="*/ 68956 w 3103982"/>
                <a:gd name="connsiteY136" fmla="*/ 2559063 h 3147951"/>
                <a:gd name="connsiteX137" fmla="*/ 68117 w 3103982"/>
                <a:gd name="connsiteY137" fmla="*/ 2555986 h 3147951"/>
                <a:gd name="connsiteX138" fmla="*/ 66129 w 3103982"/>
                <a:gd name="connsiteY138" fmla="*/ 2552050 h 3147951"/>
                <a:gd name="connsiteX139" fmla="*/ 61580 w 3103982"/>
                <a:gd name="connsiteY139" fmla="*/ 2542949 h 3147951"/>
                <a:gd name="connsiteX140" fmla="*/ 62487 w 3103982"/>
                <a:gd name="connsiteY140" fmla="*/ 2527660 h 3147951"/>
                <a:gd name="connsiteX141" fmla="*/ 63369 w 3103982"/>
                <a:gd name="connsiteY141" fmla="*/ 2526991 h 3147951"/>
                <a:gd name="connsiteX142" fmla="*/ 63362 w 3103982"/>
                <a:gd name="connsiteY142" fmla="*/ 2526663 h 3147951"/>
                <a:gd name="connsiteX143" fmla="*/ 78801 w 3103982"/>
                <a:gd name="connsiteY143" fmla="*/ 2511529 h 3147951"/>
                <a:gd name="connsiteX144" fmla="*/ 88164 w 3103982"/>
                <a:gd name="connsiteY144" fmla="*/ 2513149 h 3147951"/>
                <a:gd name="connsiteX145" fmla="*/ 82502 w 3103982"/>
                <a:gd name="connsiteY145" fmla="*/ 2497392 h 3147951"/>
                <a:gd name="connsiteX146" fmla="*/ 55771 w 3103982"/>
                <a:gd name="connsiteY146" fmla="*/ 2406669 h 3147951"/>
                <a:gd name="connsiteX147" fmla="*/ 35290 w 3103982"/>
                <a:gd name="connsiteY147" fmla="*/ 2320087 h 3147951"/>
                <a:gd name="connsiteX148" fmla="*/ 31889 w 3103982"/>
                <a:gd name="connsiteY148" fmla="*/ 2313303 h 3147951"/>
                <a:gd name="connsiteX149" fmla="*/ 2142 w 3103982"/>
                <a:gd name="connsiteY149" fmla="*/ 2194950 h 3147951"/>
                <a:gd name="connsiteX150" fmla="*/ 716 w 3103982"/>
                <a:gd name="connsiteY150" fmla="*/ 1948884 h 3147951"/>
                <a:gd name="connsiteX151" fmla="*/ 45947 w 3103982"/>
                <a:gd name="connsiteY151" fmla="*/ 1821572 h 3147951"/>
                <a:gd name="connsiteX152" fmla="*/ 65442 w 3103982"/>
                <a:gd name="connsiteY152" fmla="*/ 1761482 h 3147951"/>
                <a:gd name="connsiteX153" fmla="*/ 135893 w 3103982"/>
                <a:gd name="connsiteY153" fmla="*/ 1715820 h 3147951"/>
                <a:gd name="connsiteX154" fmla="*/ 144260 w 3103982"/>
                <a:gd name="connsiteY154" fmla="*/ 1710442 h 3147951"/>
                <a:gd name="connsiteX155" fmla="*/ 173221 w 3103982"/>
                <a:gd name="connsiteY155" fmla="*/ 1668045 h 3147951"/>
                <a:gd name="connsiteX156" fmla="*/ 187288 w 3103982"/>
                <a:gd name="connsiteY156" fmla="*/ 1645938 h 3147951"/>
                <a:gd name="connsiteX157" fmla="*/ 179116 w 3103982"/>
                <a:gd name="connsiteY157" fmla="*/ 1644956 h 3147951"/>
                <a:gd name="connsiteX158" fmla="*/ 178710 w 3103982"/>
                <a:gd name="connsiteY158" fmla="*/ 1644483 h 3147951"/>
                <a:gd name="connsiteX159" fmla="*/ 177361 w 3103982"/>
                <a:gd name="connsiteY159" fmla="*/ 1644333 h 3147951"/>
                <a:gd name="connsiteX160" fmla="*/ 174086 w 3103982"/>
                <a:gd name="connsiteY160" fmla="*/ 1639105 h 3147951"/>
                <a:gd name="connsiteX161" fmla="*/ 173892 w 3103982"/>
                <a:gd name="connsiteY161" fmla="*/ 1638880 h 3147951"/>
                <a:gd name="connsiteX162" fmla="*/ 173869 w 3103982"/>
                <a:gd name="connsiteY162" fmla="*/ 1638759 h 3147951"/>
                <a:gd name="connsiteX163" fmla="*/ 171217 w 3103982"/>
                <a:gd name="connsiteY163" fmla="*/ 1634526 h 3147951"/>
                <a:gd name="connsiteX164" fmla="*/ 171445 w 3103982"/>
                <a:gd name="connsiteY164" fmla="*/ 1626108 h 3147951"/>
                <a:gd name="connsiteX165" fmla="*/ 170883 w 3103982"/>
                <a:gd name="connsiteY165" fmla="*/ 1623174 h 3147951"/>
                <a:gd name="connsiteX166" fmla="*/ 178907 w 3103982"/>
                <a:gd name="connsiteY166" fmla="*/ 1555892 h 3147951"/>
                <a:gd name="connsiteX167" fmla="*/ 182057 w 3103982"/>
                <a:gd name="connsiteY167" fmla="*/ 1457109 h 3147951"/>
                <a:gd name="connsiteX168" fmla="*/ 179086 w 3103982"/>
                <a:gd name="connsiteY168" fmla="*/ 1314284 h 3147951"/>
                <a:gd name="connsiteX169" fmla="*/ 232816 w 3103982"/>
                <a:gd name="connsiteY169" fmla="*/ 982689 h 3147951"/>
                <a:gd name="connsiteX170" fmla="*/ 235443 w 3103982"/>
                <a:gd name="connsiteY170" fmla="*/ 975911 h 3147951"/>
                <a:gd name="connsiteX171" fmla="*/ 246036 w 3103982"/>
                <a:gd name="connsiteY171" fmla="*/ 941776 h 3147951"/>
                <a:gd name="connsiteX172" fmla="*/ 258666 w 3103982"/>
                <a:gd name="connsiteY172" fmla="*/ 908232 h 3147951"/>
                <a:gd name="connsiteX173" fmla="*/ 272137 w 3103982"/>
                <a:gd name="connsiteY173" fmla="*/ 881236 h 3147951"/>
                <a:gd name="connsiteX174" fmla="*/ 281791 w 3103982"/>
                <a:gd name="connsiteY174" fmla="*/ 856328 h 3147951"/>
                <a:gd name="connsiteX175" fmla="*/ 289615 w 3103982"/>
                <a:gd name="connsiteY175" fmla="*/ 845870 h 3147951"/>
                <a:gd name="connsiteX176" fmla="*/ 302866 w 3103982"/>
                <a:gd name="connsiteY176" fmla="*/ 831360 h 3147951"/>
                <a:gd name="connsiteX177" fmla="*/ 306653 w 3103982"/>
                <a:gd name="connsiteY177" fmla="*/ 826058 h 3147951"/>
                <a:gd name="connsiteX178" fmla="*/ 324468 w 3103982"/>
                <a:gd name="connsiteY178" fmla="*/ 806568 h 3147951"/>
                <a:gd name="connsiteX179" fmla="*/ 326250 w 3103982"/>
                <a:gd name="connsiteY179" fmla="*/ 804321 h 3147951"/>
                <a:gd name="connsiteX180" fmla="*/ 347331 w 3103982"/>
                <a:gd name="connsiteY180" fmla="*/ 794114 h 3147951"/>
                <a:gd name="connsiteX181" fmla="*/ 354844 w 3103982"/>
                <a:gd name="connsiteY181" fmla="*/ 796137 h 3147951"/>
                <a:gd name="connsiteX182" fmla="*/ 362883 w 3103982"/>
                <a:gd name="connsiteY182" fmla="*/ 795726 h 3147951"/>
                <a:gd name="connsiteX183" fmla="*/ 370230 w 3103982"/>
                <a:gd name="connsiteY183" fmla="*/ 800281 h 3147951"/>
                <a:gd name="connsiteX184" fmla="*/ 372136 w 3103982"/>
                <a:gd name="connsiteY184" fmla="*/ 800794 h 3147951"/>
                <a:gd name="connsiteX185" fmla="*/ 372306 w 3103982"/>
                <a:gd name="connsiteY185" fmla="*/ 801568 h 3147951"/>
                <a:gd name="connsiteX186" fmla="*/ 374201 w 3103982"/>
                <a:gd name="connsiteY186" fmla="*/ 802744 h 3147951"/>
                <a:gd name="connsiteX187" fmla="*/ 376467 w 3103982"/>
                <a:gd name="connsiteY187" fmla="*/ 816504 h 3147951"/>
                <a:gd name="connsiteX188" fmla="*/ 377020 w 3103982"/>
                <a:gd name="connsiteY188" fmla="*/ 812604 h 3147951"/>
                <a:gd name="connsiteX189" fmla="*/ 394898 w 3103982"/>
                <a:gd name="connsiteY189" fmla="*/ 704231 h 3147951"/>
                <a:gd name="connsiteX190" fmla="*/ 456118 w 3103982"/>
                <a:gd name="connsiteY190" fmla="*/ 612105 h 3147951"/>
                <a:gd name="connsiteX191" fmla="*/ 998235 w 3103982"/>
                <a:gd name="connsiteY191" fmla="*/ 224581 h 3147951"/>
                <a:gd name="connsiteX192" fmla="*/ 1592657 w 3103982"/>
                <a:gd name="connsiteY192" fmla="*/ 8173 h 3147951"/>
                <a:gd name="connsiteX193" fmla="*/ 1778920 w 3103982"/>
                <a:gd name="connsiteY193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407721 w 3103982"/>
                <a:gd name="connsiteY72" fmla="*/ 3147640 h 3147951"/>
                <a:gd name="connsiteX73" fmla="*/ 2407527 w 3103982"/>
                <a:gd name="connsiteY73" fmla="*/ 3147772 h 3147951"/>
                <a:gd name="connsiteX74" fmla="*/ 2422446 w 3103982"/>
                <a:gd name="connsiteY74" fmla="*/ 3113164 h 3147951"/>
                <a:gd name="connsiteX75" fmla="*/ 2425192 w 3103982"/>
                <a:gd name="connsiteY75" fmla="*/ 3107339 h 3147951"/>
                <a:gd name="connsiteX76" fmla="*/ 2440488 w 3103982"/>
                <a:gd name="connsiteY76" fmla="*/ 3072056 h 3147951"/>
                <a:gd name="connsiteX77" fmla="*/ 2465493 w 3103982"/>
                <a:gd name="connsiteY77" fmla="*/ 2998904 h 3147951"/>
                <a:gd name="connsiteX78" fmla="*/ 2475781 w 3103982"/>
                <a:gd name="connsiteY78" fmla="*/ 2960849 h 3147951"/>
                <a:gd name="connsiteX79" fmla="*/ 2553853 w 3103982"/>
                <a:gd name="connsiteY79" fmla="*/ 2621704 h 3147951"/>
                <a:gd name="connsiteX80" fmla="*/ 2507975 w 3103982"/>
                <a:gd name="connsiteY80" fmla="*/ 2181399 h 3147951"/>
                <a:gd name="connsiteX81" fmla="*/ 2436792 w 3103982"/>
                <a:gd name="connsiteY81" fmla="*/ 1950508 h 3147951"/>
                <a:gd name="connsiteX82" fmla="*/ 2403963 w 3103982"/>
                <a:gd name="connsiteY82" fmla="*/ 1863657 h 3147951"/>
                <a:gd name="connsiteX83" fmla="*/ 2377374 w 3103982"/>
                <a:gd name="connsiteY83" fmla="*/ 1820860 h 3147951"/>
                <a:gd name="connsiteX84" fmla="*/ 2158488 w 3103982"/>
                <a:gd name="connsiteY84" fmla="*/ 1497823 h 3147951"/>
                <a:gd name="connsiteX85" fmla="*/ 2009601 w 3103982"/>
                <a:gd name="connsiteY85" fmla="*/ 1338712 h 3147951"/>
                <a:gd name="connsiteX86" fmla="*/ 2006243 w 3103982"/>
                <a:gd name="connsiteY86" fmla="*/ 1335280 h 3147951"/>
                <a:gd name="connsiteX87" fmla="*/ 1996734 w 3103982"/>
                <a:gd name="connsiteY87" fmla="*/ 1326201 h 3147951"/>
                <a:gd name="connsiteX88" fmla="*/ 1941547 w 3103982"/>
                <a:gd name="connsiteY88" fmla="*/ 1272203 h 3147951"/>
                <a:gd name="connsiteX89" fmla="*/ 1780568 w 3103982"/>
                <a:gd name="connsiteY89" fmla="*/ 1159710 h 3147951"/>
                <a:gd name="connsiteX90" fmla="*/ 1765251 w 3103982"/>
                <a:gd name="connsiteY90" fmla="*/ 1149075 h 3147951"/>
                <a:gd name="connsiteX91" fmla="*/ 2535589 w 3103982"/>
                <a:gd name="connsiteY91" fmla="*/ 591161 h 3147951"/>
                <a:gd name="connsiteX92" fmla="*/ 1073303 w 3103982"/>
                <a:gd name="connsiteY92" fmla="*/ 352844 h 3147951"/>
                <a:gd name="connsiteX93" fmla="*/ 1071223 w 3103982"/>
                <a:gd name="connsiteY93" fmla="*/ 354568 h 3147951"/>
                <a:gd name="connsiteX94" fmla="*/ 1073303 w 3103982"/>
                <a:gd name="connsiteY94" fmla="*/ 354627 h 3147951"/>
                <a:gd name="connsiteX95" fmla="*/ 1073066 w 3103982"/>
                <a:gd name="connsiteY95" fmla="*/ 354449 h 3147951"/>
                <a:gd name="connsiteX96" fmla="*/ 1073303 w 3103982"/>
                <a:gd name="connsiteY96" fmla="*/ 352844 h 3147951"/>
                <a:gd name="connsiteX97" fmla="*/ 1778920 w 3103982"/>
                <a:gd name="connsiteY97" fmla="*/ 49 h 3147951"/>
                <a:gd name="connsiteX98" fmla="*/ 1826538 w 3103982"/>
                <a:gd name="connsiteY98" fmla="*/ 625 h 3147951"/>
                <a:gd name="connsiteX99" fmla="*/ 2086269 w 3103982"/>
                <a:gd name="connsiteY99" fmla="*/ 36613 h 3147951"/>
                <a:gd name="connsiteX100" fmla="*/ 2094933 w 3103982"/>
                <a:gd name="connsiteY100" fmla="*/ 37952 h 3147951"/>
                <a:gd name="connsiteX101" fmla="*/ 2095843 w 3103982"/>
                <a:gd name="connsiteY101" fmla="*/ 37594 h 3147951"/>
                <a:gd name="connsiteX102" fmla="*/ 2188860 w 3103982"/>
                <a:gd name="connsiteY102" fmla="*/ 86035 h 3147951"/>
                <a:gd name="connsiteX103" fmla="*/ 2243126 w 3103982"/>
                <a:gd name="connsiteY103" fmla="*/ 112662 h 3147951"/>
                <a:gd name="connsiteX104" fmla="*/ 2263412 w 3103982"/>
                <a:gd name="connsiteY104" fmla="*/ 117478 h 3147951"/>
                <a:gd name="connsiteX105" fmla="*/ 2273848 w 3103982"/>
                <a:gd name="connsiteY105" fmla="*/ 119683 h 3147951"/>
                <a:gd name="connsiteX106" fmla="*/ 2275751 w 3103982"/>
                <a:gd name="connsiteY106" fmla="*/ 120407 h 3147951"/>
                <a:gd name="connsiteX107" fmla="*/ 2280087 w 3103982"/>
                <a:gd name="connsiteY107" fmla="*/ 121436 h 3147951"/>
                <a:gd name="connsiteX108" fmla="*/ 2306260 w 3103982"/>
                <a:gd name="connsiteY108" fmla="*/ 131390 h 3147951"/>
                <a:gd name="connsiteX109" fmla="*/ 2316092 w 3103982"/>
                <a:gd name="connsiteY109" fmla="*/ 132440 h 3147951"/>
                <a:gd name="connsiteX110" fmla="*/ 2316357 w 3103982"/>
                <a:gd name="connsiteY110" fmla="*/ 131550 h 3147951"/>
                <a:gd name="connsiteX111" fmla="*/ 2317701 w 3103982"/>
                <a:gd name="connsiteY111" fmla="*/ 120339 h 3147951"/>
                <a:gd name="connsiteX112" fmla="*/ 2419258 w 3103982"/>
                <a:gd name="connsiteY112" fmla="*/ 234157 h 3147951"/>
                <a:gd name="connsiteX113" fmla="*/ 2423868 w 3103982"/>
                <a:gd name="connsiteY113" fmla="*/ 246959 h 3147951"/>
                <a:gd name="connsiteX114" fmla="*/ 2437317 w 3103982"/>
                <a:gd name="connsiteY114" fmla="*/ 273828 h 3147951"/>
                <a:gd name="connsiteX115" fmla="*/ 2437304 w 3103982"/>
                <a:gd name="connsiteY115" fmla="*/ 273674 h 3147951"/>
                <a:gd name="connsiteX116" fmla="*/ 2475030 w 3103982"/>
                <a:gd name="connsiteY116" fmla="*/ 357037 h 3147951"/>
                <a:gd name="connsiteX117" fmla="*/ 2523509 w 3103982"/>
                <a:gd name="connsiteY117" fmla="*/ 559405 h 3147951"/>
                <a:gd name="connsiteX118" fmla="*/ 1722408 w 3103982"/>
                <a:gd name="connsiteY118" fmla="*/ 1140481 h 3147951"/>
                <a:gd name="connsiteX119" fmla="*/ 611008 w 3103982"/>
                <a:gd name="connsiteY119" fmla="*/ 2765300 h 3147951"/>
                <a:gd name="connsiteX120" fmla="*/ 675021 w 3103982"/>
                <a:gd name="connsiteY120" fmla="*/ 2996388 h 3147951"/>
                <a:gd name="connsiteX121" fmla="*/ 679197 w 3103982"/>
                <a:gd name="connsiteY121" fmla="*/ 3015148 h 3147951"/>
                <a:gd name="connsiteX122" fmla="*/ 680381 w 3103982"/>
                <a:gd name="connsiteY122" fmla="*/ 3023058 h 3147951"/>
                <a:gd name="connsiteX123" fmla="*/ 686907 w 3103982"/>
                <a:gd name="connsiteY123" fmla="*/ 3031804 h 3147951"/>
                <a:gd name="connsiteX124" fmla="*/ 693326 w 3103982"/>
                <a:gd name="connsiteY124" fmla="*/ 3041737 h 3147951"/>
                <a:gd name="connsiteX125" fmla="*/ 679403 w 3103982"/>
                <a:gd name="connsiteY125" fmla="*/ 3061656 h 3147951"/>
                <a:gd name="connsiteX126" fmla="*/ 660946 w 3103982"/>
                <a:gd name="connsiteY126" fmla="*/ 3059125 h 3147951"/>
                <a:gd name="connsiteX127" fmla="*/ 647265 w 3103982"/>
                <a:gd name="connsiteY127" fmla="*/ 3057608 h 3147951"/>
                <a:gd name="connsiteX128" fmla="*/ 575822 w 3103982"/>
                <a:gd name="connsiteY128" fmla="*/ 3038469 h 3147951"/>
                <a:gd name="connsiteX129" fmla="*/ 490056 w 3103982"/>
                <a:gd name="connsiteY129" fmla="*/ 2996567 h 3147951"/>
                <a:gd name="connsiteX130" fmla="*/ 389727 w 3103982"/>
                <a:gd name="connsiteY130" fmla="*/ 2922687 h 3147951"/>
                <a:gd name="connsiteX131" fmla="*/ 245535 w 3103982"/>
                <a:gd name="connsiteY131" fmla="*/ 2797277 h 3147951"/>
                <a:gd name="connsiteX132" fmla="*/ 156203 w 3103982"/>
                <a:gd name="connsiteY132" fmla="*/ 2708895 h 3147951"/>
                <a:gd name="connsiteX133" fmla="*/ 150340 w 3103982"/>
                <a:gd name="connsiteY133" fmla="*/ 2700235 h 3147951"/>
                <a:gd name="connsiteX134" fmla="*/ 114187 w 3103982"/>
                <a:gd name="connsiteY134" fmla="*/ 2650394 h 3147951"/>
                <a:gd name="connsiteX135" fmla="*/ 79409 w 3103982"/>
                <a:gd name="connsiteY135" fmla="*/ 2587050 h 3147951"/>
                <a:gd name="connsiteX136" fmla="*/ 68956 w 3103982"/>
                <a:gd name="connsiteY136" fmla="*/ 2559063 h 3147951"/>
                <a:gd name="connsiteX137" fmla="*/ 68117 w 3103982"/>
                <a:gd name="connsiteY137" fmla="*/ 2555986 h 3147951"/>
                <a:gd name="connsiteX138" fmla="*/ 66129 w 3103982"/>
                <a:gd name="connsiteY138" fmla="*/ 2552050 h 3147951"/>
                <a:gd name="connsiteX139" fmla="*/ 61580 w 3103982"/>
                <a:gd name="connsiteY139" fmla="*/ 2542949 h 3147951"/>
                <a:gd name="connsiteX140" fmla="*/ 62487 w 3103982"/>
                <a:gd name="connsiteY140" fmla="*/ 2527660 h 3147951"/>
                <a:gd name="connsiteX141" fmla="*/ 63369 w 3103982"/>
                <a:gd name="connsiteY141" fmla="*/ 2526991 h 3147951"/>
                <a:gd name="connsiteX142" fmla="*/ 63362 w 3103982"/>
                <a:gd name="connsiteY142" fmla="*/ 2526663 h 3147951"/>
                <a:gd name="connsiteX143" fmla="*/ 78801 w 3103982"/>
                <a:gd name="connsiteY143" fmla="*/ 2511529 h 3147951"/>
                <a:gd name="connsiteX144" fmla="*/ 88164 w 3103982"/>
                <a:gd name="connsiteY144" fmla="*/ 2513149 h 3147951"/>
                <a:gd name="connsiteX145" fmla="*/ 82502 w 3103982"/>
                <a:gd name="connsiteY145" fmla="*/ 2497392 h 3147951"/>
                <a:gd name="connsiteX146" fmla="*/ 55771 w 3103982"/>
                <a:gd name="connsiteY146" fmla="*/ 2406669 h 3147951"/>
                <a:gd name="connsiteX147" fmla="*/ 35290 w 3103982"/>
                <a:gd name="connsiteY147" fmla="*/ 2320087 h 3147951"/>
                <a:gd name="connsiteX148" fmla="*/ 31889 w 3103982"/>
                <a:gd name="connsiteY148" fmla="*/ 2313303 h 3147951"/>
                <a:gd name="connsiteX149" fmla="*/ 2142 w 3103982"/>
                <a:gd name="connsiteY149" fmla="*/ 2194950 h 3147951"/>
                <a:gd name="connsiteX150" fmla="*/ 716 w 3103982"/>
                <a:gd name="connsiteY150" fmla="*/ 1948884 h 3147951"/>
                <a:gd name="connsiteX151" fmla="*/ 45947 w 3103982"/>
                <a:gd name="connsiteY151" fmla="*/ 1821572 h 3147951"/>
                <a:gd name="connsiteX152" fmla="*/ 65442 w 3103982"/>
                <a:gd name="connsiteY152" fmla="*/ 1761482 h 3147951"/>
                <a:gd name="connsiteX153" fmla="*/ 135893 w 3103982"/>
                <a:gd name="connsiteY153" fmla="*/ 1715820 h 3147951"/>
                <a:gd name="connsiteX154" fmla="*/ 144260 w 3103982"/>
                <a:gd name="connsiteY154" fmla="*/ 1710442 h 3147951"/>
                <a:gd name="connsiteX155" fmla="*/ 173221 w 3103982"/>
                <a:gd name="connsiteY155" fmla="*/ 1668045 h 3147951"/>
                <a:gd name="connsiteX156" fmla="*/ 187288 w 3103982"/>
                <a:gd name="connsiteY156" fmla="*/ 1645938 h 3147951"/>
                <a:gd name="connsiteX157" fmla="*/ 179116 w 3103982"/>
                <a:gd name="connsiteY157" fmla="*/ 1644956 h 3147951"/>
                <a:gd name="connsiteX158" fmla="*/ 178710 w 3103982"/>
                <a:gd name="connsiteY158" fmla="*/ 1644483 h 3147951"/>
                <a:gd name="connsiteX159" fmla="*/ 177361 w 3103982"/>
                <a:gd name="connsiteY159" fmla="*/ 1644333 h 3147951"/>
                <a:gd name="connsiteX160" fmla="*/ 174086 w 3103982"/>
                <a:gd name="connsiteY160" fmla="*/ 1639105 h 3147951"/>
                <a:gd name="connsiteX161" fmla="*/ 173892 w 3103982"/>
                <a:gd name="connsiteY161" fmla="*/ 1638880 h 3147951"/>
                <a:gd name="connsiteX162" fmla="*/ 173869 w 3103982"/>
                <a:gd name="connsiteY162" fmla="*/ 1638759 h 3147951"/>
                <a:gd name="connsiteX163" fmla="*/ 171217 w 3103982"/>
                <a:gd name="connsiteY163" fmla="*/ 1634526 h 3147951"/>
                <a:gd name="connsiteX164" fmla="*/ 171445 w 3103982"/>
                <a:gd name="connsiteY164" fmla="*/ 1626108 h 3147951"/>
                <a:gd name="connsiteX165" fmla="*/ 170883 w 3103982"/>
                <a:gd name="connsiteY165" fmla="*/ 1623174 h 3147951"/>
                <a:gd name="connsiteX166" fmla="*/ 178907 w 3103982"/>
                <a:gd name="connsiteY166" fmla="*/ 1555892 h 3147951"/>
                <a:gd name="connsiteX167" fmla="*/ 182057 w 3103982"/>
                <a:gd name="connsiteY167" fmla="*/ 1457109 h 3147951"/>
                <a:gd name="connsiteX168" fmla="*/ 179086 w 3103982"/>
                <a:gd name="connsiteY168" fmla="*/ 1314284 h 3147951"/>
                <a:gd name="connsiteX169" fmla="*/ 232816 w 3103982"/>
                <a:gd name="connsiteY169" fmla="*/ 982689 h 3147951"/>
                <a:gd name="connsiteX170" fmla="*/ 235443 w 3103982"/>
                <a:gd name="connsiteY170" fmla="*/ 975911 h 3147951"/>
                <a:gd name="connsiteX171" fmla="*/ 246036 w 3103982"/>
                <a:gd name="connsiteY171" fmla="*/ 941776 h 3147951"/>
                <a:gd name="connsiteX172" fmla="*/ 258666 w 3103982"/>
                <a:gd name="connsiteY172" fmla="*/ 908232 h 3147951"/>
                <a:gd name="connsiteX173" fmla="*/ 272137 w 3103982"/>
                <a:gd name="connsiteY173" fmla="*/ 881236 h 3147951"/>
                <a:gd name="connsiteX174" fmla="*/ 281791 w 3103982"/>
                <a:gd name="connsiteY174" fmla="*/ 856328 h 3147951"/>
                <a:gd name="connsiteX175" fmla="*/ 289615 w 3103982"/>
                <a:gd name="connsiteY175" fmla="*/ 845870 h 3147951"/>
                <a:gd name="connsiteX176" fmla="*/ 302866 w 3103982"/>
                <a:gd name="connsiteY176" fmla="*/ 831360 h 3147951"/>
                <a:gd name="connsiteX177" fmla="*/ 306653 w 3103982"/>
                <a:gd name="connsiteY177" fmla="*/ 826058 h 3147951"/>
                <a:gd name="connsiteX178" fmla="*/ 324468 w 3103982"/>
                <a:gd name="connsiteY178" fmla="*/ 806568 h 3147951"/>
                <a:gd name="connsiteX179" fmla="*/ 326250 w 3103982"/>
                <a:gd name="connsiteY179" fmla="*/ 804321 h 3147951"/>
                <a:gd name="connsiteX180" fmla="*/ 347331 w 3103982"/>
                <a:gd name="connsiteY180" fmla="*/ 794114 h 3147951"/>
                <a:gd name="connsiteX181" fmla="*/ 354844 w 3103982"/>
                <a:gd name="connsiteY181" fmla="*/ 796137 h 3147951"/>
                <a:gd name="connsiteX182" fmla="*/ 362883 w 3103982"/>
                <a:gd name="connsiteY182" fmla="*/ 795726 h 3147951"/>
                <a:gd name="connsiteX183" fmla="*/ 370230 w 3103982"/>
                <a:gd name="connsiteY183" fmla="*/ 800281 h 3147951"/>
                <a:gd name="connsiteX184" fmla="*/ 372136 w 3103982"/>
                <a:gd name="connsiteY184" fmla="*/ 800794 h 3147951"/>
                <a:gd name="connsiteX185" fmla="*/ 372306 w 3103982"/>
                <a:gd name="connsiteY185" fmla="*/ 801568 h 3147951"/>
                <a:gd name="connsiteX186" fmla="*/ 374201 w 3103982"/>
                <a:gd name="connsiteY186" fmla="*/ 802744 h 3147951"/>
                <a:gd name="connsiteX187" fmla="*/ 376467 w 3103982"/>
                <a:gd name="connsiteY187" fmla="*/ 816504 h 3147951"/>
                <a:gd name="connsiteX188" fmla="*/ 377020 w 3103982"/>
                <a:gd name="connsiteY188" fmla="*/ 812604 h 3147951"/>
                <a:gd name="connsiteX189" fmla="*/ 394898 w 3103982"/>
                <a:gd name="connsiteY189" fmla="*/ 704231 h 3147951"/>
                <a:gd name="connsiteX190" fmla="*/ 456118 w 3103982"/>
                <a:gd name="connsiteY190" fmla="*/ 612105 h 3147951"/>
                <a:gd name="connsiteX191" fmla="*/ 998235 w 3103982"/>
                <a:gd name="connsiteY191" fmla="*/ 224581 h 3147951"/>
                <a:gd name="connsiteX192" fmla="*/ 1592657 w 3103982"/>
                <a:gd name="connsiteY192" fmla="*/ 8173 h 3147951"/>
                <a:gd name="connsiteX193" fmla="*/ 1778920 w 3103982"/>
                <a:gd name="connsiteY193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407721 w 3103982"/>
                <a:gd name="connsiteY72" fmla="*/ 3147640 h 3147951"/>
                <a:gd name="connsiteX73" fmla="*/ 2407527 w 3103982"/>
                <a:gd name="connsiteY73" fmla="*/ 3147772 h 3147951"/>
                <a:gd name="connsiteX74" fmla="*/ 2422446 w 3103982"/>
                <a:gd name="connsiteY74" fmla="*/ 3113164 h 3147951"/>
                <a:gd name="connsiteX75" fmla="*/ 2425192 w 3103982"/>
                <a:gd name="connsiteY75" fmla="*/ 3107339 h 3147951"/>
                <a:gd name="connsiteX76" fmla="*/ 2440488 w 3103982"/>
                <a:gd name="connsiteY76" fmla="*/ 3072056 h 3147951"/>
                <a:gd name="connsiteX77" fmla="*/ 2465493 w 3103982"/>
                <a:gd name="connsiteY77" fmla="*/ 2998904 h 3147951"/>
                <a:gd name="connsiteX78" fmla="*/ 2475781 w 3103982"/>
                <a:gd name="connsiteY78" fmla="*/ 2960849 h 3147951"/>
                <a:gd name="connsiteX79" fmla="*/ 2553853 w 3103982"/>
                <a:gd name="connsiteY79" fmla="*/ 2621704 h 3147951"/>
                <a:gd name="connsiteX80" fmla="*/ 2507975 w 3103982"/>
                <a:gd name="connsiteY80" fmla="*/ 2181399 h 3147951"/>
                <a:gd name="connsiteX81" fmla="*/ 2436792 w 3103982"/>
                <a:gd name="connsiteY81" fmla="*/ 1950508 h 3147951"/>
                <a:gd name="connsiteX82" fmla="*/ 2403963 w 3103982"/>
                <a:gd name="connsiteY82" fmla="*/ 1863657 h 3147951"/>
                <a:gd name="connsiteX83" fmla="*/ 2377374 w 3103982"/>
                <a:gd name="connsiteY83" fmla="*/ 1820860 h 3147951"/>
                <a:gd name="connsiteX84" fmla="*/ 2158488 w 3103982"/>
                <a:gd name="connsiteY84" fmla="*/ 1497823 h 3147951"/>
                <a:gd name="connsiteX85" fmla="*/ 2009601 w 3103982"/>
                <a:gd name="connsiteY85" fmla="*/ 1338712 h 3147951"/>
                <a:gd name="connsiteX86" fmla="*/ 2006243 w 3103982"/>
                <a:gd name="connsiteY86" fmla="*/ 1335280 h 3147951"/>
                <a:gd name="connsiteX87" fmla="*/ 1996734 w 3103982"/>
                <a:gd name="connsiteY87" fmla="*/ 1326201 h 3147951"/>
                <a:gd name="connsiteX88" fmla="*/ 1941547 w 3103982"/>
                <a:gd name="connsiteY88" fmla="*/ 1272203 h 3147951"/>
                <a:gd name="connsiteX89" fmla="*/ 1780568 w 3103982"/>
                <a:gd name="connsiteY89" fmla="*/ 1159710 h 3147951"/>
                <a:gd name="connsiteX90" fmla="*/ 1765251 w 3103982"/>
                <a:gd name="connsiteY90" fmla="*/ 1149075 h 3147951"/>
                <a:gd name="connsiteX91" fmla="*/ 2535589 w 3103982"/>
                <a:gd name="connsiteY91" fmla="*/ 591161 h 3147951"/>
                <a:gd name="connsiteX92" fmla="*/ 1073303 w 3103982"/>
                <a:gd name="connsiteY92" fmla="*/ 352844 h 3147951"/>
                <a:gd name="connsiteX93" fmla="*/ 1071223 w 3103982"/>
                <a:gd name="connsiteY93" fmla="*/ 354568 h 3147951"/>
                <a:gd name="connsiteX94" fmla="*/ 1073303 w 3103982"/>
                <a:gd name="connsiteY94" fmla="*/ 354627 h 3147951"/>
                <a:gd name="connsiteX95" fmla="*/ 1073066 w 3103982"/>
                <a:gd name="connsiteY95" fmla="*/ 354449 h 3147951"/>
                <a:gd name="connsiteX96" fmla="*/ 1073303 w 3103982"/>
                <a:gd name="connsiteY96" fmla="*/ 352844 h 3147951"/>
                <a:gd name="connsiteX97" fmla="*/ 1778920 w 3103982"/>
                <a:gd name="connsiteY97" fmla="*/ 49 h 3147951"/>
                <a:gd name="connsiteX98" fmla="*/ 1826538 w 3103982"/>
                <a:gd name="connsiteY98" fmla="*/ 625 h 3147951"/>
                <a:gd name="connsiteX99" fmla="*/ 2086269 w 3103982"/>
                <a:gd name="connsiteY99" fmla="*/ 36613 h 3147951"/>
                <a:gd name="connsiteX100" fmla="*/ 2094933 w 3103982"/>
                <a:gd name="connsiteY100" fmla="*/ 37952 h 3147951"/>
                <a:gd name="connsiteX101" fmla="*/ 2095843 w 3103982"/>
                <a:gd name="connsiteY101" fmla="*/ 37594 h 3147951"/>
                <a:gd name="connsiteX102" fmla="*/ 2188860 w 3103982"/>
                <a:gd name="connsiteY102" fmla="*/ 86035 h 3147951"/>
                <a:gd name="connsiteX103" fmla="*/ 2243126 w 3103982"/>
                <a:gd name="connsiteY103" fmla="*/ 112662 h 3147951"/>
                <a:gd name="connsiteX104" fmla="*/ 2263412 w 3103982"/>
                <a:gd name="connsiteY104" fmla="*/ 117478 h 3147951"/>
                <a:gd name="connsiteX105" fmla="*/ 2273848 w 3103982"/>
                <a:gd name="connsiteY105" fmla="*/ 119683 h 3147951"/>
                <a:gd name="connsiteX106" fmla="*/ 2275751 w 3103982"/>
                <a:gd name="connsiteY106" fmla="*/ 120407 h 3147951"/>
                <a:gd name="connsiteX107" fmla="*/ 2280087 w 3103982"/>
                <a:gd name="connsiteY107" fmla="*/ 121436 h 3147951"/>
                <a:gd name="connsiteX108" fmla="*/ 2306260 w 3103982"/>
                <a:gd name="connsiteY108" fmla="*/ 131390 h 3147951"/>
                <a:gd name="connsiteX109" fmla="*/ 2316092 w 3103982"/>
                <a:gd name="connsiteY109" fmla="*/ 132440 h 3147951"/>
                <a:gd name="connsiteX110" fmla="*/ 2316357 w 3103982"/>
                <a:gd name="connsiteY110" fmla="*/ 131550 h 3147951"/>
                <a:gd name="connsiteX111" fmla="*/ 2317701 w 3103982"/>
                <a:gd name="connsiteY111" fmla="*/ 120339 h 3147951"/>
                <a:gd name="connsiteX112" fmla="*/ 2419258 w 3103982"/>
                <a:gd name="connsiteY112" fmla="*/ 234157 h 3147951"/>
                <a:gd name="connsiteX113" fmla="*/ 2423868 w 3103982"/>
                <a:gd name="connsiteY113" fmla="*/ 246959 h 3147951"/>
                <a:gd name="connsiteX114" fmla="*/ 2437317 w 3103982"/>
                <a:gd name="connsiteY114" fmla="*/ 273828 h 3147951"/>
                <a:gd name="connsiteX115" fmla="*/ 2437304 w 3103982"/>
                <a:gd name="connsiteY115" fmla="*/ 273674 h 3147951"/>
                <a:gd name="connsiteX116" fmla="*/ 2475030 w 3103982"/>
                <a:gd name="connsiteY116" fmla="*/ 357037 h 3147951"/>
                <a:gd name="connsiteX117" fmla="*/ 2523509 w 3103982"/>
                <a:gd name="connsiteY117" fmla="*/ 559405 h 3147951"/>
                <a:gd name="connsiteX118" fmla="*/ 1722408 w 3103982"/>
                <a:gd name="connsiteY118" fmla="*/ 1140481 h 3147951"/>
                <a:gd name="connsiteX119" fmla="*/ 611008 w 3103982"/>
                <a:gd name="connsiteY119" fmla="*/ 2765300 h 3147951"/>
                <a:gd name="connsiteX120" fmla="*/ 675021 w 3103982"/>
                <a:gd name="connsiteY120" fmla="*/ 2996388 h 3147951"/>
                <a:gd name="connsiteX121" fmla="*/ 679197 w 3103982"/>
                <a:gd name="connsiteY121" fmla="*/ 3015148 h 3147951"/>
                <a:gd name="connsiteX122" fmla="*/ 680381 w 3103982"/>
                <a:gd name="connsiteY122" fmla="*/ 3023058 h 3147951"/>
                <a:gd name="connsiteX123" fmla="*/ 686907 w 3103982"/>
                <a:gd name="connsiteY123" fmla="*/ 3031804 h 3147951"/>
                <a:gd name="connsiteX124" fmla="*/ 693326 w 3103982"/>
                <a:gd name="connsiteY124" fmla="*/ 3041737 h 3147951"/>
                <a:gd name="connsiteX125" fmla="*/ 679403 w 3103982"/>
                <a:gd name="connsiteY125" fmla="*/ 3061656 h 3147951"/>
                <a:gd name="connsiteX126" fmla="*/ 660946 w 3103982"/>
                <a:gd name="connsiteY126" fmla="*/ 3059125 h 3147951"/>
                <a:gd name="connsiteX127" fmla="*/ 647265 w 3103982"/>
                <a:gd name="connsiteY127" fmla="*/ 3057608 h 3147951"/>
                <a:gd name="connsiteX128" fmla="*/ 575822 w 3103982"/>
                <a:gd name="connsiteY128" fmla="*/ 3038469 h 3147951"/>
                <a:gd name="connsiteX129" fmla="*/ 490056 w 3103982"/>
                <a:gd name="connsiteY129" fmla="*/ 2996567 h 3147951"/>
                <a:gd name="connsiteX130" fmla="*/ 389727 w 3103982"/>
                <a:gd name="connsiteY130" fmla="*/ 2922687 h 3147951"/>
                <a:gd name="connsiteX131" fmla="*/ 245535 w 3103982"/>
                <a:gd name="connsiteY131" fmla="*/ 2797277 h 3147951"/>
                <a:gd name="connsiteX132" fmla="*/ 156203 w 3103982"/>
                <a:gd name="connsiteY132" fmla="*/ 2708895 h 3147951"/>
                <a:gd name="connsiteX133" fmla="*/ 150340 w 3103982"/>
                <a:gd name="connsiteY133" fmla="*/ 2700235 h 3147951"/>
                <a:gd name="connsiteX134" fmla="*/ 114187 w 3103982"/>
                <a:gd name="connsiteY134" fmla="*/ 2650394 h 3147951"/>
                <a:gd name="connsiteX135" fmla="*/ 79409 w 3103982"/>
                <a:gd name="connsiteY135" fmla="*/ 2587050 h 3147951"/>
                <a:gd name="connsiteX136" fmla="*/ 68956 w 3103982"/>
                <a:gd name="connsiteY136" fmla="*/ 2559063 h 3147951"/>
                <a:gd name="connsiteX137" fmla="*/ 68117 w 3103982"/>
                <a:gd name="connsiteY137" fmla="*/ 2555986 h 3147951"/>
                <a:gd name="connsiteX138" fmla="*/ 66129 w 3103982"/>
                <a:gd name="connsiteY138" fmla="*/ 2552050 h 3147951"/>
                <a:gd name="connsiteX139" fmla="*/ 61580 w 3103982"/>
                <a:gd name="connsiteY139" fmla="*/ 2542949 h 3147951"/>
                <a:gd name="connsiteX140" fmla="*/ 62487 w 3103982"/>
                <a:gd name="connsiteY140" fmla="*/ 2527660 h 3147951"/>
                <a:gd name="connsiteX141" fmla="*/ 63369 w 3103982"/>
                <a:gd name="connsiteY141" fmla="*/ 2526991 h 3147951"/>
                <a:gd name="connsiteX142" fmla="*/ 63362 w 3103982"/>
                <a:gd name="connsiteY142" fmla="*/ 2526663 h 3147951"/>
                <a:gd name="connsiteX143" fmla="*/ 78801 w 3103982"/>
                <a:gd name="connsiteY143" fmla="*/ 2511529 h 3147951"/>
                <a:gd name="connsiteX144" fmla="*/ 88164 w 3103982"/>
                <a:gd name="connsiteY144" fmla="*/ 2513149 h 3147951"/>
                <a:gd name="connsiteX145" fmla="*/ 82502 w 3103982"/>
                <a:gd name="connsiteY145" fmla="*/ 2497392 h 3147951"/>
                <a:gd name="connsiteX146" fmla="*/ 55771 w 3103982"/>
                <a:gd name="connsiteY146" fmla="*/ 2406669 h 3147951"/>
                <a:gd name="connsiteX147" fmla="*/ 35290 w 3103982"/>
                <a:gd name="connsiteY147" fmla="*/ 2320087 h 3147951"/>
                <a:gd name="connsiteX148" fmla="*/ 31889 w 3103982"/>
                <a:gd name="connsiteY148" fmla="*/ 2313303 h 3147951"/>
                <a:gd name="connsiteX149" fmla="*/ 2142 w 3103982"/>
                <a:gd name="connsiteY149" fmla="*/ 2194950 h 3147951"/>
                <a:gd name="connsiteX150" fmla="*/ 716 w 3103982"/>
                <a:gd name="connsiteY150" fmla="*/ 1948884 h 3147951"/>
                <a:gd name="connsiteX151" fmla="*/ 45947 w 3103982"/>
                <a:gd name="connsiteY151" fmla="*/ 1821572 h 3147951"/>
                <a:gd name="connsiteX152" fmla="*/ 65442 w 3103982"/>
                <a:gd name="connsiteY152" fmla="*/ 1761482 h 3147951"/>
                <a:gd name="connsiteX153" fmla="*/ 135893 w 3103982"/>
                <a:gd name="connsiteY153" fmla="*/ 1715820 h 3147951"/>
                <a:gd name="connsiteX154" fmla="*/ 144260 w 3103982"/>
                <a:gd name="connsiteY154" fmla="*/ 1710442 h 3147951"/>
                <a:gd name="connsiteX155" fmla="*/ 173221 w 3103982"/>
                <a:gd name="connsiteY155" fmla="*/ 1668045 h 3147951"/>
                <a:gd name="connsiteX156" fmla="*/ 187288 w 3103982"/>
                <a:gd name="connsiteY156" fmla="*/ 1645938 h 3147951"/>
                <a:gd name="connsiteX157" fmla="*/ 179116 w 3103982"/>
                <a:gd name="connsiteY157" fmla="*/ 1644956 h 3147951"/>
                <a:gd name="connsiteX158" fmla="*/ 178710 w 3103982"/>
                <a:gd name="connsiteY158" fmla="*/ 1644483 h 3147951"/>
                <a:gd name="connsiteX159" fmla="*/ 177361 w 3103982"/>
                <a:gd name="connsiteY159" fmla="*/ 1644333 h 3147951"/>
                <a:gd name="connsiteX160" fmla="*/ 174086 w 3103982"/>
                <a:gd name="connsiteY160" fmla="*/ 1639105 h 3147951"/>
                <a:gd name="connsiteX161" fmla="*/ 173892 w 3103982"/>
                <a:gd name="connsiteY161" fmla="*/ 1638880 h 3147951"/>
                <a:gd name="connsiteX162" fmla="*/ 173869 w 3103982"/>
                <a:gd name="connsiteY162" fmla="*/ 1638759 h 3147951"/>
                <a:gd name="connsiteX163" fmla="*/ 171217 w 3103982"/>
                <a:gd name="connsiteY163" fmla="*/ 1634526 h 3147951"/>
                <a:gd name="connsiteX164" fmla="*/ 171445 w 3103982"/>
                <a:gd name="connsiteY164" fmla="*/ 1626108 h 3147951"/>
                <a:gd name="connsiteX165" fmla="*/ 170883 w 3103982"/>
                <a:gd name="connsiteY165" fmla="*/ 1623174 h 3147951"/>
                <a:gd name="connsiteX166" fmla="*/ 178907 w 3103982"/>
                <a:gd name="connsiteY166" fmla="*/ 1555892 h 3147951"/>
                <a:gd name="connsiteX167" fmla="*/ 182057 w 3103982"/>
                <a:gd name="connsiteY167" fmla="*/ 1457109 h 3147951"/>
                <a:gd name="connsiteX168" fmla="*/ 179086 w 3103982"/>
                <a:gd name="connsiteY168" fmla="*/ 1314284 h 3147951"/>
                <a:gd name="connsiteX169" fmla="*/ 232816 w 3103982"/>
                <a:gd name="connsiteY169" fmla="*/ 982689 h 3147951"/>
                <a:gd name="connsiteX170" fmla="*/ 235443 w 3103982"/>
                <a:gd name="connsiteY170" fmla="*/ 975911 h 3147951"/>
                <a:gd name="connsiteX171" fmla="*/ 246036 w 3103982"/>
                <a:gd name="connsiteY171" fmla="*/ 941776 h 3147951"/>
                <a:gd name="connsiteX172" fmla="*/ 258666 w 3103982"/>
                <a:gd name="connsiteY172" fmla="*/ 908232 h 3147951"/>
                <a:gd name="connsiteX173" fmla="*/ 272137 w 3103982"/>
                <a:gd name="connsiteY173" fmla="*/ 881236 h 3147951"/>
                <a:gd name="connsiteX174" fmla="*/ 281791 w 3103982"/>
                <a:gd name="connsiteY174" fmla="*/ 856328 h 3147951"/>
                <a:gd name="connsiteX175" fmla="*/ 289615 w 3103982"/>
                <a:gd name="connsiteY175" fmla="*/ 845870 h 3147951"/>
                <a:gd name="connsiteX176" fmla="*/ 302866 w 3103982"/>
                <a:gd name="connsiteY176" fmla="*/ 831360 h 3147951"/>
                <a:gd name="connsiteX177" fmla="*/ 306653 w 3103982"/>
                <a:gd name="connsiteY177" fmla="*/ 826058 h 3147951"/>
                <a:gd name="connsiteX178" fmla="*/ 324468 w 3103982"/>
                <a:gd name="connsiteY178" fmla="*/ 806568 h 3147951"/>
                <a:gd name="connsiteX179" fmla="*/ 326250 w 3103982"/>
                <a:gd name="connsiteY179" fmla="*/ 804321 h 3147951"/>
                <a:gd name="connsiteX180" fmla="*/ 347331 w 3103982"/>
                <a:gd name="connsiteY180" fmla="*/ 794114 h 3147951"/>
                <a:gd name="connsiteX181" fmla="*/ 354844 w 3103982"/>
                <a:gd name="connsiteY181" fmla="*/ 796137 h 3147951"/>
                <a:gd name="connsiteX182" fmla="*/ 362883 w 3103982"/>
                <a:gd name="connsiteY182" fmla="*/ 795726 h 3147951"/>
                <a:gd name="connsiteX183" fmla="*/ 370230 w 3103982"/>
                <a:gd name="connsiteY183" fmla="*/ 800281 h 3147951"/>
                <a:gd name="connsiteX184" fmla="*/ 372136 w 3103982"/>
                <a:gd name="connsiteY184" fmla="*/ 800794 h 3147951"/>
                <a:gd name="connsiteX185" fmla="*/ 372306 w 3103982"/>
                <a:gd name="connsiteY185" fmla="*/ 801568 h 3147951"/>
                <a:gd name="connsiteX186" fmla="*/ 374201 w 3103982"/>
                <a:gd name="connsiteY186" fmla="*/ 802744 h 3147951"/>
                <a:gd name="connsiteX187" fmla="*/ 376467 w 3103982"/>
                <a:gd name="connsiteY187" fmla="*/ 816504 h 3147951"/>
                <a:gd name="connsiteX188" fmla="*/ 377020 w 3103982"/>
                <a:gd name="connsiteY188" fmla="*/ 812604 h 3147951"/>
                <a:gd name="connsiteX189" fmla="*/ 394898 w 3103982"/>
                <a:gd name="connsiteY189" fmla="*/ 704231 h 3147951"/>
                <a:gd name="connsiteX190" fmla="*/ 456118 w 3103982"/>
                <a:gd name="connsiteY190" fmla="*/ 612105 h 3147951"/>
                <a:gd name="connsiteX191" fmla="*/ 998235 w 3103982"/>
                <a:gd name="connsiteY191" fmla="*/ 224581 h 3147951"/>
                <a:gd name="connsiteX192" fmla="*/ 1592657 w 3103982"/>
                <a:gd name="connsiteY192" fmla="*/ 8173 h 3147951"/>
                <a:gd name="connsiteX193" fmla="*/ 1778920 w 3103982"/>
                <a:gd name="connsiteY193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407721 w 3103982"/>
                <a:gd name="connsiteY72" fmla="*/ 3147640 h 3147951"/>
                <a:gd name="connsiteX73" fmla="*/ 2407527 w 3103982"/>
                <a:gd name="connsiteY73" fmla="*/ 3147772 h 3147951"/>
                <a:gd name="connsiteX74" fmla="*/ 2422446 w 3103982"/>
                <a:gd name="connsiteY74" fmla="*/ 3113164 h 3147951"/>
                <a:gd name="connsiteX75" fmla="*/ 2425192 w 3103982"/>
                <a:gd name="connsiteY75" fmla="*/ 3107339 h 3147951"/>
                <a:gd name="connsiteX76" fmla="*/ 2440488 w 3103982"/>
                <a:gd name="connsiteY76" fmla="*/ 3072056 h 3147951"/>
                <a:gd name="connsiteX77" fmla="*/ 2465493 w 3103982"/>
                <a:gd name="connsiteY77" fmla="*/ 2998904 h 3147951"/>
                <a:gd name="connsiteX78" fmla="*/ 2475781 w 3103982"/>
                <a:gd name="connsiteY78" fmla="*/ 2960849 h 3147951"/>
                <a:gd name="connsiteX79" fmla="*/ 2553853 w 3103982"/>
                <a:gd name="connsiteY79" fmla="*/ 2621704 h 3147951"/>
                <a:gd name="connsiteX80" fmla="*/ 2507975 w 3103982"/>
                <a:gd name="connsiteY80" fmla="*/ 2181399 h 3147951"/>
                <a:gd name="connsiteX81" fmla="*/ 2436792 w 3103982"/>
                <a:gd name="connsiteY81" fmla="*/ 1950508 h 3147951"/>
                <a:gd name="connsiteX82" fmla="*/ 2403963 w 3103982"/>
                <a:gd name="connsiteY82" fmla="*/ 1863657 h 3147951"/>
                <a:gd name="connsiteX83" fmla="*/ 2377374 w 3103982"/>
                <a:gd name="connsiteY83" fmla="*/ 1820860 h 3147951"/>
                <a:gd name="connsiteX84" fmla="*/ 2158488 w 3103982"/>
                <a:gd name="connsiteY84" fmla="*/ 1497823 h 3147951"/>
                <a:gd name="connsiteX85" fmla="*/ 2009601 w 3103982"/>
                <a:gd name="connsiteY85" fmla="*/ 1338712 h 3147951"/>
                <a:gd name="connsiteX86" fmla="*/ 2006243 w 3103982"/>
                <a:gd name="connsiteY86" fmla="*/ 1335280 h 3147951"/>
                <a:gd name="connsiteX87" fmla="*/ 1996734 w 3103982"/>
                <a:gd name="connsiteY87" fmla="*/ 1326201 h 3147951"/>
                <a:gd name="connsiteX88" fmla="*/ 1941547 w 3103982"/>
                <a:gd name="connsiteY88" fmla="*/ 1272203 h 3147951"/>
                <a:gd name="connsiteX89" fmla="*/ 1780568 w 3103982"/>
                <a:gd name="connsiteY89" fmla="*/ 1159710 h 3147951"/>
                <a:gd name="connsiteX90" fmla="*/ 1765251 w 3103982"/>
                <a:gd name="connsiteY90" fmla="*/ 1149075 h 3147951"/>
                <a:gd name="connsiteX91" fmla="*/ 2535589 w 3103982"/>
                <a:gd name="connsiteY91" fmla="*/ 591161 h 3147951"/>
                <a:gd name="connsiteX92" fmla="*/ 1073303 w 3103982"/>
                <a:gd name="connsiteY92" fmla="*/ 352844 h 3147951"/>
                <a:gd name="connsiteX93" fmla="*/ 1071223 w 3103982"/>
                <a:gd name="connsiteY93" fmla="*/ 354568 h 3147951"/>
                <a:gd name="connsiteX94" fmla="*/ 1073303 w 3103982"/>
                <a:gd name="connsiteY94" fmla="*/ 354627 h 3147951"/>
                <a:gd name="connsiteX95" fmla="*/ 1073066 w 3103982"/>
                <a:gd name="connsiteY95" fmla="*/ 354449 h 3147951"/>
                <a:gd name="connsiteX96" fmla="*/ 1073303 w 3103982"/>
                <a:gd name="connsiteY96" fmla="*/ 352844 h 3147951"/>
                <a:gd name="connsiteX97" fmla="*/ 1778920 w 3103982"/>
                <a:gd name="connsiteY97" fmla="*/ 49 h 3147951"/>
                <a:gd name="connsiteX98" fmla="*/ 1826538 w 3103982"/>
                <a:gd name="connsiteY98" fmla="*/ 625 h 3147951"/>
                <a:gd name="connsiteX99" fmla="*/ 2086269 w 3103982"/>
                <a:gd name="connsiteY99" fmla="*/ 36613 h 3147951"/>
                <a:gd name="connsiteX100" fmla="*/ 2094933 w 3103982"/>
                <a:gd name="connsiteY100" fmla="*/ 37952 h 3147951"/>
                <a:gd name="connsiteX101" fmla="*/ 2095843 w 3103982"/>
                <a:gd name="connsiteY101" fmla="*/ 37594 h 3147951"/>
                <a:gd name="connsiteX102" fmla="*/ 2188860 w 3103982"/>
                <a:gd name="connsiteY102" fmla="*/ 86035 h 3147951"/>
                <a:gd name="connsiteX103" fmla="*/ 2243126 w 3103982"/>
                <a:gd name="connsiteY103" fmla="*/ 112662 h 3147951"/>
                <a:gd name="connsiteX104" fmla="*/ 2263412 w 3103982"/>
                <a:gd name="connsiteY104" fmla="*/ 117478 h 3147951"/>
                <a:gd name="connsiteX105" fmla="*/ 2273848 w 3103982"/>
                <a:gd name="connsiteY105" fmla="*/ 119683 h 3147951"/>
                <a:gd name="connsiteX106" fmla="*/ 2275751 w 3103982"/>
                <a:gd name="connsiteY106" fmla="*/ 120407 h 3147951"/>
                <a:gd name="connsiteX107" fmla="*/ 2280087 w 3103982"/>
                <a:gd name="connsiteY107" fmla="*/ 121436 h 3147951"/>
                <a:gd name="connsiteX108" fmla="*/ 2306260 w 3103982"/>
                <a:gd name="connsiteY108" fmla="*/ 131390 h 3147951"/>
                <a:gd name="connsiteX109" fmla="*/ 2316092 w 3103982"/>
                <a:gd name="connsiteY109" fmla="*/ 132440 h 3147951"/>
                <a:gd name="connsiteX110" fmla="*/ 2316357 w 3103982"/>
                <a:gd name="connsiteY110" fmla="*/ 131550 h 3147951"/>
                <a:gd name="connsiteX111" fmla="*/ 2317701 w 3103982"/>
                <a:gd name="connsiteY111" fmla="*/ 120339 h 3147951"/>
                <a:gd name="connsiteX112" fmla="*/ 2419258 w 3103982"/>
                <a:gd name="connsiteY112" fmla="*/ 234157 h 3147951"/>
                <a:gd name="connsiteX113" fmla="*/ 2423868 w 3103982"/>
                <a:gd name="connsiteY113" fmla="*/ 246959 h 3147951"/>
                <a:gd name="connsiteX114" fmla="*/ 2437317 w 3103982"/>
                <a:gd name="connsiteY114" fmla="*/ 273828 h 3147951"/>
                <a:gd name="connsiteX115" fmla="*/ 2437304 w 3103982"/>
                <a:gd name="connsiteY115" fmla="*/ 273674 h 3147951"/>
                <a:gd name="connsiteX116" fmla="*/ 2475030 w 3103982"/>
                <a:gd name="connsiteY116" fmla="*/ 357037 h 3147951"/>
                <a:gd name="connsiteX117" fmla="*/ 2523509 w 3103982"/>
                <a:gd name="connsiteY117" fmla="*/ 559405 h 3147951"/>
                <a:gd name="connsiteX118" fmla="*/ 1722408 w 3103982"/>
                <a:gd name="connsiteY118" fmla="*/ 1140481 h 3147951"/>
                <a:gd name="connsiteX119" fmla="*/ 574795 w 3103982"/>
                <a:gd name="connsiteY119" fmla="*/ 2738139 h 3147951"/>
                <a:gd name="connsiteX120" fmla="*/ 675021 w 3103982"/>
                <a:gd name="connsiteY120" fmla="*/ 2996388 h 3147951"/>
                <a:gd name="connsiteX121" fmla="*/ 679197 w 3103982"/>
                <a:gd name="connsiteY121" fmla="*/ 3015148 h 3147951"/>
                <a:gd name="connsiteX122" fmla="*/ 680381 w 3103982"/>
                <a:gd name="connsiteY122" fmla="*/ 3023058 h 3147951"/>
                <a:gd name="connsiteX123" fmla="*/ 686907 w 3103982"/>
                <a:gd name="connsiteY123" fmla="*/ 3031804 h 3147951"/>
                <a:gd name="connsiteX124" fmla="*/ 693326 w 3103982"/>
                <a:gd name="connsiteY124" fmla="*/ 3041737 h 3147951"/>
                <a:gd name="connsiteX125" fmla="*/ 679403 w 3103982"/>
                <a:gd name="connsiteY125" fmla="*/ 3061656 h 3147951"/>
                <a:gd name="connsiteX126" fmla="*/ 660946 w 3103982"/>
                <a:gd name="connsiteY126" fmla="*/ 3059125 h 3147951"/>
                <a:gd name="connsiteX127" fmla="*/ 647265 w 3103982"/>
                <a:gd name="connsiteY127" fmla="*/ 3057608 h 3147951"/>
                <a:gd name="connsiteX128" fmla="*/ 575822 w 3103982"/>
                <a:gd name="connsiteY128" fmla="*/ 3038469 h 3147951"/>
                <a:gd name="connsiteX129" fmla="*/ 490056 w 3103982"/>
                <a:gd name="connsiteY129" fmla="*/ 2996567 h 3147951"/>
                <a:gd name="connsiteX130" fmla="*/ 389727 w 3103982"/>
                <a:gd name="connsiteY130" fmla="*/ 2922687 h 3147951"/>
                <a:gd name="connsiteX131" fmla="*/ 245535 w 3103982"/>
                <a:gd name="connsiteY131" fmla="*/ 2797277 h 3147951"/>
                <a:gd name="connsiteX132" fmla="*/ 156203 w 3103982"/>
                <a:gd name="connsiteY132" fmla="*/ 2708895 h 3147951"/>
                <a:gd name="connsiteX133" fmla="*/ 150340 w 3103982"/>
                <a:gd name="connsiteY133" fmla="*/ 2700235 h 3147951"/>
                <a:gd name="connsiteX134" fmla="*/ 114187 w 3103982"/>
                <a:gd name="connsiteY134" fmla="*/ 2650394 h 3147951"/>
                <a:gd name="connsiteX135" fmla="*/ 79409 w 3103982"/>
                <a:gd name="connsiteY135" fmla="*/ 2587050 h 3147951"/>
                <a:gd name="connsiteX136" fmla="*/ 68956 w 3103982"/>
                <a:gd name="connsiteY136" fmla="*/ 2559063 h 3147951"/>
                <a:gd name="connsiteX137" fmla="*/ 68117 w 3103982"/>
                <a:gd name="connsiteY137" fmla="*/ 2555986 h 3147951"/>
                <a:gd name="connsiteX138" fmla="*/ 66129 w 3103982"/>
                <a:gd name="connsiteY138" fmla="*/ 2552050 h 3147951"/>
                <a:gd name="connsiteX139" fmla="*/ 61580 w 3103982"/>
                <a:gd name="connsiteY139" fmla="*/ 2542949 h 3147951"/>
                <a:gd name="connsiteX140" fmla="*/ 62487 w 3103982"/>
                <a:gd name="connsiteY140" fmla="*/ 2527660 h 3147951"/>
                <a:gd name="connsiteX141" fmla="*/ 63369 w 3103982"/>
                <a:gd name="connsiteY141" fmla="*/ 2526991 h 3147951"/>
                <a:gd name="connsiteX142" fmla="*/ 63362 w 3103982"/>
                <a:gd name="connsiteY142" fmla="*/ 2526663 h 3147951"/>
                <a:gd name="connsiteX143" fmla="*/ 78801 w 3103982"/>
                <a:gd name="connsiteY143" fmla="*/ 2511529 h 3147951"/>
                <a:gd name="connsiteX144" fmla="*/ 88164 w 3103982"/>
                <a:gd name="connsiteY144" fmla="*/ 2513149 h 3147951"/>
                <a:gd name="connsiteX145" fmla="*/ 82502 w 3103982"/>
                <a:gd name="connsiteY145" fmla="*/ 2497392 h 3147951"/>
                <a:gd name="connsiteX146" fmla="*/ 55771 w 3103982"/>
                <a:gd name="connsiteY146" fmla="*/ 2406669 h 3147951"/>
                <a:gd name="connsiteX147" fmla="*/ 35290 w 3103982"/>
                <a:gd name="connsiteY147" fmla="*/ 2320087 h 3147951"/>
                <a:gd name="connsiteX148" fmla="*/ 31889 w 3103982"/>
                <a:gd name="connsiteY148" fmla="*/ 2313303 h 3147951"/>
                <a:gd name="connsiteX149" fmla="*/ 2142 w 3103982"/>
                <a:gd name="connsiteY149" fmla="*/ 2194950 h 3147951"/>
                <a:gd name="connsiteX150" fmla="*/ 716 w 3103982"/>
                <a:gd name="connsiteY150" fmla="*/ 1948884 h 3147951"/>
                <a:gd name="connsiteX151" fmla="*/ 45947 w 3103982"/>
                <a:gd name="connsiteY151" fmla="*/ 1821572 h 3147951"/>
                <a:gd name="connsiteX152" fmla="*/ 65442 w 3103982"/>
                <a:gd name="connsiteY152" fmla="*/ 1761482 h 3147951"/>
                <a:gd name="connsiteX153" fmla="*/ 135893 w 3103982"/>
                <a:gd name="connsiteY153" fmla="*/ 1715820 h 3147951"/>
                <a:gd name="connsiteX154" fmla="*/ 144260 w 3103982"/>
                <a:gd name="connsiteY154" fmla="*/ 1710442 h 3147951"/>
                <a:gd name="connsiteX155" fmla="*/ 173221 w 3103982"/>
                <a:gd name="connsiteY155" fmla="*/ 1668045 h 3147951"/>
                <a:gd name="connsiteX156" fmla="*/ 187288 w 3103982"/>
                <a:gd name="connsiteY156" fmla="*/ 1645938 h 3147951"/>
                <a:gd name="connsiteX157" fmla="*/ 179116 w 3103982"/>
                <a:gd name="connsiteY157" fmla="*/ 1644956 h 3147951"/>
                <a:gd name="connsiteX158" fmla="*/ 178710 w 3103982"/>
                <a:gd name="connsiteY158" fmla="*/ 1644483 h 3147951"/>
                <a:gd name="connsiteX159" fmla="*/ 177361 w 3103982"/>
                <a:gd name="connsiteY159" fmla="*/ 1644333 h 3147951"/>
                <a:gd name="connsiteX160" fmla="*/ 174086 w 3103982"/>
                <a:gd name="connsiteY160" fmla="*/ 1639105 h 3147951"/>
                <a:gd name="connsiteX161" fmla="*/ 173892 w 3103982"/>
                <a:gd name="connsiteY161" fmla="*/ 1638880 h 3147951"/>
                <a:gd name="connsiteX162" fmla="*/ 173869 w 3103982"/>
                <a:gd name="connsiteY162" fmla="*/ 1638759 h 3147951"/>
                <a:gd name="connsiteX163" fmla="*/ 171217 w 3103982"/>
                <a:gd name="connsiteY163" fmla="*/ 1634526 h 3147951"/>
                <a:gd name="connsiteX164" fmla="*/ 171445 w 3103982"/>
                <a:gd name="connsiteY164" fmla="*/ 1626108 h 3147951"/>
                <a:gd name="connsiteX165" fmla="*/ 170883 w 3103982"/>
                <a:gd name="connsiteY165" fmla="*/ 1623174 h 3147951"/>
                <a:gd name="connsiteX166" fmla="*/ 178907 w 3103982"/>
                <a:gd name="connsiteY166" fmla="*/ 1555892 h 3147951"/>
                <a:gd name="connsiteX167" fmla="*/ 182057 w 3103982"/>
                <a:gd name="connsiteY167" fmla="*/ 1457109 h 3147951"/>
                <a:gd name="connsiteX168" fmla="*/ 179086 w 3103982"/>
                <a:gd name="connsiteY168" fmla="*/ 1314284 h 3147951"/>
                <a:gd name="connsiteX169" fmla="*/ 232816 w 3103982"/>
                <a:gd name="connsiteY169" fmla="*/ 982689 h 3147951"/>
                <a:gd name="connsiteX170" fmla="*/ 235443 w 3103982"/>
                <a:gd name="connsiteY170" fmla="*/ 975911 h 3147951"/>
                <a:gd name="connsiteX171" fmla="*/ 246036 w 3103982"/>
                <a:gd name="connsiteY171" fmla="*/ 941776 h 3147951"/>
                <a:gd name="connsiteX172" fmla="*/ 258666 w 3103982"/>
                <a:gd name="connsiteY172" fmla="*/ 908232 h 3147951"/>
                <a:gd name="connsiteX173" fmla="*/ 272137 w 3103982"/>
                <a:gd name="connsiteY173" fmla="*/ 881236 h 3147951"/>
                <a:gd name="connsiteX174" fmla="*/ 281791 w 3103982"/>
                <a:gd name="connsiteY174" fmla="*/ 856328 h 3147951"/>
                <a:gd name="connsiteX175" fmla="*/ 289615 w 3103982"/>
                <a:gd name="connsiteY175" fmla="*/ 845870 h 3147951"/>
                <a:gd name="connsiteX176" fmla="*/ 302866 w 3103982"/>
                <a:gd name="connsiteY176" fmla="*/ 831360 h 3147951"/>
                <a:gd name="connsiteX177" fmla="*/ 306653 w 3103982"/>
                <a:gd name="connsiteY177" fmla="*/ 826058 h 3147951"/>
                <a:gd name="connsiteX178" fmla="*/ 324468 w 3103982"/>
                <a:gd name="connsiteY178" fmla="*/ 806568 h 3147951"/>
                <a:gd name="connsiteX179" fmla="*/ 326250 w 3103982"/>
                <a:gd name="connsiteY179" fmla="*/ 804321 h 3147951"/>
                <a:gd name="connsiteX180" fmla="*/ 347331 w 3103982"/>
                <a:gd name="connsiteY180" fmla="*/ 794114 h 3147951"/>
                <a:gd name="connsiteX181" fmla="*/ 354844 w 3103982"/>
                <a:gd name="connsiteY181" fmla="*/ 796137 h 3147951"/>
                <a:gd name="connsiteX182" fmla="*/ 362883 w 3103982"/>
                <a:gd name="connsiteY182" fmla="*/ 795726 h 3147951"/>
                <a:gd name="connsiteX183" fmla="*/ 370230 w 3103982"/>
                <a:gd name="connsiteY183" fmla="*/ 800281 h 3147951"/>
                <a:gd name="connsiteX184" fmla="*/ 372136 w 3103982"/>
                <a:gd name="connsiteY184" fmla="*/ 800794 h 3147951"/>
                <a:gd name="connsiteX185" fmla="*/ 372306 w 3103982"/>
                <a:gd name="connsiteY185" fmla="*/ 801568 h 3147951"/>
                <a:gd name="connsiteX186" fmla="*/ 374201 w 3103982"/>
                <a:gd name="connsiteY186" fmla="*/ 802744 h 3147951"/>
                <a:gd name="connsiteX187" fmla="*/ 376467 w 3103982"/>
                <a:gd name="connsiteY187" fmla="*/ 816504 h 3147951"/>
                <a:gd name="connsiteX188" fmla="*/ 377020 w 3103982"/>
                <a:gd name="connsiteY188" fmla="*/ 812604 h 3147951"/>
                <a:gd name="connsiteX189" fmla="*/ 394898 w 3103982"/>
                <a:gd name="connsiteY189" fmla="*/ 704231 h 3147951"/>
                <a:gd name="connsiteX190" fmla="*/ 456118 w 3103982"/>
                <a:gd name="connsiteY190" fmla="*/ 612105 h 3147951"/>
                <a:gd name="connsiteX191" fmla="*/ 998235 w 3103982"/>
                <a:gd name="connsiteY191" fmla="*/ 224581 h 3147951"/>
                <a:gd name="connsiteX192" fmla="*/ 1592657 w 3103982"/>
                <a:gd name="connsiteY192" fmla="*/ 8173 h 3147951"/>
                <a:gd name="connsiteX193" fmla="*/ 1778920 w 3103982"/>
                <a:gd name="connsiteY193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407721 w 3103982"/>
                <a:gd name="connsiteY72" fmla="*/ 3147640 h 3147951"/>
                <a:gd name="connsiteX73" fmla="*/ 2407527 w 3103982"/>
                <a:gd name="connsiteY73" fmla="*/ 3147772 h 3147951"/>
                <a:gd name="connsiteX74" fmla="*/ 2422446 w 3103982"/>
                <a:gd name="connsiteY74" fmla="*/ 3113164 h 3147951"/>
                <a:gd name="connsiteX75" fmla="*/ 2425192 w 3103982"/>
                <a:gd name="connsiteY75" fmla="*/ 3107339 h 3147951"/>
                <a:gd name="connsiteX76" fmla="*/ 2440488 w 3103982"/>
                <a:gd name="connsiteY76" fmla="*/ 3072056 h 3147951"/>
                <a:gd name="connsiteX77" fmla="*/ 2465493 w 3103982"/>
                <a:gd name="connsiteY77" fmla="*/ 2998904 h 3147951"/>
                <a:gd name="connsiteX78" fmla="*/ 2475781 w 3103982"/>
                <a:gd name="connsiteY78" fmla="*/ 2960849 h 3147951"/>
                <a:gd name="connsiteX79" fmla="*/ 2553853 w 3103982"/>
                <a:gd name="connsiteY79" fmla="*/ 2621704 h 3147951"/>
                <a:gd name="connsiteX80" fmla="*/ 2507975 w 3103982"/>
                <a:gd name="connsiteY80" fmla="*/ 2181399 h 3147951"/>
                <a:gd name="connsiteX81" fmla="*/ 2436792 w 3103982"/>
                <a:gd name="connsiteY81" fmla="*/ 1950508 h 3147951"/>
                <a:gd name="connsiteX82" fmla="*/ 2403963 w 3103982"/>
                <a:gd name="connsiteY82" fmla="*/ 1863657 h 3147951"/>
                <a:gd name="connsiteX83" fmla="*/ 2377374 w 3103982"/>
                <a:gd name="connsiteY83" fmla="*/ 1820860 h 3147951"/>
                <a:gd name="connsiteX84" fmla="*/ 2158488 w 3103982"/>
                <a:gd name="connsiteY84" fmla="*/ 1497823 h 3147951"/>
                <a:gd name="connsiteX85" fmla="*/ 2009601 w 3103982"/>
                <a:gd name="connsiteY85" fmla="*/ 1338712 h 3147951"/>
                <a:gd name="connsiteX86" fmla="*/ 2006243 w 3103982"/>
                <a:gd name="connsiteY86" fmla="*/ 1335280 h 3147951"/>
                <a:gd name="connsiteX87" fmla="*/ 1996734 w 3103982"/>
                <a:gd name="connsiteY87" fmla="*/ 1326201 h 3147951"/>
                <a:gd name="connsiteX88" fmla="*/ 1941547 w 3103982"/>
                <a:gd name="connsiteY88" fmla="*/ 1272203 h 3147951"/>
                <a:gd name="connsiteX89" fmla="*/ 1780568 w 3103982"/>
                <a:gd name="connsiteY89" fmla="*/ 1159710 h 3147951"/>
                <a:gd name="connsiteX90" fmla="*/ 1765251 w 3103982"/>
                <a:gd name="connsiteY90" fmla="*/ 1149075 h 3147951"/>
                <a:gd name="connsiteX91" fmla="*/ 2535589 w 3103982"/>
                <a:gd name="connsiteY91" fmla="*/ 591161 h 3147951"/>
                <a:gd name="connsiteX92" fmla="*/ 1073303 w 3103982"/>
                <a:gd name="connsiteY92" fmla="*/ 352844 h 3147951"/>
                <a:gd name="connsiteX93" fmla="*/ 1071223 w 3103982"/>
                <a:gd name="connsiteY93" fmla="*/ 354568 h 3147951"/>
                <a:gd name="connsiteX94" fmla="*/ 1073303 w 3103982"/>
                <a:gd name="connsiteY94" fmla="*/ 354627 h 3147951"/>
                <a:gd name="connsiteX95" fmla="*/ 1073066 w 3103982"/>
                <a:gd name="connsiteY95" fmla="*/ 354449 h 3147951"/>
                <a:gd name="connsiteX96" fmla="*/ 1073303 w 3103982"/>
                <a:gd name="connsiteY96" fmla="*/ 352844 h 3147951"/>
                <a:gd name="connsiteX97" fmla="*/ 1778920 w 3103982"/>
                <a:gd name="connsiteY97" fmla="*/ 49 h 3147951"/>
                <a:gd name="connsiteX98" fmla="*/ 1826538 w 3103982"/>
                <a:gd name="connsiteY98" fmla="*/ 625 h 3147951"/>
                <a:gd name="connsiteX99" fmla="*/ 2086269 w 3103982"/>
                <a:gd name="connsiteY99" fmla="*/ 36613 h 3147951"/>
                <a:gd name="connsiteX100" fmla="*/ 2094933 w 3103982"/>
                <a:gd name="connsiteY100" fmla="*/ 37952 h 3147951"/>
                <a:gd name="connsiteX101" fmla="*/ 2095843 w 3103982"/>
                <a:gd name="connsiteY101" fmla="*/ 37594 h 3147951"/>
                <a:gd name="connsiteX102" fmla="*/ 2188860 w 3103982"/>
                <a:gd name="connsiteY102" fmla="*/ 86035 h 3147951"/>
                <a:gd name="connsiteX103" fmla="*/ 2243126 w 3103982"/>
                <a:gd name="connsiteY103" fmla="*/ 112662 h 3147951"/>
                <a:gd name="connsiteX104" fmla="*/ 2263412 w 3103982"/>
                <a:gd name="connsiteY104" fmla="*/ 117478 h 3147951"/>
                <a:gd name="connsiteX105" fmla="*/ 2273848 w 3103982"/>
                <a:gd name="connsiteY105" fmla="*/ 119683 h 3147951"/>
                <a:gd name="connsiteX106" fmla="*/ 2275751 w 3103982"/>
                <a:gd name="connsiteY106" fmla="*/ 120407 h 3147951"/>
                <a:gd name="connsiteX107" fmla="*/ 2280087 w 3103982"/>
                <a:gd name="connsiteY107" fmla="*/ 121436 h 3147951"/>
                <a:gd name="connsiteX108" fmla="*/ 2306260 w 3103982"/>
                <a:gd name="connsiteY108" fmla="*/ 131390 h 3147951"/>
                <a:gd name="connsiteX109" fmla="*/ 2316092 w 3103982"/>
                <a:gd name="connsiteY109" fmla="*/ 132440 h 3147951"/>
                <a:gd name="connsiteX110" fmla="*/ 2316357 w 3103982"/>
                <a:gd name="connsiteY110" fmla="*/ 131550 h 3147951"/>
                <a:gd name="connsiteX111" fmla="*/ 2317701 w 3103982"/>
                <a:gd name="connsiteY111" fmla="*/ 120339 h 3147951"/>
                <a:gd name="connsiteX112" fmla="*/ 2419258 w 3103982"/>
                <a:gd name="connsiteY112" fmla="*/ 234157 h 3147951"/>
                <a:gd name="connsiteX113" fmla="*/ 2423868 w 3103982"/>
                <a:gd name="connsiteY113" fmla="*/ 246959 h 3147951"/>
                <a:gd name="connsiteX114" fmla="*/ 2437317 w 3103982"/>
                <a:gd name="connsiteY114" fmla="*/ 273828 h 3147951"/>
                <a:gd name="connsiteX115" fmla="*/ 2437304 w 3103982"/>
                <a:gd name="connsiteY115" fmla="*/ 273674 h 3147951"/>
                <a:gd name="connsiteX116" fmla="*/ 2475030 w 3103982"/>
                <a:gd name="connsiteY116" fmla="*/ 357037 h 3147951"/>
                <a:gd name="connsiteX117" fmla="*/ 2523509 w 3103982"/>
                <a:gd name="connsiteY117" fmla="*/ 559405 h 3147951"/>
                <a:gd name="connsiteX118" fmla="*/ 1722408 w 3103982"/>
                <a:gd name="connsiteY118" fmla="*/ 1140481 h 3147951"/>
                <a:gd name="connsiteX119" fmla="*/ 574795 w 3103982"/>
                <a:gd name="connsiteY119" fmla="*/ 2738139 h 3147951"/>
                <a:gd name="connsiteX120" fmla="*/ 675021 w 3103982"/>
                <a:gd name="connsiteY120" fmla="*/ 2996388 h 3147951"/>
                <a:gd name="connsiteX121" fmla="*/ 679197 w 3103982"/>
                <a:gd name="connsiteY121" fmla="*/ 3015148 h 3147951"/>
                <a:gd name="connsiteX122" fmla="*/ 680381 w 3103982"/>
                <a:gd name="connsiteY122" fmla="*/ 3023058 h 3147951"/>
                <a:gd name="connsiteX123" fmla="*/ 686907 w 3103982"/>
                <a:gd name="connsiteY123" fmla="*/ 3031804 h 3147951"/>
                <a:gd name="connsiteX124" fmla="*/ 693326 w 3103982"/>
                <a:gd name="connsiteY124" fmla="*/ 3041737 h 3147951"/>
                <a:gd name="connsiteX125" fmla="*/ 679403 w 3103982"/>
                <a:gd name="connsiteY125" fmla="*/ 3061656 h 3147951"/>
                <a:gd name="connsiteX126" fmla="*/ 660946 w 3103982"/>
                <a:gd name="connsiteY126" fmla="*/ 3059125 h 3147951"/>
                <a:gd name="connsiteX127" fmla="*/ 647265 w 3103982"/>
                <a:gd name="connsiteY127" fmla="*/ 3057608 h 3147951"/>
                <a:gd name="connsiteX128" fmla="*/ 575822 w 3103982"/>
                <a:gd name="connsiteY128" fmla="*/ 3038469 h 3147951"/>
                <a:gd name="connsiteX129" fmla="*/ 490056 w 3103982"/>
                <a:gd name="connsiteY129" fmla="*/ 2996567 h 3147951"/>
                <a:gd name="connsiteX130" fmla="*/ 389727 w 3103982"/>
                <a:gd name="connsiteY130" fmla="*/ 2922687 h 3147951"/>
                <a:gd name="connsiteX131" fmla="*/ 245535 w 3103982"/>
                <a:gd name="connsiteY131" fmla="*/ 2797277 h 3147951"/>
                <a:gd name="connsiteX132" fmla="*/ 156203 w 3103982"/>
                <a:gd name="connsiteY132" fmla="*/ 2708895 h 3147951"/>
                <a:gd name="connsiteX133" fmla="*/ 150340 w 3103982"/>
                <a:gd name="connsiteY133" fmla="*/ 2700235 h 3147951"/>
                <a:gd name="connsiteX134" fmla="*/ 114187 w 3103982"/>
                <a:gd name="connsiteY134" fmla="*/ 2650394 h 3147951"/>
                <a:gd name="connsiteX135" fmla="*/ 79409 w 3103982"/>
                <a:gd name="connsiteY135" fmla="*/ 2587050 h 3147951"/>
                <a:gd name="connsiteX136" fmla="*/ 68956 w 3103982"/>
                <a:gd name="connsiteY136" fmla="*/ 2559063 h 3147951"/>
                <a:gd name="connsiteX137" fmla="*/ 68117 w 3103982"/>
                <a:gd name="connsiteY137" fmla="*/ 2555986 h 3147951"/>
                <a:gd name="connsiteX138" fmla="*/ 66129 w 3103982"/>
                <a:gd name="connsiteY138" fmla="*/ 2552050 h 3147951"/>
                <a:gd name="connsiteX139" fmla="*/ 61580 w 3103982"/>
                <a:gd name="connsiteY139" fmla="*/ 2542949 h 3147951"/>
                <a:gd name="connsiteX140" fmla="*/ 62487 w 3103982"/>
                <a:gd name="connsiteY140" fmla="*/ 2527660 h 3147951"/>
                <a:gd name="connsiteX141" fmla="*/ 63369 w 3103982"/>
                <a:gd name="connsiteY141" fmla="*/ 2526991 h 3147951"/>
                <a:gd name="connsiteX142" fmla="*/ 63362 w 3103982"/>
                <a:gd name="connsiteY142" fmla="*/ 2526663 h 3147951"/>
                <a:gd name="connsiteX143" fmla="*/ 78801 w 3103982"/>
                <a:gd name="connsiteY143" fmla="*/ 2511529 h 3147951"/>
                <a:gd name="connsiteX144" fmla="*/ 88164 w 3103982"/>
                <a:gd name="connsiteY144" fmla="*/ 2513149 h 3147951"/>
                <a:gd name="connsiteX145" fmla="*/ 82502 w 3103982"/>
                <a:gd name="connsiteY145" fmla="*/ 2497392 h 3147951"/>
                <a:gd name="connsiteX146" fmla="*/ 55771 w 3103982"/>
                <a:gd name="connsiteY146" fmla="*/ 2406669 h 3147951"/>
                <a:gd name="connsiteX147" fmla="*/ 35290 w 3103982"/>
                <a:gd name="connsiteY147" fmla="*/ 2320087 h 3147951"/>
                <a:gd name="connsiteX148" fmla="*/ 31889 w 3103982"/>
                <a:gd name="connsiteY148" fmla="*/ 2313303 h 3147951"/>
                <a:gd name="connsiteX149" fmla="*/ 2142 w 3103982"/>
                <a:gd name="connsiteY149" fmla="*/ 2194950 h 3147951"/>
                <a:gd name="connsiteX150" fmla="*/ 716 w 3103982"/>
                <a:gd name="connsiteY150" fmla="*/ 1948884 h 3147951"/>
                <a:gd name="connsiteX151" fmla="*/ 45947 w 3103982"/>
                <a:gd name="connsiteY151" fmla="*/ 1821572 h 3147951"/>
                <a:gd name="connsiteX152" fmla="*/ 65442 w 3103982"/>
                <a:gd name="connsiteY152" fmla="*/ 1761482 h 3147951"/>
                <a:gd name="connsiteX153" fmla="*/ 135893 w 3103982"/>
                <a:gd name="connsiteY153" fmla="*/ 1715820 h 3147951"/>
                <a:gd name="connsiteX154" fmla="*/ 144260 w 3103982"/>
                <a:gd name="connsiteY154" fmla="*/ 1710442 h 3147951"/>
                <a:gd name="connsiteX155" fmla="*/ 173221 w 3103982"/>
                <a:gd name="connsiteY155" fmla="*/ 1668045 h 3147951"/>
                <a:gd name="connsiteX156" fmla="*/ 187288 w 3103982"/>
                <a:gd name="connsiteY156" fmla="*/ 1645938 h 3147951"/>
                <a:gd name="connsiteX157" fmla="*/ 179116 w 3103982"/>
                <a:gd name="connsiteY157" fmla="*/ 1644956 h 3147951"/>
                <a:gd name="connsiteX158" fmla="*/ 178710 w 3103982"/>
                <a:gd name="connsiteY158" fmla="*/ 1644483 h 3147951"/>
                <a:gd name="connsiteX159" fmla="*/ 177361 w 3103982"/>
                <a:gd name="connsiteY159" fmla="*/ 1644333 h 3147951"/>
                <a:gd name="connsiteX160" fmla="*/ 174086 w 3103982"/>
                <a:gd name="connsiteY160" fmla="*/ 1639105 h 3147951"/>
                <a:gd name="connsiteX161" fmla="*/ 173892 w 3103982"/>
                <a:gd name="connsiteY161" fmla="*/ 1638880 h 3147951"/>
                <a:gd name="connsiteX162" fmla="*/ 173869 w 3103982"/>
                <a:gd name="connsiteY162" fmla="*/ 1638759 h 3147951"/>
                <a:gd name="connsiteX163" fmla="*/ 171217 w 3103982"/>
                <a:gd name="connsiteY163" fmla="*/ 1634526 h 3147951"/>
                <a:gd name="connsiteX164" fmla="*/ 171445 w 3103982"/>
                <a:gd name="connsiteY164" fmla="*/ 1626108 h 3147951"/>
                <a:gd name="connsiteX165" fmla="*/ 170883 w 3103982"/>
                <a:gd name="connsiteY165" fmla="*/ 1623174 h 3147951"/>
                <a:gd name="connsiteX166" fmla="*/ 178907 w 3103982"/>
                <a:gd name="connsiteY166" fmla="*/ 1555892 h 3147951"/>
                <a:gd name="connsiteX167" fmla="*/ 182057 w 3103982"/>
                <a:gd name="connsiteY167" fmla="*/ 1457109 h 3147951"/>
                <a:gd name="connsiteX168" fmla="*/ 179086 w 3103982"/>
                <a:gd name="connsiteY168" fmla="*/ 1314284 h 3147951"/>
                <a:gd name="connsiteX169" fmla="*/ 232816 w 3103982"/>
                <a:gd name="connsiteY169" fmla="*/ 982689 h 3147951"/>
                <a:gd name="connsiteX170" fmla="*/ 235443 w 3103982"/>
                <a:gd name="connsiteY170" fmla="*/ 975911 h 3147951"/>
                <a:gd name="connsiteX171" fmla="*/ 246036 w 3103982"/>
                <a:gd name="connsiteY171" fmla="*/ 941776 h 3147951"/>
                <a:gd name="connsiteX172" fmla="*/ 258666 w 3103982"/>
                <a:gd name="connsiteY172" fmla="*/ 908232 h 3147951"/>
                <a:gd name="connsiteX173" fmla="*/ 272137 w 3103982"/>
                <a:gd name="connsiteY173" fmla="*/ 881236 h 3147951"/>
                <a:gd name="connsiteX174" fmla="*/ 281791 w 3103982"/>
                <a:gd name="connsiteY174" fmla="*/ 856328 h 3147951"/>
                <a:gd name="connsiteX175" fmla="*/ 289615 w 3103982"/>
                <a:gd name="connsiteY175" fmla="*/ 845870 h 3147951"/>
                <a:gd name="connsiteX176" fmla="*/ 302866 w 3103982"/>
                <a:gd name="connsiteY176" fmla="*/ 831360 h 3147951"/>
                <a:gd name="connsiteX177" fmla="*/ 306653 w 3103982"/>
                <a:gd name="connsiteY177" fmla="*/ 826058 h 3147951"/>
                <a:gd name="connsiteX178" fmla="*/ 324468 w 3103982"/>
                <a:gd name="connsiteY178" fmla="*/ 806568 h 3147951"/>
                <a:gd name="connsiteX179" fmla="*/ 326250 w 3103982"/>
                <a:gd name="connsiteY179" fmla="*/ 804321 h 3147951"/>
                <a:gd name="connsiteX180" fmla="*/ 347331 w 3103982"/>
                <a:gd name="connsiteY180" fmla="*/ 794114 h 3147951"/>
                <a:gd name="connsiteX181" fmla="*/ 354844 w 3103982"/>
                <a:gd name="connsiteY181" fmla="*/ 796137 h 3147951"/>
                <a:gd name="connsiteX182" fmla="*/ 362883 w 3103982"/>
                <a:gd name="connsiteY182" fmla="*/ 795726 h 3147951"/>
                <a:gd name="connsiteX183" fmla="*/ 370230 w 3103982"/>
                <a:gd name="connsiteY183" fmla="*/ 800281 h 3147951"/>
                <a:gd name="connsiteX184" fmla="*/ 372136 w 3103982"/>
                <a:gd name="connsiteY184" fmla="*/ 800794 h 3147951"/>
                <a:gd name="connsiteX185" fmla="*/ 372306 w 3103982"/>
                <a:gd name="connsiteY185" fmla="*/ 801568 h 3147951"/>
                <a:gd name="connsiteX186" fmla="*/ 374201 w 3103982"/>
                <a:gd name="connsiteY186" fmla="*/ 802744 h 3147951"/>
                <a:gd name="connsiteX187" fmla="*/ 376467 w 3103982"/>
                <a:gd name="connsiteY187" fmla="*/ 816504 h 3147951"/>
                <a:gd name="connsiteX188" fmla="*/ 377020 w 3103982"/>
                <a:gd name="connsiteY188" fmla="*/ 812604 h 3147951"/>
                <a:gd name="connsiteX189" fmla="*/ 394898 w 3103982"/>
                <a:gd name="connsiteY189" fmla="*/ 704231 h 3147951"/>
                <a:gd name="connsiteX190" fmla="*/ 456118 w 3103982"/>
                <a:gd name="connsiteY190" fmla="*/ 612105 h 3147951"/>
                <a:gd name="connsiteX191" fmla="*/ 998235 w 3103982"/>
                <a:gd name="connsiteY191" fmla="*/ 224581 h 3147951"/>
                <a:gd name="connsiteX192" fmla="*/ 1592657 w 3103982"/>
                <a:gd name="connsiteY192" fmla="*/ 8173 h 3147951"/>
                <a:gd name="connsiteX193" fmla="*/ 1778920 w 3103982"/>
                <a:gd name="connsiteY193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407721 w 3103982"/>
                <a:gd name="connsiteY72" fmla="*/ 3147640 h 3147951"/>
                <a:gd name="connsiteX73" fmla="*/ 2407527 w 3103982"/>
                <a:gd name="connsiteY73" fmla="*/ 3147772 h 3147951"/>
                <a:gd name="connsiteX74" fmla="*/ 2422446 w 3103982"/>
                <a:gd name="connsiteY74" fmla="*/ 3113164 h 3147951"/>
                <a:gd name="connsiteX75" fmla="*/ 2425192 w 3103982"/>
                <a:gd name="connsiteY75" fmla="*/ 3107339 h 3147951"/>
                <a:gd name="connsiteX76" fmla="*/ 2440488 w 3103982"/>
                <a:gd name="connsiteY76" fmla="*/ 3072056 h 3147951"/>
                <a:gd name="connsiteX77" fmla="*/ 2465493 w 3103982"/>
                <a:gd name="connsiteY77" fmla="*/ 2998904 h 3147951"/>
                <a:gd name="connsiteX78" fmla="*/ 2475781 w 3103982"/>
                <a:gd name="connsiteY78" fmla="*/ 2960849 h 3147951"/>
                <a:gd name="connsiteX79" fmla="*/ 2553853 w 3103982"/>
                <a:gd name="connsiteY79" fmla="*/ 2621704 h 3147951"/>
                <a:gd name="connsiteX80" fmla="*/ 2507975 w 3103982"/>
                <a:gd name="connsiteY80" fmla="*/ 2181399 h 3147951"/>
                <a:gd name="connsiteX81" fmla="*/ 2436792 w 3103982"/>
                <a:gd name="connsiteY81" fmla="*/ 1950508 h 3147951"/>
                <a:gd name="connsiteX82" fmla="*/ 2403963 w 3103982"/>
                <a:gd name="connsiteY82" fmla="*/ 1863657 h 3147951"/>
                <a:gd name="connsiteX83" fmla="*/ 2158488 w 3103982"/>
                <a:gd name="connsiteY83" fmla="*/ 1497823 h 3147951"/>
                <a:gd name="connsiteX84" fmla="*/ 2009601 w 3103982"/>
                <a:gd name="connsiteY84" fmla="*/ 1338712 h 3147951"/>
                <a:gd name="connsiteX85" fmla="*/ 2006243 w 3103982"/>
                <a:gd name="connsiteY85" fmla="*/ 1335280 h 3147951"/>
                <a:gd name="connsiteX86" fmla="*/ 1996734 w 3103982"/>
                <a:gd name="connsiteY86" fmla="*/ 1326201 h 3147951"/>
                <a:gd name="connsiteX87" fmla="*/ 1941547 w 3103982"/>
                <a:gd name="connsiteY87" fmla="*/ 1272203 h 3147951"/>
                <a:gd name="connsiteX88" fmla="*/ 1780568 w 3103982"/>
                <a:gd name="connsiteY88" fmla="*/ 1159710 h 3147951"/>
                <a:gd name="connsiteX89" fmla="*/ 1765251 w 3103982"/>
                <a:gd name="connsiteY89" fmla="*/ 1149075 h 3147951"/>
                <a:gd name="connsiteX90" fmla="*/ 2535589 w 3103982"/>
                <a:gd name="connsiteY90" fmla="*/ 591161 h 3147951"/>
                <a:gd name="connsiteX91" fmla="*/ 1073303 w 3103982"/>
                <a:gd name="connsiteY91" fmla="*/ 352844 h 3147951"/>
                <a:gd name="connsiteX92" fmla="*/ 1071223 w 3103982"/>
                <a:gd name="connsiteY92" fmla="*/ 354568 h 3147951"/>
                <a:gd name="connsiteX93" fmla="*/ 1073303 w 3103982"/>
                <a:gd name="connsiteY93" fmla="*/ 354627 h 3147951"/>
                <a:gd name="connsiteX94" fmla="*/ 1073066 w 3103982"/>
                <a:gd name="connsiteY94" fmla="*/ 354449 h 3147951"/>
                <a:gd name="connsiteX95" fmla="*/ 1073303 w 3103982"/>
                <a:gd name="connsiteY95" fmla="*/ 352844 h 3147951"/>
                <a:gd name="connsiteX96" fmla="*/ 1778920 w 3103982"/>
                <a:gd name="connsiteY96" fmla="*/ 49 h 3147951"/>
                <a:gd name="connsiteX97" fmla="*/ 1826538 w 3103982"/>
                <a:gd name="connsiteY97" fmla="*/ 625 h 3147951"/>
                <a:gd name="connsiteX98" fmla="*/ 2086269 w 3103982"/>
                <a:gd name="connsiteY98" fmla="*/ 36613 h 3147951"/>
                <a:gd name="connsiteX99" fmla="*/ 2094933 w 3103982"/>
                <a:gd name="connsiteY99" fmla="*/ 37952 h 3147951"/>
                <a:gd name="connsiteX100" fmla="*/ 2095843 w 3103982"/>
                <a:gd name="connsiteY100" fmla="*/ 37594 h 3147951"/>
                <a:gd name="connsiteX101" fmla="*/ 2188860 w 3103982"/>
                <a:gd name="connsiteY101" fmla="*/ 86035 h 3147951"/>
                <a:gd name="connsiteX102" fmla="*/ 2243126 w 3103982"/>
                <a:gd name="connsiteY102" fmla="*/ 112662 h 3147951"/>
                <a:gd name="connsiteX103" fmla="*/ 2263412 w 3103982"/>
                <a:gd name="connsiteY103" fmla="*/ 117478 h 3147951"/>
                <a:gd name="connsiteX104" fmla="*/ 2273848 w 3103982"/>
                <a:gd name="connsiteY104" fmla="*/ 119683 h 3147951"/>
                <a:gd name="connsiteX105" fmla="*/ 2275751 w 3103982"/>
                <a:gd name="connsiteY105" fmla="*/ 120407 h 3147951"/>
                <a:gd name="connsiteX106" fmla="*/ 2280087 w 3103982"/>
                <a:gd name="connsiteY106" fmla="*/ 121436 h 3147951"/>
                <a:gd name="connsiteX107" fmla="*/ 2306260 w 3103982"/>
                <a:gd name="connsiteY107" fmla="*/ 131390 h 3147951"/>
                <a:gd name="connsiteX108" fmla="*/ 2316092 w 3103982"/>
                <a:gd name="connsiteY108" fmla="*/ 132440 h 3147951"/>
                <a:gd name="connsiteX109" fmla="*/ 2316357 w 3103982"/>
                <a:gd name="connsiteY109" fmla="*/ 131550 h 3147951"/>
                <a:gd name="connsiteX110" fmla="*/ 2317701 w 3103982"/>
                <a:gd name="connsiteY110" fmla="*/ 120339 h 3147951"/>
                <a:gd name="connsiteX111" fmla="*/ 2419258 w 3103982"/>
                <a:gd name="connsiteY111" fmla="*/ 234157 h 3147951"/>
                <a:gd name="connsiteX112" fmla="*/ 2423868 w 3103982"/>
                <a:gd name="connsiteY112" fmla="*/ 246959 h 3147951"/>
                <a:gd name="connsiteX113" fmla="*/ 2437317 w 3103982"/>
                <a:gd name="connsiteY113" fmla="*/ 273828 h 3147951"/>
                <a:gd name="connsiteX114" fmla="*/ 2437304 w 3103982"/>
                <a:gd name="connsiteY114" fmla="*/ 273674 h 3147951"/>
                <a:gd name="connsiteX115" fmla="*/ 2475030 w 3103982"/>
                <a:gd name="connsiteY115" fmla="*/ 357037 h 3147951"/>
                <a:gd name="connsiteX116" fmla="*/ 2523509 w 3103982"/>
                <a:gd name="connsiteY116" fmla="*/ 559405 h 3147951"/>
                <a:gd name="connsiteX117" fmla="*/ 1722408 w 3103982"/>
                <a:gd name="connsiteY117" fmla="*/ 1140481 h 3147951"/>
                <a:gd name="connsiteX118" fmla="*/ 574795 w 3103982"/>
                <a:gd name="connsiteY118" fmla="*/ 2738139 h 3147951"/>
                <a:gd name="connsiteX119" fmla="*/ 675021 w 3103982"/>
                <a:gd name="connsiteY119" fmla="*/ 2996388 h 3147951"/>
                <a:gd name="connsiteX120" fmla="*/ 679197 w 3103982"/>
                <a:gd name="connsiteY120" fmla="*/ 3015148 h 3147951"/>
                <a:gd name="connsiteX121" fmla="*/ 680381 w 3103982"/>
                <a:gd name="connsiteY121" fmla="*/ 3023058 h 3147951"/>
                <a:gd name="connsiteX122" fmla="*/ 686907 w 3103982"/>
                <a:gd name="connsiteY122" fmla="*/ 3031804 h 3147951"/>
                <a:gd name="connsiteX123" fmla="*/ 693326 w 3103982"/>
                <a:gd name="connsiteY123" fmla="*/ 3041737 h 3147951"/>
                <a:gd name="connsiteX124" fmla="*/ 679403 w 3103982"/>
                <a:gd name="connsiteY124" fmla="*/ 3061656 h 3147951"/>
                <a:gd name="connsiteX125" fmla="*/ 660946 w 3103982"/>
                <a:gd name="connsiteY125" fmla="*/ 3059125 h 3147951"/>
                <a:gd name="connsiteX126" fmla="*/ 647265 w 3103982"/>
                <a:gd name="connsiteY126" fmla="*/ 3057608 h 3147951"/>
                <a:gd name="connsiteX127" fmla="*/ 575822 w 3103982"/>
                <a:gd name="connsiteY127" fmla="*/ 3038469 h 3147951"/>
                <a:gd name="connsiteX128" fmla="*/ 490056 w 3103982"/>
                <a:gd name="connsiteY128" fmla="*/ 2996567 h 3147951"/>
                <a:gd name="connsiteX129" fmla="*/ 389727 w 3103982"/>
                <a:gd name="connsiteY129" fmla="*/ 2922687 h 3147951"/>
                <a:gd name="connsiteX130" fmla="*/ 245535 w 3103982"/>
                <a:gd name="connsiteY130" fmla="*/ 2797277 h 3147951"/>
                <a:gd name="connsiteX131" fmla="*/ 156203 w 3103982"/>
                <a:gd name="connsiteY131" fmla="*/ 2708895 h 3147951"/>
                <a:gd name="connsiteX132" fmla="*/ 150340 w 3103982"/>
                <a:gd name="connsiteY132" fmla="*/ 2700235 h 3147951"/>
                <a:gd name="connsiteX133" fmla="*/ 114187 w 3103982"/>
                <a:gd name="connsiteY133" fmla="*/ 2650394 h 3147951"/>
                <a:gd name="connsiteX134" fmla="*/ 79409 w 3103982"/>
                <a:gd name="connsiteY134" fmla="*/ 2587050 h 3147951"/>
                <a:gd name="connsiteX135" fmla="*/ 68956 w 3103982"/>
                <a:gd name="connsiteY135" fmla="*/ 2559063 h 3147951"/>
                <a:gd name="connsiteX136" fmla="*/ 68117 w 3103982"/>
                <a:gd name="connsiteY136" fmla="*/ 2555986 h 3147951"/>
                <a:gd name="connsiteX137" fmla="*/ 66129 w 3103982"/>
                <a:gd name="connsiteY137" fmla="*/ 2552050 h 3147951"/>
                <a:gd name="connsiteX138" fmla="*/ 61580 w 3103982"/>
                <a:gd name="connsiteY138" fmla="*/ 2542949 h 3147951"/>
                <a:gd name="connsiteX139" fmla="*/ 62487 w 3103982"/>
                <a:gd name="connsiteY139" fmla="*/ 2527660 h 3147951"/>
                <a:gd name="connsiteX140" fmla="*/ 63369 w 3103982"/>
                <a:gd name="connsiteY140" fmla="*/ 2526991 h 3147951"/>
                <a:gd name="connsiteX141" fmla="*/ 63362 w 3103982"/>
                <a:gd name="connsiteY141" fmla="*/ 2526663 h 3147951"/>
                <a:gd name="connsiteX142" fmla="*/ 78801 w 3103982"/>
                <a:gd name="connsiteY142" fmla="*/ 2511529 h 3147951"/>
                <a:gd name="connsiteX143" fmla="*/ 88164 w 3103982"/>
                <a:gd name="connsiteY143" fmla="*/ 2513149 h 3147951"/>
                <a:gd name="connsiteX144" fmla="*/ 82502 w 3103982"/>
                <a:gd name="connsiteY144" fmla="*/ 2497392 h 3147951"/>
                <a:gd name="connsiteX145" fmla="*/ 55771 w 3103982"/>
                <a:gd name="connsiteY145" fmla="*/ 2406669 h 3147951"/>
                <a:gd name="connsiteX146" fmla="*/ 35290 w 3103982"/>
                <a:gd name="connsiteY146" fmla="*/ 2320087 h 3147951"/>
                <a:gd name="connsiteX147" fmla="*/ 31889 w 3103982"/>
                <a:gd name="connsiteY147" fmla="*/ 2313303 h 3147951"/>
                <a:gd name="connsiteX148" fmla="*/ 2142 w 3103982"/>
                <a:gd name="connsiteY148" fmla="*/ 2194950 h 3147951"/>
                <a:gd name="connsiteX149" fmla="*/ 716 w 3103982"/>
                <a:gd name="connsiteY149" fmla="*/ 1948884 h 3147951"/>
                <a:gd name="connsiteX150" fmla="*/ 45947 w 3103982"/>
                <a:gd name="connsiteY150" fmla="*/ 1821572 h 3147951"/>
                <a:gd name="connsiteX151" fmla="*/ 65442 w 3103982"/>
                <a:gd name="connsiteY151" fmla="*/ 1761482 h 3147951"/>
                <a:gd name="connsiteX152" fmla="*/ 135893 w 3103982"/>
                <a:gd name="connsiteY152" fmla="*/ 1715820 h 3147951"/>
                <a:gd name="connsiteX153" fmla="*/ 144260 w 3103982"/>
                <a:gd name="connsiteY153" fmla="*/ 1710442 h 3147951"/>
                <a:gd name="connsiteX154" fmla="*/ 173221 w 3103982"/>
                <a:gd name="connsiteY154" fmla="*/ 1668045 h 3147951"/>
                <a:gd name="connsiteX155" fmla="*/ 187288 w 3103982"/>
                <a:gd name="connsiteY155" fmla="*/ 1645938 h 3147951"/>
                <a:gd name="connsiteX156" fmla="*/ 179116 w 3103982"/>
                <a:gd name="connsiteY156" fmla="*/ 1644956 h 3147951"/>
                <a:gd name="connsiteX157" fmla="*/ 178710 w 3103982"/>
                <a:gd name="connsiteY157" fmla="*/ 1644483 h 3147951"/>
                <a:gd name="connsiteX158" fmla="*/ 177361 w 3103982"/>
                <a:gd name="connsiteY158" fmla="*/ 1644333 h 3147951"/>
                <a:gd name="connsiteX159" fmla="*/ 174086 w 3103982"/>
                <a:gd name="connsiteY159" fmla="*/ 1639105 h 3147951"/>
                <a:gd name="connsiteX160" fmla="*/ 173892 w 3103982"/>
                <a:gd name="connsiteY160" fmla="*/ 1638880 h 3147951"/>
                <a:gd name="connsiteX161" fmla="*/ 173869 w 3103982"/>
                <a:gd name="connsiteY161" fmla="*/ 1638759 h 3147951"/>
                <a:gd name="connsiteX162" fmla="*/ 171217 w 3103982"/>
                <a:gd name="connsiteY162" fmla="*/ 1634526 h 3147951"/>
                <a:gd name="connsiteX163" fmla="*/ 171445 w 3103982"/>
                <a:gd name="connsiteY163" fmla="*/ 1626108 h 3147951"/>
                <a:gd name="connsiteX164" fmla="*/ 170883 w 3103982"/>
                <a:gd name="connsiteY164" fmla="*/ 1623174 h 3147951"/>
                <a:gd name="connsiteX165" fmla="*/ 178907 w 3103982"/>
                <a:gd name="connsiteY165" fmla="*/ 1555892 h 3147951"/>
                <a:gd name="connsiteX166" fmla="*/ 182057 w 3103982"/>
                <a:gd name="connsiteY166" fmla="*/ 1457109 h 3147951"/>
                <a:gd name="connsiteX167" fmla="*/ 179086 w 3103982"/>
                <a:gd name="connsiteY167" fmla="*/ 1314284 h 3147951"/>
                <a:gd name="connsiteX168" fmla="*/ 232816 w 3103982"/>
                <a:gd name="connsiteY168" fmla="*/ 982689 h 3147951"/>
                <a:gd name="connsiteX169" fmla="*/ 235443 w 3103982"/>
                <a:gd name="connsiteY169" fmla="*/ 975911 h 3147951"/>
                <a:gd name="connsiteX170" fmla="*/ 246036 w 3103982"/>
                <a:gd name="connsiteY170" fmla="*/ 941776 h 3147951"/>
                <a:gd name="connsiteX171" fmla="*/ 258666 w 3103982"/>
                <a:gd name="connsiteY171" fmla="*/ 908232 h 3147951"/>
                <a:gd name="connsiteX172" fmla="*/ 272137 w 3103982"/>
                <a:gd name="connsiteY172" fmla="*/ 881236 h 3147951"/>
                <a:gd name="connsiteX173" fmla="*/ 281791 w 3103982"/>
                <a:gd name="connsiteY173" fmla="*/ 856328 h 3147951"/>
                <a:gd name="connsiteX174" fmla="*/ 289615 w 3103982"/>
                <a:gd name="connsiteY174" fmla="*/ 845870 h 3147951"/>
                <a:gd name="connsiteX175" fmla="*/ 302866 w 3103982"/>
                <a:gd name="connsiteY175" fmla="*/ 831360 h 3147951"/>
                <a:gd name="connsiteX176" fmla="*/ 306653 w 3103982"/>
                <a:gd name="connsiteY176" fmla="*/ 826058 h 3147951"/>
                <a:gd name="connsiteX177" fmla="*/ 324468 w 3103982"/>
                <a:gd name="connsiteY177" fmla="*/ 806568 h 3147951"/>
                <a:gd name="connsiteX178" fmla="*/ 326250 w 3103982"/>
                <a:gd name="connsiteY178" fmla="*/ 804321 h 3147951"/>
                <a:gd name="connsiteX179" fmla="*/ 347331 w 3103982"/>
                <a:gd name="connsiteY179" fmla="*/ 794114 h 3147951"/>
                <a:gd name="connsiteX180" fmla="*/ 354844 w 3103982"/>
                <a:gd name="connsiteY180" fmla="*/ 796137 h 3147951"/>
                <a:gd name="connsiteX181" fmla="*/ 362883 w 3103982"/>
                <a:gd name="connsiteY181" fmla="*/ 795726 h 3147951"/>
                <a:gd name="connsiteX182" fmla="*/ 370230 w 3103982"/>
                <a:gd name="connsiteY182" fmla="*/ 800281 h 3147951"/>
                <a:gd name="connsiteX183" fmla="*/ 372136 w 3103982"/>
                <a:gd name="connsiteY183" fmla="*/ 800794 h 3147951"/>
                <a:gd name="connsiteX184" fmla="*/ 372306 w 3103982"/>
                <a:gd name="connsiteY184" fmla="*/ 801568 h 3147951"/>
                <a:gd name="connsiteX185" fmla="*/ 374201 w 3103982"/>
                <a:gd name="connsiteY185" fmla="*/ 802744 h 3147951"/>
                <a:gd name="connsiteX186" fmla="*/ 376467 w 3103982"/>
                <a:gd name="connsiteY186" fmla="*/ 816504 h 3147951"/>
                <a:gd name="connsiteX187" fmla="*/ 377020 w 3103982"/>
                <a:gd name="connsiteY187" fmla="*/ 812604 h 3147951"/>
                <a:gd name="connsiteX188" fmla="*/ 394898 w 3103982"/>
                <a:gd name="connsiteY188" fmla="*/ 704231 h 3147951"/>
                <a:gd name="connsiteX189" fmla="*/ 456118 w 3103982"/>
                <a:gd name="connsiteY189" fmla="*/ 612105 h 3147951"/>
                <a:gd name="connsiteX190" fmla="*/ 998235 w 3103982"/>
                <a:gd name="connsiteY190" fmla="*/ 224581 h 3147951"/>
                <a:gd name="connsiteX191" fmla="*/ 1592657 w 3103982"/>
                <a:gd name="connsiteY191" fmla="*/ 8173 h 3147951"/>
                <a:gd name="connsiteX192" fmla="*/ 1778920 w 3103982"/>
                <a:gd name="connsiteY192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407721 w 3103982"/>
                <a:gd name="connsiteY72" fmla="*/ 3147640 h 3147951"/>
                <a:gd name="connsiteX73" fmla="*/ 2407527 w 3103982"/>
                <a:gd name="connsiteY73" fmla="*/ 3147772 h 3147951"/>
                <a:gd name="connsiteX74" fmla="*/ 2422446 w 3103982"/>
                <a:gd name="connsiteY74" fmla="*/ 3113164 h 3147951"/>
                <a:gd name="connsiteX75" fmla="*/ 2425192 w 3103982"/>
                <a:gd name="connsiteY75" fmla="*/ 3107339 h 3147951"/>
                <a:gd name="connsiteX76" fmla="*/ 2440488 w 3103982"/>
                <a:gd name="connsiteY76" fmla="*/ 3072056 h 3147951"/>
                <a:gd name="connsiteX77" fmla="*/ 2465493 w 3103982"/>
                <a:gd name="connsiteY77" fmla="*/ 2998904 h 3147951"/>
                <a:gd name="connsiteX78" fmla="*/ 2475781 w 3103982"/>
                <a:gd name="connsiteY78" fmla="*/ 2960849 h 3147951"/>
                <a:gd name="connsiteX79" fmla="*/ 2553853 w 3103982"/>
                <a:gd name="connsiteY79" fmla="*/ 2621704 h 3147951"/>
                <a:gd name="connsiteX80" fmla="*/ 2436792 w 3103982"/>
                <a:gd name="connsiteY80" fmla="*/ 1950508 h 3147951"/>
                <a:gd name="connsiteX81" fmla="*/ 2403963 w 3103982"/>
                <a:gd name="connsiteY81" fmla="*/ 1863657 h 3147951"/>
                <a:gd name="connsiteX82" fmla="*/ 2158488 w 3103982"/>
                <a:gd name="connsiteY82" fmla="*/ 1497823 h 3147951"/>
                <a:gd name="connsiteX83" fmla="*/ 2009601 w 3103982"/>
                <a:gd name="connsiteY83" fmla="*/ 1338712 h 3147951"/>
                <a:gd name="connsiteX84" fmla="*/ 2006243 w 3103982"/>
                <a:gd name="connsiteY84" fmla="*/ 1335280 h 3147951"/>
                <a:gd name="connsiteX85" fmla="*/ 1996734 w 3103982"/>
                <a:gd name="connsiteY85" fmla="*/ 1326201 h 3147951"/>
                <a:gd name="connsiteX86" fmla="*/ 1941547 w 3103982"/>
                <a:gd name="connsiteY86" fmla="*/ 1272203 h 3147951"/>
                <a:gd name="connsiteX87" fmla="*/ 1780568 w 3103982"/>
                <a:gd name="connsiteY87" fmla="*/ 1159710 h 3147951"/>
                <a:gd name="connsiteX88" fmla="*/ 1765251 w 3103982"/>
                <a:gd name="connsiteY88" fmla="*/ 1149075 h 3147951"/>
                <a:gd name="connsiteX89" fmla="*/ 2535589 w 3103982"/>
                <a:gd name="connsiteY89" fmla="*/ 591161 h 3147951"/>
                <a:gd name="connsiteX90" fmla="*/ 1073303 w 3103982"/>
                <a:gd name="connsiteY90" fmla="*/ 352844 h 3147951"/>
                <a:gd name="connsiteX91" fmla="*/ 1071223 w 3103982"/>
                <a:gd name="connsiteY91" fmla="*/ 354568 h 3147951"/>
                <a:gd name="connsiteX92" fmla="*/ 1073303 w 3103982"/>
                <a:gd name="connsiteY92" fmla="*/ 354627 h 3147951"/>
                <a:gd name="connsiteX93" fmla="*/ 1073066 w 3103982"/>
                <a:gd name="connsiteY93" fmla="*/ 354449 h 3147951"/>
                <a:gd name="connsiteX94" fmla="*/ 1073303 w 3103982"/>
                <a:gd name="connsiteY94" fmla="*/ 352844 h 3147951"/>
                <a:gd name="connsiteX95" fmla="*/ 1778920 w 3103982"/>
                <a:gd name="connsiteY95" fmla="*/ 49 h 3147951"/>
                <a:gd name="connsiteX96" fmla="*/ 1826538 w 3103982"/>
                <a:gd name="connsiteY96" fmla="*/ 625 h 3147951"/>
                <a:gd name="connsiteX97" fmla="*/ 2086269 w 3103982"/>
                <a:gd name="connsiteY97" fmla="*/ 36613 h 3147951"/>
                <a:gd name="connsiteX98" fmla="*/ 2094933 w 3103982"/>
                <a:gd name="connsiteY98" fmla="*/ 37952 h 3147951"/>
                <a:gd name="connsiteX99" fmla="*/ 2095843 w 3103982"/>
                <a:gd name="connsiteY99" fmla="*/ 37594 h 3147951"/>
                <a:gd name="connsiteX100" fmla="*/ 2188860 w 3103982"/>
                <a:gd name="connsiteY100" fmla="*/ 86035 h 3147951"/>
                <a:gd name="connsiteX101" fmla="*/ 2243126 w 3103982"/>
                <a:gd name="connsiteY101" fmla="*/ 112662 h 3147951"/>
                <a:gd name="connsiteX102" fmla="*/ 2263412 w 3103982"/>
                <a:gd name="connsiteY102" fmla="*/ 117478 h 3147951"/>
                <a:gd name="connsiteX103" fmla="*/ 2273848 w 3103982"/>
                <a:gd name="connsiteY103" fmla="*/ 119683 h 3147951"/>
                <a:gd name="connsiteX104" fmla="*/ 2275751 w 3103982"/>
                <a:gd name="connsiteY104" fmla="*/ 120407 h 3147951"/>
                <a:gd name="connsiteX105" fmla="*/ 2280087 w 3103982"/>
                <a:gd name="connsiteY105" fmla="*/ 121436 h 3147951"/>
                <a:gd name="connsiteX106" fmla="*/ 2306260 w 3103982"/>
                <a:gd name="connsiteY106" fmla="*/ 131390 h 3147951"/>
                <a:gd name="connsiteX107" fmla="*/ 2316092 w 3103982"/>
                <a:gd name="connsiteY107" fmla="*/ 132440 h 3147951"/>
                <a:gd name="connsiteX108" fmla="*/ 2316357 w 3103982"/>
                <a:gd name="connsiteY108" fmla="*/ 131550 h 3147951"/>
                <a:gd name="connsiteX109" fmla="*/ 2317701 w 3103982"/>
                <a:gd name="connsiteY109" fmla="*/ 120339 h 3147951"/>
                <a:gd name="connsiteX110" fmla="*/ 2419258 w 3103982"/>
                <a:gd name="connsiteY110" fmla="*/ 234157 h 3147951"/>
                <a:gd name="connsiteX111" fmla="*/ 2423868 w 3103982"/>
                <a:gd name="connsiteY111" fmla="*/ 246959 h 3147951"/>
                <a:gd name="connsiteX112" fmla="*/ 2437317 w 3103982"/>
                <a:gd name="connsiteY112" fmla="*/ 273828 h 3147951"/>
                <a:gd name="connsiteX113" fmla="*/ 2437304 w 3103982"/>
                <a:gd name="connsiteY113" fmla="*/ 273674 h 3147951"/>
                <a:gd name="connsiteX114" fmla="*/ 2475030 w 3103982"/>
                <a:gd name="connsiteY114" fmla="*/ 357037 h 3147951"/>
                <a:gd name="connsiteX115" fmla="*/ 2523509 w 3103982"/>
                <a:gd name="connsiteY115" fmla="*/ 559405 h 3147951"/>
                <a:gd name="connsiteX116" fmla="*/ 1722408 w 3103982"/>
                <a:gd name="connsiteY116" fmla="*/ 1140481 h 3147951"/>
                <a:gd name="connsiteX117" fmla="*/ 574795 w 3103982"/>
                <a:gd name="connsiteY117" fmla="*/ 2738139 h 3147951"/>
                <a:gd name="connsiteX118" fmla="*/ 675021 w 3103982"/>
                <a:gd name="connsiteY118" fmla="*/ 2996388 h 3147951"/>
                <a:gd name="connsiteX119" fmla="*/ 679197 w 3103982"/>
                <a:gd name="connsiteY119" fmla="*/ 3015148 h 3147951"/>
                <a:gd name="connsiteX120" fmla="*/ 680381 w 3103982"/>
                <a:gd name="connsiteY120" fmla="*/ 3023058 h 3147951"/>
                <a:gd name="connsiteX121" fmla="*/ 686907 w 3103982"/>
                <a:gd name="connsiteY121" fmla="*/ 3031804 h 3147951"/>
                <a:gd name="connsiteX122" fmla="*/ 693326 w 3103982"/>
                <a:gd name="connsiteY122" fmla="*/ 3041737 h 3147951"/>
                <a:gd name="connsiteX123" fmla="*/ 679403 w 3103982"/>
                <a:gd name="connsiteY123" fmla="*/ 3061656 h 3147951"/>
                <a:gd name="connsiteX124" fmla="*/ 660946 w 3103982"/>
                <a:gd name="connsiteY124" fmla="*/ 3059125 h 3147951"/>
                <a:gd name="connsiteX125" fmla="*/ 647265 w 3103982"/>
                <a:gd name="connsiteY125" fmla="*/ 3057608 h 3147951"/>
                <a:gd name="connsiteX126" fmla="*/ 575822 w 3103982"/>
                <a:gd name="connsiteY126" fmla="*/ 3038469 h 3147951"/>
                <a:gd name="connsiteX127" fmla="*/ 490056 w 3103982"/>
                <a:gd name="connsiteY127" fmla="*/ 2996567 h 3147951"/>
                <a:gd name="connsiteX128" fmla="*/ 389727 w 3103982"/>
                <a:gd name="connsiteY128" fmla="*/ 2922687 h 3147951"/>
                <a:gd name="connsiteX129" fmla="*/ 245535 w 3103982"/>
                <a:gd name="connsiteY129" fmla="*/ 2797277 h 3147951"/>
                <a:gd name="connsiteX130" fmla="*/ 156203 w 3103982"/>
                <a:gd name="connsiteY130" fmla="*/ 2708895 h 3147951"/>
                <a:gd name="connsiteX131" fmla="*/ 150340 w 3103982"/>
                <a:gd name="connsiteY131" fmla="*/ 2700235 h 3147951"/>
                <a:gd name="connsiteX132" fmla="*/ 114187 w 3103982"/>
                <a:gd name="connsiteY132" fmla="*/ 2650394 h 3147951"/>
                <a:gd name="connsiteX133" fmla="*/ 79409 w 3103982"/>
                <a:gd name="connsiteY133" fmla="*/ 2587050 h 3147951"/>
                <a:gd name="connsiteX134" fmla="*/ 68956 w 3103982"/>
                <a:gd name="connsiteY134" fmla="*/ 2559063 h 3147951"/>
                <a:gd name="connsiteX135" fmla="*/ 68117 w 3103982"/>
                <a:gd name="connsiteY135" fmla="*/ 2555986 h 3147951"/>
                <a:gd name="connsiteX136" fmla="*/ 66129 w 3103982"/>
                <a:gd name="connsiteY136" fmla="*/ 2552050 h 3147951"/>
                <a:gd name="connsiteX137" fmla="*/ 61580 w 3103982"/>
                <a:gd name="connsiteY137" fmla="*/ 2542949 h 3147951"/>
                <a:gd name="connsiteX138" fmla="*/ 62487 w 3103982"/>
                <a:gd name="connsiteY138" fmla="*/ 2527660 h 3147951"/>
                <a:gd name="connsiteX139" fmla="*/ 63369 w 3103982"/>
                <a:gd name="connsiteY139" fmla="*/ 2526991 h 3147951"/>
                <a:gd name="connsiteX140" fmla="*/ 63362 w 3103982"/>
                <a:gd name="connsiteY140" fmla="*/ 2526663 h 3147951"/>
                <a:gd name="connsiteX141" fmla="*/ 78801 w 3103982"/>
                <a:gd name="connsiteY141" fmla="*/ 2511529 h 3147951"/>
                <a:gd name="connsiteX142" fmla="*/ 88164 w 3103982"/>
                <a:gd name="connsiteY142" fmla="*/ 2513149 h 3147951"/>
                <a:gd name="connsiteX143" fmla="*/ 82502 w 3103982"/>
                <a:gd name="connsiteY143" fmla="*/ 2497392 h 3147951"/>
                <a:gd name="connsiteX144" fmla="*/ 55771 w 3103982"/>
                <a:gd name="connsiteY144" fmla="*/ 2406669 h 3147951"/>
                <a:gd name="connsiteX145" fmla="*/ 35290 w 3103982"/>
                <a:gd name="connsiteY145" fmla="*/ 2320087 h 3147951"/>
                <a:gd name="connsiteX146" fmla="*/ 31889 w 3103982"/>
                <a:gd name="connsiteY146" fmla="*/ 2313303 h 3147951"/>
                <a:gd name="connsiteX147" fmla="*/ 2142 w 3103982"/>
                <a:gd name="connsiteY147" fmla="*/ 2194950 h 3147951"/>
                <a:gd name="connsiteX148" fmla="*/ 716 w 3103982"/>
                <a:gd name="connsiteY148" fmla="*/ 1948884 h 3147951"/>
                <a:gd name="connsiteX149" fmla="*/ 45947 w 3103982"/>
                <a:gd name="connsiteY149" fmla="*/ 1821572 h 3147951"/>
                <a:gd name="connsiteX150" fmla="*/ 65442 w 3103982"/>
                <a:gd name="connsiteY150" fmla="*/ 1761482 h 3147951"/>
                <a:gd name="connsiteX151" fmla="*/ 135893 w 3103982"/>
                <a:gd name="connsiteY151" fmla="*/ 1715820 h 3147951"/>
                <a:gd name="connsiteX152" fmla="*/ 144260 w 3103982"/>
                <a:gd name="connsiteY152" fmla="*/ 1710442 h 3147951"/>
                <a:gd name="connsiteX153" fmla="*/ 173221 w 3103982"/>
                <a:gd name="connsiteY153" fmla="*/ 1668045 h 3147951"/>
                <a:gd name="connsiteX154" fmla="*/ 187288 w 3103982"/>
                <a:gd name="connsiteY154" fmla="*/ 1645938 h 3147951"/>
                <a:gd name="connsiteX155" fmla="*/ 179116 w 3103982"/>
                <a:gd name="connsiteY155" fmla="*/ 1644956 h 3147951"/>
                <a:gd name="connsiteX156" fmla="*/ 178710 w 3103982"/>
                <a:gd name="connsiteY156" fmla="*/ 1644483 h 3147951"/>
                <a:gd name="connsiteX157" fmla="*/ 177361 w 3103982"/>
                <a:gd name="connsiteY157" fmla="*/ 1644333 h 3147951"/>
                <a:gd name="connsiteX158" fmla="*/ 174086 w 3103982"/>
                <a:gd name="connsiteY158" fmla="*/ 1639105 h 3147951"/>
                <a:gd name="connsiteX159" fmla="*/ 173892 w 3103982"/>
                <a:gd name="connsiteY159" fmla="*/ 1638880 h 3147951"/>
                <a:gd name="connsiteX160" fmla="*/ 173869 w 3103982"/>
                <a:gd name="connsiteY160" fmla="*/ 1638759 h 3147951"/>
                <a:gd name="connsiteX161" fmla="*/ 171217 w 3103982"/>
                <a:gd name="connsiteY161" fmla="*/ 1634526 h 3147951"/>
                <a:gd name="connsiteX162" fmla="*/ 171445 w 3103982"/>
                <a:gd name="connsiteY162" fmla="*/ 1626108 h 3147951"/>
                <a:gd name="connsiteX163" fmla="*/ 170883 w 3103982"/>
                <a:gd name="connsiteY163" fmla="*/ 1623174 h 3147951"/>
                <a:gd name="connsiteX164" fmla="*/ 178907 w 3103982"/>
                <a:gd name="connsiteY164" fmla="*/ 1555892 h 3147951"/>
                <a:gd name="connsiteX165" fmla="*/ 182057 w 3103982"/>
                <a:gd name="connsiteY165" fmla="*/ 1457109 h 3147951"/>
                <a:gd name="connsiteX166" fmla="*/ 179086 w 3103982"/>
                <a:gd name="connsiteY166" fmla="*/ 1314284 h 3147951"/>
                <a:gd name="connsiteX167" fmla="*/ 232816 w 3103982"/>
                <a:gd name="connsiteY167" fmla="*/ 982689 h 3147951"/>
                <a:gd name="connsiteX168" fmla="*/ 235443 w 3103982"/>
                <a:gd name="connsiteY168" fmla="*/ 975911 h 3147951"/>
                <a:gd name="connsiteX169" fmla="*/ 246036 w 3103982"/>
                <a:gd name="connsiteY169" fmla="*/ 941776 h 3147951"/>
                <a:gd name="connsiteX170" fmla="*/ 258666 w 3103982"/>
                <a:gd name="connsiteY170" fmla="*/ 908232 h 3147951"/>
                <a:gd name="connsiteX171" fmla="*/ 272137 w 3103982"/>
                <a:gd name="connsiteY171" fmla="*/ 881236 h 3147951"/>
                <a:gd name="connsiteX172" fmla="*/ 281791 w 3103982"/>
                <a:gd name="connsiteY172" fmla="*/ 856328 h 3147951"/>
                <a:gd name="connsiteX173" fmla="*/ 289615 w 3103982"/>
                <a:gd name="connsiteY173" fmla="*/ 845870 h 3147951"/>
                <a:gd name="connsiteX174" fmla="*/ 302866 w 3103982"/>
                <a:gd name="connsiteY174" fmla="*/ 831360 h 3147951"/>
                <a:gd name="connsiteX175" fmla="*/ 306653 w 3103982"/>
                <a:gd name="connsiteY175" fmla="*/ 826058 h 3147951"/>
                <a:gd name="connsiteX176" fmla="*/ 324468 w 3103982"/>
                <a:gd name="connsiteY176" fmla="*/ 806568 h 3147951"/>
                <a:gd name="connsiteX177" fmla="*/ 326250 w 3103982"/>
                <a:gd name="connsiteY177" fmla="*/ 804321 h 3147951"/>
                <a:gd name="connsiteX178" fmla="*/ 347331 w 3103982"/>
                <a:gd name="connsiteY178" fmla="*/ 794114 h 3147951"/>
                <a:gd name="connsiteX179" fmla="*/ 354844 w 3103982"/>
                <a:gd name="connsiteY179" fmla="*/ 796137 h 3147951"/>
                <a:gd name="connsiteX180" fmla="*/ 362883 w 3103982"/>
                <a:gd name="connsiteY180" fmla="*/ 795726 h 3147951"/>
                <a:gd name="connsiteX181" fmla="*/ 370230 w 3103982"/>
                <a:gd name="connsiteY181" fmla="*/ 800281 h 3147951"/>
                <a:gd name="connsiteX182" fmla="*/ 372136 w 3103982"/>
                <a:gd name="connsiteY182" fmla="*/ 800794 h 3147951"/>
                <a:gd name="connsiteX183" fmla="*/ 372306 w 3103982"/>
                <a:gd name="connsiteY183" fmla="*/ 801568 h 3147951"/>
                <a:gd name="connsiteX184" fmla="*/ 374201 w 3103982"/>
                <a:gd name="connsiteY184" fmla="*/ 802744 h 3147951"/>
                <a:gd name="connsiteX185" fmla="*/ 376467 w 3103982"/>
                <a:gd name="connsiteY185" fmla="*/ 816504 h 3147951"/>
                <a:gd name="connsiteX186" fmla="*/ 377020 w 3103982"/>
                <a:gd name="connsiteY186" fmla="*/ 812604 h 3147951"/>
                <a:gd name="connsiteX187" fmla="*/ 394898 w 3103982"/>
                <a:gd name="connsiteY187" fmla="*/ 704231 h 3147951"/>
                <a:gd name="connsiteX188" fmla="*/ 456118 w 3103982"/>
                <a:gd name="connsiteY188" fmla="*/ 612105 h 3147951"/>
                <a:gd name="connsiteX189" fmla="*/ 998235 w 3103982"/>
                <a:gd name="connsiteY189" fmla="*/ 224581 h 3147951"/>
                <a:gd name="connsiteX190" fmla="*/ 1592657 w 3103982"/>
                <a:gd name="connsiteY190" fmla="*/ 8173 h 3147951"/>
                <a:gd name="connsiteX191" fmla="*/ 1778920 w 3103982"/>
                <a:gd name="connsiteY191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407721 w 3103982"/>
                <a:gd name="connsiteY72" fmla="*/ 3147640 h 3147951"/>
                <a:gd name="connsiteX73" fmla="*/ 2407527 w 3103982"/>
                <a:gd name="connsiteY73" fmla="*/ 3147772 h 3147951"/>
                <a:gd name="connsiteX74" fmla="*/ 2422446 w 3103982"/>
                <a:gd name="connsiteY74" fmla="*/ 3113164 h 3147951"/>
                <a:gd name="connsiteX75" fmla="*/ 2425192 w 3103982"/>
                <a:gd name="connsiteY75" fmla="*/ 3107339 h 3147951"/>
                <a:gd name="connsiteX76" fmla="*/ 2440488 w 3103982"/>
                <a:gd name="connsiteY76" fmla="*/ 3072056 h 3147951"/>
                <a:gd name="connsiteX77" fmla="*/ 2465493 w 3103982"/>
                <a:gd name="connsiteY77" fmla="*/ 2998904 h 3147951"/>
                <a:gd name="connsiteX78" fmla="*/ 2475781 w 3103982"/>
                <a:gd name="connsiteY78" fmla="*/ 2960849 h 3147951"/>
                <a:gd name="connsiteX79" fmla="*/ 2553853 w 3103982"/>
                <a:gd name="connsiteY79" fmla="*/ 2621704 h 3147951"/>
                <a:gd name="connsiteX80" fmla="*/ 2403963 w 3103982"/>
                <a:gd name="connsiteY80" fmla="*/ 1863657 h 3147951"/>
                <a:gd name="connsiteX81" fmla="*/ 2158488 w 3103982"/>
                <a:gd name="connsiteY81" fmla="*/ 1497823 h 3147951"/>
                <a:gd name="connsiteX82" fmla="*/ 2009601 w 3103982"/>
                <a:gd name="connsiteY82" fmla="*/ 1338712 h 3147951"/>
                <a:gd name="connsiteX83" fmla="*/ 2006243 w 3103982"/>
                <a:gd name="connsiteY83" fmla="*/ 1335280 h 3147951"/>
                <a:gd name="connsiteX84" fmla="*/ 1996734 w 3103982"/>
                <a:gd name="connsiteY84" fmla="*/ 1326201 h 3147951"/>
                <a:gd name="connsiteX85" fmla="*/ 1941547 w 3103982"/>
                <a:gd name="connsiteY85" fmla="*/ 1272203 h 3147951"/>
                <a:gd name="connsiteX86" fmla="*/ 1780568 w 3103982"/>
                <a:gd name="connsiteY86" fmla="*/ 1159710 h 3147951"/>
                <a:gd name="connsiteX87" fmla="*/ 1765251 w 3103982"/>
                <a:gd name="connsiteY87" fmla="*/ 1149075 h 3147951"/>
                <a:gd name="connsiteX88" fmla="*/ 2535589 w 3103982"/>
                <a:gd name="connsiteY88" fmla="*/ 591161 h 3147951"/>
                <a:gd name="connsiteX89" fmla="*/ 1073303 w 3103982"/>
                <a:gd name="connsiteY89" fmla="*/ 352844 h 3147951"/>
                <a:gd name="connsiteX90" fmla="*/ 1071223 w 3103982"/>
                <a:gd name="connsiteY90" fmla="*/ 354568 h 3147951"/>
                <a:gd name="connsiteX91" fmla="*/ 1073303 w 3103982"/>
                <a:gd name="connsiteY91" fmla="*/ 354627 h 3147951"/>
                <a:gd name="connsiteX92" fmla="*/ 1073066 w 3103982"/>
                <a:gd name="connsiteY92" fmla="*/ 354449 h 3147951"/>
                <a:gd name="connsiteX93" fmla="*/ 1073303 w 3103982"/>
                <a:gd name="connsiteY93" fmla="*/ 352844 h 3147951"/>
                <a:gd name="connsiteX94" fmla="*/ 1778920 w 3103982"/>
                <a:gd name="connsiteY94" fmla="*/ 49 h 3147951"/>
                <a:gd name="connsiteX95" fmla="*/ 1826538 w 3103982"/>
                <a:gd name="connsiteY95" fmla="*/ 625 h 3147951"/>
                <a:gd name="connsiteX96" fmla="*/ 2086269 w 3103982"/>
                <a:gd name="connsiteY96" fmla="*/ 36613 h 3147951"/>
                <a:gd name="connsiteX97" fmla="*/ 2094933 w 3103982"/>
                <a:gd name="connsiteY97" fmla="*/ 37952 h 3147951"/>
                <a:gd name="connsiteX98" fmla="*/ 2095843 w 3103982"/>
                <a:gd name="connsiteY98" fmla="*/ 37594 h 3147951"/>
                <a:gd name="connsiteX99" fmla="*/ 2188860 w 3103982"/>
                <a:gd name="connsiteY99" fmla="*/ 86035 h 3147951"/>
                <a:gd name="connsiteX100" fmla="*/ 2243126 w 3103982"/>
                <a:gd name="connsiteY100" fmla="*/ 112662 h 3147951"/>
                <a:gd name="connsiteX101" fmla="*/ 2263412 w 3103982"/>
                <a:gd name="connsiteY101" fmla="*/ 117478 h 3147951"/>
                <a:gd name="connsiteX102" fmla="*/ 2273848 w 3103982"/>
                <a:gd name="connsiteY102" fmla="*/ 119683 h 3147951"/>
                <a:gd name="connsiteX103" fmla="*/ 2275751 w 3103982"/>
                <a:gd name="connsiteY103" fmla="*/ 120407 h 3147951"/>
                <a:gd name="connsiteX104" fmla="*/ 2280087 w 3103982"/>
                <a:gd name="connsiteY104" fmla="*/ 121436 h 3147951"/>
                <a:gd name="connsiteX105" fmla="*/ 2306260 w 3103982"/>
                <a:gd name="connsiteY105" fmla="*/ 131390 h 3147951"/>
                <a:gd name="connsiteX106" fmla="*/ 2316092 w 3103982"/>
                <a:gd name="connsiteY106" fmla="*/ 132440 h 3147951"/>
                <a:gd name="connsiteX107" fmla="*/ 2316357 w 3103982"/>
                <a:gd name="connsiteY107" fmla="*/ 131550 h 3147951"/>
                <a:gd name="connsiteX108" fmla="*/ 2317701 w 3103982"/>
                <a:gd name="connsiteY108" fmla="*/ 120339 h 3147951"/>
                <a:gd name="connsiteX109" fmla="*/ 2419258 w 3103982"/>
                <a:gd name="connsiteY109" fmla="*/ 234157 h 3147951"/>
                <a:gd name="connsiteX110" fmla="*/ 2423868 w 3103982"/>
                <a:gd name="connsiteY110" fmla="*/ 246959 h 3147951"/>
                <a:gd name="connsiteX111" fmla="*/ 2437317 w 3103982"/>
                <a:gd name="connsiteY111" fmla="*/ 273828 h 3147951"/>
                <a:gd name="connsiteX112" fmla="*/ 2437304 w 3103982"/>
                <a:gd name="connsiteY112" fmla="*/ 273674 h 3147951"/>
                <a:gd name="connsiteX113" fmla="*/ 2475030 w 3103982"/>
                <a:gd name="connsiteY113" fmla="*/ 357037 h 3147951"/>
                <a:gd name="connsiteX114" fmla="*/ 2523509 w 3103982"/>
                <a:gd name="connsiteY114" fmla="*/ 559405 h 3147951"/>
                <a:gd name="connsiteX115" fmla="*/ 1722408 w 3103982"/>
                <a:gd name="connsiteY115" fmla="*/ 1140481 h 3147951"/>
                <a:gd name="connsiteX116" fmla="*/ 574795 w 3103982"/>
                <a:gd name="connsiteY116" fmla="*/ 2738139 h 3147951"/>
                <a:gd name="connsiteX117" fmla="*/ 675021 w 3103982"/>
                <a:gd name="connsiteY117" fmla="*/ 2996388 h 3147951"/>
                <a:gd name="connsiteX118" fmla="*/ 679197 w 3103982"/>
                <a:gd name="connsiteY118" fmla="*/ 3015148 h 3147951"/>
                <a:gd name="connsiteX119" fmla="*/ 680381 w 3103982"/>
                <a:gd name="connsiteY119" fmla="*/ 3023058 h 3147951"/>
                <a:gd name="connsiteX120" fmla="*/ 686907 w 3103982"/>
                <a:gd name="connsiteY120" fmla="*/ 3031804 h 3147951"/>
                <a:gd name="connsiteX121" fmla="*/ 693326 w 3103982"/>
                <a:gd name="connsiteY121" fmla="*/ 3041737 h 3147951"/>
                <a:gd name="connsiteX122" fmla="*/ 679403 w 3103982"/>
                <a:gd name="connsiteY122" fmla="*/ 3061656 h 3147951"/>
                <a:gd name="connsiteX123" fmla="*/ 660946 w 3103982"/>
                <a:gd name="connsiteY123" fmla="*/ 3059125 h 3147951"/>
                <a:gd name="connsiteX124" fmla="*/ 647265 w 3103982"/>
                <a:gd name="connsiteY124" fmla="*/ 3057608 h 3147951"/>
                <a:gd name="connsiteX125" fmla="*/ 575822 w 3103982"/>
                <a:gd name="connsiteY125" fmla="*/ 3038469 h 3147951"/>
                <a:gd name="connsiteX126" fmla="*/ 490056 w 3103982"/>
                <a:gd name="connsiteY126" fmla="*/ 2996567 h 3147951"/>
                <a:gd name="connsiteX127" fmla="*/ 389727 w 3103982"/>
                <a:gd name="connsiteY127" fmla="*/ 2922687 h 3147951"/>
                <a:gd name="connsiteX128" fmla="*/ 245535 w 3103982"/>
                <a:gd name="connsiteY128" fmla="*/ 2797277 h 3147951"/>
                <a:gd name="connsiteX129" fmla="*/ 156203 w 3103982"/>
                <a:gd name="connsiteY129" fmla="*/ 2708895 h 3147951"/>
                <a:gd name="connsiteX130" fmla="*/ 150340 w 3103982"/>
                <a:gd name="connsiteY130" fmla="*/ 2700235 h 3147951"/>
                <a:gd name="connsiteX131" fmla="*/ 114187 w 3103982"/>
                <a:gd name="connsiteY131" fmla="*/ 2650394 h 3147951"/>
                <a:gd name="connsiteX132" fmla="*/ 79409 w 3103982"/>
                <a:gd name="connsiteY132" fmla="*/ 2587050 h 3147951"/>
                <a:gd name="connsiteX133" fmla="*/ 68956 w 3103982"/>
                <a:gd name="connsiteY133" fmla="*/ 2559063 h 3147951"/>
                <a:gd name="connsiteX134" fmla="*/ 68117 w 3103982"/>
                <a:gd name="connsiteY134" fmla="*/ 2555986 h 3147951"/>
                <a:gd name="connsiteX135" fmla="*/ 66129 w 3103982"/>
                <a:gd name="connsiteY135" fmla="*/ 2552050 h 3147951"/>
                <a:gd name="connsiteX136" fmla="*/ 61580 w 3103982"/>
                <a:gd name="connsiteY136" fmla="*/ 2542949 h 3147951"/>
                <a:gd name="connsiteX137" fmla="*/ 62487 w 3103982"/>
                <a:gd name="connsiteY137" fmla="*/ 2527660 h 3147951"/>
                <a:gd name="connsiteX138" fmla="*/ 63369 w 3103982"/>
                <a:gd name="connsiteY138" fmla="*/ 2526991 h 3147951"/>
                <a:gd name="connsiteX139" fmla="*/ 63362 w 3103982"/>
                <a:gd name="connsiteY139" fmla="*/ 2526663 h 3147951"/>
                <a:gd name="connsiteX140" fmla="*/ 78801 w 3103982"/>
                <a:gd name="connsiteY140" fmla="*/ 2511529 h 3147951"/>
                <a:gd name="connsiteX141" fmla="*/ 88164 w 3103982"/>
                <a:gd name="connsiteY141" fmla="*/ 2513149 h 3147951"/>
                <a:gd name="connsiteX142" fmla="*/ 82502 w 3103982"/>
                <a:gd name="connsiteY142" fmla="*/ 2497392 h 3147951"/>
                <a:gd name="connsiteX143" fmla="*/ 55771 w 3103982"/>
                <a:gd name="connsiteY143" fmla="*/ 2406669 h 3147951"/>
                <a:gd name="connsiteX144" fmla="*/ 35290 w 3103982"/>
                <a:gd name="connsiteY144" fmla="*/ 2320087 h 3147951"/>
                <a:gd name="connsiteX145" fmla="*/ 31889 w 3103982"/>
                <a:gd name="connsiteY145" fmla="*/ 2313303 h 3147951"/>
                <a:gd name="connsiteX146" fmla="*/ 2142 w 3103982"/>
                <a:gd name="connsiteY146" fmla="*/ 2194950 h 3147951"/>
                <a:gd name="connsiteX147" fmla="*/ 716 w 3103982"/>
                <a:gd name="connsiteY147" fmla="*/ 1948884 h 3147951"/>
                <a:gd name="connsiteX148" fmla="*/ 45947 w 3103982"/>
                <a:gd name="connsiteY148" fmla="*/ 1821572 h 3147951"/>
                <a:gd name="connsiteX149" fmla="*/ 65442 w 3103982"/>
                <a:gd name="connsiteY149" fmla="*/ 1761482 h 3147951"/>
                <a:gd name="connsiteX150" fmla="*/ 135893 w 3103982"/>
                <a:gd name="connsiteY150" fmla="*/ 1715820 h 3147951"/>
                <a:gd name="connsiteX151" fmla="*/ 144260 w 3103982"/>
                <a:gd name="connsiteY151" fmla="*/ 1710442 h 3147951"/>
                <a:gd name="connsiteX152" fmla="*/ 173221 w 3103982"/>
                <a:gd name="connsiteY152" fmla="*/ 1668045 h 3147951"/>
                <a:gd name="connsiteX153" fmla="*/ 187288 w 3103982"/>
                <a:gd name="connsiteY153" fmla="*/ 1645938 h 3147951"/>
                <a:gd name="connsiteX154" fmla="*/ 179116 w 3103982"/>
                <a:gd name="connsiteY154" fmla="*/ 1644956 h 3147951"/>
                <a:gd name="connsiteX155" fmla="*/ 178710 w 3103982"/>
                <a:gd name="connsiteY155" fmla="*/ 1644483 h 3147951"/>
                <a:gd name="connsiteX156" fmla="*/ 177361 w 3103982"/>
                <a:gd name="connsiteY156" fmla="*/ 1644333 h 3147951"/>
                <a:gd name="connsiteX157" fmla="*/ 174086 w 3103982"/>
                <a:gd name="connsiteY157" fmla="*/ 1639105 h 3147951"/>
                <a:gd name="connsiteX158" fmla="*/ 173892 w 3103982"/>
                <a:gd name="connsiteY158" fmla="*/ 1638880 h 3147951"/>
                <a:gd name="connsiteX159" fmla="*/ 173869 w 3103982"/>
                <a:gd name="connsiteY159" fmla="*/ 1638759 h 3147951"/>
                <a:gd name="connsiteX160" fmla="*/ 171217 w 3103982"/>
                <a:gd name="connsiteY160" fmla="*/ 1634526 h 3147951"/>
                <a:gd name="connsiteX161" fmla="*/ 171445 w 3103982"/>
                <a:gd name="connsiteY161" fmla="*/ 1626108 h 3147951"/>
                <a:gd name="connsiteX162" fmla="*/ 170883 w 3103982"/>
                <a:gd name="connsiteY162" fmla="*/ 1623174 h 3147951"/>
                <a:gd name="connsiteX163" fmla="*/ 178907 w 3103982"/>
                <a:gd name="connsiteY163" fmla="*/ 1555892 h 3147951"/>
                <a:gd name="connsiteX164" fmla="*/ 182057 w 3103982"/>
                <a:gd name="connsiteY164" fmla="*/ 1457109 h 3147951"/>
                <a:gd name="connsiteX165" fmla="*/ 179086 w 3103982"/>
                <a:gd name="connsiteY165" fmla="*/ 1314284 h 3147951"/>
                <a:gd name="connsiteX166" fmla="*/ 232816 w 3103982"/>
                <a:gd name="connsiteY166" fmla="*/ 982689 h 3147951"/>
                <a:gd name="connsiteX167" fmla="*/ 235443 w 3103982"/>
                <a:gd name="connsiteY167" fmla="*/ 975911 h 3147951"/>
                <a:gd name="connsiteX168" fmla="*/ 246036 w 3103982"/>
                <a:gd name="connsiteY168" fmla="*/ 941776 h 3147951"/>
                <a:gd name="connsiteX169" fmla="*/ 258666 w 3103982"/>
                <a:gd name="connsiteY169" fmla="*/ 908232 h 3147951"/>
                <a:gd name="connsiteX170" fmla="*/ 272137 w 3103982"/>
                <a:gd name="connsiteY170" fmla="*/ 881236 h 3147951"/>
                <a:gd name="connsiteX171" fmla="*/ 281791 w 3103982"/>
                <a:gd name="connsiteY171" fmla="*/ 856328 h 3147951"/>
                <a:gd name="connsiteX172" fmla="*/ 289615 w 3103982"/>
                <a:gd name="connsiteY172" fmla="*/ 845870 h 3147951"/>
                <a:gd name="connsiteX173" fmla="*/ 302866 w 3103982"/>
                <a:gd name="connsiteY173" fmla="*/ 831360 h 3147951"/>
                <a:gd name="connsiteX174" fmla="*/ 306653 w 3103982"/>
                <a:gd name="connsiteY174" fmla="*/ 826058 h 3147951"/>
                <a:gd name="connsiteX175" fmla="*/ 324468 w 3103982"/>
                <a:gd name="connsiteY175" fmla="*/ 806568 h 3147951"/>
                <a:gd name="connsiteX176" fmla="*/ 326250 w 3103982"/>
                <a:gd name="connsiteY176" fmla="*/ 804321 h 3147951"/>
                <a:gd name="connsiteX177" fmla="*/ 347331 w 3103982"/>
                <a:gd name="connsiteY177" fmla="*/ 794114 h 3147951"/>
                <a:gd name="connsiteX178" fmla="*/ 354844 w 3103982"/>
                <a:gd name="connsiteY178" fmla="*/ 796137 h 3147951"/>
                <a:gd name="connsiteX179" fmla="*/ 362883 w 3103982"/>
                <a:gd name="connsiteY179" fmla="*/ 795726 h 3147951"/>
                <a:gd name="connsiteX180" fmla="*/ 370230 w 3103982"/>
                <a:gd name="connsiteY180" fmla="*/ 800281 h 3147951"/>
                <a:gd name="connsiteX181" fmla="*/ 372136 w 3103982"/>
                <a:gd name="connsiteY181" fmla="*/ 800794 h 3147951"/>
                <a:gd name="connsiteX182" fmla="*/ 372306 w 3103982"/>
                <a:gd name="connsiteY182" fmla="*/ 801568 h 3147951"/>
                <a:gd name="connsiteX183" fmla="*/ 374201 w 3103982"/>
                <a:gd name="connsiteY183" fmla="*/ 802744 h 3147951"/>
                <a:gd name="connsiteX184" fmla="*/ 376467 w 3103982"/>
                <a:gd name="connsiteY184" fmla="*/ 816504 h 3147951"/>
                <a:gd name="connsiteX185" fmla="*/ 377020 w 3103982"/>
                <a:gd name="connsiteY185" fmla="*/ 812604 h 3147951"/>
                <a:gd name="connsiteX186" fmla="*/ 394898 w 3103982"/>
                <a:gd name="connsiteY186" fmla="*/ 704231 h 3147951"/>
                <a:gd name="connsiteX187" fmla="*/ 456118 w 3103982"/>
                <a:gd name="connsiteY187" fmla="*/ 612105 h 3147951"/>
                <a:gd name="connsiteX188" fmla="*/ 998235 w 3103982"/>
                <a:gd name="connsiteY188" fmla="*/ 224581 h 3147951"/>
                <a:gd name="connsiteX189" fmla="*/ 1592657 w 3103982"/>
                <a:gd name="connsiteY189" fmla="*/ 8173 h 3147951"/>
                <a:gd name="connsiteX190" fmla="*/ 1778920 w 3103982"/>
                <a:gd name="connsiteY190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407721 w 3103982"/>
                <a:gd name="connsiteY72" fmla="*/ 3147640 h 3147951"/>
                <a:gd name="connsiteX73" fmla="*/ 2407527 w 3103982"/>
                <a:gd name="connsiteY73" fmla="*/ 3147772 h 3147951"/>
                <a:gd name="connsiteX74" fmla="*/ 2422446 w 3103982"/>
                <a:gd name="connsiteY74" fmla="*/ 3113164 h 3147951"/>
                <a:gd name="connsiteX75" fmla="*/ 2425192 w 3103982"/>
                <a:gd name="connsiteY75" fmla="*/ 3107339 h 3147951"/>
                <a:gd name="connsiteX76" fmla="*/ 2440488 w 3103982"/>
                <a:gd name="connsiteY76" fmla="*/ 3072056 h 3147951"/>
                <a:gd name="connsiteX77" fmla="*/ 2465493 w 3103982"/>
                <a:gd name="connsiteY77" fmla="*/ 2998904 h 3147951"/>
                <a:gd name="connsiteX78" fmla="*/ 2553853 w 3103982"/>
                <a:gd name="connsiteY78" fmla="*/ 2621704 h 3147951"/>
                <a:gd name="connsiteX79" fmla="*/ 2403963 w 3103982"/>
                <a:gd name="connsiteY79" fmla="*/ 1863657 h 3147951"/>
                <a:gd name="connsiteX80" fmla="*/ 2158488 w 3103982"/>
                <a:gd name="connsiteY80" fmla="*/ 1497823 h 3147951"/>
                <a:gd name="connsiteX81" fmla="*/ 2009601 w 3103982"/>
                <a:gd name="connsiteY81" fmla="*/ 1338712 h 3147951"/>
                <a:gd name="connsiteX82" fmla="*/ 2006243 w 3103982"/>
                <a:gd name="connsiteY82" fmla="*/ 1335280 h 3147951"/>
                <a:gd name="connsiteX83" fmla="*/ 1996734 w 3103982"/>
                <a:gd name="connsiteY83" fmla="*/ 1326201 h 3147951"/>
                <a:gd name="connsiteX84" fmla="*/ 1941547 w 3103982"/>
                <a:gd name="connsiteY84" fmla="*/ 1272203 h 3147951"/>
                <a:gd name="connsiteX85" fmla="*/ 1780568 w 3103982"/>
                <a:gd name="connsiteY85" fmla="*/ 1159710 h 3147951"/>
                <a:gd name="connsiteX86" fmla="*/ 1765251 w 3103982"/>
                <a:gd name="connsiteY86" fmla="*/ 1149075 h 3147951"/>
                <a:gd name="connsiteX87" fmla="*/ 2535589 w 3103982"/>
                <a:gd name="connsiteY87" fmla="*/ 591161 h 3147951"/>
                <a:gd name="connsiteX88" fmla="*/ 1073303 w 3103982"/>
                <a:gd name="connsiteY88" fmla="*/ 352844 h 3147951"/>
                <a:gd name="connsiteX89" fmla="*/ 1071223 w 3103982"/>
                <a:gd name="connsiteY89" fmla="*/ 354568 h 3147951"/>
                <a:gd name="connsiteX90" fmla="*/ 1073303 w 3103982"/>
                <a:gd name="connsiteY90" fmla="*/ 354627 h 3147951"/>
                <a:gd name="connsiteX91" fmla="*/ 1073066 w 3103982"/>
                <a:gd name="connsiteY91" fmla="*/ 354449 h 3147951"/>
                <a:gd name="connsiteX92" fmla="*/ 1073303 w 3103982"/>
                <a:gd name="connsiteY92" fmla="*/ 352844 h 3147951"/>
                <a:gd name="connsiteX93" fmla="*/ 1778920 w 3103982"/>
                <a:gd name="connsiteY93" fmla="*/ 49 h 3147951"/>
                <a:gd name="connsiteX94" fmla="*/ 1826538 w 3103982"/>
                <a:gd name="connsiteY94" fmla="*/ 625 h 3147951"/>
                <a:gd name="connsiteX95" fmla="*/ 2086269 w 3103982"/>
                <a:gd name="connsiteY95" fmla="*/ 36613 h 3147951"/>
                <a:gd name="connsiteX96" fmla="*/ 2094933 w 3103982"/>
                <a:gd name="connsiteY96" fmla="*/ 37952 h 3147951"/>
                <a:gd name="connsiteX97" fmla="*/ 2095843 w 3103982"/>
                <a:gd name="connsiteY97" fmla="*/ 37594 h 3147951"/>
                <a:gd name="connsiteX98" fmla="*/ 2188860 w 3103982"/>
                <a:gd name="connsiteY98" fmla="*/ 86035 h 3147951"/>
                <a:gd name="connsiteX99" fmla="*/ 2243126 w 3103982"/>
                <a:gd name="connsiteY99" fmla="*/ 112662 h 3147951"/>
                <a:gd name="connsiteX100" fmla="*/ 2263412 w 3103982"/>
                <a:gd name="connsiteY100" fmla="*/ 117478 h 3147951"/>
                <a:gd name="connsiteX101" fmla="*/ 2273848 w 3103982"/>
                <a:gd name="connsiteY101" fmla="*/ 119683 h 3147951"/>
                <a:gd name="connsiteX102" fmla="*/ 2275751 w 3103982"/>
                <a:gd name="connsiteY102" fmla="*/ 120407 h 3147951"/>
                <a:gd name="connsiteX103" fmla="*/ 2280087 w 3103982"/>
                <a:gd name="connsiteY103" fmla="*/ 121436 h 3147951"/>
                <a:gd name="connsiteX104" fmla="*/ 2306260 w 3103982"/>
                <a:gd name="connsiteY104" fmla="*/ 131390 h 3147951"/>
                <a:gd name="connsiteX105" fmla="*/ 2316092 w 3103982"/>
                <a:gd name="connsiteY105" fmla="*/ 132440 h 3147951"/>
                <a:gd name="connsiteX106" fmla="*/ 2316357 w 3103982"/>
                <a:gd name="connsiteY106" fmla="*/ 131550 h 3147951"/>
                <a:gd name="connsiteX107" fmla="*/ 2317701 w 3103982"/>
                <a:gd name="connsiteY107" fmla="*/ 120339 h 3147951"/>
                <a:gd name="connsiteX108" fmla="*/ 2419258 w 3103982"/>
                <a:gd name="connsiteY108" fmla="*/ 234157 h 3147951"/>
                <a:gd name="connsiteX109" fmla="*/ 2423868 w 3103982"/>
                <a:gd name="connsiteY109" fmla="*/ 246959 h 3147951"/>
                <a:gd name="connsiteX110" fmla="*/ 2437317 w 3103982"/>
                <a:gd name="connsiteY110" fmla="*/ 273828 h 3147951"/>
                <a:gd name="connsiteX111" fmla="*/ 2437304 w 3103982"/>
                <a:gd name="connsiteY111" fmla="*/ 273674 h 3147951"/>
                <a:gd name="connsiteX112" fmla="*/ 2475030 w 3103982"/>
                <a:gd name="connsiteY112" fmla="*/ 357037 h 3147951"/>
                <a:gd name="connsiteX113" fmla="*/ 2523509 w 3103982"/>
                <a:gd name="connsiteY113" fmla="*/ 559405 h 3147951"/>
                <a:gd name="connsiteX114" fmla="*/ 1722408 w 3103982"/>
                <a:gd name="connsiteY114" fmla="*/ 1140481 h 3147951"/>
                <a:gd name="connsiteX115" fmla="*/ 574795 w 3103982"/>
                <a:gd name="connsiteY115" fmla="*/ 2738139 h 3147951"/>
                <a:gd name="connsiteX116" fmla="*/ 675021 w 3103982"/>
                <a:gd name="connsiteY116" fmla="*/ 2996388 h 3147951"/>
                <a:gd name="connsiteX117" fmla="*/ 679197 w 3103982"/>
                <a:gd name="connsiteY117" fmla="*/ 3015148 h 3147951"/>
                <a:gd name="connsiteX118" fmla="*/ 680381 w 3103982"/>
                <a:gd name="connsiteY118" fmla="*/ 3023058 h 3147951"/>
                <a:gd name="connsiteX119" fmla="*/ 686907 w 3103982"/>
                <a:gd name="connsiteY119" fmla="*/ 3031804 h 3147951"/>
                <a:gd name="connsiteX120" fmla="*/ 693326 w 3103982"/>
                <a:gd name="connsiteY120" fmla="*/ 3041737 h 3147951"/>
                <a:gd name="connsiteX121" fmla="*/ 679403 w 3103982"/>
                <a:gd name="connsiteY121" fmla="*/ 3061656 h 3147951"/>
                <a:gd name="connsiteX122" fmla="*/ 660946 w 3103982"/>
                <a:gd name="connsiteY122" fmla="*/ 3059125 h 3147951"/>
                <a:gd name="connsiteX123" fmla="*/ 647265 w 3103982"/>
                <a:gd name="connsiteY123" fmla="*/ 3057608 h 3147951"/>
                <a:gd name="connsiteX124" fmla="*/ 575822 w 3103982"/>
                <a:gd name="connsiteY124" fmla="*/ 3038469 h 3147951"/>
                <a:gd name="connsiteX125" fmla="*/ 490056 w 3103982"/>
                <a:gd name="connsiteY125" fmla="*/ 2996567 h 3147951"/>
                <a:gd name="connsiteX126" fmla="*/ 389727 w 3103982"/>
                <a:gd name="connsiteY126" fmla="*/ 2922687 h 3147951"/>
                <a:gd name="connsiteX127" fmla="*/ 245535 w 3103982"/>
                <a:gd name="connsiteY127" fmla="*/ 2797277 h 3147951"/>
                <a:gd name="connsiteX128" fmla="*/ 156203 w 3103982"/>
                <a:gd name="connsiteY128" fmla="*/ 2708895 h 3147951"/>
                <a:gd name="connsiteX129" fmla="*/ 150340 w 3103982"/>
                <a:gd name="connsiteY129" fmla="*/ 2700235 h 3147951"/>
                <a:gd name="connsiteX130" fmla="*/ 114187 w 3103982"/>
                <a:gd name="connsiteY130" fmla="*/ 2650394 h 3147951"/>
                <a:gd name="connsiteX131" fmla="*/ 79409 w 3103982"/>
                <a:gd name="connsiteY131" fmla="*/ 2587050 h 3147951"/>
                <a:gd name="connsiteX132" fmla="*/ 68956 w 3103982"/>
                <a:gd name="connsiteY132" fmla="*/ 2559063 h 3147951"/>
                <a:gd name="connsiteX133" fmla="*/ 68117 w 3103982"/>
                <a:gd name="connsiteY133" fmla="*/ 2555986 h 3147951"/>
                <a:gd name="connsiteX134" fmla="*/ 66129 w 3103982"/>
                <a:gd name="connsiteY134" fmla="*/ 2552050 h 3147951"/>
                <a:gd name="connsiteX135" fmla="*/ 61580 w 3103982"/>
                <a:gd name="connsiteY135" fmla="*/ 2542949 h 3147951"/>
                <a:gd name="connsiteX136" fmla="*/ 62487 w 3103982"/>
                <a:gd name="connsiteY136" fmla="*/ 2527660 h 3147951"/>
                <a:gd name="connsiteX137" fmla="*/ 63369 w 3103982"/>
                <a:gd name="connsiteY137" fmla="*/ 2526991 h 3147951"/>
                <a:gd name="connsiteX138" fmla="*/ 63362 w 3103982"/>
                <a:gd name="connsiteY138" fmla="*/ 2526663 h 3147951"/>
                <a:gd name="connsiteX139" fmla="*/ 78801 w 3103982"/>
                <a:gd name="connsiteY139" fmla="*/ 2511529 h 3147951"/>
                <a:gd name="connsiteX140" fmla="*/ 88164 w 3103982"/>
                <a:gd name="connsiteY140" fmla="*/ 2513149 h 3147951"/>
                <a:gd name="connsiteX141" fmla="*/ 82502 w 3103982"/>
                <a:gd name="connsiteY141" fmla="*/ 2497392 h 3147951"/>
                <a:gd name="connsiteX142" fmla="*/ 55771 w 3103982"/>
                <a:gd name="connsiteY142" fmla="*/ 2406669 h 3147951"/>
                <a:gd name="connsiteX143" fmla="*/ 35290 w 3103982"/>
                <a:gd name="connsiteY143" fmla="*/ 2320087 h 3147951"/>
                <a:gd name="connsiteX144" fmla="*/ 31889 w 3103982"/>
                <a:gd name="connsiteY144" fmla="*/ 2313303 h 3147951"/>
                <a:gd name="connsiteX145" fmla="*/ 2142 w 3103982"/>
                <a:gd name="connsiteY145" fmla="*/ 2194950 h 3147951"/>
                <a:gd name="connsiteX146" fmla="*/ 716 w 3103982"/>
                <a:gd name="connsiteY146" fmla="*/ 1948884 h 3147951"/>
                <a:gd name="connsiteX147" fmla="*/ 45947 w 3103982"/>
                <a:gd name="connsiteY147" fmla="*/ 1821572 h 3147951"/>
                <a:gd name="connsiteX148" fmla="*/ 65442 w 3103982"/>
                <a:gd name="connsiteY148" fmla="*/ 1761482 h 3147951"/>
                <a:gd name="connsiteX149" fmla="*/ 135893 w 3103982"/>
                <a:gd name="connsiteY149" fmla="*/ 1715820 h 3147951"/>
                <a:gd name="connsiteX150" fmla="*/ 144260 w 3103982"/>
                <a:gd name="connsiteY150" fmla="*/ 1710442 h 3147951"/>
                <a:gd name="connsiteX151" fmla="*/ 173221 w 3103982"/>
                <a:gd name="connsiteY151" fmla="*/ 1668045 h 3147951"/>
                <a:gd name="connsiteX152" fmla="*/ 187288 w 3103982"/>
                <a:gd name="connsiteY152" fmla="*/ 1645938 h 3147951"/>
                <a:gd name="connsiteX153" fmla="*/ 179116 w 3103982"/>
                <a:gd name="connsiteY153" fmla="*/ 1644956 h 3147951"/>
                <a:gd name="connsiteX154" fmla="*/ 178710 w 3103982"/>
                <a:gd name="connsiteY154" fmla="*/ 1644483 h 3147951"/>
                <a:gd name="connsiteX155" fmla="*/ 177361 w 3103982"/>
                <a:gd name="connsiteY155" fmla="*/ 1644333 h 3147951"/>
                <a:gd name="connsiteX156" fmla="*/ 174086 w 3103982"/>
                <a:gd name="connsiteY156" fmla="*/ 1639105 h 3147951"/>
                <a:gd name="connsiteX157" fmla="*/ 173892 w 3103982"/>
                <a:gd name="connsiteY157" fmla="*/ 1638880 h 3147951"/>
                <a:gd name="connsiteX158" fmla="*/ 173869 w 3103982"/>
                <a:gd name="connsiteY158" fmla="*/ 1638759 h 3147951"/>
                <a:gd name="connsiteX159" fmla="*/ 171217 w 3103982"/>
                <a:gd name="connsiteY159" fmla="*/ 1634526 h 3147951"/>
                <a:gd name="connsiteX160" fmla="*/ 171445 w 3103982"/>
                <a:gd name="connsiteY160" fmla="*/ 1626108 h 3147951"/>
                <a:gd name="connsiteX161" fmla="*/ 170883 w 3103982"/>
                <a:gd name="connsiteY161" fmla="*/ 1623174 h 3147951"/>
                <a:gd name="connsiteX162" fmla="*/ 178907 w 3103982"/>
                <a:gd name="connsiteY162" fmla="*/ 1555892 h 3147951"/>
                <a:gd name="connsiteX163" fmla="*/ 182057 w 3103982"/>
                <a:gd name="connsiteY163" fmla="*/ 1457109 h 3147951"/>
                <a:gd name="connsiteX164" fmla="*/ 179086 w 3103982"/>
                <a:gd name="connsiteY164" fmla="*/ 1314284 h 3147951"/>
                <a:gd name="connsiteX165" fmla="*/ 232816 w 3103982"/>
                <a:gd name="connsiteY165" fmla="*/ 982689 h 3147951"/>
                <a:gd name="connsiteX166" fmla="*/ 235443 w 3103982"/>
                <a:gd name="connsiteY166" fmla="*/ 975911 h 3147951"/>
                <a:gd name="connsiteX167" fmla="*/ 246036 w 3103982"/>
                <a:gd name="connsiteY167" fmla="*/ 941776 h 3147951"/>
                <a:gd name="connsiteX168" fmla="*/ 258666 w 3103982"/>
                <a:gd name="connsiteY168" fmla="*/ 908232 h 3147951"/>
                <a:gd name="connsiteX169" fmla="*/ 272137 w 3103982"/>
                <a:gd name="connsiteY169" fmla="*/ 881236 h 3147951"/>
                <a:gd name="connsiteX170" fmla="*/ 281791 w 3103982"/>
                <a:gd name="connsiteY170" fmla="*/ 856328 h 3147951"/>
                <a:gd name="connsiteX171" fmla="*/ 289615 w 3103982"/>
                <a:gd name="connsiteY171" fmla="*/ 845870 h 3147951"/>
                <a:gd name="connsiteX172" fmla="*/ 302866 w 3103982"/>
                <a:gd name="connsiteY172" fmla="*/ 831360 h 3147951"/>
                <a:gd name="connsiteX173" fmla="*/ 306653 w 3103982"/>
                <a:gd name="connsiteY173" fmla="*/ 826058 h 3147951"/>
                <a:gd name="connsiteX174" fmla="*/ 324468 w 3103982"/>
                <a:gd name="connsiteY174" fmla="*/ 806568 h 3147951"/>
                <a:gd name="connsiteX175" fmla="*/ 326250 w 3103982"/>
                <a:gd name="connsiteY175" fmla="*/ 804321 h 3147951"/>
                <a:gd name="connsiteX176" fmla="*/ 347331 w 3103982"/>
                <a:gd name="connsiteY176" fmla="*/ 794114 h 3147951"/>
                <a:gd name="connsiteX177" fmla="*/ 354844 w 3103982"/>
                <a:gd name="connsiteY177" fmla="*/ 796137 h 3147951"/>
                <a:gd name="connsiteX178" fmla="*/ 362883 w 3103982"/>
                <a:gd name="connsiteY178" fmla="*/ 795726 h 3147951"/>
                <a:gd name="connsiteX179" fmla="*/ 370230 w 3103982"/>
                <a:gd name="connsiteY179" fmla="*/ 800281 h 3147951"/>
                <a:gd name="connsiteX180" fmla="*/ 372136 w 3103982"/>
                <a:gd name="connsiteY180" fmla="*/ 800794 h 3147951"/>
                <a:gd name="connsiteX181" fmla="*/ 372306 w 3103982"/>
                <a:gd name="connsiteY181" fmla="*/ 801568 h 3147951"/>
                <a:gd name="connsiteX182" fmla="*/ 374201 w 3103982"/>
                <a:gd name="connsiteY182" fmla="*/ 802744 h 3147951"/>
                <a:gd name="connsiteX183" fmla="*/ 376467 w 3103982"/>
                <a:gd name="connsiteY183" fmla="*/ 816504 h 3147951"/>
                <a:gd name="connsiteX184" fmla="*/ 377020 w 3103982"/>
                <a:gd name="connsiteY184" fmla="*/ 812604 h 3147951"/>
                <a:gd name="connsiteX185" fmla="*/ 394898 w 3103982"/>
                <a:gd name="connsiteY185" fmla="*/ 704231 h 3147951"/>
                <a:gd name="connsiteX186" fmla="*/ 456118 w 3103982"/>
                <a:gd name="connsiteY186" fmla="*/ 612105 h 3147951"/>
                <a:gd name="connsiteX187" fmla="*/ 998235 w 3103982"/>
                <a:gd name="connsiteY187" fmla="*/ 224581 h 3147951"/>
                <a:gd name="connsiteX188" fmla="*/ 1592657 w 3103982"/>
                <a:gd name="connsiteY188" fmla="*/ 8173 h 3147951"/>
                <a:gd name="connsiteX189" fmla="*/ 1778920 w 3103982"/>
                <a:gd name="connsiteY189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407721 w 3103982"/>
                <a:gd name="connsiteY72" fmla="*/ 3147640 h 3147951"/>
                <a:gd name="connsiteX73" fmla="*/ 2407527 w 3103982"/>
                <a:gd name="connsiteY73" fmla="*/ 3147772 h 3147951"/>
                <a:gd name="connsiteX74" fmla="*/ 2422446 w 3103982"/>
                <a:gd name="connsiteY74" fmla="*/ 3113164 h 3147951"/>
                <a:gd name="connsiteX75" fmla="*/ 2425192 w 3103982"/>
                <a:gd name="connsiteY75" fmla="*/ 3107339 h 3147951"/>
                <a:gd name="connsiteX76" fmla="*/ 2440488 w 3103982"/>
                <a:gd name="connsiteY76" fmla="*/ 3072056 h 3147951"/>
                <a:gd name="connsiteX77" fmla="*/ 2553853 w 3103982"/>
                <a:gd name="connsiteY77" fmla="*/ 2621704 h 3147951"/>
                <a:gd name="connsiteX78" fmla="*/ 2403963 w 3103982"/>
                <a:gd name="connsiteY78" fmla="*/ 1863657 h 3147951"/>
                <a:gd name="connsiteX79" fmla="*/ 2158488 w 3103982"/>
                <a:gd name="connsiteY79" fmla="*/ 1497823 h 3147951"/>
                <a:gd name="connsiteX80" fmla="*/ 2009601 w 3103982"/>
                <a:gd name="connsiteY80" fmla="*/ 1338712 h 3147951"/>
                <a:gd name="connsiteX81" fmla="*/ 2006243 w 3103982"/>
                <a:gd name="connsiteY81" fmla="*/ 1335280 h 3147951"/>
                <a:gd name="connsiteX82" fmla="*/ 1996734 w 3103982"/>
                <a:gd name="connsiteY82" fmla="*/ 1326201 h 3147951"/>
                <a:gd name="connsiteX83" fmla="*/ 1941547 w 3103982"/>
                <a:gd name="connsiteY83" fmla="*/ 1272203 h 3147951"/>
                <a:gd name="connsiteX84" fmla="*/ 1780568 w 3103982"/>
                <a:gd name="connsiteY84" fmla="*/ 1159710 h 3147951"/>
                <a:gd name="connsiteX85" fmla="*/ 1765251 w 3103982"/>
                <a:gd name="connsiteY85" fmla="*/ 1149075 h 3147951"/>
                <a:gd name="connsiteX86" fmla="*/ 2535589 w 3103982"/>
                <a:gd name="connsiteY86" fmla="*/ 591161 h 3147951"/>
                <a:gd name="connsiteX87" fmla="*/ 1073303 w 3103982"/>
                <a:gd name="connsiteY87" fmla="*/ 352844 h 3147951"/>
                <a:gd name="connsiteX88" fmla="*/ 1071223 w 3103982"/>
                <a:gd name="connsiteY88" fmla="*/ 354568 h 3147951"/>
                <a:gd name="connsiteX89" fmla="*/ 1073303 w 3103982"/>
                <a:gd name="connsiteY89" fmla="*/ 354627 h 3147951"/>
                <a:gd name="connsiteX90" fmla="*/ 1073066 w 3103982"/>
                <a:gd name="connsiteY90" fmla="*/ 354449 h 3147951"/>
                <a:gd name="connsiteX91" fmla="*/ 1073303 w 3103982"/>
                <a:gd name="connsiteY91" fmla="*/ 352844 h 3147951"/>
                <a:gd name="connsiteX92" fmla="*/ 1778920 w 3103982"/>
                <a:gd name="connsiteY92" fmla="*/ 49 h 3147951"/>
                <a:gd name="connsiteX93" fmla="*/ 1826538 w 3103982"/>
                <a:gd name="connsiteY93" fmla="*/ 625 h 3147951"/>
                <a:gd name="connsiteX94" fmla="*/ 2086269 w 3103982"/>
                <a:gd name="connsiteY94" fmla="*/ 36613 h 3147951"/>
                <a:gd name="connsiteX95" fmla="*/ 2094933 w 3103982"/>
                <a:gd name="connsiteY95" fmla="*/ 37952 h 3147951"/>
                <a:gd name="connsiteX96" fmla="*/ 2095843 w 3103982"/>
                <a:gd name="connsiteY96" fmla="*/ 37594 h 3147951"/>
                <a:gd name="connsiteX97" fmla="*/ 2188860 w 3103982"/>
                <a:gd name="connsiteY97" fmla="*/ 86035 h 3147951"/>
                <a:gd name="connsiteX98" fmla="*/ 2243126 w 3103982"/>
                <a:gd name="connsiteY98" fmla="*/ 112662 h 3147951"/>
                <a:gd name="connsiteX99" fmla="*/ 2263412 w 3103982"/>
                <a:gd name="connsiteY99" fmla="*/ 117478 h 3147951"/>
                <a:gd name="connsiteX100" fmla="*/ 2273848 w 3103982"/>
                <a:gd name="connsiteY100" fmla="*/ 119683 h 3147951"/>
                <a:gd name="connsiteX101" fmla="*/ 2275751 w 3103982"/>
                <a:gd name="connsiteY101" fmla="*/ 120407 h 3147951"/>
                <a:gd name="connsiteX102" fmla="*/ 2280087 w 3103982"/>
                <a:gd name="connsiteY102" fmla="*/ 121436 h 3147951"/>
                <a:gd name="connsiteX103" fmla="*/ 2306260 w 3103982"/>
                <a:gd name="connsiteY103" fmla="*/ 131390 h 3147951"/>
                <a:gd name="connsiteX104" fmla="*/ 2316092 w 3103982"/>
                <a:gd name="connsiteY104" fmla="*/ 132440 h 3147951"/>
                <a:gd name="connsiteX105" fmla="*/ 2316357 w 3103982"/>
                <a:gd name="connsiteY105" fmla="*/ 131550 h 3147951"/>
                <a:gd name="connsiteX106" fmla="*/ 2317701 w 3103982"/>
                <a:gd name="connsiteY106" fmla="*/ 120339 h 3147951"/>
                <a:gd name="connsiteX107" fmla="*/ 2419258 w 3103982"/>
                <a:gd name="connsiteY107" fmla="*/ 234157 h 3147951"/>
                <a:gd name="connsiteX108" fmla="*/ 2423868 w 3103982"/>
                <a:gd name="connsiteY108" fmla="*/ 246959 h 3147951"/>
                <a:gd name="connsiteX109" fmla="*/ 2437317 w 3103982"/>
                <a:gd name="connsiteY109" fmla="*/ 273828 h 3147951"/>
                <a:gd name="connsiteX110" fmla="*/ 2437304 w 3103982"/>
                <a:gd name="connsiteY110" fmla="*/ 273674 h 3147951"/>
                <a:gd name="connsiteX111" fmla="*/ 2475030 w 3103982"/>
                <a:gd name="connsiteY111" fmla="*/ 357037 h 3147951"/>
                <a:gd name="connsiteX112" fmla="*/ 2523509 w 3103982"/>
                <a:gd name="connsiteY112" fmla="*/ 559405 h 3147951"/>
                <a:gd name="connsiteX113" fmla="*/ 1722408 w 3103982"/>
                <a:gd name="connsiteY113" fmla="*/ 1140481 h 3147951"/>
                <a:gd name="connsiteX114" fmla="*/ 574795 w 3103982"/>
                <a:gd name="connsiteY114" fmla="*/ 2738139 h 3147951"/>
                <a:gd name="connsiteX115" fmla="*/ 675021 w 3103982"/>
                <a:gd name="connsiteY115" fmla="*/ 2996388 h 3147951"/>
                <a:gd name="connsiteX116" fmla="*/ 679197 w 3103982"/>
                <a:gd name="connsiteY116" fmla="*/ 3015148 h 3147951"/>
                <a:gd name="connsiteX117" fmla="*/ 680381 w 3103982"/>
                <a:gd name="connsiteY117" fmla="*/ 3023058 h 3147951"/>
                <a:gd name="connsiteX118" fmla="*/ 686907 w 3103982"/>
                <a:gd name="connsiteY118" fmla="*/ 3031804 h 3147951"/>
                <a:gd name="connsiteX119" fmla="*/ 693326 w 3103982"/>
                <a:gd name="connsiteY119" fmla="*/ 3041737 h 3147951"/>
                <a:gd name="connsiteX120" fmla="*/ 679403 w 3103982"/>
                <a:gd name="connsiteY120" fmla="*/ 3061656 h 3147951"/>
                <a:gd name="connsiteX121" fmla="*/ 660946 w 3103982"/>
                <a:gd name="connsiteY121" fmla="*/ 3059125 h 3147951"/>
                <a:gd name="connsiteX122" fmla="*/ 647265 w 3103982"/>
                <a:gd name="connsiteY122" fmla="*/ 3057608 h 3147951"/>
                <a:gd name="connsiteX123" fmla="*/ 575822 w 3103982"/>
                <a:gd name="connsiteY123" fmla="*/ 3038469 h 3147951"/>
                <a:gd name="connsiteX124" fmla="*/ 490056 w 3103982"/>
                <a:gd name="connsiteY124" fmla="*/ 2996567 h 3147951"/>
                <a:gd name="connsiteX125" fmla="*/ 389727 w 3103982"/>
                <a:gd name="connsiteY125" fmla="*/ 2922687 h 3147951"/>
                <a:gd name="connsiteX126" fmla="*/ 245535 w 3103982"/>
                <a:gd name="connsiteY126" fmla="*/ 2797277 h 3147951"/>
                <a:gd name="connsiteX127" fmla="*/ 156203 w 3103982"/>
                <a:gd name="connsiteY127" fmla="*/ 2708895 h 3147951"/>
                <a:gd name="connsiteX128" fmla="*/ 150340 w 3103982"/>
                <a:gd name="connsiteY128" fmla="*/ 2700235 h 3147951"/>
                <a:gd name="connsiteX129" fmla="*/ 114187 w 3103982"/>
                <a:gd name="connsiteY129" fmla="*/ 2650394 h 3147951"/>
                <a:gd name="connsiteX130" fmla="*/ 79409 w 3103982"/>
                <a:gd name="connsiteY130" fmla="*/ 2587050 h 3147951"/>
                <a:gd name="connsiteX131" fmla="*/ 68956 w 3103982"/>
                <a:gd name="connsiteY131" fmla="*/ 2559063 h 3147951"/>
                <a:gd name="connsiteX132" fmla="*/ 68117 w 3103982"/>
                <a:gd name="connsiteY132" fmla="*/ 2555986 h 3147951"/>
                <a:gd name="connsiteX133" fmla="*/ 66129 w 3103982"/>
                <a:gd name="connsiteY133" fmla="*/ 2552050 h 3147951"/>
                <a:gd name="connsiteX134" fmla="*/ 61580 w 3103982"/>
                <a:gd name="connsiteY134" fmla="*/ 2542949 h 3147951"/>
                <a:gd name="connsiteX135" fmla="*/ 62487 w 3103982"/>
                <a:gd name="connsiteY135" fmla="*/ 2527660 h 3147951"/>
                <a:gd name="connsiteX136" fmla="*/ 63369 w 3103982"/>
                <a:gd name="connsiteY136" fmla="*/ 2526991 h 3147951"/>
                <a:gd name="connsiteX137" fmla="*/ 63362 w 3103982"/>
                <a:gd name="connsiteY137" fmla="*/ 2526663 h 3147951"/>
                <a:gd name="connsiteX138" fmla="*/ 78801 w 3103982"/>
                <a:gd name="connsiteY138" fmla="*/ 2511529 h 3147951"/>
                <a:gd name="connsiteX139" fmla="*/ 88164 w 3103982"/>
                <a:gd name="connsiteY139" fmla="*/ 2513149 h 3147951"/>
                <a:gd name="connsiteX140" fmla="*/ 82502 w 3103982"/>
                <a:gd name="connsiteY140" fmla="*/ 2497392 h 3147951"/>
                <a:gd name="connsiteX141" fmla="*/ 55771 w 3103982"/>
                <a:gd name="connsiteY141" fmla="*/ 2406669 h 3147951"/>
                <a:gd name="connsiteX142" fmla="*/ 35290 w 3103982"/>
                <a:gd name="connsiteY142" fmla="*/ 2320087 h 3147951"/>
                <a:gd name="connsiteX143" fmla="*/ 31889 w 3103982"/>
                <a:gd name="connsiteY143" fmla="*/ 2313303 h 3147951"/>
                <a:gd name="connsiteX144" fmla="*/ 2142 w 3103982"/>
                <a:gd name="connsiteY144" fmla="*/ 2194950 h 3147951"/>
                <a:gd name="connsiteX145" fmla="*/ 716 w 3103982"/>
                <a:gd name="connsiteY145" fmla="*/ 1948884 h 3147951"/>
                <a:gd name="connsiteX146" fmla="*/ 45947 w 3103982"/>
                <a:gd name="connsiteY146" fmla="*/ 1821572 h 3147951"/>
                <a:gd name="connsiteX147" fmla="*/ 65442 w 3103982"/>
                <a:gd name="connsiteY147" fmla="*/ 1761482 h 3147951"/>
                <a:gd name="connsiteX148" fmla="*/ 135893 w 3103982"/>
                <a:gd name="connsiteY148" fmla="*/ 1715820 h 3147951"/>
                <a:gd name="connsiteX149" fmla="*/ 144260 w 3103982"/>
                <a:gd name="connsiteY149" fmla="*/ 1710442 h 3147951"/>
                <a:gd name="connsiteX150" fmla="*/ 173221 w 3103982"/>
                <a:gd name="connsiteY150" fmla="*/ 1668045 h 3147951"/>
                <a:gd name="connsiteX151" fmla="*/ 187288 w 3103982"/>
                <a:gd name="connsiteY151" fmla="*/ 1645938 h 3147951"/>
                <a:gd name="connsiteX152" fmla="*/ 179116 w 3103982"/>
                <a:gd name="connsiteY152" fmla="*/ 1644956 h 3147951"/>
                <a:gd name="connsiteX153" fmla="*/ 178710 w 3103982"/>
                <a:gd name="connsiteY153" fmla="*/ 1644483 h 3147951"/>
                <a:gd name="connsiteX154" fmla="*/ 177361 w 3103982"/>
                <a:gd name="connsiteY154" fmla="*/ 1644333 h 3147951"/>
                <a:gd name="connsiteX155" fmla="*/ 174086 w 3103982"/>
                <a:gd name="connsiteY155" fmla="*/ 1639105 h 3147951"/>
                <a:gd name="connsiteX156" fmla="*/ 173892 w 3103982"/>
                <a:gd name="connsiteY156" fmla="*/ 1638880 h 3147951"/>
                <a:gd name="connsiteX157" fmla="*/ 173869 w 3103982"/>
                <a:gd name="connsiteY157" fmla="*/ 1638759 h 3147951"/>
                <a:gd name="connsiteX158" fmla="*/ 171217 w 3103982"/>
                <a:gd name="connsiteY158" fmla="*/ 1634526 h 3147951"/>
                <a:gd name="connsiteX159" fmla="*/ 171445 w 3103982"/>
                <a:gd name="connsiteY159" fmla="*/ 1626108 h 3147951"/>
                <a:gd name="connsiteX160" fmla="*/ 170883 w 3103982"/>
                <a:gd name="connsiteY160" fmla="*/ 1623174 h 3147951"/>
                <a:gd name="connsiteX161" fmla="*/ 178907 w 3103982"/>
                <a:gd name="connsiteY161" fmla="*/ 1555892 h 3147951"/>
                <a:gd name="connsiteX162" fmla="*/ 182057 w 3103982"/>
                <a:gd name="connsiteY162" fmla="*/ 1457109 h 3147951"/>
                <a:gd name="connsiteX163" fmla="*/ 179086 w 3103982"/>
                <a:gd name="connsiteY163" fmla="*/ 1314284 h 3147951"/>
                <a:gd name="connsiteX164" fmla="*/ 232816 w 3103982"/>
                <a:gd name="connsiteY164" fmla="*/ 982689 h 3147951"/>
                <a:gd name="connsiteX165" fmla="*/ 235443 w 3103982"/>
                <a:gd name="connsiteY165" fmla="*/ 975911 h 3147951"/>
                <a:gd name="connsiteX166" fmla="*/ 246036 w 3103982"/>
                <a:gd name="connsiteY166" fmla="*/ 941776 h 3147951"/>
                <a:gd name="connsiteX167" fmla="*/ 258666 w 3103982"/>
                <a:gd name="connsiteY167" fmla="*/ 908232 h 3147951"/>
                <a:gd name="connsiteX168" fmla="*/ 272137 w 3103982"/>
                <a:gd name="connsiteY168" fmla="*/ 881236 h 3147951"/>
                <a:gd name="connsiteX169" fmla="*/ 281791 w 3103982"/>
                <a:gd name="connsiteY169" fmla="*/ 856328 h 3147951"/>
                <a:gd name="connsiteX170" fmla="*/ 289615 w 3103982"/>
                <a:gd name="connsiteY170" fmla="*/ 845870 h 3147951"/>
                <a:gd name="connsiteX171" fmla="*/ 302866 w 3103982"/>
                <a:gd name="connsiteY171" fmla="*/ 831360 h 3147951"/>
                <a:gd name="connsiteX172" fmla="*/ 306653 w 3103982"/>
                <a:gd name="connsiteY172" fmla="*/ 826058 h 3147951"/>
                <a:gd name="connsiteX173" fmla="*/ 324468 w 3103982"/>
                <a:gd name="connsiteY173" fmla="*/ 806568 h 3147951"/>
                <a:gd name="connsiteX174" fmla="*/ 326250 w 3103982"/>
                <a:gd name="connsiteY174" fmla="*/ 804321 h 3147951"/>
                <a:gd name="connsiteX175" fmla="*/ 347331 w 3103982"/>
                <a:gd name="connsiteY175" fmla="*/ 794114 h 3147951"/>
                <a:gd name="connsiteX176" fmla="*/ 354844 w 3103982"/>
                <a:gd name="connsiteY176" fmla="*/ 796137 h 3147951"/>
                <a:gd name="connsiteX177" fmla="*/ 362883 w 3103982"/>
                <a:gd name="connsiteY177" fmla="*/ 795726 h 3147951"/>
                <a:gd name="connsiteX178" fmla="*/ 370230 w 3103982"/>
                <a:gd name="connsiteY178" fmla="*/ 800281 h 3147951"/>
                <a:gd name="connsiteX179" fmla="*/ 372136 w 3103982"/>
                <a:gd name="connsiteY179" fmla="*/ 800794 h 3147951"/>
                <a:gd name="connsiteX180" fmla="*/ 372306 w 3103982"/>
                <a:gd name="connsiteY180" fmla="*/ 801568 h 3147951"/>
                <a:gd name="connsiteX181" fmla="*/ 374201 w 3103982"/>
                <a:gd name="connsiteY181" fmla="*/ 802744 h 3147951"/>
                <a:gd name="connsiteX182" fmla="*/ 376467 w 3103982"/>
                <a:gd name="connsiteY182" fmla="*/ 816504 h 3147951"/>
                <a:gd name="connsiteX183" fmla="*/ 377020 w 3103982"/>
                <a:gd name="connsiteY183" fmla="*/ 812604 h 3147951"/>
                <a:gd name="connsiteX184" fmla="*/ 394898 w 3103982"/>
                <a:gd name="connsiteY184" fmla="*/ 704231 h 3147951"/>
                <a:gd name="connsiteX185" fmla="*/ 456118 w 3103982"/>
                <a:gd name="connsiteY185" fmla="*/ 612105 h 3147951"/>
                <a:gd name="connsiteX186" fmla="*/ 998235 w 3103982"/>
                <a:gd name="connsiteY186" fmla="*/ 224581 h 3147951"/>
                <a:gd name="connsiteX187" fmla="*/ 1592657 w 3103982"/>
                <a:gd name="connsiteY187" fmla="*/ 8173 h 3147951"/>
                <a:gd name="connsiteX188" fmla="*/ 1778920 w 3103982"/>
                <a:gd name="connsiteY188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407721 w 3103982"/>
                <a:gd name="connsiteY72" fmla="*/ 3147640 h 3147951"/>
                <a:gd name="connsiteX73" fmla="*/ 2407527 w 3103982"/>
                <a:gd name="connsiteY73" fmla="*/ 3147772 h 3147951"/>
                <a:gd name="connsiteX74" fmla="*/ 2422446 w 3103982"/>
                <a:gd name="connsiteY74" fmla="*/ 3113164 h 3147951"/>
                <a:gd name="connsiteX75" fmla="*/ 2425192 w 3103982"/>
                <a:gd name="connsiteY75" fmla="*/ 3107339 h 3147951"/>
                <a:gd name="connsiteX76" fmla="*/ 2553853 w 3103982"/>
                <a:gd name="connsiteY76" fmla="*/ 2621704 h 3147951"/>
                <a:gd name="connsiteX77" fmla="*/ 2403963 w 3103982"/>
                <a:gd name="connsiteY77" fmla="*/ 1863657 h 3147951"/>
                <a:gd name="connsiteX78" fmla="*/ 2158488 w 3103982"/>
                <a:gd name="connsiteY78" fmla="*/ 1497823 h 3147951"/>
                <a:gd name="connsiteX79" fmla="*/ 2009601 w 3103982"/>
                <a:gd name="connsiteY79" fmla="*/ 1338712 h 3147951"/>
                <a:gd name="connsiteX80" fmla="*/ 2006243 w 3103982"/>
                <a:gd name="connsiteY80" fmla="*/ 1335280 h 3147951"/>
                <a:gd name="connsiteX81" fmla="*/ 1996734 w 3103982"/>
                <a:gd name="connsiteY81" fmla="*/ 1326201 h 3147951"/>
                <a:gd name="connsiteX82" fmla="*/ 1941547 w 3103982"/>
                <a:gd name="connsiteY82" fmla="*/ 1272203 h 3147951"/>
                <a:gd name="connsiteX83" fmla="*/ 1780568 w 3103982"/>
                <a:gd name="connsiteY83" fmla="*/ 1159710 h 3147951"/>
                <a:gd name="connsiteX84" fmla="*/ 1765251 w 3103982"/>
                <a:gd name="connsiteY84" fmla="*/ 1149075 h 3147951"/>
                <a:gd name="connsiteX85" fmla="*/ 2535589 w 3103982"/>
                <a:gd name="connsiteY85" fmla="*/ 591161 h 3147951"/>
                <a:gd name="connsiteX86" fmla="*/ 1073303 w 3103982"/>
                <a:gd name="connsiteY86" fmla="*/ 352844 h 3147951"/>
                <a:gd name="connsiteX87" fmla="*/ 1071223 w 3103982"/>
                <a:gd name="connsiteY87" fmla="*/ 354568 h 3147951"/>
                <a:gd name="connsiteX88" fmla="*/ 1073303 w 3103982"/>
                <a:gd name="connsiteY88" fmla="*/ 354627 h 3147951"/>
                <a:gd name="connsiteX89" fmla="*/ 1073066 w 3103982"/>
                <a:gd name="connsiteY89" fmla="*/ 354449 h 3147951"/>
                <a:gd name="connsiteX90" fmla="*/ 1073303 w 3103982"/>
                <a:gd name="connsiteY90" fmla="*/ 352844 h 3147951"/>
                <a:gd name="connsiteX91" fmla="*/ 1778920 w 3103982"/>
                <a:gd name="connsiteY91" fmla="*/ 49 h 3147951"/>
                <a:gd name="connsiteX92" fmla="*/ 1826538 w 3103982"/>
                <a:gd name="connsiteY92" fmla="*/ 625 h 3147951"/>
                <a:gd name="connsiteX93" fmla="*/ 2086269 w 3103982"/>
                <a:gd name="connsiteY93" fmla="*/ 36613 h 3147951"/>
                <a:gd name="connsiteX94" fmla="*/ 2094933 w 3103982"/>
                <a:gd name="connsiteY94" fmla="*/ 37952 h 3147951"/>
                <a:gd name="connsiteX95" fmla="*/ 2095843 w 3103982"/>
                <a:gd name="connsiteY95" fmla="*/ 37594 h 3147951"/>
                <a:gd name="connsiteX96" fmla="*/ 2188860 w 3103982"/>
                <a:gd name="connsiteY96" fmla="*/ 86035 h 3147951"/>
                <a:gd name="connsiteX97" fmla="*/ 2243126 w 3103982"/>
                <a:gd name="connsiteY97" fmla="*/ 112662 h 3147951"/>
                <a:gd name="connsiteX98" fmla="*/ 2263412 w 3103982"/>
                <a:gd name="connsiteY98" fmla="*/ 117478 h 3147951"/>
                <a:gd name="connsiteX99" fmla="*/ 2273848 w 3103982"/>
                <a:gd name="connsiteY99" fmla="*/ 119683 h 3147951"/>
                <a:gd name="connsiteX100" fmla="*/ 2275751 w 3103982"/>
                <a:gd name="connsiteY100" fmla="*/ 120407 h 3147951"/>
                <a:gd name="connsiteX101" fmla="*/ 2280087 w 3103982"/>
                <a:gd name="connsiteY101" fmla="*/ 121436 h 3147951"/>
                <a:gd name="connsiteX102" fmla="*/ 2306260 w 3103982"/>
                <a:gd name="connsiteY102" fmla="*/ 131390 h 3147951"/>
                <a:gd name="connsiteX103" fmla="*/ 2316092 w 3103982"/>
                <a:gd name="connsiteY103" fmla="*/ 132440 h 3147951"/>
                <a:gd name="connsiteX104" fmla="*/ 2316357 w 3103982"/>
                <a:gd name="connsiteY104" fmla="*/ 131550 h 3147951"/>
                <a:gd name="connsiteX105" fmla="*/ 2317701 w 3103982"/>
                <a:gd name="connsiteY105" fmla="*/ 120339 h 3147951"/>
                <a:gd name="connsiteX106" fmla="*/ 2419258 w 3103982"/>
                <a:gd name="connsiteY106" fmla="*/ 234157 h 3147951"/>
                <a:gd name="connsiteX107" fmla="*/ 2423868 w 3103982"/>
                <a:gd name="connsiteY107" fmla="*/ 246959 h 3147951"/>
                <a:gd name="connsiteX108" fmla="*/ 2437317 w 3103982"/>
                <a:gd name="connsiteY108" fmla="*/ 273828 h 3147951"/>
                <a:gd name="connsiteX109" fmla="*/ 2437304 w 3103982"/>
                <a:gd name="connsiteY109" fmla="*/ 273674 h 3147951"/>
                <a:gd name="connsiteX110" fmla="*/ 2475030 w 3103982"/>
                <a:gd name="connsiteY110" fmla="*/ 357037 h 3147951"/>
                <a:gd name="connsiteX111" fmla="*/ 2523509 w 3103982"/>
                <a:gd name="connsiteY111" fmla="*/ 559405 h 3147951"/>
                <a:gd name="connsiteX112" fmla="*/ 1722408 w 3103982"/>
                <a:gd name="connsiteY112" fmla="*/ 1140481 h 3147951"/>
                <a:gd name="connsiteX113" fmla="*/ 574795 w 3103982"/>
                <a:gd name="connsiteY113" fmla="*/ 2738139 h 3147951"/>
                <a:gd name="connsiteX114" fmla="*/ 675021 w 3103982"/>
                <a:gd name="connsiteY114" fmla="*/ 2996388 h 3147951"/>
                <a:gd name="connsiteX115" fmla="*/ 679197 w 3103982"/>
                <a:gd name="connsiteY115" fmla="*/ 3015148 h 3147951"/>
                <a:gd name="connsiteX116" fmla="*/ 680381 w 3103982"/>
                <a:gd name="connsiteY116" fmla="*/ 3023058 h 3147951"/>
                <a:gd name="connsiteX117" fmla="*/ 686907 w 3103982"/>
                <a:gd name="connsiteY117" fmla="*/ 3031804 h 3147951"/>
                <a:gd name="connsiteX118" fmla="*/ 693326 w 3103982"/>
                <a:gd name="connsiteY118" fmla="*/ 3041737 h 3147951"/>
                <a:gd name="connsiteX119" fmla="*/ 679403 w 3103982"/>
                <a:gd name="connsiteY119" fmla="*/ 3061656 h 3147951"/>
                <a:gd name="connsiteX120" fmla="*/ 660946 w 3103982"/>
                <a:gd name="connsiteY120" fmla="*/ 3059125 h 3147951"/>
                <a:gd name="connsiteX121" fmla="*/ 647265 w 3103982"/>
                <a:gd name="connsiteY121" fmla="*/ 3057608 h 3147951"/>
                <a:gd name="connsiteX122" fmla="*/ 575822 w 3103982"/>
                <a:gd name="connsiteY122" fmla="*/ 3038469 h 3147951"/>
                <a:gd name="connsiteX123" fmla="*/ 490056 w 3103982"/>
                <a:gd name="connsiteY123" fmla="*/ 2996567 h 3147951"/>
                <a:gd name="connsiteX124" fmla="*/ 389727 w 3103982"/>
                <a:gd name="connsiteY124" fmla="*/ 2922687 h 3147951"/>
                <a:gd name="connsiteX125" fmla="*/ 245535 w 3103982"/>
                <a:gd name="connsiteY125" fmla="*/ 2797277 h 3147951"/>
                <a:gd name="connsiteX126" fmla="*/ 156203 w 3103982"/>
                <a:gd name="connsiteY126" fmla="*/ 2708895 h 3147951"/>
                <a:gd name="connsiteX127" fmla="*/ 150340 w 3103982"/>
                <a:gd name="connsiteY127" fmla="*/ 2700235 h 3147951"/>
                <a:gd name="connsiteX128" fmla="*/ 114187 w 3103982"/>
                <a:gd name="connsiteY128" fmla="*/ 2650394 h 3147951"/>
                <a:gd name="connsiteX129" fmla="*/ 79409 w 3103982"/>
                <a:gd name="connsiteY129" fmla="*/ 2587050 h 3147951"/>
                <a:gd name="connsiteX130" fmla="*/ 68956 w 3103982"/>
                <a:gd name="connsiteY130" fmla="*/ 2559063 h 3147951"/>
                <a:gd name="connsiteX131" fmla="*/ 68117 w 3103982"/>
                <a:gd name="connsiteY131" fmla="*/ 2555986 h 3147951"/>
                <a:gd name="connsiteX132" fmla="*/ 66129 w 3103982"/>
                <a:gd name="connsiteY132" fmla="*/ 2552050 h 3147951"/>
                <a:gd name="connsiteX133" fmla="*/ 61580 w 3103982"/>
                <a:gd name="connsiteY133" fmla="*/ 2542949 h 3147951"/>
                <a:gd name="connsiteX134" fmla="*/ 62487 w 3103982"/>
                <a:gd name="connsiteY134" fmla="*/ 2527660 h 3147951"/>
                <a:gd name="connsiteX135" fmla="*/ 63369 w 3103982"/>
                <a:gd name="connsiteY135" fmla="*/ 2526991 h 3147951"/>
                <a:gd name="connsiteX136" fmla="*/ 63362 w 3103982"/>
                <a:gd name="connsiteY136" fmla="*/ 2526663 h 3147951"/>
                <a:gd name="connsiteX137" fmla="*/ 78801 w 3103982"/>
                <a:gd name="connsiteY137" fmla="*/ 2511529 h 3147951"/>
                <a:gd name="connsiteX138" fmla="*/ 88164 w 3103982"/>
                <a:gd name="connsiteY138" fmla="*/ 2513149 h 3147951"/>
                <a:gd name="connsiteX139" fmla="*/ 82502 w 3103982"/>
                <a:gd name="connsiteY139" fmla="*/ 2497392 h 3147951"/>
                <a:gd name="connsiteX140" fmla="*/ 55771 w 3103982"/>
                <a:gd name="connsiteY140" fmla="*/ 2406669 h 3147951"/>
                <a:gd name="connsiteX141" fmla="*/ 35290 w 3103982"/>
                <a:gd name="connsiteY141" fmla="*/ 2320087 h 3147951"/>
                <a:gd name="connsiteX142" fmla="*/ 31889 w 3103982"/>
                <a:gd name="connsiteY142" fmla="*/ 2313303 h 3147951"/>
                <a:gd name="connsiteX143" fmla="*/ 2142 w 3103982"/>
                <a:gd name="connsiteY143" fmla="*/ 2194950 h 3147951"/>
                <a:gd name="connsiteX144" fmla="*/ 716 w 3103982"/>
                <a:gd name="connsiteY144" fmla="*/ 1948884 h 3147951"/>
                <a:gd name="connsiteX145" fmla="*/ 45947 w 3103982"/>
                <a:gd name="connsiteY145" fmla="*/ 1821572 h 3147951"/>
                <a:gd name="connsiteX146" fmla="*/ 65442 w 3103982"/>
                <a:gd name="connsiteY146" fmla="*/ 1761482 h 3147951"/>
                <a:gd name="connsiteX147" fmla="*/ 135893 w 3103982"/>
                <a:gd name="connsiteY147" fmla="*/ 1715820 h 3147951"/>
                <a:gd name="connsiteX148" fmla="*/ 144260 w 3103982"/>
                <a:gd name="connsiteY148" fmla="*/ 1710442 h 3147951"/>
                <a:gd name="connsiteX149" fmla="*/ 173221 w 3103982"/>
                <a:gd name="connsiteY149" fmla="*/ 1668045 h 3147951"/>
                <a:gd name="connsiteX150" fmla="*/ 187288 w 3103982"/>
                <a:gd name="connsiteY150" fmla="*/ 1645938 h 3147951"/>
                <a:gd name="connsiteX151" fmla="*/ 179116 w 3103982"/>
                <a:gd name="connsiteY151" fmla="*/ 1644956 h 3147951"/>
                <a:gd name="connsiteX152" fmla="*/ 178710 w 3103982"/>
                <a:gd name="connsiteY152" fmla="*/ 1644483 h 3147951"/>
                <a:gd name="connsiteX153" fmla="*/ 177361 w 3103982"/>
                <a:gd name="connsiteY153" fmla="*/ 1644333 h 3147951"/>
                <a:gd name="connsiteX154" fmla="*/ 174086 w 3103982"/>
                <a:gd name="connsiteY154" fmla="*/ 1639105 h 3147951"/>
                <a:gd name="connsiteX155" fmla="*/ 173892 w 3103982"/>
                <a:gd name="connsiteY155" fmla="*/ 1638880 h 3147951"/>
                <a:gd name="connsiteX156" fmla="*/ 173869 w 3103982"/>
                <a:gd name="connsiteY156" fmla="*/ 1638759 h 3147951"/>
                <a:gd name="connsiteX157" fmla="*/ 171217 w 3103982"/>
                <a:gd name="connsiteY157" fmla="*/ 1634526 h 3147951"/>
                <a:gd name="connsiteX158" fmla="*/ 171445 w 3103982"/>
                <a:gd name="connsiteY158" fmla="*/ 1626108 h 3147951"/>
                <a:gd name="connsiteX159" fmla="*/ 170883 w 3103982"/>
                <a:gd name="connsiteY159" fmla="*/ 1623174 h 3147951"/>
                <a:gd name="connsiteX160" fmla="*/ 178907 w 3103982"/>
                <a:gd name="connsiteY160" fmla="*/ 1555892 h 3147951"/>
                <a:gd name="connsiteX161" fmla="*/ 182057 w 3103982"/>
                <a:gd name="connsiteY161" fmla="*/ 1457109 h 3147951"/>
                <a:gd name="connsiteX162" fmla="*/ 179086 w 3103982"/>
                <a:gd name="connsiteY162" fmla="*/ 1314284 h 3147951"/>
                <a:gd name="connsiteX163" fmla="*/ 232816 w 3103982"/>
                <a:gd name="connsiteY163" fmla="*/ 982689 h 3147951"/>
                <a:gd name="connsiteX164" fmla="*/ 235443 w 3103982"/>
                <a:gd name="connsiteY164" fmla="*/ 975911 h 3147951"/>
                <a:gd name="connsiteX165" fmla="*/ 246036 w 3103982"/>
                <a:gd name="connsiteY165" fmla="*/ 941776 h 3147951"/>
                <a:gd name="connsiteX166" fmla="*/ 258666 w 3103982"/>
                <a:gd name="connsiteY166" fmla="*/ 908232 h 3147951"/>
                <a:gd name="connsiteX167" fmla="*/ 272137 w 3103982"/>
                <a:gd name="connsiteY167" fmla="*/ 881236 h 3147951"/>
                <a:gd name="connsiteX168" fmla="*/ 281791 w 3103982"/>
                <a:gd name="connsiteY168" fmla="*/ 856328 h 3147951"/>
                <a:gd name="connsiteX169" fmla="*/ 289615 w 3103982"/>
                <a:gd name="connsiteY169" fmla="*/ 845870 h 3147951"/>
                <a:gd name="connsiteX170" fmla="*/ 302866 w 3103982"/>
                <a:gd name="connsiteY170" fmla="*/ 831360 h 3147951"/>
                <a:gd name="connsiteX171" fmla="*/ 306653 w 3103982"/>
                <a:gd name="connsiteY171" fmla="*/ 826058 h 3147951"/>
                <a:gd name="connsiteX172" fmla="*/ 324468 w 3103982"/>
                <a:gd name="connsiteY172" fmla="*/ 806568 h 3147951"/>
                <a:gd name="connsiteX173" fmla="*/ 326250 w 3103982"/>
                <a:gd name="connsiteY173" fmla="*/ 804321 h 3147951"/>
                <a:gd name="connsiteX174" fmla="*/ 347331 w 3103982"/>
                <a:gd name="connsiteY174" fmla="*/ 794114 h 3147951"/>
                <a:gd name="connsiteX175" fmla="*/ 354844 w 3103982"/>
                <a:gd name="connsiteY175" fmla="*/ 796137 h 3147951"/>
                <a:gd name="connsiteX176" fmla="*/ 362883 w 3103982"/>
                <a:gd name="connsiteY176" fmla="*/ 795726 h 3147951"/>
                <a:gd name="connsiteX177" fmla="*/ 370230 w 3103982"/>
                <a:gd name="connsiteY177" fmla="*/ 800281 h 3147951"/>
                <a:gd name="connsiteX178" fmla="*/ 372136 w 3103982"/>
                <a:gd name="connsiteY178" fmla="*/ 800794 h 3147951"/>
                <a:gd name="connsiteX179" fmla="*/ 372306 w 3103982"/>
                <a:gd name="connsiteY179" fmla="*/ 801568 h 3147951"/>
                <a:gd name="connsiteX180" fmla="*/ 374201 w 3103982"/>
                <a:gd name="connsiteY180" fmla="*/ 802744 h 3147951"/>
                <a:gd name="connsiteX181" fmla="*/ 376467 w 3103982"/>
                <a:gd name="connsiteY181" fmla="*/ 816504 h 3147951"/>
                <a:gd name="connsiteX182" fmla="*/ 377020 w 3103982"/>
                <a:gd name="connsiteY182" fmla="*/ 812604 h 3147951"/>
                <a:gd name="connsiteX183" fmla="*/ 394898 w 3103982"/>
                <a:gd name="connsiteY183" fmla="*/ 704231 h 3147951"/>
                <a:gd name="connsiteX184" fmla="*/ 456118 w 3103982"/>
                <a:gd name="connsiteY184" fmla="*/ 612105 h 3147951"/>
                <a:gd name="connsiteX185" fmla="*/ 998235 w 3103982"/>
                <a:gd name="connsiteY185" fmla="*/ 224581 h 3147951"/>
                <a:gd name="connsiteX186" fmla="*/ 1592657 w 3103982"/>
                <a:gd name="connsiteY186" fmla="*/ 8173 h 3147951"/>
                <a:gd name="connsiteX187" fmla="*/ 1778920 w 3103982"/>
                <a:gd name="connsiteY187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407721 w 3103982"/>
                <a:gd name="connsiteY72" fmla="*/ 3147640 h 3147951"/>
                <a:gd name="connsiteX73" fmla="*/ 2407527 w 3103982"/>
                <a:gd name="connsiteY73" fmla="*/ 3147772 h 3147951"/>
                <a:gd name="connsiteX74" fmla="*/ 2422446 w 3103982"/>
                <a:gd name="connsiteY74" fmla="*/ 3113164 h 3147951"/>
                <a:gd name="connsiteX75" fmla="*/ 2553853 w 3103982"/>
                <a:gd name="connsiteY75" fmla="*/ 2621704 h 3147951"/>
                <a:gd name="connsiteX76" fmla="*/ 2403963 w 3103982"/>
                <a:gd name="connsiteY76" fmla="*/ 1863657 h 3147951"/>
                <a:gd name="connsiteX77" fmla="*/ 2158488 w 3103982"/>
                <a:gd name="connsiteY77" fmla="*/ 1497823 h 3147951"/>
                <a:gd name="connsiteX78" fmla="*/ 2009601 w 3103982"/>
                <a:gd name="connsiteY78" fmla="*/ 1338712 h 3147951"/>
                <a:gd name="connsiteX79" fmla="*/ 2006243 w 3103982"/>
                <a:gd name="connsiteY79" fmla="*/ 1335280 h 3147951"/>
                <a:gd name="connsiteX80" fmla="*/ 1996734 w 3103982"/>
                <a:gd name="connsiteY80" fmla="*/ 1326201 h 3147951"/>
                <a:gd name="connsiteX81" fmla="*/ 1941547 w 3103982"/>
                <a:gd name="connsiteY81" fmla="*/ 1272203 h 3147951"/>
                <a:gd name="connsiteX82" fmla="*/ 1780568 w 3103982"/>
                <a:gd name="connsiteY82" fmla="*/ 1159710 h 3147951"/>
                <a:gd name="connsiteX83" fmla="*/ 1765251 w 3103982"/>
                <a:gd name="connsiteY83" fmla="*/ 1149075 h 3147951"/>
                <a:gd name="connsiteX84" fmla="*/ 2535589 w 3103982"/>
                <a:gd name="connsiteY84" fmla="*/ 591161 h 3147951"/>
                <a:gd name="connsiteX85" fmla="*/ 1073303 w 3103982"/>
                <a:gd name="connsiteY85" fmla="*/ 352844 h 3147951"/>
                <a:gd name="connsiteX86" fmla="*/ 1071223 w 3103982"/>
                <a:gd name="connsiteY86" fmla="*/ 354568 h 3147951"/>
                <a:gd name="connsiteX87" fmla="*/ 1073303 w 3103982"/>
                <a:gd name="connsiteY87" fmla="*/ 354627 h 3147951"/>
                <a:gd name="connsiteX88" fmla="*/ 1073066 w 3103982"/>
                <a:gd name="connsiteY88" fmla="*/ 354449 h 3147951"/>
                <a:gd name="connsiteX89" fmla="*/ 1073303 w 3103982"/>
                <a:gd name="connsiteY89" fmla="*/ 352844 h 3147951"/>
                <a:gd name="connsiteX90" fmla="*/ 1778920 w 3103982"/>
                <a:gd name="connsiteY90" fmla="*/ 49 h 3147951"/>
                <a:gd name="connsiteX91" fmla="*/ 1826538 w 3103982"/>
                <a:gd name="connsiteY91" fmla="*/ 625 h 3147951"/>
                <a:gd name="connsiteX92" fmla="*/ 2086269 w 3103982"/>
                <a:gd name="connsiteY92" fmla="*/ 36613 h 3147951"/>
                <a:gd name="connsiteX93" fmla="*/ 2094933 w 3103982"/>
                <a:gd name="connsiteY93" fmla="*/ 37952 h 3147951"/>
                <a:gd name="connsiteX94" fmla="*/ 2095843 w 3103982"/>
                <a:gd name="connsiteY94" fmla="*/ 37594 h 3147951"/>
                <a:gd name="connsiteX95" fmla="*/ 2188860 w 3103982"/>
                <a:gd name="connsiteY95" fmla="*/ 86035 h 3147951"/>
                <a:gd name="connsiteX96" fmla="*/ 2243126 w 3103982"/>
                <a:gd name="connsiteY96" fmla="*/ 112662 h 3147951"/>
                <a:gd name="connsiteX97" fmla="*/ 2263412 w 3103982"/>
                <a:gd name="connsiteY97" fmla="*/ 117478 h 3147951"/>
                <a:gd name="connsiteX98" fmla="*/ 2273848 w 3103982"/>
                <a:gd name="connsiteY98" fmla="*/ 119683 h 3147951"/>
                <a:gd name="connsiteX99" fmla="*/ 2275751 w 3103982"/>
                <a:gd name="connsiteY99" fmla="*/ 120407 h 3147951"/>
                <a:gd name="connsiteX100" fmla="*/ 2280087 w 3103982"/>
                <a:gd name="connsiteY100" fmla="*/ 121436 h 3147951"/>
                <a:gd name="connsiteX101" fmla="*/ 2306260 w 3103982"/>
                <a:gd name="connsiteY101" fmla="*/ 131390 h 3147951"/>
                <a:gd name="connsiteX102" fmla="*/ 2316092 w 3103982"/>
                <a:gd name="connsiteY102" fmla="*/ 132440 h 3147951"/>
                <a:gd name="connsiteX103" fmla="*/ 2316357 w 3103982"/>
                <a:gd name="connsiteY103" fmla="*/ 131550 h 3147951"/>
                <a:gd name="connsiteX104" fmla="*/ 2317701 w 3103982"/>
                <a:gd name="connsiteY104" fmla="*/ 120339 h 3147951"/>
                <a:gd name="connsiteX105" fmla="*/ 2419258 w 3103982"/>
                <a:gd name="connsiteY105" fmla="*/ 234157 h 3147951"/>
                <a:gd name="connsiteX106" fmla="*/ 2423868 w 3103982"/>
                <a:gd name="connsiteY106" fmla="*/ 246959 h 3147951"/>
                <a:gd name="connsiteX107" fmla="*/ 2437317 w 3103982"/>
                <a:gd name="connsiteY107" fmla="*/ 273828 h 3147951"/>
                <a:gd name="connsiteX108" fmla="*/ 2437304 w 3103982"/>
                <a:gd name="connsiteY108" fmla="*/ 273674 h 3147951"/>
                <a:gd name="connsiteX109" fmla="*/ 2475030 w 3103982"/>
                <a:gd name="connsiteY109" fmla="*/ 357037 h 3147951"/>
                <a:gd name="connsiteX110" fmla="*/ 2523509 w 3103982"/>
                <a:gd name="connsiteY110" fmla="*/ 559405 h 3147951"/>
                <a:gd name="connsiteX111" fmla="*/ 1722408 w 3103982"/>
                <a:gd name="connsiteY111" fmla="*/ 1140481 h 3147951"/>
                <a:gd name="connsiteX112" fmla="*/ 574795 w 3103982"/>
                <a:gd name="connsiteY112" fmla="*/ 2738139 h 3147951"/>
                <a:gd name="connsiteX113" fmla="*/ 675021 w 3103982"/>
                <a:gd name="connsiteY113" fmla="*/ 2996388 h 3147951"/>
                <a:gd name="connsiteX114" fmla="*/ 679197 w 3103982"/>
                <a:gd name="connsiteY114" fmla="*/ 3015148 h 3147951"/>
                <a:gd name="connsiteX115" fmla="*/ 680381 w 3103982"/>
                <a:gd name="connsiteY115" fmla="*/ 3023058 h 3147951"/>
                <a:gd name="connsiteX116" fmla="*/ 686907 w 3103982"/>
                <a:gd name="connsiteY116" fmla="*/ 3031804 h 3147951"/>
                <a:gd name="connsiteX117" fmla="*/ 693326 w 3103982"/>
                <a:gd name="connsiteY117" fmla="*/ 3041737 h 3147951"/>
                <a:gd name="connsiteX118" fmla="*/ 679403 w 3103982"/>
                <a:gd name="connsiteY118" fmla="*/ 3061656 h 3147951"/>
                <a:gd name="connsiteX119" fmla="*/ 660946 w 3103982"/>
                <a:gd name="connsiteY119" fmla="*/ 3059125 h 3147951"/>
                <a:gd name="connsiteX120" fmla="*/ 647265 w 3103982"/>
                <a:gd name="connsiteY120" fmla="*/ 3057608 h 3147951"/>
                <a:gd name="connsiteX121" fmla="*/ 575822 w 3103982"/>
                <a:gd name="connsiteY121" fmla="*/ 3038469 h 3147951"/>
                <a:gd name="connsiteX122" fmla="*/ 490056 w 3103982"/>
                <a:gd name="connsiteY122" fmla="*/ 2996567 h 3147951"/>
                <a:gd name="connsiteX123" fmla="*/ 389727 w 3103982"/>
                <a:gd name="connsiteY123" fmla="*/ 2922687 h 3147951"/>
                <a:gd name="connsiteX124" fmla="*/ 245535 w 3103982"/>
                <a:gd name="connsiteY124" fmla="*/ 2797277 h 3147951"/>
                <a:gd name="connsiteX125" fmla="*/ 156203 w 3103982"/>
                <a:gd name="connsiteY125" fmla="*/ 2708895 h 3147951"/>
                <a:gd name="connsiteX126" fmla="*/ 150340 w 3103982"/>
                <a:gd name="connsiteY126" fmla="*/ 2700235 h 3147951"/>
                <a:gd name="connsiteX127" fmla="*/ 114187 w 3103982"/>
                <a:gd name="connsiteY127" fmla="*/ 2650394 h 3147951"/>
                <a:gd name="connsiteX128" fmla="*/ 79409 w 3103982"/>
                <a:gd name="connsiteY128" fmla="*/ 2587050 h 3147951"/>
                <a:gd name="connsiteX129" fmla="*/ 68956 w 3103982"/>
                <a:gd name="connsiteY129" fmla="*/ 2559063 h 3147951"/>
                <a:gd name="connsiteX130" fmla="*/ 68117 w 3103982"/>
                <a:gd name="connsiteY130" fmla="*/ 2555986 h 3147951"/>
                <a:gd name="connsiteX131" fmla="*/ 66129 w 3103982"/>
                <a:gd name="connsiteY131" fmla="*/ 2552050 h 3147951"/>
                <a:gd name="connsiteX132" fmla="*/ 61580 w 3103982"/>
                <a:gd name="connsiteY132" fmla="*/ 2542949 h 3147951"/>
                <a:gd name="connsiteX133" fmla="*/ 62487 w 3103982"/>
                <a:gd name="connsiteY133" fmla="*/ 2527660 h 3147951"/>
                <a:gd name="connsiteX134" fmla="*/ 63369 w 3103982"/>
                <a:gd name="connsiteY134" fmla="*/ 2526991 h 3147951"/>
                <a:gd name="connsiteX135" fmla="*/ 63362 w 3103982"/>
                <a:gd name="connsiteY135" fmla="*/ 2526663 h 3147951"/>
                <a:gd name="connsiteX136" fmla="*/ 78801 w 3103982"/>
                <a:gd name="connsiteY136" fmla="*/ 2511529 h 3147951"/>
                <a:gd name="connsiteX137" fmla="*/ 88164 w 3103982"/>
                <a:gd name="connsiteY137" fmla="*/ 2513149 h 3147951"/>
                <a:gd name="connsiteX138" fmla="*/ 82502 w 3103982"/>
                <a:gd name="connsiteY138" fmla="*/ 2497392 h 3147951"/>
                <a:gd name="connsiteX139" fmla="*/ 55771 w 3103982"/>
                <a:gd name="connsiteY139" fmla="*/ 2406669 h 3147951"/>
                <a:gd name="connsiteX140" fmla="*/ 35290 w 3103982"/>
                <a:gd name="connsiteY140" fmla="*/ 2320087 h 3147951"/>
                <a:gd name="connsiteX141" fmla="*/ 31889 w 3103982"/>
                <a:gd name="connsiteY141" fmla="*/ 2313303 h 3147951"/>
                <a:gd name="connsiteX142" fmla="*/ 2142 w 3103982"/>
                <a:gd name="connsiteY142" fmla="*/ 2194950 h 3147951"/>
                <a:gd name="connsiteX143" fmla="*/ 716 w 3103982"/>
                <a:gd name="connsiteY143" fmla="*/ 1948884 h 3147951"/>
                <a:gd name="connsiteX144" fmla="*/ 45947 w 3103982"/>
                <a:gd name="connsiteY144" fmla="*/ 1821572 h 3147951"/>
                <a:gd name="connsiteX145" fmla="*/ 65442 w 3103982"/>
                <a:gd name="connsiteY145" fmla="*/ 1761482 h 3147951"/>
                <a:gd name="connsiteX146" fmla="*/ 135893 w 3103982"/>
                <a:gd name="connsiteY146" fmla="*/ 1715820 h 3147951"/>
                <a:gd name="connsiteX147" fmla="*/ 144260 w 3103982"/>
                <a:gd name="connsiteY147" fmla="*/ 1710442 h 3147951"/>
                <a:gd name="connsiteX148" fmla="*/ 173221 w 3103982"/>
                <a:gd name="connsiteY148" fmla="*/ 1668045 h 3147951"/>
                <a:gd name="connsiteX149" fmla="*/ 187288 w 3103982"/>
                <a:gd name="connsiteY149" fmla="*/ 1645938 h 3147951"/>
                <a:gd name="connsiteX150" fmla="*/ 179116 w 3103982"/>
                <a:gd name="connsiteY150" fmla="*/ 1644956 h 3147951"/>
                <a:gd name="connsiteX151" fmla="*/ 178710 w 3103982"/>
                <a:gd name="connsiteY151" fmla="*/ 1644483 h 3147951"/>
                <a:gd name="connsiteX152" fmla="*/ 177361 w 3103982"/>
                <a:gd name="connsiteY152" fmla="*/ 1644333 h 3147951"/>
                <a:gd name="connsiteX153" fmla="*/ 174086 w 3103982"/>
                <a:gd name="connsiteY153" fmla="*/ 1639105 h 3147951"/>
                <a:gd name="connsiteX154" fmla="*/ 173892 w 3103982"/>
                <a:gd name="connsiteY154" fmla="*/ 1638880 h 3147951"/>
                <a:gd name="connsiteX155" fmla="*/ 173869 w 3103982"/>
                <a:gd name="connsiteY155" fmla="*/ 1638759 h 3147951"/>
                <a:gd name="connsiteX156" fmla="*/ 171217 w 3103982"/>
                <a:gd name="connsiteY156" fmla="*/ 1634526 h 3147951"/>
                <a:gd name="connsiteX157" fmla="*/ 171445 w 3103982"/>
                <a:gd name="connsiteY157" fmla="*/ 1626108 h 3147951"/>
                <a:gd name="connsiteX158" fmla="*/ 170883 w 3103982"/>
                <a:gd name="connsiteY158" fmla="*/ 1623174 h 3147951"/>
                <a:gd name="connsiteX159" fmla="*/ 178907 w 3103982"/>
                <a:gd name="connsiteY159" fmla="*/ 1555892 h 3147951"/>
                <a:gd name="connsiteX160" fmla="*/ 182057 w 3103982"/>
                <a:gd name="connsiteY160" fmla="*/ 1457109 h 3147951"/>
                <a:gd name="connsiteX161" fmla="*/ 179086 w 3103982"/>
                <a:gd name="connsiteY161" fmla="*/ 1314284 h 3147951"/>
                <a:gd name="connsiteX162" fmla="*/ 232816 w 3103982"/>
                <a:gd name="connsiteY162" fmla="*/ 982689 h 3147951"/>
                <a:gd name="connsiteX163" fmla="*/ 235443 w 3103982"/>
                <a:gd name="connsiteY163" fmla="*/ 975911 h 3147951"/>
                <a:gd name="connsiteX164" fmla="*/ 246036 w 3103982"/>
                <a:gd name="connsiteY164" fmla="*/ 941776 h 3147951"/>
                <a:gd name="connsiteX165" fmla="*/ 258666 w 3103982"/>
                <a:gd name="connsiteY165" fmla="*/ 908232 h 3147951"/>
                <a:gd name="connsiteX166" fmla="*/ 272137 w 3103982"/>
                <a:gd name="connsiteY166" fmla="*/ 881236 h 3147951"/>
                <a:gd name="connsiteX167" fmla="*/ 281791 w 3103982"/>
                <a:gd name="connsiteY167" fmla="*/ 856328 h 3147951"/>
                <a:gd name="connsiteX168" fmla="*/ 289615 w 3103982"/>
                <a:gd name="connsiteY168" fmla="*/ 845870 h 3147951"/>
                <a:gd name="connsiteX169" fmla="*/ 302866 w 3103982"/>
                <a:gd name="connsiteY169" fmla="*/ 831360 h 3147951"/>
                <a:gd name="connsiteX170" fmla="*/ 306653 w 3103982"/>
                <a:gd name="connsiteY170" fmla="*/ 826058 h 3147951"/>
                <a:gd name="connsiteX171" fmla="*/ 324468 w 3103982"/>
                <a:gd name="connsiteY171" fmla="*/ 806568 h 3147951"/>
                <a:gd name="connsiteX172" fmla="*/ 326250 w 3103982"/>
                <a:gd name="connsiteY172" fmla="*/ 804321 h 3147951"/>
                <a:gd name="connsiteX173" fmla="*/ 347331 w 3103982"/>
                <a:gd name="connsiteY173" fmla="*/ 794114 h 3147951"/>
                <a:gd name="connsiteX174" fmla="*/ 354844 w 3103982"/>
                <a:gd name="connsiteY174" fmla="*/ 796137 h 3147951"/>
                <a:gd name="connsiteX175" fmla="*/ 362883 w 3103982"/>
                <a:gd name="connsiteY175" fmla="*/ 795726 h 3147951"/>
                <a:gd name="connsiteX176" fmla="*/ 370230 w 3103982"/>
                <a:gd name="connsiteY176" fmla="*/ 800281 h 3147951"/>
                <a:gd name="connsiteX177" fmla="*/ 372136 w 3103982"/>
                <a:gd name="connsiteY177" fmla="*/ 800794 h 3147951"/>
                <a:gd name="connsiteX178" fmla="*/ 372306 w 3103982"/>
                <a:gd name="connsiteY178" fmla="*/ 801568 h 3147951"/>
                <a:gd name="connsiteX179" fmla="*/ 374201 w 3103982"/>
                <a:gd name="connsiteY179" fmla="*/ 802744 h 3147951"/>
                <a:gd name="connsiteX180" fmla="*/ 376467 w 3103982"/>
                <a:gd name="connsiteY180" fmla="*/ 816504 h 3147951"/>
                <a:gd name="connsiteX181" fmla="*/ 377020 w 3103982"/>
                <a:gd name="connsiteY181" fmla="*/ 812604 h 3147951"/>
                <a:gd name="connsiteX182" fmla="*/ 394898 w 3103982"/>
                <a:gd name="connsiteY182" fmla="*/ 704231 h 3147951"/>
                <a:gd name="connsiteX183" fmla="*/ 456118 w 3103982"/>
                <a:gd name="connsiteY183" fmla="*/ 612105 h 3147951"/>
                <a:gd name="connsiteX184" fmla="*/ 998235 w 3103982"/>
                <a:gd name="connsiteY184" fmla="*/ 224581 h 3147951"/>
                <a:gd name="connsiteX185" fmla="*/ 1592657 w 3103982"/>
                <a:gd name="connsiteY185" fmla="*/ 8173 h 3147951"/>
                <a:gd name="connsiteX186" fmla="*/ 1778920 w 3103982"/>
                <a:gd name="connsiteY186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407721 w 3103982"/>
                <a:gd name="connsiteY72" fmla="*/ 3147640 h 3147951"/>
                <a:gd name="connsiteX73" fmla="*/ 2407527 w 3103982"/>
                <a:gd name="connsiteY73" fmla="*/ 3147772 h 3147951"/>
                <a:gd name="connsiteX74" fmla="*/ 2553853 w 3103982"/>
                <a:gd name="connsiteY74" fmla="*/ 2621704 h 3147951"/>
                <a:gd name="connsiteX75" fmla="*/ 2403963 w 3103982"/>
                <a:gd name="connsiteY75" fmla="*/ 1863657 h 3147951"/>
                <a:gd name="connsiteX76" fmla="*/ 2158488 w 3103982"/>
                <a:gd name="connsiteY76" fmla="*/ 1497823 h 3147951"/>
                <a:gd name="connsiteX77" fmla="*/ 2009601 w 3103982"/>
                <a:gd name="connsiteY77" fmla="*/ 1338712 h 3147951"/>
                <a:gd name="connsiteX78" fmla="*/ 2006243 w 3103982"/>
                <a:gd name="connsiteY78" fmla="*/ 1335280 h 3147951"/>
                <a:gd name="connsiteX79" fmla="*/ 1996734 w 3103982"/>
                <a:gd name="connsiteY79" fmla="*/ 1326201 h 3147951"/>
                <a:gd name="connsiteX80" fmla="*/ 1941547 w 3103982"/>
                <a:gd name="connsiteY80" fmla="*/ 1272203 h 3147951"/>
                <a:gd name="connsiteX81" fmla="*/ 1780568 w 3103982"/>
                <a:gd name="connsiteY81" fmla="*/ 1159710 h 3147951"/>
                <a:gd name="connsiteX82" fmla="*/ 1765251 w 3103982"/>
                <a:gd name="connsiteY82" fmla="*/ 1149075 h 3147951"/>
                <a:gd name="connsiteX83" fmla="*/ 2535589 w 3103982"/>
                <a:gd name="connsiteY83" fmla="*/ 591161 h 3147951"/>
                <a:gd name="connsiteX84" fmla="*/ 1073303 w 3103982"/>
                <a:gd name="connsiteY84" fmla="*/ 352844 h 3147951"/>
                <a:gd name="connsiteX85" fmla="*/ 1071223 w 3103982"/>
                <a:gd name="connsiteY85" fmla="*/ 354568 h 3147951"/>
                <a:gd name="connsiteX86" fmla="*/ 1073303 w 3103982"/>
                <a:gd name="connsiteY86" fmla="*/ 354627 h 3147951"/>
                <a:gd name="connsiteX87" fmla="*/ 1073066 w 3103982"/>
                <a:gd name="connsiteY87" fmla="*/ 354449 h 3147951"/>
                <a:gd name="connsiteX88" fmla="*/ 1073303 w 3103982"/>
                <a:gd name="connsiteY88" fmla="*/ 352844 h 3147951"/>
                <a:gd name="connsiteX89" fmla="*/ 1778920 w 3103982"/>
                <a:gd name="connsiteY89" fmla="*/ 49 h 3147951"/>
                <a:gd name="connsiteX90" fmla="*/ 1826538 w 3103982"/>
                <a:gd name="connsiteY90" fmla="*/ 625 h 3147951"/>
                <a:gd name="connsiteX91" fmla="*/ 2086269 w 3103982"/>
                <a:gd name="connsiteY91" fmla="*/ 36613 h 3147951"/>
                <a:gd name="connsiteX92" fmla="*/ 2094933 w 3103982"/>
                <a:gd name="connsiteY92" fmla="*/ 37952 h 3147951"/>
                <a:gd name="connsiteX93" fmla="*/ 2095843 w 3103982"/>
                <a:gd name="connsiteY93" fmla="*/ 37594 h 3147951"/>
                <a:gd name="connsiteX94" fmla="*/ 2188860 w 3103982"/>
                <a:gd name="connsiteY94" fmla="*/ 86035 h 3147951"/>
                <a:gd name="connsiteX95" fmla="*/ 2243126 w 3103982"/>
                <a:gd name="connsiteY95" fmla="*/ 112662 h 3147951"/>
                <a:gd name="connsiteX96" fmla="*/ 2263412 w 3103982"/>
                <a:gd name="connsiteY96" fmla="*/ 117478 h 3147951"/>
                <a:gd name="connsiteX97" fmla="*/ 2273848 w 3103982"/>
                <a:gd name="connsiteY97" fmla="*/ 119683 h 3147951"/>
                <a:gd name="connsiteX98" fmla="*/ 2275751 w 3103982"/>
                <a:gd name="connsiteY98" fmla="*/ 120407 h 3147951"/>
                <a:gd name="connsiteX99" fmla="*/ 2280087 w 3103982"/>
                <a:gd name="connsiteY99" fmla="*/ 121436 h 3147951"/>
                <a:gd name="connsiteX100" fmla="*/ 2306260 w 3103982"/>
                <a:gd name="connsiteY100" fmla="*/ 131390 h 3147951"/>
                <a:gd name="connsiteX101" fmla="*/ 2316092 w 3103982"/>
                <a:gd name="connsiteY101" fmla="*/ 132440 h 3147951"/>
                <a:gd name="connsiteX102" fmla="*/ 2316357 w 3103982"/>
                <a:gd name="connsiteY102" fmla="*/ 131550 h 3147951"/>
                <a:gd name="connsiteX103" fmla="*/ 2317701 w 3103982"/>
                <a:gd name="connsiteY103" fmla="*/ 120339 h 3147951"/>
                <a:gd name="connsiteX104" fmla="*/ 2419258 w 3103982"/>
                <a:gd name="connsiteY104" fmla="*/ 234157 h 3147951"/>
                <a:gd name="connsiteX105" fmla="*/ 2423868 w 3103982"/>
                <a:gd name="connsiteY105" fmla="*/ 246959 h 3147951"/>
                <a:gd name="connsiteX106" fmla="*/ 2437317 w 3103982"/>
                <a:gd name="connsiteY106" fmla="*/ 273828 h 3147951"/>
                <a:gd name="connsiteX107" fmla="*/ 2437304 w 3103982"/>
                <a:gd name="connsiteY107" fmla="*/ 273674 h 3147951"/>
                <a:gd name="connsiteX108" fmla="*/ 2475030 w 3103982"/>
                <a:gd name="connsiteY108" fmla="*/ 357037 h 3147951"/>
                <a:gd name="connsiteX109" fmla="*/ 2523509 w 3103982"/>
                <a:gd name="connsiteY109" fmla="*/ 559405 h 3147951"/>
                <a:gd name="connsiteX110" fmla="*/ 1722408 w 3103982"/>
                <a:gd name="connsiteY110" fmla="*/ 1140481 h 3147951"/>
                <a:gd name="connsiteX111" fmla="*/ 574795 w 3103982"/>
                <a:gd name="connsiteY111" fmla="*/ 2738139 h 3147951"/>
                <a:gd name="connsiteX112" fmla="*/ 675021 w 3103982"/>
                <a:gd name="connsiteY112" fmla="*/ 2996388 h 3147951"/>
                <a:gd name="connsiteX113" fmla="*/ 679197 w 3103982"/>
                <a:gd name="connsiteY113" fmla="*/ 3015148 h 3147951"/>
                <a:gd name="connsiteX114" fmla="*/ 680381 w 3103982"/>
                <a:gd name="connsiteY114" fmla="*/ 3023058 h 3147951"/>
                <a:gd name="connsiteX115" fmla="*/ 686907 w 3103982"/>
                <a:gd name="connsiteY115" fmla="*/ 3031804 h 3147951"/>
                <a:gd name="connsiteX116" fmla="*/ 693326 w 3103982"/>
                <a:gd name="connsiteY116" fmla="*/ 3041737 h 3147951"/>
                <a:gd name="connsiteX117" fmla="*/ 679403 w 3103982"/>
                <a:gd name="connsiteY117" fmla="*/ 3061656 h 3147951"/>
                <a:gd name="connsiteX118" fmla="*/ 660946 w 3103982"/>
                <a:gd name="connsiteY118" fmla="*/ 3059125 h 3147951"/>
                <a:gd name="connsiteX119" fmla="*/ 647265 w 3103982"/>
                <a:gd name="connsiteY119" fmla="*/ 3057608 h 3147951"/>
                <a:gd name="connsiteX120" fmla="*/ 575822 w 3103982"/>
                <a:gd name="connsiteY120" fmla="*/ 3038469 h 3147951"/>
                <a:gd name="connsiteX121" fmla="*/ 490056 w 3103982"/>
                <a:gd name="connsiteY121" fmla="*/ 2996567 h 3147951"/>
                <a:gd name="connsiteX122" fmla="*/ 389727 w 3103982"/>
                <a:gd name="connsiteY122" fmla="*/ 2922687 h 3147951"/>
                <a:gd name="connsiteX123" fmla="*/ 245535 w 3103982"/>
                <a:gd name="connsiteY123" fmla="*/ 2797277 h 3147951"/>
                <a:gd name="connsiteX124" fmla="*/ 156203 w 3103982"/>
                <a:gd name="connsiteY124" fmla="*/ 2708895 h 3147951"/>
                <a:gd name="connsiteX125" fmla="*/ 150340 w 3103982"/>
                <a:gd name="connsiteY125" fmla="*/ 2700235 h 3147951"/>
                <a:gd name="connsiteX126" fmla="*/ 114187 w 3103982"/>
                <a:gd name="connsiteY126" fmla="*/ 2650394 h 3147951"/>
                <a:gd name="connsiteX127" fmla="*/ 79409 w 3103982"/>
                <a:gd name="connsiteY127" fmla="*/ 2587050 h 3147951"/>
                <a:gd name="connsiteX128" fmla="*/ 68956 w 3103982"/>
                <a:gd name="connsiteY128" fmla="*/ 2559063 h 3147951"/>
                <a:gd name="connsiteX129" fmla="*/ 68117 w 3103982"/>
                <a:gd name="connsiteY129" fmla="*/ 2555986 h 3147951"/>
                <a:gd name="connsiteX130" fmla="*/ 66129 w 3103982"/>
                <a:gd name="connsiteY130" fmla="*/ 2552050 h 3147951"/>
                <a:gd name="connsiteX131" fmla="*/ 61580 w 3103982"/>
                <a:gd name="connsiteY131" fmla="*/ 2542949 h 3147951"/>
                <a:gd name="connsiteX132" fmla="*/ 62487 w 3103982"/>
                <a:gd name="connsiteY132" fmla="*/ 2527660 h 3147951"/>
                <a:gd name="connsiteX133" fmla="*/ 63369 w 3103982"/>
                <a:gd name="connsiteY133" fmla="*/ 2526991 h 3147951"/>
                <a:gd name="connsiteX134" fmla="*/ 63362 w 3103982"/>
                <a:gd name="connsiteY134" fmla="*/ 2526663 h 3147951"/>
                <a:gd name="connsiteX135" fmla="*/ 78801 w 3103982"/>
                <a:gd name="connsiteY135" fmla="*/ 2511529 h 3147951"/>
                <a:gd name="connsiteX136" fmla="*/ 88164 w 3103982"/>
                <a:gd name="connsiteY136" fmla="*/ 2513149 h 3147951"/>
                <a:gd name="connsiteX137" fmla="*/ 82502 w 3103982"/>
                <a:gd name="connsiteY137" fmla="*/ 2497392 h 3147951"/>
                <a:gd name="connsiteX138" fmla="*/ 55771 w 3103982"/>
                <a:gd name="connsiteY138" fmla="*/ 2406669 h 3147951"/>
                <a:gd name="connsiteX139" fmla="*/ 35290 w 3103982"/>
                <a:gd name="connsiteY139" fmla="*/ 2320087 h 3147951"/>
                <a:gd name="connsiteX140" fmla="*/ 31889 w 3103982"/>
                <a:gd name="connsiteY140" fmla="*/ 2313303 h 3147951"/>
                <a:gd name="connsiteX141" fmla="*/ 2142 w 3103982"/>
                <a:gd name="connsiteY141" fmla="*/ 2194950 h 3147951"/>
                <a:gd name="connsiteX142" fmla="*/ 716 w 3103982"/>
                <a:gd name="connsiteY142" fmla="*/ 1948884 h 3147951"/>
                <a:gd name="connsiteX143" fmla="*/ 45947 w 3103982"/>
                <a:gd name="connsiteY143" fmla="*/ 1821572 h 3147951"/>
                <a:gd name="connsiteX144" fmla="*/ 65442 w 3103982"/>
                <a:gd name="connsiteY144" fmla="*/ 1761482 h 3147951"/>
                <a:gd name="connsiteX145" fmla="*/ 135893 w 3103982"/>
                <a:gd name="connsiteY145" fmla="*/ 1715820 h 3147951"/>
                <a:gd name="connsiteX146" fmla="*/ 144260 w 3103982"/>
                <a:gd name="connsiteY146" fmla="*/ 1710442 h 3147951"/>
                <a:gd name="connsiteX147" fmla="*/ 173221 w 3103982"/>
                <a:gd name="connsiteY147" fmla="*/ 1668045 h 3147951"/>
                <a:gd name="connsiteX148" fmla="*/ 187288 w 3103982"/>
                <a:gd name="connsiteY148" fmla="*/ 1645938 h 3147951"/>
                <a:gd name="connsiteX149" fmla="*/ 179116 w 3103982"/>
                <a:gd name="connsiteY149" fmla="*/ 1644956 h 3147951"/>
                <a:gd name="connsiteX150" fmla="*/ 178710 w 3103982"/>
                <a:gd name="connsiteY150" fmla="*/ 1644483 h 3147951"/>
                <a:gd name="connsiteX151" fmla="*/ 177361 w 3103982"/>
                <a:gd name="connsiteY151" fmla="*/ 1644333 h 3147951"/>
                <a:gd name="connsiteX152" fmla="*/ 174086 w 3103982"/>
                <a:gd name="connsiteY152" fmla="*/ 1639105 h 3147951"/>
                <a:gd name="connsiteX153" fmla="*/ 173892 w 3103982"/>
                <a:gd name="connsiteY153" fmla="*/ 1638880 h 3147951"/>
                <a:gd name="connsiteX154" fmla="*/ 173869 w 3103982"/>
                <a:gd name="connsiteY154" fmla="*/ 1638759 h 3147951"/>
                <a:gd name="connsiteX155" fmla="*/ 171217 w 3103982"/>
                <a:gd name="connsiteY155" fmla="*/ 1634526 h 3147951"/>
                <a:gd name="connsiteX156" fmla="*/ 171445 w 3103982"/>
                <a:gd name="connsiteY156" fmla="*/ 1626108 h 3147951"/>
                <a:gd name="connsiteX157" fmla="*/ 170883 w 3103982"/>
                <a:gd name="connsiteY157" fmla="*/ 1623174 h 3147951"/>
                <a:gd name="connsiteX158" fmla="*/ 178907 w 3103982"/>
                <a:gd name="connsiteY158" fmla="*/ 1555892 h 3147951"/>
                <a:gd name="connsiteX159" fmla="*/ 182057 w 3103982"/>
                <a:gd name="connsiteY159" fmla="*/ 1457109 h 3147951"/>
                <a:gd name="connsiteX160" fmla="*/ 179086 w 3103982"/>
                <a:gd name="connsiteY160" fmla="*/ 1314284 h 3147951"/>
                <a:gd name="connsiteX161" fmla="*/ 232816 w 3103982"/>
                <a:gd name="connsiteY161" fmla="*/ 982689 h 3147951"/>
                <a:gd name="connsiteX162" fmla="*/ 235443 w 3103982"/>
                <a:gd name="connsiteY162" fmla="*/ 975911 h 3147951"/>
                <a:gd name="connsiteX163" fmla="*/ 246036 w 3103982"/>
                <a:gd name="connsiteY163" fmla="*/ 941776 h 3147951"/>
                <a:gd name="connsiteX164" fmla="*/ 258666 w 3103982"/>
                <a:gd name="connsiteY164" fmla="*/ 908232 h 3147951"/>
                <a:gd name="connsiteX165" fmla="*/ 272137 w 3103982"/>
                <a:gd name="connsiteY165" fmla="*/ 881236 h 3147951"/>
                <a:gd name="connsiteX166" fmla="*/ 281791 w 3103982"/>
                <a:gd name="connsiteY166" fmla="*/ 856328 h 3147951"/>
                <a:gd name="connsiteX167" fmla="*/ 289615 w 3103982"/>
                <a:gd name="connsiteY167" fmla="*/ 845870 h 3147951"/>
                <a:gd name="connsiteX168" fmla="*/ 302866 w 3103982"/>
                <a:gd name="connsiteY168" fmla="*/ 831360 h 3147951"/>
                <a:gd name="connsiteX169" fmla="*/ 306653 w 3103982"/>
                <a:gd name="connsiteY169" fmla="*/ 826058 h 3147951"/>
                <a:gd name="connsiteX170" fmla="*/ 324468 w 3103982"/>
                <a:gd name="connsiteY170" fmla="*/ 806568 h 3147951"/>
                <a:gd name="connsiteX171" fmla="*/ 326250 w 3103982"/>
                <a:gd name="connsiteY171" fmla="*/ 804321 h 3147951"/>
                <a:gd name="connsiteX172" fmla="*/ 347331 w 3103982"/>
                <a:gd name="connsiteY172" fmla="*/ 794114 h 3147951"/>
                <a:gd name="connsiteX173" fmla="*/ 354844 w 3103982"/>
                <a:gd name="connsiteY173" fmla="*/ 796137 h 3147951"/>
                <a:gd name="connsiteX174" fmla="*/ 362883 w 3103982"/>
                <a:gd name="connsiteY174" fmla="*/ 795726 h 3147951"/>
                <a:gd name="connsiteX175" fmla="*/ 370230 w 3103982"/>
                <a:gd name="connsiteY175" fmla="*/ 800281 h 3147951"/>
                <a:gd name="connsiteX176" fmla="*/ 372136 w 3103982"/>
                <a:gd name="connsiteY176" fmla="*/ 800794 h 3147951"/>
                <a:gd name="connsiteX177" fmla="*/ 372306 w 3103982"/>
                <a:gd name="connsiteY177" fmla="*/ 801568 h 3147951"/>
                <a:gd name="connsiteX178" fmla="*/ 374201 w 3103982"/>
                <a:gd name="connsiteY178" fmla="*/ 802744 h 3147951"/>
                <a:gd name="connsiteX179" fmla="*/ 376467 w 3103982"/>
                <a:gd name="connsiteY179" fmla="*/ 816504 h 3147951"/>
                <a:gd name="connsiteX180" fmla="*/ 377020 w 3103982"/>
                <a:gd name="connsiteY180" fmla="*/ 812604 h 3147951"/>
                <a:gd name="connsiteX181" fmla="*/ 394898 w 3103982"/>
                <a:gd name="connsiteY181" fmla="*/ 704231 h 3147951"/>
                <a:gd name="connsiteX182" fmla="*/ 456118 w 3103982"/>
                <a:gd name="connsiteY182" fmla="*/ 612105 h 3147951"/>
                <a:gd name="connsiteX183" fmla="*/ 998235 w 3103982"/>
                <a:gd name="connsiteY183" fmla="*/ 224581 h 3147951"/>
                <a:gd name="connsiteX184" fmla="*/ 1592657 w 3103982"/>
                <a:gd name="connsiteY184" fmla="*/ 8173 h 3147951"/>
                <a:gd name="connsiteX185" fmla="*/ 1778920 w 3103982"/>
                <a:gd name="connsiteY185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407721 w 3103982"/>
                <a:gd name="connsiteY72" fmla="*/ 3147640 h 3147951"/>
                <a:gd name="connsiteX73" fmla="*/ 2553853 w 3103982"/>
                <a:gd name="connsiteY73" fmla="*/ 2621704 h 3147951"/>
                <a:gd name="connsiteX74" fmla="*/ 2403963 w 3103982"/>
                <a:gd name="connsiteY74" fmla="*/ 1863657 h 3147951"/>
                <a:gd name="connsiteX75" fmla="*/ 2158488 w 3103982"/>
                <a:gd name="connsiteY75" fmla="*/ 1497823 h 3147951"/>
                <a:gd name="connsiteX76" fmla="*/ 2009601 w 3103982"/>
                <a:gd name="connsiteY76" fmla="*/ 1338712 h 3147951"/>
                <a:gd name="connsiteX77" fmla="*/ 2006243 w 3103982"/>
                <a:gd name="connsiteY77" fmla="*/ 1335280 h 3147951"/>
                <a:gd name="connsiteX78" fmla="*/ 1996734 w 3103982"/>
                <a:gd name="connsiteY78" fmla="*/ 1326201 h 3147951"/>
                <a:gd name="connsiteX79" fmla="*/ 1941547 w 3103982"/>
                <a:gd name="connsiteY79" fmla="*/ 1272203 h 3147951"/>
                <a:gd name="connsiteX80" fmla="*/ 1780568 w 3103982"/>
                <a:gd name="connsiteY80" fmla="*/ 1159710 h 3147951"/>
                <a:gd name="connsiteX81" fmla="*/ 1765251 w 3103982"/>
                <a:gd name="connsiteY81" fmla="*/ 1149075 h 3147951"/>
                <a:gd name="connsiteX82" fmla="*/ 2535589 w 3103982"/>
                <a:gd name="connsiteY82" fmla="*/ 591161 h 3147951"/>
                <a:gd name="connsiteX83" fmla="*/ 1073303 w 3103982"/>
                <a:gd name="connsiteY83" fmla="*/ 352844 h 3147951"/>
                <a:gd name="connsiteX84" fmla="*/ 1071223 w 3103982"/>
                <a:gd name="connsiteY84" fmla="*/ 354568 h 3147951"/>
                <a:gd name="connsiteX85" fmla="*/ 1073303 w 3103982"/>
                <a:gd name="connsiteY85" fmla="*/ 354627 h 3147951"/>
                <a:gd name="connsiteX86" fmla="*/ 1073066 w 3103982"/>
                <a:gd name="connsiteY86" fmla="*/ 354449 h 3147951"/>
                <a:gd name="connsiteX87" fmla="*/ 1073303 w 3103982"/>
                <a:gd name="connsiteY87" fmla="*/ 352844 h 3147951"/>
                <a:gd name="connsiteX88" fmla="*/ 1778920 w 3103982"/>
                <a:gd name="connsiteY88" fmla="*/ 49 h 3147951"/>
                <a:gd name="connsiteX89" fmla="*/ 1826538 w 3103982"/>
                <a:gd name="connsiteY89" fmla="*/ 625 h 3147951"/>
                <a:gd name="connsiteX90" fmla="*/ 2086269 w 3103982"/>
                <a:gd name="connsiteY90" fmla="*/ 36613 h 3147951"/>
                <a:gd name="connsiteX91" fmla="*/ 2094933 w 3103982"/>
                <a:gd name="connsiteY91" fmla="*/ 37952 h 3147951"/>
                <a:gd name="connsiteX92" fmla="*/ 2095843 w 3103982"/>
                <a:gd name="connsiteY92" fmla="*/ 37594 h 3147951"/>
                <a:gd name="connsiteX93" fmla="*/ 2188860 w 3103982"/>
                <a:gd name="connsiteY93" fmla="*/ 86035 h 3147951"/>
                <a:gd name="connsiteX94" fmla="*/ 2243126 w 3103982"/>
                <a:gd name="connsiteY94" fmla="*/ 112662 h 3147951"/>
                <a:gd name="connsiteX95" fmla="*/ 2263412 w 3103982"/>
                <a:gd name="connsiteY95" fmla="*/ 117478 h 3147951"/>
                <a:gd name="connsiteX96" fmla="*/ 2273848 w 3103982"/>
                <a:gd name="connsiteY96" fmla="*/ 119683 h 3147951"/>
                <a:gd name="connsiteX97" fmla="*/ 2275751 w 3103982"/>
                <a:gd name="connsiteY97" fmla="*/ 120407 h 3147951"/>
                <a:gd name="connsiteX98" fmla="*/ 2280087 w 3103982"/>
                <a:gd name="connsiteY98" fmla="*/ 121436 h 3147951"/>
                <a:gd name="connsiteX99" fmla="*/ 2306260 w 3103982"/>
                <a:gd name="connsiteY99" fmla="*/ 131390 h 3147951"/>
                <a:gd name="connsiteX100" fmla="*/ 2316092 w 3103982"/>
                <a:gd name="connsiteY100" fmla="*/ 132440 h 3147951"/>
                <a:gd name="connsiteX101" fmla="*/ 2316357 w 3103982"/>
                <a:gd name="connsiteY101" fmla="*/ 131550 h 3147951"/>
                <a:gd name="connsiteX102" fmla="*/ 2317701 w 3103982"/>
                <a:gd name="connsiteY102" fmla="*/ 120339 h 3147951"/>
                <a:gd name="connsiteX103" fmla="*/ 2419258 w 3103982"/>
                <a:gd name="connsiteY103" fmla="*/ 234157 h 3147951"/>
                <a:gd name="connsiteX104" fmla="*/ 2423868 w 3103982"/>
                <a:gd name="connsiteY104" fmla="*/ 246959 h 3147951"/>
                <a:gd name="connsiteX105" fmla="*/ 2437317 w 3103982"/>
                <a:gd name="connsiteY105" fmla="*/ 273828 h 3147951"/>
                <a:gd name="connsiteX106" fmla="*/ 2437304 w 3103982"/>
                <a:gd name="connsiteY106" fmla="*/ 273674 h 3147951"/>
                <a:gd name="connsiteX107" fmla="*/ 2475030 w 3103982"/>
                <a:gd name="connsiteY107" fmla="*/ 357037 h 3147951"/>
                <a:gd name="connsiteX108" fmla="*/ 2523509 w 3103982"/>
                <a:gd name="connsiteY108" fmla="*/ 559405 h 3147951"/>
                <a:gd name="connsiteX109" fmla="*/ 1722408 w 3103982"/>
                <a:gd name="connsiteY109" fmla="*/ 1140481 h 3147951"/>
                <a:gd name="connsiteX110" fmla="*/ 574795 w 3103982"/>
                <a:gd name="connsiteY110" fmla="*/ 2738139 h 3147951"/>
                <a:gd name="connsiteX111" fmla="*/ 675021 w 3103982"/>
                <a:gd name="connsiteY111" fmla="*/ 2996388 h 3147951"/>
                <a:gd name="connsiteX112" fmla="*/ 679197 w 3103982"/>
                <a:gd name="connsiteY112" fmla="*/ 3015148 h 3147951"/>
                <a:gd name="connsiteX113" fmla="*/ 680381 w 3103982"/>
                <a:gd name="connsiteY113" fmla="*/ 3023058 h 3147951"/>
                <a:gd name="connsiteX114" fmla="*/ 686907 w 3103982"/>
                <a:gd name="connsiteY114" fmla="*/ 3031804 h 3147951"/>
                <a:gd name="connsiteX115" fmla="*/ 693326 w 3103982"/>
                <a:gd name="connsiteY115" fmla="*/ 3041737 h 3147951"/>
                <a:gd name="connsiteX116" fmla="*/ 679403 w 3103982"/>
                <a:gd name="connsiteY116" fmla="*/ 3061656 h 3147951"/>
                <a:gd name="connsiteX117" fmla="*/ 660946 w 3103982"/>
                <a:gd name="connsiteY117" fmla="*/ 3059125 h 3147951"/>
                <a:gd name="connsiteX118" fmla="*/ 647265 w 3103982"/>
                <a:gd name="connsiteY118" fmla="*/ 3057608 h 3147951"/>
                <a:gd name="connsiteX119" fmla="*/ 575822 w 3103982"/>
                <a:gd name="connsiteY119" fmla="*/ 3038469 h 3147951"/>
                <a:gd name="connsiteX120" fmla="*/ 490056 w 3103982"/>
                <a:gd name="connsiteY120" fmla="*/ 2996567 h 3147951"/>
                <a:gd name="connsiteX121" fmla="*/ 389727 w 3103982"/>
                <a:gd name="connsiteY121" fmla="*/ 2922687 h 3147951"/>
                <a:gd name="connsiteX122" fmla="*/ 245535 w 3103982"/>
                <a:gd name="connsiteY122" fmla="*/ 2797277 h 3147951"/>
                <a:gd name="connsiteX123" fmla="*/ 156203 w 3103982"/>
                <a:gd name="connsiteY123" fmla="*/ 2708895 h 3147951"/>
                <a:gd name="connsiteX124" fmla="*/ 150340 w 3103982"/>
                <a:gd name="connsiteY124" fmla="*/ 2700235 h 3147951"/>
                <a:gd name="connsiteX125" fmla="*/ 114187 w 3103982"/>
                <a:gd name="connsiteY125" fmla="*/ 2650394 h 3147951"/>
                <a:gd name="connsiteX126" fmla="*/ 79409 w 3103982"/>
                <a:gd name="connsiteY126" fmla="*/ 2587050 h 3147951"/>
                <a:gd name="connsiteX127" fmla="*/ 68956 w 3103982"/>
                <a:gd name="connsiteY127" fmla="*/ 2559063 h 3147951"/>
                <a:gd name="connsiteX128" fmla="*/ 68117 w 3103982"/>
                <a:gd name="connsiteY128" fmla="*/ 2555986 h 3147951"/>
                <a:gd name="connsiteX129" fmla="*/ 66129 w 3103982"/>
                <a:gd name="connsiteY129" fmla="*/ 2552050 h 3147951"/>
                <a:gd name="connsiteX130" fmla="*/ 61580 w 3103982"/>
                <a:gd name="connsiteY130" fmla="*/ 2542949 h 3147951"/>
                <a:gd name="connsiteX131" fmla="*/ 62487 w 3103982"/>
                <a:gd name="connsiteY131" fmla="*/ 2527660 h 3147951"/>
                <a:gd name="connsiteX132" fmla="*/ 63369 w 3103982"/>
                <a:gd name="connsiteY132" fmla="*/ 2526991 h 3147951"/>
                <a:gd name="connsiteX133" fmla="*/ 63362 w 3103982"/>
                <a:gd name="connsiteY133" fmla="*/ 2526663 h 3147951"/>
                <a:gd name="connsiteX134" fmla="*/ 78801 w 3103982"/>
                <a:gd name="connsiteY134" fmla="*/ 2511529 h 3147951"/>
                <a:gd name="connsiteX135" fmla="*/ 88164 w 3103982"/>
                <a:gd name="connsiteY135" fmla="*/ 2513149 h 3147951"/>
                <a:gd name="connsiteX136" fmla="*/ 82502 w 3103982"/>
                <a:gd name="connsiteY136" fmla="*/ 2497392 h 3147951"/>
                <a:gd name="connsiteX137" fmla="*/ 55771 w 3103982"/>
                <a:gd name="connsiteY137" fmla="*/ 2406669 h 3147951"/>
                <a:gd name="connsiteX138" fmla="*/ 35290 w 3103982"/>
                <a:gd name="connsiteY138" fmla="*/ 2320087 h 3147951"/>
                <a:gd name="connsiteX139" fmla="*/ 31889 w 3103982"/>
                <a:gd name="connsiteY139" fmla="*/ 2313303 h 3147951"/>
                <a:gd name="connsiteX140" fmla="*/ 2142 w 3103982"/>
                <a:gd name="connsiteY140" fmla="*/ 2194950 h 3147951"/>
                <a:gd name="connsiteX141" fmla="*/ 716 w 3103982"/>
                <a:gd name="connsiteY141" fmla="*/ 1948884 h 3147951"/>
                <a:gd name="connsiteX142" fmla="*/ 45947 w 3103982"/>
                <a:gd name="connsiteY142" fmla="*/ 1821572 h 3147951"/>
                <a:gd name="connsiteX143" fmla="*/ 65442 w 3103982"/>
                <a:gd name="connsiteY143" fmla="*/ 1761482 h 3147951"/>
                <a:gd name="connsiteX144" fmla="*/ 135893 w 3103982"/>
                <a:gd name="connsiteY144" fmla="*/ 1715820 h 3147951"/>
                <a:gd name="connsiteX145" fmla="*/ 144260 w 3103982"/>
                <a:gd name="connsiteY145" fmla="*/ 1710442 h 3147951"/>
                <a:gd name="connsiteX146" fmla="*/ 173221 w 3103982"/>
                <a:gd name="connsiteY146" fmla="*/ 1668045 h 3147951"/>
                <a:gd name="connsiteX147" fmla="*/ 187288 w 3103982"/>
                <a:gd name="connsiteY147" fmla="*/ 1645938 h 3147951"/>
                <a:gd name="connsiteX148" fmla="*/ 179116 w 3103982"/>
                <a:gd name="connsiteY148" fmla="*/ 1644956 h 3147951"/>
                <a:gd name="connsiteX149" fmla="*/ 178710 w 3103982"/>
                <a:gd name="connsiteY149" fmla="*/ 1644483 h 3147951"/>
                <a:gd name="connsiteX150" fmla="*/ 177361 w 3103982"/>
                <a:gd name="connsiteY150" fmla="*/ 1644333 h 3147951"/>
                <a:gd name="connsiteX151" fmla="*/ 174086 w 3103982"/>
                <a:gd name="connsiteY151" fmla="*/ 1639105 h 3147951"/>
                <a:gd name="connsiteX152" fmla="*/ 173892 w 3103982"/>
                <a:gd name="connsiteY152" fmla="*/ 1638880 h 3147951"/>
                <a:gd name="connsiteX153" fmla="*/ 173869 w 3103982"/>
                <a:gd name="connsiteY153" fmla="*/ 1638759 h 3147951"/>
                <a:gd name="connsiteX154" fmla="*/ 171217 w 3103982"/>
                <a:gd name="connsiteY154" fmla="*/ 1634526 h 3147951"/>
                <a:gd name="connsiteX155" fmla="*/ 171445 w 3103982"/>
                <a:gd name="connsiteY155" fmla="*/ 1626108 h 3147951"/>
                <a:gd name="connsiteX156" fmla="*/ 170883 w 3103982"/>
                <a:gd name="connsiteY156" fmla="*/ 1623174 h 3147951"/>
                <a:gd name="connsiteX157" fmla="*/ 178907 w 3103982"/>
                <a:gd name="connsiteY157" fmla="*/ 1555892 h 3147951"/>
                <a:gd name="connsiteX158" fmla="*/ 182057 w 3103982"/>
                <a:gd name="connsiteY158" fmla="*/ 1457109 h 3147951"/>
                <a:gd name="connsiteX159" fmla="*/ 179086 w 3103982"/>
                <a:gd name="connsiteY159" fmla="*/ 1314284 h 3147951"/>
                <a:gd name="connsiteX160" fmla="*/ 232816 w 3103982"/>
                <a:gd name="connsiteY160" fmla="*/ 982689 h 3147951"/>
                <a:gd name="connsiteX161" fmla="*/ 235443 w 3103982"/>
                <a:gd name="connsiteY161" fmla="*/ 975911 h 3147951"/>
                <a:gd name="connsiteX162" fmla="*/ 246036 w 3103982"/>
                <a:gd name="connsiteY162" fmla="*/ 941776 h 3147951"/>
                <a:gd name="connsiteX163" fmla="*/ 258666 w 3103982"/>
                <a:gd name="connsiteY163" fmla="*/ 908232 h 3147951"/>
                <a:gd name="connsiteX164" fmla="*/ 272137 w 3103982"/>
                <a:gd name="connsiteY164" fmla="*/ 881236 h 3147951"/>
                <a:gd name="connsiteX165" fmla="*/ 281791 w 3103982"/>
                <a:gd name="connsiteY165" fmla="*/ 856328 h 3147951"/>
                <a:gd name="connsiteX166" fmla="*/ 289615 w 3103982"/>
                <a:gd name="connsiteY166" fmla="*/ 845870 h 3147951"/>
                <a:gd name="connsiteX167" fmla="*/ 302866 w 3103982"/>
                <a:gd name="connsiteY167" fmla="*/ 831360 h 3147951"/>
                <a:gd name="connsiteX168" fmla="*/ 306653 w 3103982"/>
                <a:gd name="connsiteY168" fmla="*/ 826058 h 3147951"/>
                <a:gd name="connsiteX169" fmla="*/ 324468 w 3103982"/>
                <a:gd name="connsiteY169" fmla="*/ 806568 h 3147951"/>
                <a:gd name="connsiteX170" fmla="*/ 326250 w 3103982"/>
                <a:gd name="connsiteY170" fmla="*/ 804321 h 3147951"/>
                <a:gd name="connsiteX171" fmla="*/ 347331 w 3103982"/>
                <a:gd name="connsiteY171" fmla="*/ 794114 h 3147951"/>
                <a:gd name="connsiteX172" fmla="*/ 354844 w 3103982"/>
                <a:gd name="connsiteY172" fmla="*/ 796137 h 3147951"/>
                <a:gd name="connsiteX173" fmla="*/ 362883 w 3103982"/>
                <a:gd name="connsiteY173" fmla="*/ 795726 h 3147951"/>
                <a:gd name="connsiteX174" fmla="*/ 370230 w 3103982"/>
                <a:gd name="connsiteY174" fmla="*/ 800281 h 3147951"/>
                <a:gd name="connsiteX175" fmla="*/ 372136 w 3103982"/>
                <a:gd name="connsiteY175" fmla="*/ 800794 h 3147951"/>
                <a:gd name="connsiteX176" fmla="*/ 372306 w 3103982"/>
                <a:gd name="connsiteY176" fmla="*/ 801568 h 3147951"/>
                <a:gd name="connsiteX177" fmla="*/ 374201 w 3103982"/>
                <a:gd name="connsiteY177" fmla="*/ 802744 h 3147951"/>
                <a:gd name="connsiteX178" fmla="*/ 376467 w 3103982"/>
                <a:gd name="connsiteY178" fmla="*/ 816504 h 3147951"/>
                <a:gd name="connsiteX179" fmla="*/ 377020 w 3103982"/>
                <a:gd name="connsiteY179" fmla="*/ 812604 h 3147951"/>
                <a:gd name="connsiteX180" fmla="*/ 394898 w 3103982"/>
                <a:gd name="connsiteY180" fmla="*/ 704231 h 3147951"/>
                <a:gd name="connsiteX181" fmla="*/ 456118 w 3103982"/>
                <a:gd name="connsiteY181" fmla="*/ 612105 h 3147951"/>
                <a:gd name="connsiteX182" fmla="*/ 998235 w 3103982"/>
                <a:gd name="connsiteY182" fmla="*/ 224581 h 3147951"/>
                <a:gd name="connsiteX183" fmla="*/ 1592657 w 3103982"/>
                <a:gd name="connsiteY183" fmla="*/ 8173 h 3147951"/>
                <a:gd name="connsiteX184" fmla="*/ 1778920 w 3103982"/>
                <a:gd name="connsiteY184" fmla="*/ 49 h 3147951"/>
                <a:gd name="connsiteX0" fmla="*/ 2712970 w 3103982"/>
                <a:gd name="connsiteY0" fmla="*/ 2386634 h 3147951"/>
                <a:gd name="connsiteX1" fmla="*/ 2712374 w 3103982"/>
                <a:gd name="connsiteY1" fmla="*/ 2387286 h 3147951"/>
                <a:gd name="connsiteX2" fmla="*/ 2712313 w 3103982"/>
                <a:gd name="connsiteY2" fmla="*/ 2387261 h 3147951"/>
                <a:gd name="connsiteX3" fmla="*/ 2711603 w 3103982"/>
                <a:gd name="connsiteY3" fmla="*/ 2387940 h 3147951"/>
                <a:gd name="connsiteX4" fmla="*/ 2711425 w 3103982"/>
                <a:gd name="connsiteY4" fmla="*/ 2387880 h 3147951"/>
                <a:gd name="connsiteX5" fmla="*/ 2712911 w 3103982"/>
                <a:gd name="connsiteY5" fmla="*/ 2390317 h 3147951"/>
                <a:gd name="connsiteX6" fmla="*/ 2712970 w 3103982"/>
                <a:gd name="connsiteY6" fmla="*/ 2386634 h 3147951"/>
                <a:gd name="connsiteX7" fmla="*/ 2824829 w 3103982"/>
                <a:gd name="connsiteY7" fmla="*/ 1980326 h 3147951"/>
                <a:gd name="connsiteX8" fmla="*/ 2825780 w 3103982"/>
                <a:gd name="connsiteY8" fmla="*/ 1983239 h 3147951"/>
                <a:gd name="connsiteX9" fmla="*/ 2826672 w 3103982"/>
                <a:gd name="connsiteY9" fmla="*/ 1981218 h 3147951"/>
                <a:gd name="connsiteX10" fmla="*/ 2824829 w 3103982"/>
                <a:gd name="connsiteY10" fmla="*/ 1980326 h 3147951"/>
                <a:gd name="connsiteX11" fmla="*/ 966378 w 3103982"/>
                <a:gd name="connsiteY11" fmla="*/ 1009317 h 3147951"/>
                <a:gd name="connsiteX12" fmla="*/ 966972 w 3103982"/>
                <a:gd name="connsiteY12" fmla="*/ 1010149 h 3147951"/>
                <a:gd name="connsiteX13" fmla="*/ 967745 w 3103982"/>
                <a:gd name="connsiteY13" fmla="*/ 1009673 h 3147951"/>
                <a:gd name="connsiteX14" fmla="*/ 966378 w 3103982"/>
                <a:gd name="connsiteY14" fmla="*/ 1009317 h 3147951"/>
                <a:gd name="connsiteX15" fmla="*/ 965011 w 3103982"/>
                <a:gd name="connsiteY15" fmla="*/ 1005453 h 3147951"/>
                <a:gd name="connsiteX16" fmla="*/ 964119 w 3103982"/>
                <a:gd name="connsiteY16" fmla="*/ 1006226 h 3147951"/>
                <a:gd name="connsiteX17" fmla="*/ 964713 w 3103982"/>
                <a:gd name="connsiteY17" fmla="*/ 1007058 h 3147951"/>
                <a:gd name="connsiteX18" fmla="*/ 965011 w 3103982"/>
                <a:gd name="connsiteY18" fmla="*/ 1005453 h 3147951"/>
                <a:gd name="connsiteX19" fmla="*/ 1141120 w 3103982"/>
                <a:gd name="connsiteY19" fmla="*/ 988633 h 3147951"/>
                <a:gd name="connsiteX20" fmla="*/ 1141061 w 3103982"/>
                <a:gd name="connsiteY20" fmla="*/ 989406 h 3147951"/>
                <a:gd name="connsiteX21" fmla="*/ 1142131 w 3103982"/>
                <a:gd name="connsiteY21" fmla="*/ 988692 h 3147951"/>
                <a:gd name="connsiteX22" fmla="*/ 1141120 w 3103982"/>
                <a:gd name="connsiteY22" fmla="*/ 988633 h 3147951"/>
                <a:gd name="connsiteX23" fmla="*/ 915262 w 3103982"/>
                <a:gd name="connsiteY23" fmla="*/ 641585 h 3147951"/>
                <a:gd name="connsiteX24" fmla="*/ 913479 w 3103982"/>
                <a:gd name="connsiteY24" fmla="*/ 642298 h 3147951"/>
                <a:gd name="connsiteX25" fmla="*/ 914252 w 3103982"/>
                <a:gd name="connsiteY25" fmla="*/ 642595 h 3147951"/>
                <a:gd name="connsiteX26" fmla="*/ 915262 w 3103982"/>
                <a:gd name="connsiteY26" fmla="*/ 641585 h 3147951"/>
                <a:gd name="connsiteX27" fmla="*/ 2535589 w 3103982"/>
                <a:gd name="connsiteY27" fmla="*/ 591161 h 3147951"/>
                <a:gd name="connsiteX28" fmla="*/ 2535960 w 3103982"/>
                <a:gd name="connsiteY28" fmla="*/ 592797 h 3147951"/>
                <a:gd name="connsiteX29" fmla="*/ 2540366 w 3103982"/>
                <a:gd name="connsiteY29" fmla="*/ 608954 h 3147951"/>
                <a:gd name="connsiteX30" fmla="*/ 2566162 w 3103982"/>
                <a:gd name="connsiteY30" fmla="*/ 626071 h 3147951"/>
                <a:gd name="connsiteX31" fmla="*/ 2619179 w 3103982"/>
                <a:gd name="connsiteY31" fmla="*/ 679386 h 3147951"/>
                <a:gd name="connsiteX32" fmla="*/ 2615910 w 3103982"/>
                <a:gd name="connsiteY32" fmla="*/ 712551 h 3147951"/>
                <a:gd name="connsiteX33" fmla="*/ 2716654 w 3103982"/>
                <a:gd name="connsiteY33" fmla="*/ 905778 h 3147951"/>
                <a:gd name="connsiteX34" fmla="*/ 2717748 w 3103982"/>
                <a:gd name="connsiteY34" fmla="*/ 910761 h 3147951"/>
                <a:gd name="connsiteX35" fmla="*/ 2719542 w 3103982"/>
                <a:gd name="connsiteY35" fmla="*/ 917455 h 3147951"/>
                <a:gd name="connsiteX36" fmla="*/ 2784755 w 3103982"/>
                <a:gd name="connsiteY36" fmla="*/ 1144953 h 3147951"/>
                <a:gd name="connsiteX37" fmla="*/ 2791229 w 3103982"/>
                <a:gd name="connsiteY37" fmla="*/ 1164187 h 3147951"/>
                <a:gd name="connsiteX38" fmla="*/ 2798271 w 3103982"/>
                <a:gd name="connsiteY38" fmla="*/ 1184446 h 3147951"/>
                <a:gd name="connsiteX39" fmla="*/ 2808186 w 3103982"/>
                <a:gd name="connsiteY39" fmla="*/ 1207417 h 3147951"/>
                <a:gd name="connsiteX40" fmla="*/ 2831188 w 3103982"/>
                <a:gd name="connsiteY40" fmla="*/ 1263525 h 3147951"/>
                <a:gd name="connsiteX41" fmla="*/ 2830780 w 3103982"/>
                <a:gd name="connsiteY41" fmla="*/ 1263434 h 3147951"/>
                <a:gd name="connsiteX42" fmla="*/ 2830951 w 3103982"/>
                <a:gd name="connsiteY42" fmla="*/ 1264060 h 3147951"/>
                <a:gd name="connsiteX43" fmla="*/ 2830475 w 3103982"/>
                <a:gd name="connsiteY43" fmla="*/ 1264001 h 3147951"/>
                <a:gd name="connsiteX44" fmla="*/ 2932144 w 3103982"/>
                <a:gd name="connsiteY44" fmla="*/ 1424318 h 3147951"/>
                <a:gd name="connsiteX45" fmla="*/ 2935813 w 3103982"/>
                <a:gd name="connsiteY45" fmla="*/ 1430557 h 3147951"/>
                <a:gd name="connsiteX46" fmla="*/ 2939386 w 3103982"/>
                <a:gd name="connsiteY46" fmla="*/ 1423027 h 3147951"/>
                <a:gd name="connsiteX47" fmla="*/ 2942202 w 3103982"/>
                <a:gd name="connsiteY47" fmla="*/ 1424922 h 3147951"/>
                <a:gd name="connsiteX48" fmla="*/ 2942691 w 3103982"/>
                <a:gd name="connsiteY48" fmla="*/ 1424419 h 3147951"/>
                <a:gd name="connsiteX49" fmla="*/ 2943702 w 3103982"/>
                <a:gd name="connsiteY49" fmla="*/ 1425931 h 3147951"/>
                <a:gd name="connsiteX50" fmla="*/ 2946421 w 3103982"/>
                <a:gd name="connsiteY50" fmla="*/ 1427761 h 3147951"/>
                <a:gd name="connsiteX51" fmla="*/ 2968782 w 3103982"/>
                <a:gd name="connsiteY51" fmla="*/ 1458951 h 3147951"/>
                <a:gd name="connsiteX52" fmla="*/ 3086347 w 3103982"/>
                <a:gd name="connsiteY52" fmla="*/ 1796905 h 3147951"/>
                <a:gd name="connsiteX53" fmla="*/ 3097491 w 3103982"/>
                <a:gd name="connsiteY53" fmla="*/ 1885302 h 3147951"/>
                <a:gd name="connsiteX54" fmla="*/ 3099420 w 3103982"/>
                <a:gd name="connsiteY54" fmla="*/ 1940330 h 3147951"/>
                <a:gd name="connsiteX55" fmla="*/ 3100613 w 3103982"/>
                <a:gd name="connsiteY55" fmla="*/ 1974264 h 3147951"/>
                <a:gd name="connsiteX56" fmla="*/ 3100611 w 3103982"/>
                <a:gd name="connsiteY56" fmla="*/ 1974308 h 3147951"/>
                <a:gd name="connsiteX57" fmla="*/ 3100611 w 3103982"/>
                <a:gd name="connsiteY57" fmla="*/ 1974323 h 3147951"/>
                <a:gd name="connsiteX58" fmla="*/ 3102632 w 3103982"/>
                <a:gd name="connsiteY58" fmla="*/ 1999999 h 3147951"/>
                <a:gd name="connsiteX59" fmla="*/ 3102246 w 3103982"/>
                <a:gd name="connsiteY59" fmla="*/ 2048380 h 3147951"/>
                <a:gd name="connsiteX60" fmla="*/ 3093041 w 3103982"/>
                <a:gd name="connsiteY60" fmla="*/ 2093967 h 3147951"/>
                <a:gd name="connsiteX61" fmla="*/ 3093111 w 3103982"/>
                <a:gd name="connsiteY61" fmla="*/ 2151568 h 3147951"/>
                <a:gd name="connsiteX62" fmla="*/ 3083197 w 3103982"/>
                <a:gd name="connsiteY62" fmla="*/ 2225857 h 3147951"/>
                <a:gd name="connsiteX63" fmla="*/ 2877608 w 3103982"/>
                <a:gd name="connsiteY63" fmla="*/ 2670321 h 3147951"/>
                <a:gd name="connsiteX64" fmla="*/ 2742093 w 3103982"/>
                <a:gd name="connsiteY64" fmla="*/ 2825881 h 3147951"/>
                <a:gd name="connsiteX65" fmla="*/ 2717628 w 3103982"/>
                <a:gd name="connsiteY65" fmla="*/ 2852658 h 3147951"/>
                <a:gd name="connsiteX66" fmla="*/ 2691657 w 3103982"/>
                <a:gd name="connsiteY66" fmla="*/ 2882803 h 3147951"/>
                <a:gd name="connsiteX67" fmla="*/ 2611929 w 3103982"/>
                <a:gd name="connsiteY67" fmla="*/ 2967086 h 3147951"/>
                <a:gd name="connsiteX68" fmla="*/ 2605034 w 3103982"/>
                <a:gd name="connsiteY68" fmla="*/ 2973921 h 3147951"/>
                <a:gd name="connsiteX69" fmla="*/ 2427325 w 3103982"/>
                <a:gd name="connsiteY69" fmla="*/ 3134261 h 3147951"/>
                <a:gd name="connsiteX70" fmla="*/ 2409088 w 3103982"/>
                <a:gd name="connsiteY70" fmla="*/ 3146707 h 3147951"/>
                <a:gd name="connsiteX71" fmla="*/ 2407586 w 3103982"/>
                <a:gd name="connsiteY71" fmla="*/ 3147951 h 3147951"/>
                <a:gd name="connsiteX72" fmla="*/ 2553853 w 3103982"/>
                <a:gd name="connsiteY72" fmla="*/ 2621704 h 3147951"/>
                <a:gd name="connsiteX73" fmla="*/ 2403963 w 3103982"/>
                <a:gd name="connsiteY73" fmla="*/ 1863657 h 3147951"/>
                <a:gd name="connsiteX74" fmla="*/ 2158488 w 3103982"/>
                <a:gd name="connsiteY74" fmla="*/ 1497823 h 3147951"/>
                <a:gd name="connsiteX75" fmla="*/ 2009601 w 3103982"/>
                <a:gd name="connsiteY75" fmla="*/ 1338712 h 3147951"/>
                <a:gd name="connsiteX76" fmla="*/ 2006243 w 3103982"/>
                <a:gd name="connsiteY76" fmla="*/ 1335280 h 3147951"/>
                <a:gd name="connsiteX77" fmla="*/ 1996734 w 3103982"/>
                <a:gd name="connsiteY77" fmla="*/ 1326201 h 3147951"/>
                <a:gd name="connsiteX78" fmla="*/ 1941547 w 3103982"/>
                <a:gd name="connsiteY78" fmla="*/ 1272203 h 3147951"/>
                <a:gd name="connsiteX79" fmla="*/ 1780568 w 3103982"/>
                <a:gd name="connsiteY79" fmla="*/ 1159710 h 3147951"/>
                <a:gd name="connsiteX80" fmla="*/ 1765251 w 3103982"/>
                <a:gd name="connsiteY80" fmla="*/ 1149075 h 3147951"/>
                <a:gd name="connsiteX81" fmla="*/ 2535589 w 3103982"/>
                <a:gd name="connsiteY81" fmla="*/ 591161 h 3147951"/>
                <a:gd name="connsiteX82" fmla="*/ 1073303 w 3103982"/>
                <a:gd name="connsiteY82" fmla="*/ 352844 h 3147951"/>
                <a:gd name="connsiteX83" fmla="*/ 1071223 w 3103982"/>
                <a:gd name="connsiteY83" fmla="*/ 354568 h 3147951"/>
                <a:gd name="connsiteX84" fmla="*/ 1073303 w 3103982"/>
                <a:gd name="connsiteY84" fmla="*/ 354627 h 3147951"/>
                <a:gd name="connsiteX85" fmla="*/ 1073066 w 3103982"/>
                <a:gd name="connsiteY85" fmla="*/ 354449 h 3147951"/>
                <a:gd name="connsiteX86" fmla="*/ 1073303 w 3103982"/>
                <a:gd name="connsiteY86" fmla="*/ 352844 h 3147951"/>
                <a:gd name="connsiteX87" fmla="*/ 1778920 w 3103982"/>
                <a:gd name="connsiteY87" fmla="*/ 49 h 3147951"/>
                <a:gd name="connsiteX88" fmla="*/ 1826538 w 3103982"/>
                <a:gd name="connsiteY88" fmla="*/ 625 h 3147951"/>
                <a:gd name="connsiteX89" fmla="*/ 2086269 w 3103982"/>
                <a:gd name="connsiteY89" fmla="*/ 36613 h 3147951"/>
                <a:gd name="connsiteX90" fmla="*/ 2094933 w 3103982"/>
                <a:gd name="connsiteY90" fmla="*/ 37952 h 3147951"/>
                <a:gd name="connsiteX91" fmla="*/ 2095843 w 3103982"/>
                <a:gd name="connsiteY91" fmla="*/ 37594 h 3147951"/>
                <a:gd name="connsiteX92" fmla="*/ 2188860 w 3103982"/>
                <a:gd name="connsiteY92" fmla="*/ 86035 h 3147951"/>
                <a:gd name="connsiteX93" fmla="*/ 2243126 w 3103982"/>
                <a:gd name="connsiteY93" fmla="*/ 112662 h 3147951"/>
                <a:gd name="connsiteX94" fmla="*/ 2263412 w 3103982"/>
                <a:gd name="connsiteY94" fmla="*/ 117478 h 3147951"/>
                <a:gd name="connsiteX95" fmla="*/ 2273848 w 3103982"/>
                <a:gd name="connsiteY95" fmla="*/ 119683 h 3147951"/>
                <a:gd name="connsiteX96" fmla="*/ 2275751 w 3103982"/>
                <a:gd name="connsiteY96" fmla="*/ 120407 h 3147951"/>
                <a:gd name="connsiteX97" fmla="*/ 2280087 w 3103982"/>
                <a:gd name="connsiteY97" fmla="*/ 121436 h 3147951"/>
                <a:gd name="connsiteX98" fmla="*/ 2306260 w 3103982"/>
                <a:gd name="connsiteY98" fmla="*/ 131390 h 3147951"/>
                <a:gd name="connsiteX99" fmla="*/ 2316092 w 3103982"/>
                <a:gd name="connsiteY99" fmla="*/ 132440 h 3147951"/>
                <a:gd name="connsiteX100" fmla="*/ 2316357 w 3103982"/>
                <a:gd name="connsiteY100" fmla="*/ 131550 h 3147951"/>
                <a:gd name="connsiteX101" fmla="*/ 2317701 w 3103982"/>
                <a:gd name="connsiteY101" fmla="*/ 120339 h 3147951"/>
                <a:gd name="connsiteX102" fmla="*/ 2419258 w 3103982"/>
                <a:gd name="connsiteY102" fmla="*/ 234157 h 3147951"/>
                <a:gd name="connsiteX103" fmla="*/ 2423868 w 3103982"/>
                <a:gd name="connsiteY103" fmla="*/ 246959 h 3147951"/>
                <a:gd name="connsiteX104" fmla="*/ 2437317 w 3103982"/>
                <a:gd name="connsiteY104" fmla="*/ 273828 h 3147951"/>
                <a:gd name="connsiteX105" fmla="*/ 2437304 w 3103982"/>
                <a:gd name="connsiteY105" fmla="*/ 273674 h 3147951"/>
                <a:gd name="connsiteX106" fmla="*/ 2475030 w 3103982"/>
                <a:gd name="connsiteY106" fmla="*/ 357037 h 3147951"/>
                <a:gd name="connsiteX107" fmla="*/ 2523509 w 3103982"/>
                <a:gd name="connsiteY107" fmla="*/ 559405 h 3147951"/>
                <a:gd name="connsiteX108" fmla="*/ 1722408 w 3103982"/>
                <a:gd name="connsiteY108" fmla="*/ 1140481 h 3147951"/>
                <a:gd name="connsiteX109" fmla="*/ 574795 w 3103982"/>
                <a:gd name="connsiteY109" fmla="*/ 2738139 h 3147951"/>
                <a:gd name="connsiteX110" fmla="*/ 675021 w 3103982"/>
                <a:gd name="connsiteY110" fmla="*/ 2996388 h 3147951"/>
                <a:gd name="connsiteX111" fmla="*/ 679197 w 3103982"/>
                <a:gd name="connsiteY111" fmla="*/ 3015148 h 3147951"/>
                <a:gd name="connsiteX112" fmla="*/ 680381 w 3103982"/>
                <a:gd name="connsiteY112" fmla="*/ 3023058 h 3147951"/>
                <a:gd name="connsiteX113" fmla="*/ 686907 w 3103982"/>
                <a:gd name="connsiteY113" fmla="*/ 3031804 h 3147951"/>
                <a:gd name="connsiteX114" fmla="*/ 693326 w 3103982"/>
                <a:gd name="connsiteY114" fmla="*/ 3041737 h 3147951"/>
                <a:gd name="connsiteX115" fmla="*/ 679403 w 3103982"/>
                <a:gd name="connsiteY115" fmla="*/ 3061656 h 3147951"/>
                <a:gd name="connsiteX116" fmla="*/ 660946 w 3103982"/>
                <a:gd name="connsiteY116" fmla="*/ 3059125 h 3147951"/>
                <a:gd name="connsiteX117" fmla="*/ 647265 w 3103982"/>
                <a:gd name="connsiteY117" fmla="*/ 3057608 h 3147951"/>
                <a:gd name="connsiteX118" fmla="*/ 575822 w 3103982"/>
                <a:gd name="connsiteY118" fmla="*/ 3038469 h 3147951"/>
                <a:gd name="connsiteX119" fmla="*/ 490056 w 3103982"/>
                <a:gd name="connsiteY119" fmla="*/ 2996567 h 3147951"/>
                <a:gd name="connsiteX120" fmla="*/ 389727 w 3103982"/>
                <a:gd name="connsiteY120" fmla="*/ 2922687 h 3147951"/>
                <a:gd name="connsiteX121" fmla="*/ 245535 w 3103982"/>
                <a:gd name="connsiteY121" fmla="*/ 2797277 h 3147951"/>
                <a:gd name="connsiteX122" fmla="*/ 156203 w 3103982"/>
                <a:gd name="connsiteY122" fmla="*/ 2708895 h 3147951"/>
                <a:gd name="connsiteX123" fmla="*/ 150340 w 3103982"/>
                <a:gd name="connsiteY123" fmla="*/ 2700235 h 3147951"/>
                <a:gd name="connsiteX124" fmla="*/ 114187 w 3103982"/>
                <a:gd name="connsiteY124" fmla="*/ 2650394 h 3147951"/>
                <a:gd name="connsiteX125" fmla="*/ 79409 w 3103982"/>
                <a:gd name="connsiteY125" fmla="*/ 2587050 h 3147951"/>
                <a:gd name="connsiteX126" fmla="*/ 68956 w 3103982"/>
                <a:gd name="connsiteY126" fmla="*/ 2559063 h 3147951"/>
                <a:gd name="connsiteX127" fmla="*/ 68117 w 3103982"/>
                <a:gd name="connsiteY127" fmla="*/ 2555986 h 3147951"/>
                <a:gd name="connsiteX128" fmla="*/ 66129 w 3103982"/>
                <a:gd name="connsiteY128" fmla="*/ 2552050 h 3147951"/>
                <a:gd name="connsiteX129" fmla="*/ 61580 w 3103982"/>
                <a:gd name="connsiteY129" fmla="*/ 2542949 h 3147951"/>
                <a:gd name="connsiteX130" fmla="*/ 62487 w 3103982"/>
                <a:gd name="connsiteY130" fmla="*/ 2527660 h 3147951"/>
                <a:gd name="connsiteX131" fmla="*/ 63369 w 3103982"/>
                <a:gd name="connsiteY131" fmla="*/ 2526991 h 3147951"/>
                <a:gd name="connsiteX132" fmla="*/ 63362 w 3103982"/>
                <a:gd name="connsiteY132" fmla="*/ 2526663 h 3147951"/>
                <a:gd name="connsiteX133" fmla="*/ 78801 w 3103982"/>
                <a:gd name="connsiteY133" fmla="*/ 2511529 h 3147951"/>
                <a:gd name="connsiteX134" fmla="*/ 88164 w 3103982"/>
                <a:gd name="connsiteY134" fmla="*/ 2513149 h 3147951"/>
                <a:gd name="connsiteX135" fmla="*/ 82502 w 3103982"/>
                <a:gd name="connsiteY135" fmla="*/ 2497392 h 3147951"/>
                <a:gd name="connsiteX136" fmla="*/ 55771 w 3103982"/>
                <a:gd name="connsiteY136" fmla="*/ 2406669 h 3147951"/>
                <a:gd name="connsiteX137" fmla="*/ 35290 w 3103982"/>
                <a:gd name="connsiteY137" fmla="*/ 2320087 h 3147951"/>
                <a:gd name="connsiteX138" fmla="*/ 31889 w 3103982"/>
                <a:gd name="connsiteY138" fmla="*/ 2313303 h 3147951"/>
                <a:gd name="connsiteX139" fmla="*/ 2142 w 3103982"/>
                <a:gd name="connsiteY139" fmla="*/ 2194950 h 3147951"/>
                <a:gd name="connsiteX140" fmla="*/ 716 w 3103982"/>
                <a:gd name="connsiteY140" fmla="*/ 1948884 h 3147951"/>
                <a:gd name="connsiteX141" fmla="*/ 45947 w 3103982"/>
                <a:gd name="connsiteY141" fmla="*/ 1821572 h 3147951"/>
                <a:gd name="connsiteX142" fmla="*/ 65442 w 3103982"/>
                <a:gd name="connsiteY142" fmla="*/ 1761482 h 3147951"/>
                <a:gd name="connsiteX143" fmla="*/ 135893 w 3103982"/>
                <a:gd name="connsiteY143" fmla="*/ 1715820 h 3147951"/>
                <a:gd name="connsiteX144" fmla="*/ 144260 w 3103982"/>
                <a:gd name="connsiteY144" fmla="*/ 1710442 h 3147951"/>
                <a:gd name="connsiteX145" fmla="*/ 173221 w 3103982"/>
                <a:gd name="connsiteY145" fmla="*/ 1668045 h 3147951"/>
                <a:gd name="connsiteX146" fmla="*/ 187288 w 3103982"/>
                <a:gd name="connsiteY146" fmla="*/ 1645938 h 3147951"/>
                <a:gd name="connsiteX147" fmla="*/ 179116 w 3103982"/>
                <a:gd name="connsiteY147" fmla="*/ 1644956 h 3147951"/>
                <a:gd name="connsiteX148" fmla="*/ 178710 w 3103982"/>
                <a:gd name="connsiteY148" fmla="*/ 1644483 h 3147951"/>
                <a:gd name="connsiteX149" fmla="*/ 177361 w 3103982"/>
                <a:gd name="connsiteY149" fmla="*/ 1644333 h 3147951"/>
                <a:gd name="connsiteX150" fmla="*/ 174086 w 3103982"/>
                <a:gd name="connsiteY150" fmla="*/ 1639105 h 3147951"/>
                <a:gd name="connsiteX151" fmla="*/ 173892 w 3103982"/>
                <a:gd name="connsiteY151" fmla="*/ 1638880 h 3147951"/>
                <a:gd name="connsiteX152" fmla="*/ 173869 w 3103982"/>
                <a:gd name="connsiteY152" fmla="*/ 1638759 h 3147951"/>
                <a:gd name="connsiteX153" fmla="*/ 171217 w 3103982"/>
                <a:gd name="connsiteY153" fmla="*/ 1634526 h 3147951"/>
                <a:gd name="connsiteX154" fmla="*/ 171445 w 3103982"/>
                <a:gd name="connsiteY154" fmla="*/ 1626108 h 3147951"/>
                <a:gd name="connsiteX155" fmla="*/ 170883 w 3103982"/>
                <a:gd name="connsiteY155" fmla="*/ 1623174 h 3147951"/>
                <a:gd name="connsiteX156" fmla="*/ 178907 w 3103982"/>
                <a:gd name="connsiteY156" fmla="*/ 1555892 h 3147951"/>
                <a:gd name="connsiteX157" fmla="*/ 182057 w 3103982"/>
                <a:gd name="connsiteY157" fmla="*/ 1457109 h 3147951"/>
                <a:gd name="connsiteX158" fmla="*/ 179086 w 3103982"/>
                <a:gd name="connsiteY158" fmla="*/ 1314284 h 3147951"/>
                <a:gd name="connsiteX159" fmla="*/ 232816 w 3103982"/>
                <a:gd name="connsiteY159" fmla="*/ 982689 h 3147951"/>
                <a:gd name="connsiteX160" fmla="*/ 235443 w 3103982"/>
                <a:gd name="connsiteY160" fmla="*/ 975911 h 3147951"/>
                <a:gd name="connsiteX161" fmla="*/ 246036 w 3103982"/>
                <a:gd name="connsiteY161" fmla="*/ 941776 h 3147951"/>
                <a:gd name="connsiteX162" fmla="*/ 258666 w 3103982"/>
                <a:gd name="connsiteY162" fmla="*/ 908232 h 3147951"/>
                <a:gd name="connsiteX163" fmla="*/ 272137 w 3103982"/>
                <a:gd name="connsiteY163" fmla="*/ 881236 h 3147951"/>
                <a:gd name="connsiteX164" fmla="*/ 281791 w 3103982"/>
                <a:gd name="connsiteY164" fmla="*/ 856328 h 3147951"/>
                <a:gd name="connsiteX165" fmla="*/ 289615 w 3103982"/>
                <a:gd name="connsiteY165" fmla="*/ 845870 h 3147951"/>
                <a:gd name="connsiteX166" fmla="*/ 302866 w 3103982"/>
                <a:gd name="connsiteY166" fmla="*/ 831360 h 3147951"/>
                <a:gd name="connsiteX167" fmla="*/ 306653 w 3103982"/>
                <a:gd name="connsiteY167" fmla="*/ 826058 h 3147951"/>
                <a:gd name="connsiteX168" fmla="*/ 324468 w 3103982"/>
                <a:gd name="connsiteY168" fmla="*/ 806568 h 3147951"/>
                <a:gd name="connsiteX169" fmla="*/ 326250 w 3103982"/>
                <a:gd name="connsiteY169" fmla="*/ 804321 h 3147951"/>
                <a:gd name="connsiteX170" fmla="*/ 347331 w 3103982"/>
                <a:gd name="connsiteY170" fmla="*/ 794114 h 3147951"/>
                <a:gd name="connsiteX171" fmla="*/ 354844 w 3103982"/>
                <a:gd name="connsiteY171" fmla="*/ 796137 h 3147951"/>
                <a:gd name="connsiteX172" fmla="*/ 362883 w 3103982"/>
                <a:gd name="connsiteY172" fmla="*/ 795726 h 3147951"/>
                <a:gd name="connsiteX173" fmla="*/ 370230 w 3103982"/>
                <a:gd name="connsiteY173" fmla="*/ 800281 h 3147951"/>
                <a:gd name="connsiteX174" fmla="*/ 372136 w 3103982"/>
                <a:gd name="connsiteY174" fmla="*/ 800794 h 3147951"/>
                <a:gd name="connsiteX175" fmla="*/ 372306 w 3103982"/>
                <a:gd name="connsiteY175" fmla="*/ 801568 h 3147951"/>
                <a:gd name="connsiteX176" fmla="*/ 374201 w 3103982"/>
                <a:gd name="connsiteY176" fmla="*/ 802744 h 3147951"/>
                <a:gd name="connsiteX177" fmla="*/ 376467 w 3103982"/>
                <a:gd name="connsiteY177" fmla="*/ 816504 h 3147951"/>
                <a:gd name="connsiteX178" fmla="*/ 377020 w 3103982"/>
                <a:gd name="connsiteY178" fmla="*/ 812604 h 3147951"/>
                <a:gd name="connsiteX179" fmla="*/ 394898 w 3103982"/>
                <a:gd name="connsiteY179" fmla="*/ 704231 h 3147951"/>
                <a:gd name="connsiteX180" fmla="*/ 456118 w 3103982"/>
                <a:gd name="connsiteY180" fmla="*/ 612105 h 3147951"/>
                <a:gd name="connsiteX181" fmla="*/ 998235 w 3103982"/>
                <a:gd name="connsiteY181" fmla="*/ 224581 h 3147951"/>
                <a:gd name="connsiteX182" fmla="*/ 1592657 w 3103982"/>
                <a:gd name="connsiteY182" fmla="*/ 8173 h 3147951"/>
                <a:gd name="connsiteX183" fmla="*/ 1778920 w 3103982"/>
                <a:gd name="connsiteY183" fmla="*/ 49 h 3147951"/>
                <a:gd name="connsiteX0" fmla="*/ 2712970 w 3103982"/>
                <a:gd name="connsiteY0" fmla="*/ 2386634 h 3146707"/>
                <a:gd name="connsiteX1" fmla="*/ 2712374 w 3103982"/>
                <a:gd name="connsiteY1" fmla="*/ 2387286 h 3146707"/>
                <a:gd name="connsiteX2" fmla="*/ 2712313 w 3103982"/>
                <a:gd name="connsiteY2" fmla="*/ 2387261 h 3146707"/>
                <a:gd name="connsiteX3" fmla="*/ 2711603 w 3103982"/>
                <a:gd name="connsiteY3" fmla="*/ 2387940 h 3146707"/>
                <a:gd name="connsiteX4" fmla="*/ 2711425 w 3103982"/>
                <a:gd name="connsiteY4" fmla="*/ 2387880 h 3146707"/>
                <a:gd name="connsiteX5" fmla="*/ 2712911 w 3103982"/>
                <a:gd name="connsiteY5" fmla="*/ 2390317 h 3146707"/>
                <a:gd name="connsiteX6" fmla="*/ 2712970 w 3103982"/>
                <a:gd name="connsiteY6" fmla="*/ 2386634 h 3146707"/>
                <a:gd name="connsiteX7" fmla="*/ 2824829 w 3103982"/>
                <a:gd name="connsiteY7" fmla="*/ 1980326 h 3146707"/>
                <a:gd name="connsiteX8" fmla="*/ 2825780 w 3103982"/>
                <a:gd name="connsiteY8" fmla="*/ 1983239 h 3146707"/>
                <a:gd name="connsiteX9" fmla="*/ 2826672 w 3103982"/>
                <a:gd name="connsiteY9" fmla="*/ 1981218 h 3146707"/>
                <a:gd name="connsiteX10" fmla="*/ 2824829 w 3103982"/>
                <a:gd name="connsiteY10" fmla="*/ 1980326 h 3146707"/>
                <a:gd name="connsiteX11" fmla="*/ 966378 w 3103982"/>
                <a:gd name="connsiteY11" fmla="*/ 1009317 h 3146707"/>
                <a:gd name="connsiteX12" fmla="*/ 966972 w 3103982"/>
                <a:gd name="connsiteY12" fmla="*/ 1010149 h 3146707"/>
                <a:gd name="connsiteX13" fmla="*/ 967745 w 3103982"/>
                <a:gd name="connsiteY13" fmla="*/ 1009673 h 3146707"/>
                <a:gd name="connsiteX14" fmla="*/ 966378 w 3103982"/>
                <a:gd name="connsiteY14" fmla="*/ 1009317 h 3146707"/>
                <a:gd name="connsiteX15" fmla="*/ 965011 w 3103982"/>
                <a:gd name="connsiteY15" fmla="*/ 1005453 h 3146707"/>
                <a:gd name="connsiteX16" fmla="*/ 964119 w 3103982"/>
                <a:gd name="connsiteY16" fmla="*/ 1006226 h 3146707"/>
                <a:gd name="connsiteX17" fmla="*/ 964713 w 3103982"/>
                <a:gd name="connsiteY17" fmla="*/ 1007058 h 3146707"/>
                <a:gd name="connsiteX18" fmla="*/ 965011 w 3103982"/>
                <a:gd name="connsiteY18" fmla="*/ 1005453 h 3146707"/>
                <a:gd name="connsiteX19" fmla="*/ 1141120 w 3103982"/>
                <a:gd name="connsiteY19" fmla="*/ 988633 h 3146707"/>
                <a:gd name="connsiteX20" fmla="*/ 1141061 w 3103982"/>
                <a:gd name="connsiteY20" fmla="*/ 989406 h 3146707"/>
                <a:gd name="connsiteX21" fmla="*/ 1142131 w 3103982"/>
                <a:gd name="connsiteY21" fmla="*/ 988692 h 3146707"/>
                <a:gd name="connsiteX22" fmla="*/ 1141120 w 3103982"/>
                <a:gd name="connsiteY22" fmla="*/ 988633 h 3146707"/>
                <a:gd name="connsiteX23" fmla="*/ 915262 w 3103982"/>
                <a:gd name="connsiteY23" fmla="*/ 641585 h 3146707"/>
                <a:gd name="connsiteX24" fmla="*/ 913479 w 3103982"/>
                <a:gd name="connsiteY24" fmla="*/ 642298 h 3146707"/>
                <a:gd name="connsiteX25" fmla="*/ 914252 w 3103982"/>
                <a:gd name="connsiteY25" fmla="*/ 642595 h 3146707"/>
                <a:gd name="connsiteX26" fmla="*/ 915262 w 3103982"/>
                <a:gd name="connsiteY26" fmla="*/ 641585 h 3146707"/>
                <a:gd name="connsiteX27" fmla="*/ 2535589 w 3103982"/>
                <a:gd name="connsiteY27" fmla="*/ 591161 h 3146707"/>
                <a:gd name="connsiteX28" fmla="*/ 2535960 w 3103982"/>
                <a:gd name="connsiteY28" fmla="*/ 592797 h 3146707"/>
                <a:gd name="connsiteX29" fmla="*/ 2540366 w 3103982"/>
                <a:gd name="connsiteY29" fmla="*/ 608954 h 3146707"/>
                <a:gd name="connsiteX30" fmla="*/ 2566162 w 3103982"/>
                <a:gd name="connsiteY30" fmla="*/ 626071 h 3146707"/>
                <a:gd name="connsiteX31" fmla="*/ 2619179 w 3103982"/>
                <a:gd name="connsiteY31" fmla="*/ 679386 h 3146707"/>
                <a:gd name="connsiteX32" fmla="*/ 2615910 w 3103982"/>
                <a:gd name="connsiteY32" fmla="*/ 712551 h 3146707"/>
                <a:gd name="connsiteX33" fmla="*/ 2716654 w 3103982"/>
                <a:gd name="connsiteY33" fmla="*/ 905778 h 3146707"/>
                <a:gd name="connsiteX34" fmla="*/ 2717748 w 3103982"/>
                <a:gd name="connsiteY34" fmla="*/ 910761 h 3146707"/>
                <a:gd name="connsiteX35" fmla="*/ 2719542 w 3103982"/>
                <a:gd name="connsiteY35" fmla="*/ 917455 h 3146707"/>
                <a:gd name="connsiteX36" fmla="*/ 2784755 w 3103982"/>
                <a:gd name="connsiteY36" fmla="*/ 1144953 h 3146707"/>
                <a:gd name="connsiteX37" fmla="*/ 2791229 w 3103982"/>
                <a:gd name="connsiteY37" fmla="*/ 1164187 h 3146707"/>
                <a:gd name="connsiteX38" fmla="*/ 2798271 w 3103982"/>
                <a:gd name="connsiteY38" fmla="*/ 1184446 h 3146707"/>
                <a:gd name="connsiteX39" fmla="*/ 2808186 w 3103982"/>
                <a:gd name="connsiteY39" fmla="*/ 1207417 h 3146707"/>
                <a:gd name="connsiteX40" fmla="*/ 2831188 w 3103982"/>
                <a:gd name="connsiteY40" fmla="*/ 1263525 h 3146707"/>
                <a:gd name="connsiteX41" fmla="*/ 2830780 w 3103982"/>
                <a:gd name="connsiteY41" fmla="*/ 1263434 h 3146707"/>
                <a:gd name="connsiteX42" fmla="*/ 2830951 w 3103982"/>
                <a:gd name="connsiteY42" fmla="*/ 1264060 h 3146707"/>
                <a:gd name="connsiteX43" fmla="*/ 2830475 w 3103982"/>
                <a:gd name="connsiteY43" fmla="*/ 1264001 h 3146707"/>
                <a:gd name="connsiteX44" fmla="*/ 2932144 w 3103982"/>
                <a:gd name="connsiteY44" fmla="*/ 1424318 h 3146707"/>
                <a:gd name="connsiteX45" fmla="*/ 2935813 w 3103982"/>
                <a:gd name="connsiteY45" fmla="*/ 1430557 h 3146707"/>
                <a:gd name="connsiteX46" fmla="*/ 2939386 w 3103982"/>
                <a:gd name="connsiteY46" fmla="*/ 1423027 h 3146707"/>
                <a:gd name="connsiteX47" fmla="*/ 2942202 w 3103982"/>
                <a:gd name="connsiteY47" fmla="*/ 1424922 h 3146707"/>
                <a:gd name="connsiteX48" fmla="*/ 2942691 w 3103982"/>
                <a:gd name="connsiteY48" fmla="*/ 1424419 h 3146707"/>
                <a:gd name="connsiteX49" fmla="*/ 2943702 w 3103982"/>
                <a:gd name="connsiteY49" fmla="*/ 1425931 h 3146707"/>
                <a:gd name="connsiteX50" fmla="*/ 2946421 w 3103982"/>
                <a:gd name="connsiteY50" fmla="*/ 1427761 h 3146707"/>
                <a:gd name="connsiteX51" fmla="*/ 2968782 w 3103982"/>
                <a:gd name="connsiteY51" fmla="*/ 1458951 h 3146707"/>
                <a:gd name="connsiteX52" fmla="*/ 3086347 w 3103982"/>
                <a:gd name="connsiteY52" fmla="*/ 1796905 h 3146707"/>
                <a:gd name="connsiteX53" fmla="*/ 3097491 w 3103982"/>
                <a:gd name="connsiteY53" fmla="*/ 1885302 h 3146707"/>
                <a:gd name="connsiteX54" fmla="*/ 3099420 w 3103982"/>
                <a:gd name="connsiteY54" fmla="*/ 1940330 h 3146707"/>
                <a:gd name="connsiteX55" fmla="*/ 3100613 w 3103982"/>
                <a:gd name="connsiteY55" fmla="*/ 1974264 h 3146707"/>
                <a:gd name="connsiteX56" fmla="*/ 3100611 w 3103982"/>
                <a:gd name="connsiteY56" fmla="*/ 1974308 h 3146707"/>
                <a:gd name="connsiteX57" fmla="*/ 3100611 w 3103982"/>
                <a:gd name="connsiteY57" fmla="*/ 1974323 h 3146707"/>
                <a:gd name="connsiteX58" fmla="*/ 3102632 w 3103982"/>
                <a:gd name="connsiteY58" fmla="*/ 1999999 h 3146707"/>
                <a:gd name="connsiteX59" fmla="*/ 3102246 w 3103982"/>
                <a:gd name="connsiteY59" fmla="*/ 2048380 h 3146707"/>
                <a:gd name="connsiteX60" fmla="*/ 3093041 w 3103982"/>
                <a:gd name="connsiteY60" fmla="*/ 2093967 h 3146707"/>
                <a:gd name="connsiteX61" fmla="*/ 3093111 w 3103982"/>
                <a:gd name="connsiteY61" fmla="*/ 2151568 h 3146707"/>
                <a:gd name="connsiteX62" fmla="*/ 3083197 w 3103982"/>
                <a:gd name="connsiteY62" fmla="*/ 2225857 h 3146707"/>
                <a:gd name="connsiteX63" fmla="*/ 2877608 w 3103982"/>
                <a:gd name="connsiteY63" fmla="*/ 2670321 h 3146707"/>
                <a:gd name="connsiteX64" fmla="*/ 2742093 w 3103982"/>
                <a:gd name="connsiteY64" fmla="*/ 2825881 h 3146707"/>
                <a:gd name="connsiteX65" fmla="*/ 2717628 w 3103982"/>
                <a:gd name="connsiteY65" fmla="*/ 2852658 h 3146707"/>
                <a:gd name="connsiteX66" fmla="*/ 2691657 w 3103982"/>
                <a:gd name="connsiteY66" fmla="*/ 2882803 h 3146707"/>
                <a:gd name="connsiteX67" fmla="*/ 2611929 w 3103982"/>
                <a:gd name="connsiteY67" fmla="*/ 2967086 h 3146707"/>
                <a:gd name="connsiteX68" fmla="*/ 2605034 w 3103982"/>
                <a:gd name="connsiteY68" fmla="*/ 2973921 h 3146707"/>
                <a:gd name="connsiteX69" fmla="*/ 2427325 w 3103982"/>
                <a:gd name="connsiteY69" fmla="*/ 3134261 h 3146707"/>
                <a:gd name="connsiteX70" fmla="*/ 2409088 w 3103982"/>
                <a:gd name="connsiteY70" fmla="*/ 3146707 h 3146707"/>
                <a:gd name="connsiteX71" fmla="*/ 2553853 w 3103982"/>
                <a:gd name="connsiteY71" fmla="*/ 2621704 h 3146707"/>
                <a:gd name="connsiteX72" fmla="*/ 2403963 w 3103982"/>
                <a:gd name="connsiteY72" fmla="*/ 1863657 h 3146707"/>
                <a:gd name="connsiteX73" fmla="*/ 2158488 w 3103982"/>
                <a:gd name="connsiteY73" fmla="*/ 1497823 h 3146707"/>
                <a:gd name="connsiteX74" fmla="*/ 2009601 w 3103982"/>
                <a:gd name="connsiteY74" fmla="*/ 1338712 h 3146707"/>
                <a:gd name="connsiteX75" fmla="*/ 2006243 w 3103982"/>
                <a:gd name="connsiteY75" fmla="*/ 1335280 h 3146707"/>
                <a:gd name="connsiteX76" fmla="*/ 1996734 w 3103982"/>
                <a:gd name="connsiteY76" fmla="*/ 1326201 h 3146707"/>
                <a:gd name="connsiteX77" fmla="*/ 1941547 w 3103982"/>
                <a:gd name="connsiteY77" fmla="*/ 1272203 h 3146707"/>
                <a:gd name="connsiteX78" fmla="*/ 1780568 w 3103982"/>
                <a:gd name="connsiteY78" fmla="*/ 1159710 h 3146707"/>
                <a:gd name="connsiteX79" fmla="*/ 1765251 w 3103982"/>
                <a:gd name="connsiteY79" fmla="*/ 1149075 h 3146707"/>
                <a:gd name="connsiteX80" fmla="*/ 2535589 w 3103982"/>
                <a:gd name="connsiteY80" fmla="*/ 591161 h 3146707"/>
                <a:gd name="connsiteX81" fmla="*/ 1073303 w 3103982"/>
                <a:gd name="connsiteY81" fmla="*/ 352844 h 3146707"/>
                <a:gd name="connsiteX82" fmla="*/ 1071223 w 3103982"/>
                <a:gd name="connsiteY82" fmla="*/ 354568 h 3146707"/>
                <a:gd name="connsiteX83" fmla="*/ 1073303 w 3103982"/>
                <a:gd name="connsiteY83" fmla="*/ 354627 h 3146707"/>
                <a:gd name="connsiteX84" fmla="*/ 1073066 w 3103982"/>
                <a:gd name="connsiteY84" fmla="*/ 354449 h 3146707"/>
                <a:gd name="connsiteX85" fmla="*/ 1073303 w 3103982"/>
                <a:gd name="connsiteY85" fmla="*/ 352844 h 3146707"/>
                <a:gd name="connsiteX86" fmla="*/ 1778920 w 3103982"/>
                <a:gd name="connsiteY86" fmla="*/ 49 h 3146707"/>
                <a:gd name="connsiteX87" fmla="*/ 1826538 w 3103982"/>
                <a:gd name="connsiteY87" fmla="*/ 625 h 3146707"/>
                <a:gd name="connsiteX88" fmla="*/ 2086269 w 3103982"/>
                <a:gd name="connsiteY88" fmla="*/ 36613 h 3146707"/>
                <a:gd name="connsiteX89" fmla="*/ 2094933 w 3103982"/>
                <a:gd name="connsiteY89" fmla="*/ 37952 h 3146707"/>
                <a:gd name="connsiteX90" fmla="*/ 2095843 w 3103982"/>
                <a:gd name="connsiteY90" fmla="*/ 37594 h 3146707"/>
                <a:gd name="connsiteX91" fmla="*/ 2188860 w 3103982"/>
                <a:gd name="connsiteY91" fmla="*/ 86035 h 3146707"/>
                <a:gd name="connsiteX92" fmla="*/ 2243126 w 3103982"/>
                <a:gd name="connsiteY92" fmla="*/ 112662 h 3146707"/>
                <a:gd name="connsiteX93" fmla="*/ 2263412 w 3103982"/>
                <a:gd name="connsiteY93" fmla="*/ 117478 h 3146707"/>
                <a:gd name="connsiteX94" fmla="*/ 2273848 w 3103982"/>
                <a:gd name="connsiteY94" fmla="*/ 119683 h 3146707"/>
                <a:gd name="connsiteX95" fmla="*/ 2275751 w 3103982"/>
                <a:gd name="connsiteY95" fmla="*/ 120407 h 3146707"/>
                <a:gd name="connsiteX96" fmla="*/ 2280087 w 3103982"/>
                <a:gd name="connsiteY96" fmla="*/ 121436 h 3146707"/>
                <a:gd name="connsiteX97" fmla="*/ 2306260 w 3103982"/>
                <a:gd name="connsiteY97" fmla="*/ 131390 h 3146707"/>
                <a:gd name="connsiteX98" fmla="*/ 2316092 w 3103982"/>
                <a:gd name="connsiteY98" fmla="*/ 132440 h 3146707"/>
                <a:gd name="connsiteX99" fmla="*/ 2316357 w 3103982"/>
                <a:gd name="connsiteY99" fmla="*/ 131550 h 3146707"/>
                <a:gd name="connsiteX100" fmla="*/ 2317701 w 3103982"/>
                <a:gd name="connsiteY100" fmla="*/ 120339 h 3146707"/>
                <a:gd name="connsiteX101" fmla="*/ 2419258 w 3103982"/>
                <a:gd name="connsiteY101" fmla="*/ 234157 h 3146707"/>
                <a:gd name="connsiteX102" fmla="*/ 2423868 w 3103982"/>
                <a:gd name="connsiteY102" fmla="*/ 246959 h 3146707"/>
                <a:gd name="connsiteX103" fmla="*/ 2437317 w 3103982"/>
                <a:gd name="connsiteY103" fmla="*/ 273828 h 3146707"/>
                <a:gd name="connsiteX104" fmla="*/ 2437304 w 3103982"/>
                <a:gd name="connsiteY104" fmla="*/ 273674 h 3146707"/>
                <a:gd name="connsiteX105" fmla="*/ 2475030 w 3103982"/>
                <a:gd name="connsiteY105" fmla="*/ 357037 h 3146707"/>
                <a:gd name="connsiteX106" fmla="*/ 2523509 w 3103982"/>
                <a:gd name="connsiteY106" fmla="*/ 559405 h 3146707"/>
                <a:gd name="connsiteX107" fmla="*/ 1722408 w 3103982"/>
                <a:gd name="connsiteY107" fmla="*/ 1140481 h 3146707"/>
                <a:gd name="connsiteX108" fmla="*/ 574795 w 3103982"/>
                <a:gd name="connsiteY108" fmla="*/ 2738139 h 3146707"/>
                <a:gd name="connsiteX109" fmla="*/ 675021 w 3103982"/>
                <a:gd name="connsiteY109" fmla="*/ 2996388 h 3146707"/>
                <a:gd name="connsiteX110" fmla="*/ 679197 w 3103982"/>
                <a:gd name="connsiteY110" fmla="*/ 3015148 h 3146707"/>
                <a:gd name="connsiteX111" fmla="*/ 680381 w 3103982"/>
                <a:gd name="connsiteY111" fmla="*/ 3023058 h 3146707"/>
                <a:gd name="connsiteX112" fmla="*/ 686907 w 3103982"/>
                <a:gd name="connsiteY112" fmla="*/ 3031804 h 3146707"/>
                <a:gd name="connsiteX113" fmla="*/ 693326 w 3103982"/>
                <a:gd name="connsiteY113" fmla="*/ 3041737 h 3146707"/>
                <a:gd name="connsiteX114" fmla="*/ 679403 w 3103982"/>
                <a:gd name="connsiteY114" fmla="*/ 3061656 h 3146707"/>
                <a:gd name="connsiteX115" fmla="*/ 660946 w 3103982"/>
                <a:gd name="connsiteY115" fmla="*/ 3059125 h 3146707"/>
                <a:gd name="connsiteX116" fmla="*/ 647265 w 3103982"/>
                <a:gd name="connsiteY116" fmla="*/ 3057608 h 3146707"/>
                <a:gd name="connsiteX117" fmla="*/ 575822 w 3103982"/>
                <a:gd name="connsiteY117" fmla="*/ 3038469 h 3146707"/>
                <a:gd name="connsiteX118" fmla="*/ 490056 w 3103982"/>
                <a:gd name="connsiteY118" fmla="*/ 2996567 h 3146707"/>
                <a:gd name="connsiteX119" fmla="*/ 389727 w 3103982"/>
                <a:gd name="connsiteY119" fmla="*/ 2922687 h 3146707"/>
                <a:gd name="connsiteX120" fmla="*/ 245535 w 3103982"/>
                <a:gd name="connsiteY120" fmla="*/ 2797277 h 3146707"/>
                <a:gd name="connsiteX121" fmla="*/ 156203 w 3103982"/>
                <a:gd name="connsiteY121" fmla="*/ 2708895 h 3146707"/>
                <a:gd name="connsiteX122" fmla="*/ 150340 w 3103982"/>
                <a:gd name="connsiteY122" fmla="*/ 2700235 h 3146707"/>
                <a:gd name="connsiteX123" fmla="*/ 114187 w 3103982"/>
                <a:gd name="connsiteY123" fmla="*/ 2650394 h 3146707"/>
                <a:gd name="connsiteX124" fmla="*/ 79409 w 3103982"/>
                <a:gd name="connsiteY124" fmla="*/ 2587050 h 3146707"/>
                <a:gd name="connsiteX125" fmla="*/ 68956 w 3103982"/>
                <a:gd name="connsiteY125" fmla="*/ 2559063 h 3146707"/>
                <a:gd name="connsiteX126" fmla="*/ 68117 w 3103982"/>
                <a:gd name="connsiteY126" fmla="*/ 2555986 h 3146707"/>
                <a:gd name="connsiteX127" fmla="*/ 66129 w 3103982"/>
                <a:gd name="connsiteY127" fmla="*/ 2552050 h 3146707"/>
                <a:gd name="connsiteX128" fmla="*/ 61580 w 3103982"/>
                <a:gd name="connsiteY128" fmla="*/ 2542949 h 3146707"/>
                <a:gd name="connsiteX129" fmla="*/ 62487 w 3103982"/>
                <a:gd name="connsiteY129" fmla="*/ 2527660 h 3146707"/>
                <a:gd name="connsiteX130" fmla="*/ 63369 w 3103982"/>
                <a:gd name="connsiteY130" fmla="*/ 2526991 h 3146707"/>
                <a:gd name="connsiteX131" fmla="*/ 63362 w 3103982"/>
                <a:gd name="connsiteY131" fmla="*/ 2526663 h 3146707"/>
                <a:gd name="connsiteX132" fmla="*/ 78801 w 3103982"/>
                <a:gd name="connsiteY132" fmla="*/ 2511529 h 3146707"/>
                <a:gd name="connsiteX133" fmla="*/ 88164 w 3103982"/>
                <a:gd name="connsiteY133" fmla="*/ 2513149 h 3146707"/>
                <a:gd name="connsiteX134" fmla="*/ 82502 w 3103982"/>
                <a:gd name="connsiteY134" fmla="*/ 2497392 h 3146707"/>
                <a:gd name="connsiteX135" fmla="*/ 55771 w 3103982"/>
                <a:gd name="connsiteY135" fmla="*/ 2406669 h 3146707"/>
                <a:gd name="connsiteX136" fmla="*/ 35290 w 3103982"/>
                <a:gd name="connsiteY136" fmla="*/ 2320087 h 3146707"/>
                <a:gd name="connsiteX137" fmla="*/ 31889 w 3103982"/>
                <a:gd name="connsiteY137" fmla="*/ 2313303 h 3146707"/>
                <a:gd name="connsiteX138" fmla="*/ 2142 w 3103982"/>
                <a:gd name="connsiteY138" fmla="*/ 2194950 h 3146707"/>
                <a:gd name="connsiteX139" fmla="*/ 716 w 3103982"/>
                <a:gd name="connsiteY139" fmla="*/ 1948884 h 3146707"/>
                <a:gd name="connsiteX140" fmla="*/ 45947 w 3103982"/>
                <a:gd name="connsiteY140" fmla="*/ 1821572 h 3146707"/>
                <a:gd name="connsiteX141" fmla="*/ 65442 w 3103982"/>
                <a:gd name="connsiteY141" fmla="*/ 1761482 h 3146707"/>
                <a:gd name="connsiteX142" fmla="*/ 135893 w 3103982"/>
                <a:gd name="connsiteY142" fmla="*/ 1715820 h 3146707"/>
                <a:gd name="connsiteX143" fmla="*/ 144260 w 3103982"/>
                <a:gd name="connsiteY143" fmla="*/ 1710442 h 3146707"/>
                <a:gd name="connsiteX144" fmla="*/ 173221 w 3103982"/>
                <a:gd name="connsiteY144" fmla="*/ 1668045 h 3146707"/>
                <a:gd name="connsiteX145" fmla="*/ 187288 w 3103982"/>
                <a:gd name="connsiteY145" fmla="*/ 1645938 h 3146707"/>
                <a:gd name="connsiteX146" fmla="*/ 179116 w 3103982"/>
                <a:gd name="connsiteY146" fmla="*/ 1644956 h 3146707"/>
                <a:gd name="connsiteX147" fmla="*/ 178710 w 3103982"/>
                <a:gd name="connsiteY147" fmla="*/ 1644483 h 3146707"/>
                <a:gd name="connsiteX148" fmla="*/ 177361 w 3103982"/>
                <a:gd name="connsiteY148" fmla="*/ 1644333 h 3146707"/>
                <a:gd name="connsiteX149" fmla="*/ 174086 w 3103982"/>
                <a:gd name="connsiteY149" fmla="*/ 1639105 h 3146707"/>
                <a:gd name="connsiteX150" fmla="*/ 173892 w 3103982"/>
                <a:gd name="connsiteY150" fmla="*/ 1638880 h 3146707"/>
                <a:gd name="connsiteX151" fmla="*/ 173869 w 3103982"/>
                <a:gd name="connsiteY151" fmla="*/ 1638759 h 3146707"/>
                <a:gd name="connsiteX152" fmla="*/ 171217 w 3103982"/>
                <a:gd name="connsiteY152" fmla="*/ 1634526 h 3146707"/>
                <a:gd name="connsiteX153" fmla="*/ 171445 w 3103982"/>
                <a:gd name="connsiteY153" fmla="*/ 1626108 h 3146707"/>
                <a:gd name="connsiteX154" fmla="*/ 170883 w 3103982"/>
                <a:gd name="connsiteY154" fmla="*/ 1623174 h 3146707"/>
                <a:gd name="connsiteX155" fmla="*/ 178907 w 3103982"/>
                <a:gd name="connsiteY155" fmla="*/ 1555892 h 3146707"/>
                <a:gd name="connsiteX156" fmla="*/ 182057 w 3103982"/>
                <a:gd name="connsiteY156" fmla="*/ 1457109 h 3146707"/>
                <a:gd name="connsiteX157" fmla="*/ 179086 w 3103982"/>
                <a:gd name="connsiteY157" fmla="*/ 1314284 h 3146707"/>
                <a:gd name="connsiteX158" fmla="*/ 232816 w 3103982"/>
                <a:gd name="connsiteY158" fmla="*/ 982689 h 3146707"/>
                <a:gd name="connsiteX159" fmla="*/ 235443 w 3103982"/>
                <a:gd name="connsiteY159" fmla="*/ 975911 h 3146707"/>
                <a:gd name="connsiteX160" fmla="*/ 246036 w 3103982"/>
                <a:gd name="connsiteY160" fmla="*/ 941776 h 3146707"/>
                <a:gd name="connsiteX161" fmla="*/ 258666 w 3103982"/>
                <a:gd name="connsiteY161" fmla="*/ 908232 h 3146707"/>
                <a:gd name="connsiteX162" fmla="*/ 272137 w 3103982"/>
                <a:gd name="connsiteY162" fmla="*/ 881236 h 3146707"/>
                <a:gd name="connsiteX163" fmla="*/ 281791 w 3103982"/>
                <a:gd name="connsiteY163" fmla="*/ 856328 h 3146707"/>
                <a:gd name="connsiteX164" fmla="*/ 289615 w 3103982"/>
                <a:gd name="connsiteY164" fmla="*/ 845870 h 3146707"/>
                <a:gd name="connsiteX165" fmla="*/ 302866 w 3103982"/>
                <a:gd name="connsiteY165" fmla="*/ 831360 h 3146707"/>
                <a:gd name="connsiteX166" fmla="*/ 306653 w 3103982"/>
                <a:gd name="connsiteY166" fmla="*/ 826058 h 3146707"/>
                <a:gd name="connsiteX167" fmla="*/ 324468 w 3103982"/>
                <a:gd name="connsiteY167" fmla="*/ 806568 h 3146707"/>
                <a:gd name="connsiteX168" fmla="*/ 326250 w 3103982"/>
                <a:gd name="connsiteY168" fmla="*/ 804321 h 3146707"/>
                <a:gd name="connsiteX169" fmla="*/ 347331 w 3103982"/>
                <a:gd name="connsiteY169" fmla="*/ 794114 h 3146707"/>
                <a:gd name="connsiteX170" fmla="*/ 354844 w 3103982"/>
                <a:gd name="connsiteY170" fmla="*/ 796137 h 3146707"/>
                <a:gd name="connsiteX171" fmla="*/ 362883 w 3103982"/>
                <a:gd name="connsiteY171" fmla="*/ 795726 h 3146707"/>
                <a:gd name="connsiteX172" fmla="*/ 370230 w 3103982"/>
                <a:gd name="connsiteY172" fmla="*/ 800281 h 3146707"/>
                <a:gd name="connsiteX173" fmla="*/ 372136 w 3103982"/>
                <a:gd name="connsiteY173" fmla="*/ 800794 h 3146707"/>
                <a:gd name="connsiteX174" fmla="*/ 372306 w 3103982"/>
                <a:gd name="connsiteY174" fmla="*/ 801568 h 3146707"/>
                <a:gd name="connsiteX175" fmla="*/ 374201 w 3103982"/>
                <a:gd name="connsiteY175" fmla="*/ 802744 h 3146707"/>
                <a:gd name="connsiteX176" fmla="*/ 376467 w 3103982"/>
                <a:gd name="connsiteY176" fmla="*/ 816504 h 3146707"/>
                <a:gd name="connsiteX177" fmla="*/ 377020 w 3103982"/>
                <a:gd name="connsiteY177" fmla="*/ 812604 h 3146707"/>
                <a:gd name="connsiteX178" fmla="*/ 394898 w 3103982"/>
                <a:gd name="connsiteY178" fmla="*/ 704231 h 3146707"/>
                <a:gd name="connsiteX179" fmla="*/ 456118 w 3103982"/>
                <a:gd name="connsiteY179" fmla="*/ 612105 h 3146707"/>
                <a:gd name="connsiteX180" fmla="*/ 998235 w 3103982"/>
                <a:gd name="connsiteY180" fmla="*/ 224581 h 3146707"/>
                <a:gd name="connsiteX181" fmla="*/ 1592657 w 3103982"/>
                <a:gd name="connsiteY181" fmla="*/ 8173 h 3146707"/>
                <a:gd name="connsiteX182" fmla="*/ 1778920 w 3103982"/>
                <a:gd name="connsiteY182" fmla="*/ 49 h 3146707"/>
                <a:gd name="connsiteX0" fmla="*/ 2712970 w 3103982"/>
                <a:gd name="connsiteY0" fmla="*/ 2386634 h 3134261"/>
                <a:gd name="connsiteX1" fmla="*/ 2712374 w 3103982"/>
                <a:gd name="connsiteY1" fmla="*/ 2387286 h 3134261"/>
                <a:gd name="connsiteX2" fmla="*/ 2712313 w 3103982"/>
                <a:gd name="connsiteY2" fmla="*/ 2387261 h 3134261"/>
                <a:gd name="connsiteX3" fmla="*/ 2711603 w 3103982"/>
                <a:gd name="connsiteY3" fmla="*/ 2387940 h 3134261"/>
                <a:gd name="connsiteX4" fmla="*/ 2711425 w 3103982"/>
                <a:gd name="connsiteY4" fmla="*/ 2387880 h 3134261"/>
                <a:gd name="connsiteX5" fmla="*/ 2712911 w 3103982"/>
                <a:gd name="connsiteY5" fmla="*/ 2390317 h 3134261"/>
                <a:gd name="connsiteX6" fmla="*/ 2712970 w 3103982"/>
                <a:gd name="connsiteY6" fmla="*/ 2386634 h 3134261"/>
                <a:gd name="connsiteX7" fmla="*/ 2824829 w 3103982"/>
                <a:gd name="connsiteY7" fmla="*/ 1980326 h 3134261"/>
                <a:gd name="connsiteX8" fmla="*/ 2825780 w 3103982"/>
                <a:gd name="connsiteY8" fmla="*/ 1983239 h 3134261"/>
                <a:gd name="connsiteX9" fmla="*/ 2826672 w 3103982"/>
                <a:gd name="connsiteY9" fmla="*/ 1981218 h 3134261"/>
                <a:gd name="connsiteX10" fmla="*/ 2824829 w 3103982"/>
                <a:gd name="connsiteY10" fmla="*/ 1980326 h 3134261"/>
                <a:gd name="connsiteX11" fmla="*/ 966378 w 3103982"/>
                <a:gd name="connsiteY11" fmla="*/ 1009317 h 3134261"/>
                <a:gd name="connsiteX12" fmla="*/ 966972 w 3103982"/>
                <a:gd name="connsiteY12" fmla="*/ 1010149 h 3134261"/>
                <a:gd name="connsiteX13" fmla="*/ 967745 w 3103982"/>
                <a:gd name="connsiteY13" fmla="*/ 1009673 h 3134261"/>
                <a:gd name="connsiteX14" fmla="*/ 966378 w 3103982"/>
                <a:gd name="connsiteY14" fmla="*/ 1009317 h 3134261"/>
                <a:gd name="connsiteX15" fmla="*/ 965011 w 3103982"/>
                <a:gd name="connsiteY15" fmla="*/ 1005453 h 3134261"/>
                <a:gd name="connsiteX16" fmla="*/ 964119 w 3103982"/>
                <a:gd name="connsiteY16" fmla="*/ 1006226 h 3134261"/>
                <a:gd name="connsiteX17" fmla="*/ 964713 w 3103982"/>
                <a:gd name="connsiteY17" fmla="*/ 1007058 h 3134261"/>
                <a:gd name="connsiteX18" fmla="*/ 965011 w 3103982"/>
                <a:gd name="connsiteY18" fmla="*/ 1005453 h 3134261"/>
                <a:gd name="connsiteX19" fmla="*/ 1141120 w 3103982"/>
                <a:gd name="connsiteY19" fmla="*/ 988633 h 3134261"/>
                <a:gd name="connsiteX20" fmla="*/ 1141061 w 3103982"/>
                <a:gd name="connsiteY20" fmla="*/ 989406 h 3134261"/>
                <a:gd name="connsiteX21" fmla="*/ 1142131 w 3103982"/>
                <a:gd name="connsiteY21" fmla="*/ 988692 h 3134261"/>
                <a:gd name="connsiteX22" fmla="*/ 1141120 w 3103982"/>
                <a:gd name="connsiteY22" fmla="*/ 988633 h 3134261"/>
                <a:gd name="connsiteX23" fmla="*/ 915262 w 3103982"/>
                <a:gd name="connsiteY23" fmla="*/ 641585 h 3134261"/>
                <a:gd name="connsiteX24" fmla="*/ 913479 w 3103982"/>
                <a:gd name="connsiteY24" fmla="*/ 642298 h 3134261"/>
                <a:gd name="connsiteX25" fmla="*/ 914252 w 3103982"/>
                <a:gd name="connsiteY25" fmla="*/ 642595 h 3134261"/>
                <a:gd name="connsiteX26" fmla="*/ 915262 w 3103982"/>
                <a:gd name="connsiteY26" fmla="*/ 641585 h 3134261"/>
                <a:gd name="connsiteX27" fmla="*/ 2535589 w 3103982"/>
                <a:gd name="connsiteY27" fmla="*/ 591161 h 3134261"/>
                <a:gd name="connsiteX28" fmla="*/ 2535960 w 3103982"/>
                <a:gd name="connsiteY28" fmla="*/ 592797 h 3134261"/>
                <a:gd name="connsiteX29" fmla="*/ 2540366 w 3103982"/>
                <a:gd name="connsiteY29" fmla="*/ 608954 h 3134261"/>
                <a:gd name="connsiteX30" fmla="*/ 2566162 w 3103982"/>
                <a:gd name="connsiteY30" fmla="*/ 626071 h 3134261"/>
                <a:gd name="connsiteX31" fmla="*/ 2619179 w 3103982"/>
                <a:gd name="connsiteY31" fmla="*/ 679386 h 3134261"/>
                <a:gd name="connsiteX32" fmla="*/ 2615910 w 3103982"/>
                <a:gd name="connsiteY32" fmla="*/ 712551 h 3134261"/>
                <a:gd name="connsiteX33" fmla="*/ 2716654 w 3103982"/>
                <a:gd name="connsiteY33" fmla="*/ 905778 h 3134261"/>
                <a:gd name="connsiteX34" fmla="*/ 2717748 w 3103982"/>
                <a:gd name="connsiteY34" fmla="*/ 910761 h 3134261"/>
                <a:gd name="connsiteX35" fmla="*/ 2719542 w 3103982"/>
                <a:gd name="connsiteY35" fmla="*/ 917455 h 3134261"/>
                <a:gd name="connsiteX36" fmla="*/ 2784755 w 3103982"/>
                <a:gd name="connsiteY36" fmla="*/ 1144953 h 3134261"/>
                <a:gd name="connsiteX37" fmla="*/ 2791229 w 3103982"/>
                <a:gd name="connsiteY37" fmla="*/ 1164187 h 3134261"/>
                <a:gd name="connsiteX38" fmla="*/ 2798271 w 3103982"/>
                <a:gd name="connsiteY38" fmla="*/ 1184446 h 3134261"/>
                <a:gd name="connsiteX39" fmla="*/ 2808186 w 3103982"/>
                <a:gd name="connsiteY39" fmla="*/ 1207417 h 3134261"/>
                <a:gd name="connsiteX40" fmla="*/ 2831188 w 3103982"/>
                <a:gd name="connsiteY40" fmla="*/ 1263525 h 3134261"/>
                <a:gd name="connsiteX41" fmla="*/ 2830780 w 3103982"/>
                <a:gd name="connsiteY41" fmla="*/ 1263434 h 3134261"/>
                <a:gd name="connsiteX42" fmla="*/ 2830951 w 3103982"/>
                <a:gd name="connsiteY42" fmla="*/ 1264060 h 3134261"/>
                <a:gd name="connsiteX43" fmla="*/ 2830475 w 3103982"/>
                <a:gd name="connsiteY43" fmla="*/ 1264001 h 3134261"/>
                <a:gd name="connsiteX44" fmla="*/ 2932144 w 3103982"/>
                <a:gd name="connsiteY44" fmla="*/ 1424318 h 3134261"/>
                <a:gd name="connsiteX45" fmla="*/ 2935813 w 3103982"/>
                <a:gd name="connsiteY45" fmla="*/ 1430557 h 3134261"/>
                <a:gd name="connsiteX46" fmla="*/ 2939386 w 3103982"/>
                <a:gd name="connsiteY46" fmla="*/ 1423027 h 3134261"/>
                <a:gd name="connsiteX47" fmla="*/ 2942202 w 3103982"/>
                <a:gd name="connsiteY47" fmla="*/ 1424922 h 3134261"/>
                <a:gd name="connsiteX48" fmla="*/ 2942691 w 3103982"/>
                <a:gd name="connsiteY48" fmla="*/ 1424419 h 3134261"/>
                <a:gd name="connsiteX49" fmla="*/ 2943702 w 3103982"/>
                <a:gd name="connsiteY49" fmla="*/ 1425931 h 3134261"/>
                <a:gd name="connsiteX50" fmla="*/ 2946421 w 3103982"/>
                <a:gd name="connsiteY50" fmla="*/ 1427761 h 3134261"/>
                <a:gd name="connsiteX51" fmla="*/ 2968782 w 3103982"/>
                <a:gd name="connsiteY51" fmla="*/ 1458951 h 3134261"/>
                <a:gd name="connsiteX52" fmla="*/ 3086347 w 3103982"/>
                <a:gd name="connsiteY52" fmla="*/ 1796905 h 3134261"/>
                <a:gd name="connsiteX53" fmla="*/ 3097491 w 3103982"/>
                <a:gd name="connsiteY53" fmla="*/ 1885302 h 3134261"/>
                <a:gd name="connsiteX54" fmla="*/ 3099420 w 3103982"/>
                <a:gd name="connsiteY54" fmla="*/ 1940330 h 3134261"/>
                <a:gd name="connsiteX55" fmla="*/ 3100613 w 3103982"/>
                <a:gd name="connsiteY55" fmla="*/ 1974264 h 3134261"/>
                <a:gd name="connsiteX56" fmla="*/ 3100611 w 3103982"/>
                <a:gd name="connsiteY56" fmla="*/ 1974308 h 3134261"/>
                <a:gd name="connsiteX57" fmla="*/ 3100611 w 3103982"/>
                <a:gd name="connsiteY57" fmla="*/ 1974323 h 3134261"/>
                <a:gd name="connsiteX58" fmla="*/ 3102632 w 3103982"/>
                <a:gd name="connsiteY58" fmla="*/ 1999999 h 3134261"/>
                <a:gd name="connsiteX59" fmla="*/ 3102246 w 3103982"/>
                <a:gd name="connsiteY59" fmla="*/ 2048380 h 3134261"/>
                <a:gd name="connsiteX60" fmla="*/ 3093041 w 3103982"/>
                <a:gd name="connsiteY60" fmla="*/ 2093967 h 3134261"/>
                <a:gd name="connsiteX61" fmla="*/ 3093111 w 3103982"/>
                <a:gd name="connsiteY61" fmla="*/ 2151568 h 3134261"/>
                <a:gd name="connsiteX62" fmla="*/ 3083197 w 3103982"/>
                <a:gd name="connsiteY62" fmla="*/ 2225857 h 3134261"/>
                <a:gd name="connsiteX63" fmla="*/ 2877608 w 3103982"/>
                <a:gd name="connsiteY63" fmla="*/ 2670321 h 3134261"/>
                <a:gd name="connsiteX64" fmla="*/ 2742093 w 3103982"/>
                <a:gd name="connsiteY64" fmla="*/ 2825881 h 3134261"/>
                <a:gd name="connsiteX65" fmla="*/ 2717628 w 3103982"/>
                <a:gd name="connsiteY65" fmla="*/ 2852658 h 3134261"/>
                <a:gd name="connsiteX66" fmla="*/ 2691657 w 3103982"/>
                <a:gd name="connsiteY66" fmla="*/ 2882803 h 3134261"/>
                <a:gd name="connsiteX67" fmla="*/ 2611929 w 3103982"/>
                <a:gd name="connsiteY67" fmla="*/ 2967086 h 3134261"/>
                <a:gd name="connsiteX68" fmla="*/ 2605034 w 3103982"/>
                <a:gd name="connsiteY68" fmla="*/ 2973921 h 3134261"/>
                <a:gd name="connsiteX69" fmla="*/ 2427325 w 3103982"/>
                <a:gd name="connsiteY69" fmla="*/ 3134261 h 3134261"/>
                <a:gd name="connsiteX70" fmla="*/ 2553853 w 3103982"/>
                <a:gd name="connsiteY70" fmla="*/ 2621704 h 3134261"/>
                <a:gd name="connsiteX71" fmla="*/ 2403963 w 3103982"/>
                <a:gd name="connsiteY71" fmla="*/ 1863657 h 3134261"/>
                <a:gd name="connsiteX72" fmla="*/ 2158488 w 3103982"/>
                <a:gd name="connsiteY72" fmla="*/ 1497823 h 3134261"/>
                <a:gd name="connsiteX73" fmla="*/ 2009601 w 3103982"/>
                <a:gd name="connsiteY73" fmla="*/ 1338712 h 3134261"/>
                <a:gd name="connsiteX74" fmla="*/ 2006243 w 3103982"/>
                <a:gd name="connsiteY74" fmla="*/ 1335280 h 3134261"/>
                <a:gd name="connsiteX75" fmla="*/ 1996734 w 3103982"/>
                <a:gd name="connsiteY75" fmla="*/ 1326201 h 3134261"/>
                <a:gd name="connsiteX76" fmla="*/ 1941547 w 3103982"/>
                <a:gd name="connsiteY76" fmla="*/ 1272203 h 3134261"/>
                <a:gd name="connsiteX77" fmla="*/ 1780568 w 3103982"/>
                <a:gd name="connsiteY77" fmla="*/ 1159710 h 3134261"/>
                <a:gd name="connsiteX78" fmla="*/ 1765251 w 3103982"/>
                <a:gd name="connsiteY78" fmla="*/ 1149075 h 3134261"/>
                <a:gd name="connsiteX79" fmla="*/ 2535589 w 3103982"/>
                <a:gd name="connsiteY79" fmla="*/ 591161 h 3134261"/>
                <a:gd name="connsiteX80" fmla="*/ 1073303 w 3103982"/>
                <a:gd name="connsiteY80" fmla="*/ 352844 h 3134261"/>
                <a:gd name="connsiteX81" fmla="*/ 1071223 w 3103982"/>
                <a:gd name="connsiteY81" fmla="*/ 354568 h 3134261"/>
                <a:gd name="connsiteX82" fmla="*/ 1073303 w 3103982"/>
                <a:gd name="connsiteY82" fmla="*/ 354627 h 3134261"/>
                <a:gd name="connsiteX83" fmla="*/ 1073066 w 3103982"/>
                <a:gd name="connsiteY83" fmla="*/ 354449 h 3134261"/>
                <a:gd name="connsiteX84" fmla="*/ 1073303 w 3103982"/>
                <a:gd name="connsiteY84" fmla="*/ 352844 h 3134261"/>
                <a:gd name="connsiteX85" fmla="*/ 1778920 w 3103982"/>
                <a:gd name="connsiteY85" fmla="*/ 49 h 3134261"/>
                <a:gd name="connsiteX86" fmla="*/ 1826538 w 3103982"/>
                <a:gd name="connsiteY86" fmla="*/ 625 h 3134261"/>
                <a:gd name="connsiteX87" fmla="*/ 2086269 w 3103982"/>
                <a:gd name="connsiteY87" fmla="*/ 36613 h 3134261"/>
                <a:gd name="connsiteX88" fmla="*/ 2094933 w 3103982"/>
                <a:gd name="connsiteY88" fmla="*/ 37952 h 3134261"/>
                <a:gd name="connsiteX89" fmla="*/ 2095843 w 3103982"/>
                <a:gd name="connsiteY89" fmla="*/ 37594 h 3134261"/>
                <a:gd name="connsiteX90" fmla="*/ 2188860 w 3103982"/>
                <a:gd name="connsiteY90" fmla="*/ 86035 h 3134261"/>
                <a:gd name="connsiteX91" fmla="*/ 2243126 w 3103982"/>
                <a:gd name="connsiteY91" fmla="*/ 112662 h 3134261"/>
                <a:gd name="connsiteX92" fmla="*/ 2263412 w 3103982"/>
                <a:gd name="connsiteY92" fmla="*/ 117478 h 3134261"/>
                <a:gd name="connsiteX93" fmla="*/ 2273848 w 3103982"/>
                <a:gd name="connsiteY93" fmla="*/ 119683 h 3134261"/>
                <a:gd name="connsiteX94" fmla="*/ 2275751 w 3103982"/>
                <a:gd name="connsiteY94" fmla="*/ 120407 h 3134261"/>
                <a:gd name="connsiteX95" fmla="*/ 2280087 w 3103982"/>
                <a:gd name="connsiteY95" fmla="*/ 121436 h 3134261"/>
                <a:gd name="connsiteX96" fmla="*/ 2306260 w 3103982"/>
                <a:gd name="connsiteY96" fmla="*/ 131390 h 3134261"/>
                <a:gd name="connsiteX97" fmla="*/ 2316092 w 3103982"/>
                <a:gd name="connsiteY97" fmla="*/ 132440 h 3134261"/>
                <a:gd name="connsiteX98" fmla="*/ 2316357 w 3103982"/>
                <a:gd name="connsiteY98" fmla="*/ 131550 h 3134261"/>
                <a:gd name="connsiteX99" fmla="*/ 2317701 w 3103982"/>
                <a:gd name="connsiteY99" fmla="*/ 120339 h 3134261"/>
                <a:gd name="connsiteX100" fmla="*/ 2419258 w 3103982"/>
                <a:gd name="connsiteY100" fmla="*/ 234157 h 3134261"/>
                <a:gd name="connsiteX101" fmla="*/ 2423868 w 3103982"/>
                <a:gd name="connsiteY101" fmla="*/ 246959 h 3134261"/>
                <a:gd name="connsiteX102" fmla="*/ 2437317 w 3103982"/>
                <a:gd name="connsiteY102" fmla="*/ 273828 h 3134261"/>
                <a:gd name="connsiteX103" fmla="*/ 2437304 w 3103982"/>
                <a:gd name="connsiteY103" fmla="*/ 273674 h 3134261"/>
                <a:gd name="connsiteX104" fmla="*/ 2475030 w 3103982"/>
                <a:gd name="connsiteY104" fmla="*/ 357037 h 3134261"/>
                <a:gd name="connsiteX105" fmla="*/ 2523509 w 3103982"/>
                <a:gd name="connsiteY105" fmla="*/ 559405 h 3134261"/>
                <a:gd name="connsiteX106" fmla="*/ 1722408 w 3103982"/>
                <a:gd name="connsiteY106" fmla="*/ 1140481 h 3134261"/>
                <a:gd name="connsiteX107" fmla="*/ 574795 w 3103982"/>
                <a:gd name="connsiteY107" fmla="*/ 2738139 h 3134261"/>
                <a:gd name="connsiteX108" fmla="*/ 675021 w 3103982"/>
                <a:gd name="connsiteY108" fmla="*/ 2996388 h 3134261"/>
                <a:gd name="connsiteX109" fmla="*/ 679197 w 3103982"/>
                <a:gd name="connsiteY109" fmla="*/ 3015148 h 3134261"/>
                <a:gd name="connsiteX110" fmla="*/ 680381 w 3103982"/>
                <a:gd name="connsiteY110" fmla="*/ 3023058 h 3134261"/>
                <a:gd name="connsiteX111" fmla="*/ 686907 w 3103982"/>
                <a:gd name="connsiteY111" fmla="*/ 3031804 h 3134261"/>
                <a:gd name="connsiteX112" fmla="*/ 693326 w 3103982"/>
                <a:gd name="connsiteY112" fmla="*/ 3041737 h 3134261"/>
                <a:gd name="connsiteX113" fmla="*/ 679403 w 3103982"/>
                <a:gd name="connsiteY113" fmla="*/ 3061656 h 3134261"/>
                <a:gd name="connsiteX114" fmla="*/ 660946 w 3103982"/>
                <a:gd name="connsiteY114" fmla="*/ 3059125 h 3134261"/>
                <a:gd name="connsiteX115" fmla="*/ 647265 w 3103982"/>
                <a:gd name="connsiteY115" fmla="*/ 3057608 h 3134261"/>
                <a:gd name="connsiteX116" fmla="*/ 575822 w 3103982"/>
                <a:gd name="connsiteY116" fmla="*/ 3038469 h 3134261"/>
                <a:gd name="connsiteX117" fmla="*/ 490056 w 3103982"/>
                <a:gd name="connsiteY117" fmla="*/ 2996567 h 3134261"/>
                <a:gd name="connsiteX118" fmla="*/ 389727 w 3103982"/>
                <a:gd name="connsiteY118" fmla="*/ 2922687 h 3134261"/>
                <a:gd name="connsiteX119" fmla="*/ 245535 w 3103982"/>
                <a:gd name="connsiteY119" fmla="*/ 2797277 h 3134261"/>
                <a:gd name="connsiteX120" fmla="*/ 156203 w 3103982"/>
                <a:gd name="connsiteY120" fmla="*/ 2708895 h 3134261"/>
                <a:gd name="connsiteX121" fmla="*/ 150340 w 3103982"/>
                <a:gd name="connsiteY121" fmla="*/ 2700235 h 3134261"/>
                <a:gd name="connsiteX122" fmla="*/ 114187 w 3103982"/>
                <a:gd name="connsiteY122" fmla="*/ 2650394 h 3134261"/>
                <a:gd name="connsiteX123" fmla="*/ 79409 w 3103982"/>
                <a:gd name="connsiteY123" fmla="*/ 2587050 h 3134261"/>
                <a:gd name="connsiteX124" fmla="*/ 68956 w 3103982"/>
                <a:gd name="connsiteY124" fmla="*/ 2559063 h 3134261"/>
                <a:gd name="connsiteX125" fmla="*/ 68117 w 3103982"/>
                <a:gd name="connsiteY125" fmla="*/ 2555986 h 3134261"/>
                <a:gd name="connsiteX126" fmla="*/ 66129 w 3103982"/>
                <a:gd name="connsiteY126" fmla="*/ 2552050 h 3134261"/>
                <a:gd name="connsiteX127" fmla="*/ 61580 w 3103982"/>
                <a:gd name="connsiteY127" fmla="*/ 2542949 h 3134261"/>
                <a:gd name="connsiteX128" fmla="*/ 62487 w 3103982"/>
                <a:gd name="connsiteY128" fmla="*/ 2527660 h 3134261"/>
                <a:gd name="connsiteX129" fmla="*/ 63369 w 3103982"/>
                <a:gd name="connsiteY129" fmla="*/ 2526991 h 3134261"/>
                <a:gd name="connsiteX130" fmla="*/ 63362 w 3103982"/>
                <a:gd name="connsiteY130" fmla="*/ 2526663 h 3134261"/>
                <a:gd name="connsiteX131" fmla="*/ 78801 w 3103982"/>
                <a:gd name="connsiteY131" fmla="*/ 2511529 h 3134261"/>
                <a:gd name="connsiteX132" fmla="*/ 88164 w 3103982"/>
                <a:gd name="connsiteY132" fmla="*/ 2513149 h 3134261"/>
                <a:gd name="connsiteX133" fmla="*/ 82502 w 3103982"/>
                <a:gd name="connsiteY133" fmla="*/ 2497392 h 3134261"/>
                <a:gd name="connsiteX134" fmla="*/ 55771 w 3103982"/>
                <a:gd name="connsiteY134" fmla="*/ 2406669 h 3134261"/>
                <a:gd name="connsiteX135" fmla="*/ 35290 w 3103982"/>
                <a:gd name="connsiteY135" fmla="*/ 2320087 h 3134261"/>
                <a:gd name="connsiteX136" fmla="*/ 31889 w 3103982"/>
                <a:gd name="connsiteY136" fmla="*/ 2313303 h 3134261"/>
                <a:gd name="connsiteX137" fmla="*/ 2142 w 3103982"/>
                <a:gd name="connsiteY137" fmla="*/ 2194950 h 3134261"/>
                <a:gd name="connsiteX138" fmla="*/ 716 w 3103982"/>
                <a:gd name="connsiteY138" fmla="*/ 1948884 h 3134261"/>
                <a:gd name="connsiteX139" fmla="*/ 45947 w 3103982"/>
                <a:gd name="connsiteY139" fmla="*/ 1821572 h 3134261"/>
                <a:gd name="connsiteX140" fmla="*/ 65442 w 3103982"/>
                <a:gd name="connsiteY140" fmla="*/ 1761482 h 3134261"/>
                <a:gd name="connsiteX141" fmla="*/ 135893 w 3103982"/>
                <a:gd name="connsiteY141" fmla="*/ 1715820 h 3134261"/>
                <a:gd name="connsiteX142" fmla="*/ 144260 w 3103982"/>
                <a:gd name="connsiteY142" fmla="*/ 1710442 h 3134261"/>
                <a:gd name="connsiteX143" fmla="*/ 173221 w 3103982"/>
                <a:gd name="connsiteY143" fmla="*/ 1668045 h 3134261"/>
                <a:gd name="connsiteX144" fmla="*/ 187288 w 3103982"/>
                <a:gd name="connsiteY144" fmla="*/ 1645938 h 3134261"/>
                <a:gd name="connsiteX145" fmla="*/ 179116 w 3103982"/>
                <a:gd name="connsiteY145" fmla="*/ 1644956 h 3134261"/>
                <a:gd name="connsiteX146" fmla="*/ 178710 w 3103982"/>
                <a:gd name="connsiteY146" fmla="*/ 1644483 h 3134261"/>
                <a:gd name="connsiteX147" fmla="*/ 177361 w 3103982"/>
                <a:gd name="connsiteY147" fmla="*/ 1644333 h 3134261"/>
                <a:gd name="connsiteX148" fmla="*/ 174086 w 3103982"/>
                <a:gd name="connsiteY148" fmla="*/ 1639105 h 3134261"/>
                <a:gd name="connsiteX149" fmla="*/ 173892 w 3103982"/>
                <a:gd name="connsiteY149" fmla="*/ 1638880 h 3134261"/>
                <a:gd name="connsiteX150" fmla="*/ 173869 w 3103982"/>
                <a:gd name="connsiteY150" fmla="*/ 1638759 h 3134261"/>
                <a:gd name="connsiteX151" fmla="*/ 171217 w 3103982"/>
                <a:gd name="connsiteY151" fmla="*/ 1634526 h 3134261"/>
                <a:gd name="connsiteX152" fmla="*/ 171445 w 3103982"/>
                <a:gd name="connsiteY152" fmla="*/ 1626108 h 3134261"/>
                <a:gd name="connsiteX153" fmla="*/ 170883 w 3103982"/>
                <a:gd name="connsiteY153" fmla="*/ 1623174 h 3134261"/>
                <a:gd name="connsiteX154" fmla="*/ 178907 w 3103982"/>
                <a:gd name="connsiteY154" fmla="*/ 1555892 h 3134261"/>
                <a:gd name="connsiteX155" fmla="*/ 182057 w 3103982"/>
                <a:gd name="connsiteY155" fmla="*/ 1457109 h 3134261"/>
                <a:gd name="connsiteX156" fmla="*/ 179086 w 3103982"/>
                <a:gd name="connsiteY156" fmla="*/ 1314284 h 3134261"/>
                <a:gd name="connsiteX157" fmla="*/ 232816 w 3103982"/>
                <a:gd name="connsiteY157" fmla="*/ 982689 h 3134261"/>
                <a:gd name="connsiteX158" fmla="*/ 235443 w 3103982"/>
                <a:gd name="connsiteY158" fmla="*/ 975911 h 3134261"/>
                <a:gd name="connsiteX159" fmla="*/ 246036 w 3103982"/>
                <a:gd name="connsiteY159" fmla="*/ 941776 h 3134261"/>
                <a:gd name="connsiteX160" fmla="*/ 258666 w 3103982"/>
                <a:gd name="connsiteY160" fmla="*/ 908232 h 3134261"/>
                <a:gd name="connsiteX161" fmla="*/ 272137 w 3103982"/>
                <a:gd name="connsiteY161" fmla="*/ 881236 h 3134261"/>
                <a:gd name="connsiteX162" fmla="*/ 281791 w 3103982"/>
                <a:gd name="connsiteY162" fmla="*/ 856328 h 3134261"/>
                <a:gd name="connsiteX163" fmla="*/ 289615 w 3103982"/>
                <a:gd name="connsiteY163" fmla="*/ 845870 h 3134261"/>
                <a:gd name="connsiteX164" fmla="*/ 302866 w 3103982"/>
                <a:gd name="connsiteY164" fmla="*/ 831360 h 3134261"/>
                <a:gd name="connsiteX165" fmla="*/ 306653 w 3103982"/>
                <a:gd name="connsiteY165" fmla="*/ 826058 h 3134261"/>
                <a:gd name="connsiteX166" fmla="*/ 324468 w 3103982"/>
                <a:gd name="connsiteY166" fmla="*/ 806568 h 3134261"/>
                <a:gd name="connsiteX167" fmla="*/ 326250 w 3103982"/>
                <a:gd name="connsiteY167" fmla="*/ 804321 h 3134261"/>
                <a:gd name="connsiteX168" fmla="*/ 347331 w 3103982"/>
                <a:gd name="connsiteY168" fmla="*/ 794114 h 3134261"/>
                <a:gd name="connsiteX169" fmla="*/ 354844 w 3103982"/>
                <a:gd name="connsiteY169" fmla="*/ 796137 h 3134261"/>
                <a:gd name="connsiteX170" fmla="*/ 362883 w 3103982"/>
                <a:gd name="connsiteY170" fmla="*/ 795726 h 3134261"/>
                <a:gd name="connsiteX171" fmla="*/ 370230 w 3103982"/>
                <a:gd name="connsiteY171" fmla="*/ 800281 h 3134261"/>
                <a:gd name="connsiteX172" fmla="*/ 372136 w 3103982"/>
                <a:gd name="connsiteY172" fmla="*/ 800794 h 3134261"/>
                <a:gd name="connsiteX173" fmla="*/ 372306 w 3103982"/>
                <a:gd name="connsiteY173" fmla="*/ 801568 h 3134261"/>
                <a:gd name="connsiteX174" fmla="*/ 374201 w 3103982"/>
                <a:gd name="connsiteY174" fmla="*/ 802744 h 3134261"/>
                <a:gd name="connsiteX175" fmla="*/ 376467 w 3103982"/>
                <a:gd name="connsiteY175" fmla="*/ 816504 h 3134261"/>
                <a:gd name="connsiteX176" fmla="*/ 377020 w 3103982"/>
                <a:gd name="connsiteY176" fmla="*/ 812604 h 3134261"/>
                <a:gd name="connsiteX177" fmla="*/ 394898 w 3103982"/>
                <a:gd name="connsiteY177" fmla="*/ 704231 h 3134261"/>
                <a:gd name="connsiteX178" fmla="*/ 456118 w 3103982"/>
                <a:gd name="connsiteY178" fmla="*/ 612105 h 3134261"/>
                <a:gd name="connsiteX179" fmla="*/ 998235 w 3103982"/>
                <a:gd name="connsiteY179" fmla="*/ 224581 h 3134261"/>
                <a:gd name="connsiteX180" fmla="*/ 1592657 w 3103982"/>
                <a:gd name="connsiteY180" fmla="*/ 8173 h 3134261"/>
                <a:gd name="connsiteX181" fmla="*/ 1778920 w 3103982"/>
                <a:gd name="connsiteY181" fmla="*/ 49 h 3134261"/>
                <a:gd name="connsiteX0" fmla="*/ 2712970 w 3103982"/>
                <a:gd name="connsiteY0" fmla="*/ 2386634 h 3150589"/>
                <a:gd name="connsiteX1" fmla="*/ 2712374 w 3103982"/>
                <a:gd name="connsiteY1" fmla="*/ 2387286 h 3150589"/>
                <a:gd name="connsiteX2" fmla="*/ 2712313 w 3103982"/>
                <a:gd name="connsiteY2" fmla="*/ 2387261 h 3150589"/>
                <a:gd name="connsiteX3" fmla="*/ 2711603 w 3103982"/>
                <a:gd name="connsiteY3" fmla="*/ 2387940 h 3150589"/>
                <a:gd name="connsiteX4" fmla="*/ 2711425 w 3103982"/>
                <a:gd name="connsiteY4" fmla="*/ 2387880 h 3150589"/>
                <a:gd name="connsiteX5" fmla="*/ 2712911 w 3103982"/>
                <a:gd name="connsiteY5" fmla="*/ 2390317 h 3150589"/>
                <a:gd name="connsiteX6" fmla="*/ 2712970 w 3103982"/>
                <a:gd name="connsiteY6" fmla="*/ 2386634 h 3150589"/>
                <a:gd name="connsiteX7" fmla="*/ 2824829 w 3103982"/>
                <a:gd name="connsiteY7" fmla="*/ 1980326 h 3150589"/>
                <a:gd name="connsiteX8" fmla="*/ 2825780 w 3103982"/>
                <a:gd name="connsiteY8" fmla="*/ 1983239 h 3150589"/>
                <a:gd name="connsiteX9" fmla="*/ 2826672 w 3103982"/>
                <a:gd name="connsiteY9" fmla="*/ 1981218 h 3150589"/>
                <a:gd name="connsiteX10" fmla="*/ 2824829 w 3103982"/>
                <a:gd name="connsiteY10" fmla="*/ 1980326 h 3150589"/>
                <a:gd name="connsiteX11" fmla="*/ 966378 w 3103982"/>
                <a:gd name="connsiteY11" fmla="*/ 1009317 h 3150589"/>
                <a:gd name="connsiteX12" fmla="*/ 966972 w 3103982"/>
                <a:gd name="connsiteY12" fmla="*/ 1010149 h 3150589"/>
                <a:gd name="connsiteX13" fmla="*/ 967745 w 3103982"/>
                <a:gd name="connsiteY13" fmla="*/ 1009673 h 3150589"/>
                <a:gd name="connsiteX14" fmla="*/ 966378 w 3103982"/>
                <a:gd name="connsiteY14" fmla="*/ 1009317 h 3150589"/>
                <a:gd name="connsiteX15" fmla="*/ 965011 w 3103982"/>
                <a:gd name="connsiteY15" fmla="*/ 1005453 h 3150589"/>
                <a:gd name="connsiteX16" fmla="*/ 964119 w 3103982"/>
                <a:gd name="connsiteY16" fmla="*/ 1006226 h 3150589"/>
                <a:gd name="connsiteX17" fmla="*/ 964713 w 3103982"/>
                <a:gd name="connsiteY17" fmla="*/ 1007058 h 3150589"/>
                <a:gd name="connsiteX18" fmla="*/ 965011 w 3103982"/>
                <a:gd name="connsiteY18" fmla="*/ 1005453 h 3150589"/>
                <a:gd name="connsiteX19" fmla="*/ 1141120 w 3103982"/>
                <a:gd name="connsiteY19" fmla="*/ 988633 h 3150589"/>
                <a:gd name="connsiteX20" fmla="*/ 1141061 w 3103982"/>
                <a:gd name="connsiteY20" fmla="*/ 989406 h 3150589"/>
                <a:gd name="connsiteX21" fmla="*/ 1142131 w 3103982"/>
                <a:gd name="connsiteY21" fmla="*/ 988692 h 3150589"/>
                <a:gd name="connsiteX22" fmla="*/ 1141120 w 3103982"/>
                <a:gd name="connsiteY22" fmla="*/ 988633 h 3150589"/>
                <a:gd name="connsiteX23" fmla="*/ 915262 w 3103982"/>
                <a:gd name="connsiteY23" fmla="*/ 641585 h 3150589"/>
                <a:gd name="connsiteX24" fmla="*/ 913479 w 3103982"/>
                <a:gd name="connsiteY24" fmla="*/ 642298 h 3150589"/>
                <a:gd name="connsiteX25" fmla="*/ 914252 w 3103982"/>
                <a:gd name="connsiteY25" fmla="*/ 642595 h 3150589"/>
                <a:gd name="connsiteX26" fmla="*/ 915262 w 3103982"/>
                <a:gd name="connsiteY26" fmla="*/ 641585 h 3150589"/>
                <a:gd name="connsiteX27" fmla="*/ 2535589 w 3103982"/>
                <a:gd name="connsiteY27" fmla="*/ 591161 h 3150589"/>
                <a:gd name="connsiteX28" fmla="*/ 2535960 w 3103982"/>
                <a:gd name="connsiteY28" fmla="*/ 592797 h 3150589"/>
                <a:gd name="connsiteX29" fmla="*/ 2540366 w 3103982"/>
                <a:gd name="connsiteY29" fmla="*/ 608954 h 3150589"/>
                <a:gd name="connsiteX30" fmla="*/ 2566162 w 3103982"/>
                <a:gd name="connsiteY30" fmla="*/ 626071 h 3150589"/>
                <a:gd name="connsiteX31" fmla="*/ 2619179 w 3103982"/>
                <a:gd name="connsiteY31" fmla="*/ 679386 h 3150589"/>
                <a:gd name="connsiteX32" fmla="*/ 2615910 w 3103982"/>
                <a:gd name="connsiteY32" fmla="*/ 712551 h 3150589"/>
                <a:gd name="connsiteX33" fmla="*/ 2716654 w 3103982"/>
                <a:gd name="connsiteY33" fmla="*/ 905778 h 3150589"/>
                <a:gd name="connsiteX34" fmla="*/ 2717748 w 3103982"/>
                <a:gd name="connsiteY34" fmla="*/ 910761 h 3150589"/>
                <a:gd name="connsiteX35" fmla="*/ 2719542 w 3103982"/>
                <a:gd name="connsiteY35" fmla="*/ 917455 h 3150589"/>
                <a:gd name="connsiteX36" fmla="*/ 2784755 w 3103982"/>
                <a:gd name="connsiteY36" fmla="*/ 1144953 h 3150589"/>
                <a:gd name="connsiteX37" fmla="*/ 2791229 w 3103982"/>
                <a:gd name="connsiteY37" fmla="*/ 1164187 h 3150589"/>
                <a:gd name="connsiteX38" fmla="*/ 2798271 w 3103982"/>
                <a:gd name="connsiteY38" fmla="*/ 1184446 h 3150589"/>
                <a:gd name="connsiteX39" fmla="*/ 2808186 w 3103982"/>
                <a:gd name="connsiteY39" fmla="*/ 1207417 h 3150589"/>
                <a:gd name="connsiteX40" fmla="*/ 2831188 w 3103982"/>
                <a:gd name="connsiteY40" fmla="*/ 1263525 h 3150589"/>
                <a:gd name="connsiteX41" fmla="*/ 2830780 w 3103982"/>
                <a:gd name="connsiteY41" fmla="*/ 1263434 h 3150589"/>
                <a:gd name="connsiteX42" fmla="*/ 2830951 w 3103982"/>
                <a:gd name="connsiteY42" fmla="*/ 1264060 h 3150589"/>
                <a:gd name="connsiteX43" fmla="*/ 2830475 w 3103982"/>
                <a:gd name="connsiteY43" fmla="*/ 1264001 h 3150589"/>
                <a:gd name="connsiteX44" fmla="*/ 2932144 w 3103982"/>
                <a:gd name="connsiteY44" fmla="*/ 1424318 h 3150589"/>
                <a:gd name="connsiteX45" fmla="*/ 2935813 w 3103982"/>
                <a:gd name="connsiteY45" fmla="*/ 1430557 h 3150589"/>
                <a:gd name="connsiteX46" fmla="*/ 2939386 w 3103982"/>
                <a:gd name="connsiteY46" fmla="*/ 1423027 h 3150589"/>
                <a:gd name="connsiteX47" fmla="*/ 2942202 w 3103982"/>
                <a:gd name="connsiteY47" fmla="*/ 1424922 h 3150589"/>
                <a:gd name="connsiteX48" fmla="*/ 2942691 w 3103982"/>
                <a:gd name="connsiteY48" fmla="*/ 1424419 h 3150589"/>
                <a:gd name="connsiteX49" fmla="*/ 2943702 w 3103982"/>
                <a:gd name="connsiteY49" fmla="*/ 1425931 h 3150589"/>
                <a:gd name="connsiteX50" fmla="*/ 2946421 w 3103982"/>
                <a:gd name="connsiteY50" fmla="*/ 1427761 h 3150589"/>
                <a:gd name="connsiteX51" fmla="*/ 2968782 w 3103982"/>
                <a:gd name="connsiteY51" fmla="*/ 1458951 h 3150589"/>
                <a:gd name="connsiteX52" fmla="*/ 3086347 w 3103982"/>
                <a:gd name="connsiteY52" fmla="*/ 1796905 h 3150589"/>
                <a:gd name="connsiteX53" fmla="*/ 3097491 w 3103982"/>
                <a:gd name="connsiteY53" fmla="*/ 1885302 h 3150589"/>
                <a:gd name="connsiteX54" fmla="*/ 3099420 w 3103982"/>
                <a:gd name="connsiteY54" fmla="*/ 1940330 h 3150589"/>
                <a:gd name="connsiteX55" fmla="*/ 3100613 w 3103982"/>
                <a:gd name="connsiteY55" fmla="*/ 1974264 h 3150589"/>
                <a:gd name="connsiteX56" fmla="*/ 3100611 w 3103982"/>
                <a:gd name="connsiteY56" fmla="*/ 1974308 h 3150589"/>
                <a:gd name="connsiteX57" fmla="*/ 3100611 w 3103982"/>
                <a:gd name="connsiteY57" fmla="*/ 1974323 h 3150589"/>
                <a:gd name="connsiteX58" fmla="*/ 3102632 w 3103982"/>
                <a:gd name="connsiteY58" fmla="*/ 1999999 h 3150589"/>
                <a:gd name="connsiteX59" fmla="*/ 3102246 w 3103982"/>
                <a:gd name="connsiteY59" fmla="*/ 2048380 h 3150589"/>
                <a:gd name="connsiteX60" fmla="*/ 3093041 w 3103982"/>
                <a:gd name="connsiteY60" fmla="*/ 2093967 h 3150589"/>
                <a:gd name="connsiteX61" fmla="*/ 3093111 w 3103982"/>
                <a:gd name="connsiteY61" fmla="*/ 2151568 h 3150589"/>
                <a:gd name="connsiteX62" fmla="*/ 3083197 w 3103982"/>
                <a:gd name="connsiteY62" fmla="*/ 2225857 h 3150589"/>
                <a:gd name="connsiteX63" fmla="*/ 2877608 w 3103982"/>
                <a:gd name="connsiteY63" fmla="*/ 2670321 h 3150589"/>
                <a:gd name="connsiteX64" fmla="*/ 2742093 w 3103982"/>
                <a:gd name="connsiteY64" fmla="*/ 2825881 h 3150589"/>
                <a:gd name="connsiteX65" fmla="*/ 2717628 w 3103982"/>
                <a:gd name="connsiteY65" fmla="*/ 2852658 h 3150589"/>
                <a:gd name="connsiteX66" fmla="*/ 2691657 w 3103982"/>
                <a:gd name="connsiteY66" fmla="*/ 2882803 h 3150589"/>
                <a:gd name="connsiteX67" fmla="*/ 2611929 w 3103982"/>
                <a:gd name="connsiteY67" fmla="*/ 2967086 h 3150589"/>
                <a:gd name="connsiteX68" fmla="*/ 2605034 w 3103982"/>
                <a:gd name="connsiteY68" fmla="*/ 2973921 h 3150589"/>
                <a:gd name="connsiteX69" fmla="*/ 2437122 w 3103982"/>
                <a:gd name="connsiteY69" fmla="*/ 3150589 h 3150589"/>
                <a:gd name="connsiteX70" fmla="*/ 2553853 w 3103982"/>
                <a:gd name="connsiteY70" fmla="*/ 2621704 h 3150589"/>
                <a:gd name="connsiteX71" fmla="*/ 2403963 w 3103982"/>
                <a:gd name="connsiteY71" fmla="*/ 1863657 h 3150589"/>
                <a:gd name="connsiteX72" fmla="*/ 2158488 w 3103982"/>
                <a:gd name="connsiteY72" fmla="*/ 1497823 h 3150589"/>
                <a:gd name="connsiteX73" fmla="*/ 2009601 w 3103982"/>
                <a:gd name="connsiteY73" fmla="*/ 1338712 h 3150589"/>
                <a:gd name="connsiteX74" fmla="*/ 2006243 w 3103982"/>
                <a:gd name="connsiteY74" fmla="*/ 1335280 h 3150589"/>
                <a:gd name="connsiteX75" fmla="*/ 1996734 w 3103982"/>
                <a:gd name="connsiteY75" fmla="*/ 1326201 h 3150589"/>
                <a:gd name="connsiteX76" fmla="*/ 1941547 w 3103982"/>
                <a:gd name="connsiteY76" fmla="*/ 1272203 h 3150589"/>
                <a:gd name="connsiteX77" fmla="*/ 1780568 w 3103982"/>
                <a:gd name="connsiteY77" fmla="*/ 1159710 h 3150589"/>
                <a:gd name="connsiteX78" fmla="*/ 1765251 w 3103982"/>
                <a:gd name="connsiteY78" fmla="*/ 1149075 h 3150589"/>
                <a:gd name="connsiteX79" fmla="*/ 2535589 w 3103982"/>
                <a:gd name="connsiteY79" fmla="*/ 591161 h 3150589"/>
                <a:gd name="connsiteX80" fmla="*/ 1073303 w 3103982"/>
                <a:gd name="connsiteY80" fmla="*/ 352844 h 3150589"/>
                <a:gd name="connsiteX81" fmla="*/ 1071223 w 3103982"/>
                <a:gd name="connsiteY81" fmla="*/ 354568 h 3150589"/>
                <a:gd name="connsiteX82" fmla="*/ 1073303 w 3103982"/>
                <a:gd name="connsiteY82" fmla="*/ 354627 h 3150589"/>
                <a:gd name="connsiteX83" fmla="*/ 1073066 w 3103982"/>
                <a:gd name="connsiteY83" fmla="*/ 354449 h 3150589"/>
                <a:gd name="connsiteX84" fmla="*/ 1073303 w 3103982"/>
                <a:gd name="connsiteY84" fmla="*/ 352844 h 3150589"/>
                <a:gd name="connsiteX85" fmla="*/ 1778920 w 3103982"/>
                <a:gd name="connsiteY85" fmla="*/ 49 h 3150589"/>
                <a:gd name="connsiteX86" fmla="*/ 1826538 w 3103982"/>
                <a:gd name="connsiteY86" fmla="*/ 625 h 3150589"/>
                <a:gd name="connsiteX87" fmla="*/ 2086269 w 3103982"/>
                <a:gd name="connsiteY87" fmla="*/ 36613 h 3150589"/>
                <a:gd name="connsiteX88" fmla="*/ 2094933 w 3103982"/>
                <a:gd name="connsiteY88" fmla="*/ 37952 h 3150589"/>
                <a:gd name="connsiteX89" fmla="*/ 2095843 w 3103982"/>
                <a:gd name="connsiteY89" fmla="*/ 37594 h 3150589"/>
                <a:gd name="connsiteX90" fmla="*/ 2188860 w 3103982"/>
                <a:gd name="connsiteY90" fmla="*/ 86035 h 3150589"/>
                <a:gd name="connsiteX91" fmla="*/ 2243126 w 3103982"/>
                <a:gd name="connsiteY91" fmla="*/ 112662 h 3150589"/>
                <a:gd name="connsiteX92" fmla="*/ 2263412 w 3103982"/>
                <a:gd name="connsiteY92" fmla="*/ 117478 h 3150589"/>
                <a:gd name="connsiteX93" fmla="*/ 2273848 w 3103982"/>
                <a:gd name="connsiteY93" fmla="*/ 119683 h 3150589"/>
                <a:gd name="connsiteX94" fmla="*/ 2275751 w 3103982"/>
                <a:gd name="connsiteY94" fmla="*/ 120407 h 3150589"/>
                <a:gd name="connsiteX95" fmla="*/ 2280087 w 3103982"/>
                <a:gd name="connsiteY95" fmla="*/ 121436 h 3150589"/>
                <a:gd name="connsiteX96" fmla="*/ 2306260 w 3103982"/>
                <a:gd name="connsiteY96" fmla="*/ 131390 h 3150589"/>
                <a:gd name="connsiteX97" fmla="*/ 2316092 w 3103982"/>
                <a:gd name="connsiteY97" fmla="*/ 132440 h 3150589"/>
                <a:gd name="connsiteX98" fmla="*/ 2316357 w 3103982"/>
                <a:gd name="connsiteY98" fmla="*/ 131550 h 3150589"/>
                <a:gd name="connsiteX99" fmla="*/ 2317701 w 3103982"/>
                <a:gd name="connsiteY99" fmla="*/ 120339 h 3150589"/>
                <a:gd name="connsiteX100" fmla="*/ 2419258 w 3103982"/>
                <a:gd name="connsiteY100" fmla="*/ 234157 h 3150589"/>
                <a:gd name="connsiteX101" fmla="*/ 2423868 w 3103982"/>
                <a:gd name="connsiteY101" fmla="*/ 246959 h 3150589"/>
                <a:gd name="connsiteX102" fmla="*/ 2437317 w 3103982"/>
                <a:gd name="connsiteY102" fmla="*/ 273828 h 3150589"/>
                <a:gd name="connsiteX103" fmla="*/ 2437304 w 3103982"/>
                <a:gd name="connsiteY103" fmla="*/ 273674 h 3150589"/>
                <a:gd name="connsiteX104" fmla="*/ 2475030 w 3103982"/>
                <a:gd name="connsiteY104" fmla="*/ 357037 h 3150589"/>
                <a:gd name="connsiteX105" fmla="*/ 2523509 w 3103982"/>
                <a:gd name="connsiteY105" fmla="*/ 559405 h 3150589"/>
                <a:gd name="connsiteX106" fmla="*/ 1722408 w 3103982"/>
                <a:gd name="connsiteY106" fmla="*/ 1140481 h 3150589"/>
                <a:gd name="connsiteX107" fmla="*/ 574795 w 3103982"/>
                <a:gd name="connsiteY107" fmla="*/ 2738139 h 3150589"/>
                <a:gd name="connsiteX108" fmla="*/ 675021 w 3103982"/>
                <a:gd name="connsiteY108" fmla="*/ 2996388 h 3150589"/>
                <a:gd name="connsiteX109" fmla="*/ 679197 w 3103982"/>
                <a:gd name="connsiteY109" fmla="*/ 3015148 h 3150589"/>
                <a:gd name="connsiteX110" fmla="*/ 680381 w 3103982"/>
                <a:gd name="connsiteY110" fmla="*/ 3023058 h 3150589"/>
                <a:gd name="connsiteX111" fmla="*/ 686907 w 3103982"/>
                <a:gd name="connsiteY111" fmla="*/ 3031804 h 3150589"/>
                <a:gd name="connsiteX112" fmla="*/ 693326 w 3103982"/>
                <a:gd name="connsiteY112" fmla="*/ 3041737 h 3150589"/>
                <a:gd name="connsiteX113" fmla="*/ 679403 w 3103982"/>
                <a:gd name="connsiteY113" fmla="*/ 3061656 h 3150589"/>
                <a:gd name="connsiteX114" fmla="*/ 660946 w 3103982"/>
                <a:gd name="connsiteY114" fmla="*/ 3059125 h 3150589"/>
                <a:gd name="connsiteX115" fmla="*/ 647265 w 3103982"/>
                <a:gd name="connsiteY115" fmla="*/ 3057608 h 3150589"/>
                <a:gd name="connsiteX116" fmla="*/ 575822 w 3103982"/>
                <a:gd name="connsiteY116" fmla="*/ 3038469 h 3150589"/>
                <a:gd name="connsiteX117" fmla="*/ 490056 w 3103982"/>
                <a:gd name="connsiteY117" fmla="*/ 2996567 h 3150589"/>
                <a:gd name="connsiteX118" fmla="*/ 389727 w 3103982"/>
                <a:gd name="connsiteY118" fmla="*/ 2922687 h 3150589"/>
                <a:gd name="connsiteX119" fmla="*/ 245535 w 3103982"/>
                <a:gd name="connsiteY119" fmla="*/ 2797277 h 3150589"/>
                <a:gd name="connsiteX120" fmla="*/ 156203 w 3103982"/>
                <a:gd name="connsiteY120" fmla="*/ 2708895 h 3150589"/>
                <a:gd name="connsiteX121" fmla="*/ 150340 w 3103982"/>
                <a:gd name="connsiteY121" fmla="*/ 2700235 h 3150589"/>
                <a:gd name="connsiteX122" fmla="*/ 114187 w 3103982"/>
                <a:gd name="connsiteY122" fmla="*/ 2650394 h 3150589"/>
                <a:gd name="connsiteX123" fmla="*/ 79409 w 3103982"/>
                <a:gd name="connsiteY123" fmla="*/ 2587050 h 3150589"/>
                <a:gd name="connsiteX124" fmla="*/ 68956 w 3103982"/>
                <a:gd name="connsiteY124" fmla="*/ 2559063 h 3150589"/>
                <a:gd name="connsiteX125" fmla="*/ 68117 w 3103982"/>
                <a:gd name="connsiteY125" fmla="*/ 2555986 h 3150589"/>
                <a:gd name="connsiteX126" fmla="*/ 66129 w 3103982"/>
                <a:gd name="connsiteY126" fmla="*/ 2552050 h 3150589"/>
                <a:gd name="connsiteX127" fmla="*/ 61580 w 3103982"/>
                <a:gd name="connsiteY127" fmla="*/ 2542949 h 3150589"/>
                <a:gd name="connsiteX128" fmla="*/ 62487 w 3103982"/>
                <a:gd name="connsiteY128" fmla="*/ 2527660 h 3150589"/>
                <a:gd name="connsiteX129" fmla="*/ 63369 w 3103982"/>
                <a:gd name="connsiteY129" fmla="*/ 2526991 h 3150589"/>
                <a:gd name="connsiteX130" fmla="*/ 63362 w 3103982"/>
                <a:gd name="connsiteY130" fmla="*/ 2526663 h 3150589"/>
                <a:gd name="connsiteX131" fmla="*/ 78801 w 3103982"/>
                <a:gd name="connsiteY131" fmla="*/ 2511529 h 3150589"/>
                <a:gd name="connsiteX132" fmla="*/ 88164 w 3103982"/>
                <a:gd name="connsiteY132" fmla="*/ 2513149 h 3150589"/>
                <a:gd name="connsiteX133" fmla="*/ 82502 w 3103982"/>
                <a:gd name="connsiteY133" fmla="*/ 2497392 h 3150589"/>
                <a:gd name="connsiteX134" fmla="*/ 55771 w 3103982"/>
                <a:gd name="connsiteY134" fmla="*/ 2406669 h 3150589"/>
                <a:gd name="connsiteX135" fmla="*/ 35290 w 3103982"/>
                <a:gd name="connsiteY135" fmla="*/ 2320087 h 3150589"/>
                <a:gd name="connsiteX136" fmla="*/ 31889 w 3103982"/>
                <a:gd name="connsiteY136" fmla="*/ 2313303 h 3150589"/>
                <a:gd name="connsiteX137" fmla="*/ 2142 w 3103982"/>
                <a:gd name="connsiteY137" fmla="*/ 2194950 h 3150589"/>
                <a:gd name="connsiteX138" fmla="*/ 716 w 3103982"/>
                <a:gd name="connsiteY138" fmla="*/ 1948884 h 3150589"/>
                <a:gd name="connsiteX139" fmla="*/ 45947 w 3103982"/>
                <a:gd name="connsiteY139" fmla="*/ 1821572 h 3150589"/>
                <a:gd name="connsiteX140" fmla="*/ 65442 w 3103982"/>
                <a:gd name="connsiteY140" fmla="*/ 1761482 h 3150589"/>
                <a:gd name="connsiteX141" fmla="*/ 135893 w 3103982"/>
                <a:gd name="connsiteY141" fmla="*/ 1715820 h 3150589"/>
                <a:gd name="connsiteX142" fmla="*/ 144260 w 3103982"/>
                <a:gd name="connsiteY142" fmla="*/ 1710442 h 3150589"/>
                <a:gd name="connsiteX143" fmla="*/ 173221 w 3103982"/>
                <a:gd name="connsiteY143" fmla="*/ 1668045 h 3150589"/>
                <a:gd name="connsiteX144" fmla="*/ 187288 w 3103982"/>
                <a:gd name="connsiteY144" fmla="*/ 1645938 h 3150589"/>
                <a:gd name="connsiteX145" fmla="*/ 179116 w 3103982"/>
                <a:gd name="connsiteY145" fmla="*/ 1644956 h 3150589"/>
                <a:gd name="connsiteX146" fmla="*/ 178710 w 3103982"/>
                <a:gd name="connsiteY146" fmla="*/ 1644483 h 3150589"/>
                <a:gd name="connsiteX147" fmla="*/ 177361 w 3103982"/>
                <a:gd name="connsiteY147" fmla="*/ 1644333 h 3150589"/>
                <a:gd name="connsiteX148" fmla="*/ 174086 w 3103982"/>
                <a:gd name="connsiteY148" fmla="*/ 1639105 h 3150589"/>
                <a:gd name="connsiteX149" fmla="*/ 173892 w 3103982"/>
                <a:gd name="connsiteY149" fmla="*/ 1638880 h 3150589"/>
                <a:gd name="connsiteX150" fmla="*/ 173869 w 3103982"/>
                <a:gd name="connsiteY150" fmla="*/ 1638759 h 3150589"/>
                <a:gd name="connsiteX151" fmla="*/ 171217 w 3103982"/>
                <a:gd name="connsiteY151" fmla="*/ 1634526 h 3150589"/>
                <a:gd name="connsiteX152" fmla="*/ 171445 w 3103982"/>
                <a:gd name="connsiteY152" fmla="*/ 1626108 h 3150589"/>
                <a:gd name="connsiteX153" fmla="*/ 170883 w 3103982"/>
                <a:gd name="connsiteY153" fmla="*/ 1623174 h 3150589"/>
                <a:gd name="connsiteX154" fmla="*/ 178907 w 3103982"/>
                <a:gd name="connsiteY154" fmla="*/ 1555892 h 3150589"/>
                <a:gd name="connsiteX155" fmla="*/ 182057 w 3103982"/>
                <a:gd name="connsiteY155" fmla="*/ 1457109 h 3150589"/>
                <a:gd name="connsiteX156" fmla="*/ 179086 w 3103982"/>
                <a:gd name="connsiteY156" fmla="*/ 1314284 h 3150589"/>
                <a:gd name="connsiteX157" fmla="*/ 232816 w 3103982"/>
                <a:gd name="connsiteY157" fmla="*/ 982689 h 3150589"/>
                <a:gd name="connsiteX158" fmla="*/ 235443 w 3103982"/>
                <a:gd name="connsiteY158" fmla="*/ 975911 h 3150589"/>
                <a:gd name="connsiteX159" fmla="*/ 246036 w 3103982"/>
                <a:gd name="connsiteY159" fmla="*/ 941776 h 3150589"/>
                <a:gd name="connsiteX160" fmla="*/ 258666 w 3103982"/>
                <a:gd name="connsiteY160" fmla="*/ 908232 h 3150589"/>
                <a:gd name="connsiteX161" fmla="*/ 272137 w 3103982"/>
                <a:gd name="connsiteY161" fmla="*/ 881236 h 3150589"/>
                <a:gd name="connsiteX162" fmla="*/ 281791 w 3103982"/>
                <a:gd name="connsiteY162" fmla="*/ 856328 h 3150589"/>
                <a:gd name="connsiteX163" fmla="*/ 289615 w 3103982"/>
                <a:gd name="connsiteY163" fmla="*/ 845870 h 3150589"/>
                <a:gd name="connsiteX164" fmla="*/ 302866 w 3103982"/>
                <a:gd name="connsiteY164" fmla="*/ 831360 h 3150589"/>
                <a:gd name="connsiteX165" fmla="*/ 306653 w 3103982"/>
                <a:gd name="connsiteY165" fmla="*/ 826058 h 3150589"/>
                <a:gd name="connsiteX166" fmla="*/ 324468 w 3103982"/>
                <a:gd name="connsiteY166" fmla="*/ 806568 h 3150589"/>
                <a:gd name="connsiteX167" fmla="*/ 326250 w 3103982"/>
                <a:gd name="connsiteY167" fmla="*/ 804321 h 3150589"/>
                <a:gd name="connsiteX168" fmla="*/ 347331 w 3103982"/>
                <a:gd name="connsiteY168" fmla="*/ 794114 h 3150589"/>
                <a:gd name="connsiteX169" fmla="*/ 354844 w 3103982"/>
                <a:gd name="connsiteY169" fmla="*/ 796137 h 3150589"/>
                <a:gd name="connsiteX170" fmla="*/ 362883 w 3103982"/>
                <a:gd name="connsiteY170" fmla="*/ 795726 h 3150589"/>
                <a:gd name="connsiteX171" fmla="*/ 370230 w 3103982"/>
                <a:gd name="connsiteY171" fmla="*/ 800281 h 3150589"/>
                <a:gd name="connsiteX172" fmla="*/ 372136 w 3103982"/>
                <a:gd name="connsiteY172" fmla="*/ 800794 h 3150589"/>
                <a:gd name="connsiteX173" fmla="*/ 372306 w 3103982"/>
                <a:gd name="connsiteY173" fmla="*/ 801568 h 3150589"/>
                <a:gd name="connsiteX174" fmla="*/ 374201 w 3103982"/>
                <a:gd name="connsiteY174" fmla="*/ 802744 h 3150589"/>
                <a:gd name="connsiteX175" fmla="*/ 376467 w 3103982"/>
                <a:gd name="connsiteY175" fmla="*/ 816504 h 3150589"/>
                <a:gd name="connsiteX176" fmla="*/ 377020 w 3103982"/>
                <a:gd name="connsiteY176" fmla="*/ 812604 h 3150589"/>
                <a:gd name="connsiteX177" fmla="*/ 394898 w 3103982"/>
                <a:gd name="connsiteY177" fmla="*/ 704231 h 3150589"/>
                <a:gd name="connsiteX178" fmla="*/ 456118 w 3103982"/>
                <a:gd name="connsiteY178" fmla="*/ 612105 h 3150589"/>
                <a:gd name="connsiteX179" fmla="*/ 998235 w 3103982"/>
                <a:gd name="connsiteY179" fmla="*/ 224581 h 3150589"/>
                <a:gd name="connsiteX180" fmla="*/ 1592657 w 3103982"/>
                <a:gd name="connsiteY180" fmla="*/ 8173 h 3150589"/>
                <a:gd name="connsiteX181" fmla="*/ 1778920 w 3103982"/>
                <a:gd name="connsiteY181" fmla="*/ 49 h 3150589"/>
                <a:gd name="connsiteX0" fmla="*/ 2712970 w 3103982"/>
                <a:gd name="connsiteY0" fmla="*/ 2386634 h 3150589"/>
                <a:gd name="connsiteX1" fmla="*/ 2712374 w 3103982"/>
                <a:gd name="connsiteY1" fmla="*/ 2387286 h 3150589"/>
                <a:gd name="connsiteX2" fmla="*/ 2712313 w 3103982"/>
                <a:gd name="connsiteY2" fmla="*/ 2387261 h 3150589"/>
                <a:gd name="connsiteX3" fmla="*/ 2711603 w 3103982"/>
                <a:gd name="connsiteY3" fmla="*/ 2387940 h 3150589"/>
                <a:gd name="connsiteX4" fmla="*/ 2711425 w 3103982"/>
                <a:gd name="connsiteY4" fmla="*/ 2387880 h 3150589"/>
                <a:gd name="connsiteX5" fmla="*/ 2712911 w 3103982"/>
                <a:gd name="connsiteY5" fmla="*/ 2390317 h 3150589"/>
                <a:gd name="connsiteX6" fmla="*/ 2712970 w 3103982"/>
                <a:gd name="connsiteY6" fmla="*/ 2386634 h 3150589"/>
                <a:gd name="connsiteX7" fmla="*/ 2824829 w 3103982"/>
                <a:gd name="connsiteY7" fmla="*/ 1980326 h 3150589"/>
                <a:gd name="connsiteX8" fmla="*/ 2825780 w 3103982"/>
                <a:gd name="connsiteY8" fmla="*/ 1983239 h 3150589"/>
                <a:gd name="connsiteX9" fmla="*/ 2826672 w 3103982"/>
                <a:gd name="connsiteY9" fmla="*/ 1981218 h 3150589"/>
                <a:gd name="connsiteX10" fmla="*/ 2824829 w 3103982"/>
                <a:gd name="connsiteY10" fmla="*/ 1980326 h 3150589"/>
                <a:gd name="connsiteX11" fmla="*/ 966378 w 3103982"/>
                <a:gd name="connsiteY11" fmla="*/ 1009317 h 3150589"/>
                <a:gd name="connsiteX12" fmla="*/ 966972 w 3103982"/>
                <a:gd name="connsiteY12" fmla="*/ 1010149 h 3150589"/>
                <a:gd name="connsiteX13" fmla="*/ 967745 w 3103982"/>
                <a:gd name="connsiteY13" fmla="*/ 1009673 h 3150589"/>
                <a:gd name="connsiteX14" fmla="*/ 966378 w 3103982"/>
                <a:gd name="connsiteY14" fmla="*/ 1009317 h 3150589"/>
                <a:gd name="connsiteX15" fmla="*/ 965011 w 3103982"/>
                <a:gd name="connsiteY15" fmla="*/ 1005453 h 3150589"/>
                <a:gd name="connsiteX16" fmla="*/ 964119 w 3103982"/>
                <a:gd name="connsiteY16" fmla="*/ 1006226 h 3150589"/>
                <a:gd name="connsiteX17" fmla="*/ 964713 w 3103982"/>
                <a:gd name="connsiteY17" fmla="*/ 1007058 h 3150589"/>
                <a:gd name="connsiteX18" fmla="*/ 965011 w 3103982"/>
                <a:gd name="connsiteY18" fmla="*/ 1005453 h 3150589"/>
                <a:gd name="connsiteX19" fmla="*/ 1141120 w 3103982"/>
                <a:gd name="connsiteY19" fmla="*/ 988633 h 3150589"/>
                <a:gd name="connsiteX20" fmla="*/ 1141061 w 3103982"/>
                <a:gd name="connsiteY20" fmla="*/ 989406 h 3150589"/>
                <a:gd name="connsiteX21" fmla="*/ 1142131 w 3103982"/>
                <a:gd name="connsiteY21" fmla="*/ 988692 h 3150589"/>
                <a:gd name="connsiteX22" fmla="*/ 1141120 w 3103982"/>
                <a:gd name="connsiteY22" fmla="*/ 988633 h 3150589"/>
                <a:gd name="connsiteX23" fmla="*/ 915262 w 3103982"/>
                <a:gd name="connsiteY23" fmla="*/ 641585 h 3150589"/>
                <a:gd name="connsiteX24" fmla="*/ 913479 w 3103982"/>
                <a:gd name="connsiteY24" fmla="*/ 642298 h 3150589"/>
                <a:gd name="connsiteX25" fmla="*/ 914252 w 3103982"/>
                <a:gd name="connsiteY25" fmla="*/ 642595 h 3150589"/>
                <a:gd name="connsiteX26" fmla="*/ 915262 w 3103982"/>
                <a:gd name="connsiteY26" fmla="*/ 641585 h 3150589"/>
                <a:gd name="connsiteX27" fmla="*/ 2535589 w 3103982"/>
                <a:gd name="connsiteY27" fmla="*/ 591161 h 3150589"/>
                <a:gd name="connsiteX28" fmla="*/ 2535960 w 3103982"/>
                <a:gd name="connsiteY28" fmla="*/ 592797 h 3150589"/>
                <a:gd name="connsiteX29" fmla="*/ 2540366 w 3103982"/>
                <a:gd name="connsiteY29" fmla="*/ 608954 h 3150589"/>
                <a:gd name="connsiteX30" fmla="*/ 2566162 w 3103982"/>
                <a:gd name="connsiteY30" fmla="*/ 626071 h 3150589"/>
                <a:gd name="connsiteX31" fmla="*/ 2619179 w 3103982"/>
                <a:gd name="connsiteY31" fmla="*/ 679386 h 3150589"/>
                <a:gd name="connsiteX32" fmla="*/ 2615910 w 3103982"/>
                <a:gd name="connsiteY32" fmla="*/ 712551 h 3150589"/>
                <a:gd name="connsiteX33" fmla="*/ 2716654 w 3103982"/>
                <a:gd name="connsiteY33" fmla="*/ 905778 h 3150589"/>
                <a:gd name="connsiteX34" fmla="*/ 2717748 w 3103982"/>
                <a:gd name="connsiteY34" fmla="*/ 910761 h 3150589"/>
                <a:gd name="connsiteX35" fmla="*/ 2719542 w 3103982"/>
                <a:gd name="connsiteY35" fmla="*/ 917455 h 3150589"/>
                <a:gd name="connsiteX36" fmla="*/ 2784755 w 3103982"/>
                <a:gd name="connsiteY36" fmla="*/ 1144953 h 3150589"/>
                <a:gd name="connsiteX37" fmla="*/ 2791229 w 3103982"/>
                <a:gd name="connsiteY37" fmla="*/ 1164187 h 3150589"/>
                <a:gd name="connsiteX38" fmla="*/ 2798271 w 3103982"/>
                <a:gd name="connsiteY38" fmla="*/ 1184446 h 3150589"/>
                <a:gd name="connsiteX39" fmla="*/ 2808186 w 3103982"/>
                <a:gd name="connsiteY39" fmla="*/ 1207417 h 3150589"/>
                <a:gd name="connsiteX40" fmla="*/ 2831188 w 3103982"/>
                <a:gd name="connsiteY40" fmla="*/ 1263525 h 3150589"/>
                <a:gd name="connsiteX41" fmla="*/ 2830780 w 3103982"/>
                <a:gd name="connsiteY41" fmla="*/ 1263434 h 3150589"/>
                <a:gd name="connsiteX42" fmla="*/ 2830951 w 3103982"/>
                <a:gd name="connsiteY42" fmla="*/ 1264060 h 3150589"/>
                <a:gd name="connsiteX43" fmla="*/ 2830475 w 3103982"/>
                <a:gd name="connsiteY43" fmla="*/ 1264001 h 3150589"/>
                <a:gd name="connsiteX44" fmla="*/ 2932144 w 3103982"/>
                <a:gd name="connsiteY44" fmla="*/ 1424318 h 3150589"/>
                <a:gd name="connsiteX45" fmla="*/ 2935813 w 3103982"/>
                <a:gd name="connsiteY45" fmla="*/ 1430557 h 3150589"/>
                <a:gd name="connsiteX46" fmla="*/ 2939386 w 3103982"/>
                <a:gd name="connsiteY46" fmla="*/ 1423027 h 3150589"/>
                <a:gd name="connsiteX47" fmla="*/ 2942202 w 3103982"/>
                <a:gd name="connsiteY47" fmla="*/ 1424922 h 3150589"/>
                <a:gd name="connsiteX48" fmla="*/ 2942691 w 3103982"/>
                <a:gd name="connsiteY48" fmla="*/ 1424419 h 3150589"/>
                <a:gd name="connsiteX49" fmla="*/ 2943702 w 3103982"/>
                <a:gd name="connsiteY49" fmla="*/ 1425931 h 3150589"/>
                <a:gd name="connsiteX50" fmla="*/ 2946421 w 3103982"/>
                <a:gd name="connsiteY50" fmla="*/ 1427761 h 3150589"/>
                <a:gd name="connsiteX51" fmla="*/ 2968782 w 3103982"/>
                <a:gd name="connsiteY51" fmla="*/ 1458951 h 3150589"/>
                <a:gd name="connsiteX52" fmla="*/ 3086347 w 3103982"/>
                <a:gd name="connsiteY52" fmla="*/ 1796905 h 3150589"/>
                <a:gd name="connsiteX53" fmla="*/ 3097491 w 3103982"/>
                <a:gd name="connsiteY53" fmla="*/ 1885302 h 3150589"/>
                <a:gd name="connsiteX54" fmla="*/ 3099420 w 3103982"/>
                <a:gd name="connsiteY54" fmla="*/ 1940330 h 3150589"/>
                <a:gd name="connsiteX55" fmla="*/ 3100613 w 3103982"/>
                <a:gd name="connsiteY55" fmla="*/ 1974264 h 3150589"/>
                <a:gd name="connsiteX56" fmla="*/ 3100611 w 3103982"/>
                <a:gd name="connsiteY56" fmla="*/ 1974308 h 3150589"/>
                <a:gd name="connsiteX57" fmla="*/ 3100611 w 3103982"/>
                <a:gd name="connsiteY57" fmla="*/ 1974323 h 3150589"/>
                <a:gd name="connsiteX58" fmla="*/ 3102632 w 3103982"/>
                <a:gd name="connsiteY58" fmla="*/ 1999999 h 3150589"/>
                <a:gd name="connsiteX59" fmla="*/ 3102246 w 3103982"/>
                <a:gd name="connsiteY59" fmla="*/ 2048380 h 3150589"/>
                <a:gd name="connsiteX60" fmla="*/ 3093041 w 3103982"/>
                <a:gd name="connsiteY60" fmla="*/ 2093967 h 3150589"/>
                <a:gd name="connsiteX61" fmla="*/ 3093111 w 3103982"/>
                <a:gd name="connsiteY61" fmla="*/ 2151568 h 3150589"/>
                <a:gd name="connsiteX62" fmla="*/ 3083197 w 3103982"/>
                <a:gd name="connsiteY62" fmla="*/ 2225857 h 3150589"/>
                <a:gd name="connsiteX63" fmla="*/ 2877608 w 3103982"/>
                <a:gd name="connsiteY63" fmla="*/ 2670321 h 3150589"/>
                <a:gd name="connsiteX64" fmla="*/ 2742093 w 3103982"/>
                <a:gd name="connsiteY64" fmla="*/ 2825881 h 3150589"/>
                <a:gd name="connsiteX65" fmla="*/ 2717628 w 3103982"/>
                <a:gd name="connsiteY65" fmla="*/ 2852658 h 3150589"/>
                <a:gd name="connsiteX66" fmla="*/ 2691657 w 3103982"/>
                <a:gd name="connsiteY66" fmla="*/ 2882803 h 3150589"/>
                <a:gd name="connsiteX67" fmla="*/ 2611929 w 3103982"/>
                <a:gd name="connsiteY67" fmla="*/ 2967086 h 3150589"/>
                <a:gd name="connsiteX68" fmla="*/ 2605034 w 3103982"/>
                <a:gd name="connsiteY68" fmla="*/ 2973921 h 3150589"/>
                <a:gd name="connsiteX69" fmla="*/ 2437122 w 3103982"/>
                <a:gd name="connsiteY69" fmla="*/ 3150589 h 3150589"/>
                <a:gd name="connsiteX70" fmla="*/ 2553853 w 3103982"/>
                <a:gd name="connsiteY70" fmla="*/ 2621704 h 3150589"/>
                <a:gd name="connsiteX71" fmla="*/ 2403963 w 3103982"/>
                <a:gd name="connsiteY71" fmla="*/ 1863657 h 3150589"/>
                <a:gd name="connsiteX72" fmla="*/ 2158488 w 3103982"/>
                <a:gd name="connsiteY72" fmla="*/ 1497823 h 3150589"/>
                <a:gd name="connsiteX73" fmla="*/ 2009601 w 3103982"/>
                <a:gd name="connsiteY73" fmla="*/ 1338712 h 3150589"/>
                <a:gd name="connsiteX74" fmla="*/ 2006243 w 3103982"/>
                <a:gd name="connsiteY74" fmla="*/ 1335280 h 3150589"/>
                <a:gd name="connsiteX75" fmla="*/ 1996734 w 3103982"/>
                <a:gd name="connsiteY75" fmla="*/ 1326201 h 3150589"/>
                <a:gd name="connsiteX76" fmla="*/ 1941547 w 3103982"/>
                <a:gd name="connsiteY76" fmla="*/ 1272203 h 3150589"/>
                <a:gd name="connsiteX77" fmla="*/ 1780568 w 3103982"/>
                <a:gd name="connsiteY77" fmla="*/ 1159710 h 3150589"/>
                <a:gd name="connsiteX78" fmla="*/ 1765251 w 3103982"/>
                <a:gd name="connsiteY78" fmla="*/ 1149075 h 3150589"/>
                <a:gd name="connsiteX79" fmla="*/ 2535589 w 3103982"/>
                <a:gd name="connsiteY79" fmla="*/ 591161 h 3150589"/>
                <a:gd name="connsiteX80" fmla="*/ 1073303 w 3103982"/>
                <a:gd name="connsiteY80" fmla="*/ 352844 h 3150589"/>
                <a:gd name="connsiteX81" fmla="*/ 1071223 w 3103982"/>
                <a:gd name="connsiteY81" fmla="*/ 354568 h 3150589"/>
                <a:gd name="connsiteX82" fmla="*/ 1073303 w 3103982"/>
                <a:gd name="connsiteY82" fmla="*/ 354627 h 3150589"/>
                <a:gd name="connsiteX83" fmla="*/ 1073066 w 3103982"/>
                <a:gd name="connsiteY83" fmla="*/ 354449 h 3150589"/>
                <a:gd name="connsiteX84" fmla="*/ 1073303 w 3103982"/>
                <a:gd name="connsiteY84" fmla="*/ 352844 h 3150589"/>
                <a:gd name="connsiteX85" fmla="*/ 1778920 w 3103982"/>
                <a:gd name="connsiteY85" fmla="*/ 49 h 3150589"/>
                <a:gd name="connsiteX86" fmla="*/ 1826538 w 3103982"/>
                <a:gd name="connsiteY86" fmla="*/ 625 h 3150589"/>
                <a:gd name="connsiteX87" fmla="*/ 2086269 w 3103982"/>
                <a:gd name="connsiteY87" fmla="*/ 36613 h 3150589"/>
                <a:gd name="connsiteX88" fmla="*/ 2094933 w 3103982"/>
                <a:gd name="connsiteY88" fmla="*/ 37952 h 3150589"/>
                <a:gd name="connsiteX89" fmla="*/ 2095843 w 3103982"/>
                <a:gd name="connsiteY89" fmla="*/ 37594 h 3150589"/>
                <a:gd name="connsiteX90" fmla="*/ 2188860 w 3103982"/>
                <a:gd name="connsiteY90" fmla="*/ 86035 h 3150589"/>
                <a:gd name="connsiteX91" fmla="*/ 2243126 w 3103982"/>
                <a:gd name="connsiteY91" fmla="*/ 112662 h 3150589"/>
                <a:gd name="connsiteX92" fmla="*/ 2263412 w 3103982"/>
                <a:gd name="connsiteY92" fmla="*/ 117478 h 3150589"/>
                <a:gd name="connsiteX93" fmla="*/ 2273848 w 3103982"/>
                <a:gd name="connsiteY93" fmla="*/ 119683 h 3150589"/>
                <a:gd name="connsiteX94" fmla="*/ 2275751 w 3103982"/>
                <a:gd name="connsiteY94" fmla="*/ 120407 h 3150589"/>
                <a:gd name="connsiteX95" fmla="*/ 2280087 w 3103982"/>
                <a:gd name="connsiteY95" fmla="*/ 121436 h 3150589"/>
                <a:gd name="connsiteX96" fmla="*/ 2306260 w 3103982"/>
                <a:gd name="connsiteY96" fmla="*/ 131390 h 3150589"/>
                <a:gd name="connsiteX97" fmla="*/ 2316092 w 3103982"/>
                <a:gd name="connsiteY97" fmla="*/ 132440 h 3150589"/>
                <a:gd name="connsiteX98" fmla="*/ 2316357 w 3103982"/>
                <a:gd name="connsiteY98" fmla="*/ 131550 h 3150589"/>
                <a:gd name="connsiteX99" fmla="*/ 2317701 w 3103982"/>
                <a:gd name="connsiteY99" fmla="*/ 120339 h 3150589"/>
                <a:gd name="connsiteX100" fmla="*/ 2419258 w 3103982"/>
                <a:gd name="connsiteY100" fmla="*/ 234157 h 3150589"/>
                <a:gd name="connsiteX101" fmla="*/ 2423868 w 3103982"/>
                <a:gd name="connsiteY101" fmla="*/ 246959 h 3150589"/>
                <a:gd name="connsiteX102" fmla="*/ 2437317 w 3103982"/>
                <a:gd name="connsiteY102" fmla="*/ 273828 h 3150589"/>
                <a:gd name="connsiteX103" fmla="*/ 2437304 w 3103982"/>
                <a:gd name="connsiteY103" fmla="*/ 273674 h 3150589"/>
                <a:gd name="connsiteX104" fmla="*/ 2475030 w 3103982"/>
                <a:gd name="connsiteY104" fmla="*/ 357037 h 3150589"/>
                <a:gd name="connsiteX105" fmla="*/ 2523509 w 3103982"/>
                <a:gd name="connsiteY105" fmla="*/ 559405 h 3150589"/>
                <a:gd name="connsiteX106" fmla="*/ 1722408 w 3103982"/>
                <a:gd name="connsiteY106" fmla="*/ 1140481 h 3150589"/>
                <a:gd name="connsiteX107" fmla="*/ 574795 w 3103982"/>
                <a:gd name="connsiteY107" fmla="*/ 2738139 h 3150589"/>
                <a:gd name="connsiteX108" fmla="*/ 675021 w 3103982"/>
                <a:gd name="connsiteY108" fmla="*/ 2996388 h 3150589"/>
                <a:gd name="connsiteX109" fmla="*/ 679197 w 3103982"/>
                <a:gd name="connsiteY109" fmla="*/ 3015148 h 3150589"/>
                <a:gd name="connsiteX110" fmla="*/ 680381 w 3103982"/>
                <a:gd name="connsiteY110" fmla="*/ 3023058 h 3150589"/>
                <a:gd name="connsiteX111" fmla="*/ 686907 w 3103982"/>
                <a:gd name="connsiteY111" fmla="*/ 3031804 h 3150589"/>
                <a:gd name="connsiteX112" fmla="*/ 693326 w 3103982"/>
                <a:gd name="connsiteY112" fmla="*/ 3041737 h 3150589"/>
                <a:gd name="connsiteX113" fmla="*/ 679403 w 3103982"/>
                <a:gd name="connsiteY113" fmla="*/ 3061656 h 3150589"/>
                <a:gd name="connsiteX114" fmla="*/ 660946 w 3103982"/>
                <a:gd name="connsiteY114" fmla="*/ 3059125 h 3150589"/>
                <a:gd name="connsiteX115" fmla="*/ 647265 w 3103982"/>
                <a:gd name="connsiteY115" fmla="*/ 3057608 h 3150589"/>
                <a:gd name="connsiteX116" fmla="*/ 575822 w 3103982"/>
                <a:gd name="connsiteY116" fmla="*/ 3038469 h 3150589"/>
                <a:gd name="connsiteX117" fmla="*/ 490056 w 3103982"/>
                <a:gd name="connsiteY117" fmla="*/ 2996567 h 3150589"/>
                <a:gd name="connsiteX118" fmla="*/ 389727 w 3103982"/>
                <a:gd name="connsiteY118" fmla="*/ 2922687 h 3150589"/>
                <a:gd name="connsiteX119" fmla="*/ 245535 w 3103982"/>
                <a:gd name="connsiteY119" fmla="*/ 2797277 h 3150589"/>
                <a:gd name="connsiteX120" fmla="*/ 156203 w 3103982"/>
                <a:gd name="connsiteY120" fmla="*/ 2708895 h 3150589"/>
                <a:gd name="connsiteX121" fmla="*/ 150340 w 3103982"/>
                <a:gd name="connsiteY121" fmla="*/ 2700235 h 3150589"/>
                <a:gd name="connsiteX122" fmla="*/ 114187 w 3103982"/>
                <a:gd name="connsiteY122" fmla="*/ 2650394 h 3150589"/>
                <a:gd name="connsiteX123" fmla="*/ 79409 w 3103982"/>
                <a:gd name="connsiteY123" fmla="*/ 2587050 h 3150589"/>
                <a:gd name="connsiteX124" fmla="*/ 68956 w 3103982"/>
                <a:gd name="connsiteY124" fmla="*/ 2559063 h 3150589"/>
                <a:gd name="connsiteX125" fmla="*/ 68117 w 3103982"/>
                <a:gd name="connsiteY125" fmla="*/ 2555986 h 3150589"/>
                <a:gd name="connsiteX126" fmla="*/ 66129 w 3103982"/>
                <a:gd name="connsiteY126" fmla="*/ 2552050 h 3150589"/>
                <a:gd name="connsiteX127" fmla="*/ 61580 w 3103982"/>
                <a:gd name="connsiteY127" fmla="*/ 2542949 h 3150589"/>
                <a:gd name="connsiteX128" fmla="*/ 62487 w 3103982"/>
                <a:gd name="connsiteY128" fmla="*/ 2527660 h 3150589"/>
                <a:gd name="connsiteX129" fmla="*/ 63369 w 3103982"/>
                <a:gd name="connsiteY129" fmla="*/ 2526991 h 3150589"/>
                <a:gd name="connsiteX130" fmla="*/ 63362 w 3103982"/>
                <a:gd name="connsiteY130" fmla="*/ 2526663 h 3150589"/>
                <a:gd name="connsiteX131" fmla="*/ 78801 w 3103982"/>
                <a:gd name="connsiteY131" fmla="*/ 2511529 h 3150589"/>
                <a:gd name="connsiteX132" fmla="*/ 88164 w 3103982"/>
                <a:gd name="connsiteY132" fmla="*/ 2513149 h 3150589"/>
                <a:gd name="connsiteX133" fmla="*/ 82502 w 3103982"/>
                <a:gd name="connsiteY133" fmla="*/ 2497392 h 3150589"/>
                <a:gd name="connsiteX134" fmla="*/ 55771 w 3103982"/>
                <a:gd name="connsiteY134" fmla="*/ 2406669 h 3150589"/>
                <a:gd name="connsiteX135" fmla="*/ 35290 w 3103982"/>
                <a:gd name="connsiteY135" fmla="*/ 2320087 h 3150589"/>
                <a:gd name="connsiteX136" fmla="*/ 31889 w 3103982"/>
                <a:gd name="connsiteY136" fmla="*/ 2313303 h 3150589"/>
                <a:gd name="connsiteX137" fmla="*/ 2142 w 3103982"/>
                <a:gd name="connsiteY137" fmla="*/ 2194950 h 3150589"/>
                <a:gd name="connsiteX138" fmla="*/ 716 w 3103982"/>
                <a:gd name="connsiteY138" fmla="*/ 1948884 h 3150589"/>
                <a:gd name="connsiteX139" fmla="*/ 45947 w 3103982"/>
                <a:gd name="connsiteY139" fmla="*/ 1821572 h 3150589"/>
                <a:gd name="connsiteX140" fmla="*/ 65442 w 3103982"/>
                <a:gd name="connsiteY140" fmla="*/ 1761482 h 3150589"/>
                <a:gd name="connsiteX141" fmla="*/ 135893 w 3103982"/>
                <a:gd name="connsiteY141" fmla="*/ 1715820 h 3150589"/>
                <a:gd name="connsiteX142" fmla="*/ 144260 w 3103982"/>
                <a:gd name="connsiteY142" fmla="*/ 1710442 h 3150589"/>
                <a:gd name="connsiteX143" fmla="*/ 173221 w 3103982"/>
                <a:gd name="connsiteY143" fmla="*/ 1668045 h 3150589"/>
                <a:gd name="connsiteX144" fmla="*/ 187288 w 3103982"/>
                <a:gd name="connsiteY144" fmla="*/ 1645938 h 3150589"/>
                <a:gd name="connsiteX145" fmla="*/ 179116 w 3103982"/>
                <a:gd name="connsiteY145" fmla="*/ 1644956 h 3150589"/>
                <a:gd name="connsiteX146" fmla="*/ 178710 w 3103982"/>
                <a:gd name="connsiteY146" fmla="*/ 1644483 h 3150589"/>
                <a:gd name="connsiteX147" fmla="*/ 177361 w 3103982"/>
                <a:gd name="connsiteY147" fmla="*/ 1644333 h 3150589"/>
                <a:gd name="connsiteX148" fmla="*/ 174086 w 3103982"/>
                <a:gd name="connsiteY148" fmla="*/ 1639105 h 3150589"/>
                <a:gd name="connsiteX149" fmla="*/ 173892 w 3103982"/>
                <a:gd name="connsiteY149" fmla="*/ 1638880 h 3150589"/>
                <a:gd name="connsiteX150" fmla="*/ 173869 w 3103982"/>
                <a:gd name="connsiteY150" fmla="*/ 1638759 h 3150589"/>
                <a:gd name="connsiteX151" fmla="*/ 171217 w 3103982"/>
                <a:gd name="connsiteY151" fmla="*/ 1634526 h 3150589"/>
                <a:gd name="connsiteX152" fmla="*/ 171445 w 3103982"/>
                <a:gd name="connsiteY152" fmla="*/ 1626108 h 3150589"/>
                <a:gd name="connsiteX153" fmla="*/ 170883 w 3103982"/>
                <a:gd name="connsiteY153" fmla="*/ 1623174 h 3150589"/>
                <a:gd name="connsiteX154" fmla="*/ 178907 w 3103982"/>
                <a:gd name="connsiteY154" fmla="*/ 1555892 h 3150589"/>
                <a:gd name="connsiteX155" fmla="*/ 182057 w 3103982"/>
                <a:gd name="connsiteY155" fmla="*/ 1457109 h 3150589"/>
                <a:gd name="connsiteX156" fmla="*/ 179086 w 3103982"/>
                <a:gd name="connsiteY156" fmla="*/ 1314284 h 3150589"/>
                <a:gd name="connsiteX157" fmla="*/ 232816 w 3103982"/>
                <a:gd name="connsiteY157" fmla="*/ 982689 h 3150589"/>
                <a:gd name="connsiteX158" fmla="*/ 235443 w 3103982"/>
                <a:gd name="connsiteY158" fmla="*/ 975911 h 3150589"/>
                <a:gd name="connsiteX159" fmla="*/ 246036 w 3103982"/>
                <a:gd name="connsiteY159" fmla="*/ 941776 h 3150589"/>
                <a:gd name="connsiteX160" fmla="*/ 258666 w 3103982"/>
                <a:gd name="connsiteY160" fmla="*/ 908232 h 3150589"/>
                <a:gd name="connsiteX161" fmla="*/ 272137 w 3103982"/>
                <a:gd name="connsiteY161" fmla="*/ 881236 h 3150589"/>
                <a:gd name="connsiteX162" fmla="*/ 281791 w 3103982"/>
                <a:gd name="connsiteY162" fmla="*/ 856328 h 3150589"/>
                <a:gd name="connsiteX163" fmla="*/ 289615 w 3103982"/>
                <a:gd name="connsiteY163" fmla="*/ 845870 h 3150589"/>
                <a:gd name="connsiteX164" fmla="*/ 302866 w 3103982"/>
                <a:gd name="connsiteY164" fmla="*/ 831360 h 3150589"/>
                <a:gd name="connsiteX165" fmla="*/ 306653 w 3103982"/>
                <a:gd name="connsiteY165" fmla="*/ 826058 h 3150589"/>
                <a:gd name="connsiteX166" fmla="*/ 324468 w 3103982"/>
                <a:gd name="connsiteY166" fmla="*/ 806568 h 3150589"/>
                <a:gd name="connsiteX167" fmla="*/ 326250 w 3103982"/>
                <a:gd name="connsiteY167" fmla="*/ 804321 h 3150589"/>
                <a:gd name="connsiteX168" fmla="*/ 347331 w 3103982"/>
                <a:gd name="connsiteY168" fmla="*/ 794114 h 3150589"/>
                <a:gd name="connsiteX169" fmla="*/ 354844 w 3103982"/>
                <a:gd name="connsiteY169" fmla="*/ 796137 h 3150589"/>
                <a:gd name="connsiteX170" fmla="*/ 362883 w 3103982"/>
                <a:gd name="connsiteY170" fmla="*/ 795726 h 3150589"/>
                <a:gd name="connsiteX171" fmla="*/ 370230 w 3103982"/>
                <a:gd name="connsiteY171" fmla="*/ 800281 h 3150589"/>
                <a:gd name="connsiteX172" fmla="*/ 372136 w 3103982"/>
                <a:gd name="connsiteY172" fmla="*/ 800794 h 3150589"/>
                <a:gd name="connsiteX173" fmla="*/ 372306 w 3103982"/>
                <a:gd name="connsiteY173" fmla="*/ 801568 h 3150589"/>
                <a:gd name="connsiteX174" fmla="*/ 374201 w 3103982"/>
                <a:gd name="connsiteY174" fmla="*/ 802744 h 3150589"/>
                <a:gd name="connsiteX175" fmla="*/ 376467 w 3103982"/>
                <a:gd name="connsiteY175" fmla="*/ 816504 h 3150589"/>
                <a:gd name="connsiteX176" fmla="*/ 377020 w 3103982"/>
                <a:gd name="connsiteY176" fmla="*/ 812604 h 3150589"/>
                <a:gd name="connsiteX177" fmla="*/ 394898 w 3103982"/>
                <a:gd name="connsiteY177" fmla="*/ 704231 h 3150589"/>
                <a:gd name="connsiteX178" fmla="*/ 456118 w 3103982"/>
                <a:gd name="connsiteY178" fmla="*/ 612105 h 3150589"/>
                <a:gd name="connsiteX179" fmla="*/ 998235 w 3103982"/>
                <a:gd name="connsiteY179" fmla="*/ 224581 h 3150589"/>
                <a:gd name="connsiteX180" fmla="*/ 1592657 w 3103982"/>
                <a:gd name="connsiteY180" fmla="*/ 8173 h 3150589"/>
                <a:gd name="connsiteX181" fmla="*/ 1778920 w 3103982"/>
                <a:gd name="connsiteY181" fmla="*/ 49 h 3150589"/>
                <a:gd name="connsiteX0" fmla="*/ 2712970 w 3103982"/>
                <a:gd name="connsiteY0" fmla="*/ 2386634 h 3150589"/>
                <a:gd name="connsiteX1" fmla="*/ 2712374 w 3103982"/>
                <a:gd name="connsiteY1" fmla="*/ 2387286 h 3150589"/>
                <a:gd name="connsiteX2" fmla="*/ 2712313 w 3103982"/>
                <a:gd name="connsiteY2" fmla="*/ 2387261 h 3150589"/>
                <a:gd name="connsiteX3" fmla="*/ 2711603 w 3103982"/>
                <a:gd name="connsiteY3" fmla="*/ 2387940 h 3150589"/>
                <a:gd name="connsiteX4" fmla="*/ 2711425 w 3103982"/>
                <a:gd name="connsiteY4" fmla="*/ 2387880 h 3150589"/>
                <a:gd name="connsiteX5" fmla="*/ 2712911 w 3103982"/>
                <a:gd name="connsiteY5" fmla="*/ 2390317 h 3150589"/>
                <a:gd name="connsiteX6" fmla="*/ 2712970 w 3103982"/>
                <a:gd name="connsiteY6" fmla="*/ 2386634 h 3150589"/>
                <a:gd name="connsiteX7" fmla="*/ 2824829 w 3103982"/>
                <a:gd name="connsiteY7" fmla="*/ 1980326 h 3150589"/>
                <a:gd name="connsiteX8" fmla="*/ 2825780 w 3103982"/>
                <a:gd name="connsiteY8" fmla="*/ 1983239 h 3150589"/>
                <a:gd name="connsiteX9" fmla="*/ 2826672 w 3103982"/>
                <a:gd name="connsiteY9" fmla="*/ 1981218 h 3150589"/>
                <a:gd name="connsiteX10" fmla="*/ 2824829 w 3103982"/>
                <a:gd name="connsiteY10" fmla="*/ 1980326 h 3150589"/>
                <a:gd name="connsiteX11" fmla="*/ 966378 w 3103982"/>
                <a:gd name="connsiteY11" fmla="*/ 1009317 h 3150589"/>
                <a:gd name="connsiteX12" fmla="*/ 966972 w 3103982"/>
                <a:gd name="connsiteY12" fmla="*/ 1010149 h 3150589"/>
                <a:gd name="connsiteX13" fmla="*/ 967745 w 3103982"/>
                <a:gd name="connsiteY13" fmla="*/ 1009673 h 3150589"/>
                <a:gd name="connsiteX14" fmla="*/ 966378 w 3103982"/>
                <a:gd name="connsiteY14" fmla="*/ 1009317 h 3150589"/>
                <a:gd name="connsiteX15" fmla="*/ 965011 w 3103982"/>
                <a:gd name="connsiteY15" fmla="*/ 1005453 h 3150589"/>
                <a:gd name="connsiteX16" fmla="*/ 964119 w 3103982"/>
                <a:gd name="connsiteY16" fmla="*/ 1006226 h 3150589"/>
                <a:gd name="connsiteX17" fmla="*/ 964713 w 3103982"/>
                <a:gd name="connsiteY17" fmla="*/ 1007058 h 3150589"/>
                <a:gd name="connsiteX18" fmla="*/ 965011 w 3103982"/>
                <a:gd name="connsiteY18" fmla="*/ 1005453 h 3150589"/>
                <a:gd name="connsiteX19" fmla="*/ 1141120 w 3103982"/>
                <a:gd name="connsiteY19" fmla="*/ 988633 h 3150589"/>
                <a:gd name="connsiteX20" fmla="*/ 1141061 w 3103982"/>
                <a:gd name="connsiteY20" fmla="*/ 989406 h 3150589"/>
                <a:gd name="connsiteX21" fmla="*/ 1142131 w 3103982"/>
                <a:gd name="connsiteY21" fmla="*/ 988692 h 3150589"/>
                <a:gd name="connsiteX22" fmla="*/ 1141120 w 3103982"/>
                <a:gd name="connsiteY22" fmla="*/ 988633 h 3150589"/>
                <a:gd name="connsiteX23" fmla="*/ 915262 w 3103982"/>
                <a:gd name="connsiteY23" fmla="*/ 641585 h 3150589"/>
                <a:gd name="connsiteX24" fmla="*/ 913479 w 3103982"/>
                <a:gd name="connsiteY24" fmla="*/ 642298 h 3150589"/>
                <a:gd name="connsiteX25" fmla="*/ 914252 w 3103982"/>
                <a:gd name="connsiteY25" fmla="*/ 642595 h 3150589"/>
                <a:gd name="connsiteX26" fmla="*/ 915262 w 3103982"/>
                <a:gd name="connsiteY26" fmla="*/ 641585 h 3150589"/>
                <a:gd name="connsiteX27" fmla="*/ 2535589 w 3103982"/>
                <a:gd name="connsiteY27" fmla="*/ 591161 h 3150589"/>
                <a:gd name="connsiteX28" fmla="*/ 2535960 w 3103982"/>
                <a:gd name="connsiteY28" fmla="*/ 592797 h 3150589"/>
                <a:gd name="connsiteX29" fmla="*/ 2540366 w 3103982"/>
                <a:gd name="connsiteY29" fmla="*/ 608954 h 3150589"/>
                <a:gd name="connsiteX30" fmla="*/ 2566162 w 3103982"/>
                <a:gd name="connsiteY30" fmla="*/ 626071 h 3150589"/>
                <a:gd name="connsiteX31" fmla="*/ 2619179 w 3103982"/>
                <a:gd name="connsiteY31" fmla="*/ 679386 h 3150589"/>
                <a:gd name="connsiteX32" fmla="*/ 2615910 w 3103982"/>
                <a:gd name="connsiteY32" fmla="*/ 712551 h 3150589"/>
                <a:gd name="connsiteX33" fmla="*/ 2716654 w 3103982"/>
                <a:gd name="connsiteY33" fmla="*/ 905778 h 3150589"/>
                <a:gd name="connsiteX34" fmla="*/ 2717748 w 3103982"/>
                <a:gd name="connsiteY34" fmla="*/ 910761 h 3150589"/>
                <a:gd name="connsiteX35" fmla="*/ 2719542 w 3103982"/>
                <a:gd name="connsiteY35" fmla="*/ 917455 h 3150589"/>
                <a:gd name="connsiteX36" fmla="*/ 2784755 w 3103982"/>
                <a:gd name="connsiteY36" fmla="*/ 1144953 h 3150589"/>
                <a:gd name="connsiteX37" fmla="*/ 2791229 w 3103982"/>
                <a:gd name="connsiteY37" fmla="*/ 1164187 h 3150589"/>
                <a:gd name="connsiteX38" fmla="*/ 2798271 w 3103982"/>
                <a:gd name="connsiteY38" fmla="*/ 1184446 h 3150589"/>
                <a:gd name="connsiteX39" fmla="*/ 2808186 w 3103982"/>
                <a:gd name="connsiteY39" fmla="*/ 1207417 h 3150589"/>
                <a:gd name="connsiteX40" fmla="*/ 2831188 w 3103982"/>
                <a:gd name="connsiteY40" fmla="*/ 1263525 h 3150589"/>
                <a:gd name="connsiteX41" fmla="*/ 2830780 w 3103982"/>
                <a:gd name="connsiteY41" fmla="*/ 1263434 h 3150589"/>
                <a:gd name="connsiteX42" fmla="*/ 2830951 w 3103982"/>
                <a:gd name="connsiteY42" fmla="*/ 1264060 h 3150589"/>
                <a:gd name="connsiteX43" fmla="*/ 2830475 w 3103982"/>
                <a:gd name="connsiteY43" fmla="*/ 1264001 h 3150589"/>
                <a:gd name="connsiteX44" fmla="*/ 2932144 w 3103982"/>
                <a:gd name="connsiteY44" fmla="*/ 1424318 h 3150589"/>
                <a:gd name="connsiteX45" fmla="*/ 2935813 w 3103982"/>
                <a:gd name="connsiteY45" fmla="*/ 1430557 h 3150589"/>
                <a:gd name="connsiteX46" fmla="*/ 2939386 w 3103982"/>
                <a:gd name="connsiteY46" fmla="*/ 1423027 h 3150589"/>
                <a:gd name="connsiteX47" fmla="*/ 2942202 w 3103982"/>
                <a:gd name="connsiteY47" fmla="*/ 1424922 h 3150589"/>
                <a:gd name="connsiteX48" fmla="*/ 2942691 w 3103982"/>
                <a:gd name="connsiteY48" fmla="*/ 1424419 h 3150589"/>
                <a:gd name="connsiteX49" fmla="*/ 2943702 w 3103982"/>
                <a:gd name="connsiteY49" fmla="*/ 1425931 h 3150589"/>
                <a:gd name="connsiteX50" fmla="*/ 2946421 w 3103982"/>
                <a:gd name="connsiteY50" fmla="*/ 1427761 h 3150589"/>
                <a:gd name="connsiteX51" fmla="*/ 2968782 w 3103982"/>
                <a:gd name="connsiteY51" fmla="*/ 1458951 h 3150589"/>
                <a:gd name="connsiteX52" fmla="*/ 3086347 w 3103982"/>
                <a:gd name="connsiteY52" fmla="*/ 1796905 h 3150589"/>
                <a:gd name="connsiteX53" fmla="*/ 3097491 w 3103982"/>
                <a:gd name="connsiteY53" fmla="*/ 1885302 h 3150589"/>
                <a:gd name="connsiteX54" fmla="*/ 3099420 w 3103982"/>
                <a:gd name="connsiteY54" fmla="*/ 1940330 h 3150589"/>
                <a:gd name="connsiteX55" fmla="*/ 3100613 w 3103982"/>
                <a:gd name="connsiteY55" fmla="*/ 1974264 h 3150589"/>
                <a:gd name="connsiteX56" fmla="*/ 3100611 w 3103982"/>
                <a:gd name="connsiteY56" fmla="*/ 1974308 h 3150589"/>
                <a:gd name="connsiteX57" fmla="*/ 3100611 w 3103982"/>
                <a:gd name="connsiteY57" fmla="*/ 1974323 h 3150589"/>
                <a:gd name="connsiteX58" fmla="*/ 3102632 w 3103982"/>
                <a:gd name="connsiteY58" fmla="*/ 1999999 h 3150589"/>
                <a:gd name="connsiteX59" fmla="*/ 3102246 w 3103982"/>
                <a:gd name="connsiteY59" fmla="*/ 2048380 h 3150589"/>
                <a:gd name="connsiteX60" fmla="*/ 3093041 w 3103982"/>
                <a:gd name="connsiteY60" fmla="*/ 2093967 h 3150589"/>
                <a:gd name="connsiteX61" fmla="*/ 3093111 w 3103982"/>
                <a:gd name="connsiteY61" fmla="*/ 2151568 h 3150589"/>
                <a:gd name="connsiteX62" fmla="*/ 3083197 w 3103982"/>
                <a:gd name="connsiteY62" fmla="*/ 2225857 h 3150589"/>
                <a:gd name="connsiteX63" fmla="*/ 2877608 w 3103982"/>
                <a:gd name="connsiteY63" fmla="*/ 2670321 h 3150589"/>
                <a:gd name="connsiteX64" fmla="*/ 2742093 w 3103982"/>
                <a:gd name="connsiteY64" fmla="*/ 2825881 h 3150589"/>
                <a:gd name="connsiteX65" fmla="*/ 2717628 w 3103982"/>
                <a:gd name="connsiteY65" fmla="*/ 2852658 h 3150589"/>
                <a:gd name="connsiteX66" fmla="*/ 2691657 w 3103982"/>
                <a:gd name="connsiteY66" fmla="*/ 2882803 h 3150589"/>
                <a:gd name="connsiteX67" fmla="*/ 2611929 w 3103982"/>
                <a:gd name="connsiteY67" fmla="*/ 2967086 h 3150589"/>
                <a:gd name="connsiteX68" fmla="*/ 2605034 w 3103982"/>
                <a:gd name="connsiteY68" fmla="*/ 2973921 h 3150589"/>
                <a:gd name="connsiteX69" fmla="*/ 2437122 w 3103982"/>
                <a:gd name="connsiteY69" fmla="*/ 3150589 h 3150589"/>
                <a:gd name="connsiteX70" fmla="*/ 2589776 w 3103982"/>
                <a:gd name="connsiteY70" fmla="*/ 2618439 h 3150589"/>
                <a:gd name="connsiteX71" fmla="*/ 2403963 w 3103982"/>
                <a:gd name="connsiteY71" fmla="*/ 1863657 h 3150589"/>
                <a:gd name="connsiteX72" fmla="*/ 2158488 w 3103982"/>
                <a:gd name="connsiteY72" fmla="*/ 1497823 h 3150589"/>
                <a:gd name="connsiteX73" fmla="*/ 2009601 w 3103982"/>
                <a:gd name="connsiteY73" fmla="*/ 1338712 h 3150589"/>
                <a:gd name="connsiteX74" fmla="*/ 2006243 w 3103982"/>
                <a:gd name="connsiteY74" fmla="*/ 1335280 h 3150589"/>
                <a:gd name="connsiteX75" fmla="*/ 1996734 w 3103982"/>
                <a:gd name="connsiteY75" fmla="*/ 1326201 h 3150589"/>
                <a:gd name="connsiteX76" fmla="*/ 1941547 w 3103982"/>
                <a:gd name="connsiteY76" fmla="*/ 1272203 h 3150589"/>
                <a:gd name="connsiteX77" fmla="*/ 1780568 w 3103982"/>
                <a:gd name="connsiteY77" fmla="*/ 1159710 h 3150589"/>
                <a:gd name="connsiteX78" fmla="*/ 1765251 w 3103982"/>
                <a:gd name="connsiteY78" fmla="*/ 1149075 h 3150589"/>
                <a:gd name="connsiteX79" fmla="*/ 2535589 w 3103982"/>
                <a:gd name="connsiteY79" fmla="*/ 591161 h 3150589"/>
                <a:gd name="connsiteX80" fmla="*/ 1073303 w 3103982"/>
                <a:gd name="connsiteY80" fmla="*/ 352844 h 3150589"/>
                <a:gd name="connsiteX81" fmla="*/ 1071223 w 3103982"/>
                <a:gd name="connsiteY81" fmla="*/ 354568 h 3150589"/>
                <a:gd name="connsiteX82" fmla="*/ 1073303 w 3103982"/>
                <a:gd name="connsiteY82" fmla="*/ 354627 h 3150589"/>
                <a:gd name="connsiteX83" fmla="*/ 1073066 w 3103982"/>
                <a:gd name="connsiteY83" fmla="*/ 354449 h 3150589"/>
                <a:gd name="connsiteX84" fmla="*/ 1073303 w 3103982"/>
                <a:gd name="connsiteY84" fmla="*/ 352844 h 3150589"/>
                <a:gd name="connsiteX85" fmla="*/ 1778920 w 3103982"/>
                <a:gd name="connsiteY85" fmla="*/ 49 h 3150589"/>
                <a:gd name="connsiteX86" fmla="*/ 1826538 w 3103982"/>
                <a:gd name="connsiteY86" fmla="*/ 625 h 3150589"/>
                <a:gd name="connsiteX87" fmla="*/ 2086269 w 3103982"/>
                <a:gd name="connsiteY87" fmla="*/ 36613 h 3150589"/>
                <a:gd name="connsiteX88" fmla="*/ 2094933 w 3103982"/>
                <a:gd name="connsiteY88" fmla="*/ 37952 h 3150589"/>
                <a:gd name="connsiteX89" fmla="*/ 2095843 w 3103982"/>
                <a:gd name="connsiteY89" fmla="*/ 37594 h 3150589"/>
                <a:gd name="connsiteX90" fmla="*/ 2188860 w 3103982"/>
                <a:gd name="connsiteY90" fmla="*/ 86035 h 3150589"/>
                <a:gd name="connsiteX91" fmla="*/ 2243126 w 3103982"/>
                <a:gd name="connsiteY91" fmla="*/ 112662 h 3150589"/>
                <a:gd name="connsiteX92" fmla="*/ 2263412 w 3103982"/>
                <a:gd name="connsiteY92" fmla="*/ 117478 h 3150589"/>
                <a:gd name="connsiteX93" fmla="*/ 2273848 w 3103982"/>
                <a:gd name="connsiteY93" fmla="*/ 119683 h 3150589"/>
                <a:gd name="connsiteX94" fmla="*/ 2275751 w 3103982"/>
                <a:gd name="connsiteY94" fmla="*/ 120407 h 3150589"/>
                <a:gd name="connsiteX95" fmla="*/ 2280087 w 3103982"/>
                <a:gd name="connsiteY95" fmla="*/ 121436 h 3150589"/>
                <a:gd name="connsiteX96" fmla="*/ 2306260 w 3103982"/>
                <a:gd name="connsiteY96" fmla="*/ 131390 h 3150589"/>
                <a:gd name="connsiteX97" fmla="*/ 2316092 w 3103982"/>
                <a:gd name="connsiteY97" fmla="*/ 132440 h 3150589"/>
                <a:gd name="connsiteX98" fmla="*/ 2316357 w 3103982"/>
                <a:gd name="connsiteY98" fmla="*/ 131550 h 3150589"/>
                <a:gd name="connsiteX99" fmla="*/ 2317701 w 3103982"/>
                <a:gd name="connsiteY99" fmla="*/ 120339 h 3150589"/>
                <a:gd name="connsiteX100" fmla="*/ 2419258 w 3103982"/>
                <a:gd name="connsiteY100" fmla="*/ 234157 h 3150589"/>
                <a:gd name="connsiteX101" fmla="*/ 2423868 w 3103982"/>
                <a:gd name="connsiteY101" fmla="*/ 246959 h 3150589"/>
                <a:gd name="connsiteX102" fmla="*/ 2437317 w 3103982"/>
                <a:gd name="connsiteY102" fmla="*/ 273828 h 3150589"/>
                <a:gd name="connsiteX103" fmla="*/ 2437304 w 3103982"/>
                <a:gd name="connsiteY103" fmla="*/ 273674 h 3150589"/>
                <a:gd name="connsiteX104" fmla="*/ 2475030 w 3103982"/>
                <a:gd name="connsiteY104" fmla="*/ 357037 h 3150589"/>
                <a:gd name="connsiteX105" fmla="*/ 2523509 w 3103982"/>
                <a:gd name="connsiteY105" fmla="*/ 559405 h 3150589"/>
                <a:gd name="connsiteX106" fmla="*/ 1722408 w 3103982"/>
                <a:gd name="connsiteY106" fmla="*/ 1140481 h 3150589"/>
                <a:gd name="connsiteX107" fmla="*/ 574795 w 3103982"/>
                <a:gd name="connsiteY107" fmla="*/ 2738139 h 3150589"/>
                <a:gd name="connsiteX108" fmla="*/ 675021 w 3103982"/>
                <a:gd name="connsiteY108" fmla="*/ 2996388 h 3150589"/>
                <a:gd name="connsiteX109" fmla="*/ 679197 w 3103982"/>
                <a:gd name="connsiteY109" fmla="*/ 3015148 h 3150589"/>
                <a:gd name="connsiteX110" fmla="*/ 680381 w 3103982"/>
                <a:gd name="connsiteY110" fmla="*/ 3023058 h 3150589"/>
                <a:gd name="connsiteX111" fmla="*/ 686907 w 3103982"/>
                <a:gd name="connsiteY111" fmla="*/ 3031804 h 3150589"/>
                <a:gd name="connsiteX112" fmla="*/ 693326 w 3103982"/>
                <a:gd name="connsiteY112" fmla="*/ 3041737 h 3150589"/>
                <a:gd name="connsiteX113" fmla="*/ 679403 w 3103982"/>
                <a:gd name="connsiteY113" fmla="*/ 3061656 h 3150589"/>
                <a:gd name="connsiteX114" fmla="*/ 660946 w 3103982"/>
                <a:gd name="connsiteY114" fmla="*/ 3059125 h 3150589"/>
                <a:gd name="connsiteX115" fmla="*/ 647265 w 3103982"/>
                <a:gd name="connsiteY115" fmla="*/ 3057608 h 3150589"/>
                <a:gd name="connsiteX116" fmla="*/ 575822 w 3103982"/>
                <a:gd name="connsiteY116" fmla="*/ 3038469 h 3150589"/>
                <a:gd name="connsiteX117" fmla="*/ 490056 w 3103982"/>
                <a:gd name="connsiteY117" fmla="*/ 2996567 h 3150589"/>
                <a:gd name="connsiteX118" fmla="*/ 389727 w 3103982"/>
                <a:gd name="connsiteY118" fmla="*/ 2922687 h 3150589"/>
                <a:gd name="connsiteX119" fmla="*/ 245535 w 3103982"/>
                <a:gd name="connsiteY119" fmla="*/ 2797277 h 3150589"/>
                <a:gd name="connsiteX120" fmla="*/ 156203 w 3103982"/>
                <a:gd name="connsiteY120" fmla="*/ 2708895 h 3150589"/>
                <a:gd name="connsiteX121" fmla="*/ 150340 w 3103982"/>
                <a:gd name="connsiteY121" fmla="*/ 2700235 h 3150589"/>
                <a:gd name="connsiteX122" fmla="*/ 114187 w 3103982"/>
                <a:gd name="connsiteY122" fmla="*/ 2650394 h 3150589"/>
                <a:gd name="connsiteX123" fmla="*/ 79409 w 3103982"/>
                <a:gd name="connsiteY123" fmla="*/ 2587050 h 3150589"/>
                <a:gd name="connsiteX124" fmla="*/ 68956 w 3103982"/>
                <a:gd name="connsiteY124" fmla="*/ 2559063 h 3150589"/>
                <a:gd name="connsiteX125" fmla="*/ 68117 w 3103982"/>
                <a:gd name="connsiteY125" fmla="*/ 2555986 h 3150589"/>
                <a:gd name="connsiteX126" fmla="*/ 66129 w 3103982"/>
                <a:gd name="connsiteY126" fmla="*/ 2552050 h 3150589"/>
                <a:gd name="connsiteX127" fmla="*/ 61580 w 3103982"/>
                <a:gd name="connsiteY127" fmla="*/ 2542949 h 3150589"/>
                <a:gd name="connsiteX128" fmla="*/ 62487 w 3103982"/>
                <a:gd name="connsiteY128" fmla="*/ 2527660 h 3150589"/>
                <a:gd name="connsiteX129" fmla="*/ 63369 w 3103982"/>
                <a:gd name="connsiteY129" fmla="*/ 2526991 h 3150589"/>
                <a:gd name="connsiteX130" fmla="*/ 63362 w 3103982"/>
                <a:gd name="connsiteY130" fmla="*/ 2526663 h 3150589"/>
                <a:gd name="connsiteX131" fmla="*/ 78801 w 3103982"/>
                <a:gd name="connsiteY131" fmla="*/ 2511529 h 3150589"/>
                <a:gd name="connsiteX132" fmla="*/ 88164 w 3103982"/>
                <a:gd name="connsiteY132" fmla="*/ 2513149 h 3150589"/>
                <a:gd name="connsiteX133" fmla="*/ 82502 w 3103982"/>
                <a:gd name="connsiteY133" fmla="*/ 2497392 h 3150589"/>
                <a:gd name="connsiteX134" fmla="*/ 55771 w 3103982"/>
                <a:gd name="connsiteY134" fmla="*/ 2406669 h 3150589"/>
                <a:gd name="connsiteX135" fmla="*/ 35290 w 3103982"/>
                <a:gd name="connsiteY135" fmla="*/ 2320087 h 3150589"/>
                <a:gd name="connsiteX136" fmla="*/ 31889 w 3103982"/>
                <a:gd name="connsiteY136" fmla="*/ 2313303 h 3150589"/>
                <a:gd name="connsiteX137" fmla="*/ 2142 w 3103982"/>
                <a:gd name="connsiteY137" fmla="*/ 2194950 h 3150589"/>
                <a:gd name="connsiteX138" fmla="*/ 716 w 3103982"/>
                <a:gd name="connsiteY138" fmla="*/ 1948884 h 3150589"/>
                <a:gd name="connsiteX139" fmla="*/ 45947 w 3103982"/>
                <a:gd name="connsiteY139" fmla="*/ 1821572 h 3150589"/>
                <a:gd name="connsiteX140" fmla="*/ 65442 w 3103982"/>
                <a:gd name="connsiteY140" fmla="*/ 1761482 h 3150589"/>
                <a:gd name="connsiteX141" fmla="*/ 135893 w 3103982"/>
                <a:gd name="connsiteY141" fmla="*/ 1715820 h 3150589"/>
                <a:gd name="connsiteX142" fmla="*/ 144260 w 3103982"/>
                <a:gd name="connsiteY142" fmla="*/ 1710442 h 3150589"/>
                <a:gd name="connsiteX143" fmla="*/ 173221 w 3103982"/>
                <a:gd name="connsiteY143" fmla="*/ 1668045 h 3150589"/>
                <a:gd name="connsiteX144" fmla="*/ 187288 w 3103982"/>
                <a:gd name="connsiteY144" fmla="*/ 1645938 h 3150589"/>
                <a:gd name="connsiteX145" fmla="*/ 179116 w 3103982"/>
                <a:gd name="connsiteY145" fmla="*/ 1644956 h 3150589"/>
                <a:gd name="connsiteX146" fmla="*/ 178710 w 3103982"/>
                <a:gd name="connsiteY146" fmla="*/ 1644483 h 3150589"/>
                <a:gd name="connsiteX147" fmla="*/ 177361 w 3103982"/>
                <a:gd name="connsiteY147" fmla="*/ 1644333 h 3150589"/>
                <a:gd name="connsiteX148" fmla="*/ 174086 w 3103982"/>
                <a:gd name="connsiteY148" fmla="*/ 1639105 h 3150589"/>
                <a:gd name="connsiteX149" fmla="*/ 173892 w 3103982"/>
                <a:gd name="connsiteY149" fmla="*/ 1638880 h 3150589"/>
                <a:gd name="connsiteX150" fmla="*/ 173869 w 3103982"/>
                <a:gd name="connsiteY150" fmla="*/ 1638759 h 3150589"/>
                <a:gd name="connsiteX151" fmla="*/ 171217 w 3103982"/>
                <a:gd name="connsiteY151" fmla="*/ 1634526 h 3150589"/>
                <a:gd name="connsiteX152" fmla="*/ 171445 w 3103982"/>
                <a:gd name="connsiteY152" fmla="*/ 1626108 h 3150589"/>
                <a:gd name="connsiteX153" fmla="*/ 170883 w 3103982"/>
                <a:gd name="connsiteY153" fmla="*/ 1623174 h 3150589"/>
                <a:gd name="connsiteX154" fmla="*/ 178907 w 3103982"/>
                <a:gd name="connsiteY154" fmla="*/ 1555892 h 3150589"/>
                <a:gd name="connsiteX155" fmla="*/ 182057 w 3103982"/>
                <a:gd name="connsiteY155" fmla="*/ 1457109 h 3150589"/>
                <a:gd name="connsiteX156" fmla="*/ 179086 w 3103982"/>
                <a:gd name="connsiteY156" fmla="*/ 1314284 h 3150589"/>
                <a:gd name="connsiteX157" fmla="*/ 232816 w 3103982"/>
                <a:gd name="connsiteY157" fmla="*/ 982689 h 3150589"/>
                <a:gd name="connsiteX158" fmla="*/ 235443 w 3103982"/>
                <a:gd name="connsiteY158" fmla="*/ 975911 h 3150589"/>
                <a:gd name="connsiteX159" fmla="*/ 246036 w 3103982"/>
                <a:gd name="connsiteY159" fmla="*/ 941776 h 3150589"/>
                <a:gd name="connsiteX160" fmla="*/ 258666 w 3103982"/>
                <a:gd name="connsiteY160" fmla="*/ 908232 h 3150589"/>
                <a:gd name="connsiteX161" fmla="*/ 272137 w 3103982"/>
                <a:gd name="connsiteY161" fmla="*/ 881236 h 3150589"/>
                <a:gd name="connsiteX162" fmla="*/ 281791 w 3103982"/>
                <a:gd name="connsiteY162" fmla="*/ 856328 h 3150589"/>
                <a:gd name="connsiteX163" fmla="*/ 289615 w 3103982"/>
                <a:gd name="connsiteY163" fmla="*/ 845870 h 3150589"/>
                <a:gd name="connsiteX164" fmla="*/ 302866 w 3103982"/>
                <a:gd name="connsiteY164" fmla="*/ 831360 h 3150589"/>
                <a:gd name="connsiteX165" fmla="*/ 306653 w 3103982"/>
                <a:gd name="connsiteY165" fmla="*/ 826058 h 3150589"/>
                <a:gd name="connsiteX166" fmla="*/ 324468 w 3103982"/>
                <a:gd name="connsiteY166" fmla="*/ 806568 h 3150589"/>
                <a:gd name="connsiteX167" fmla="*/ 326250 w 3103982"/>
                <a:gd name="connsiteY167" fmla="*/ 804321 h 3150589"/>
                <a:gd name="connsiteX168" fmla="*/ 347331 w 3103982"/>
                <a:gd name="connsiteY168" fmla="*/ 794114 h 3150589"/>
                <a:gd name="connsiteX169" fmla="*/ 354844 w 3103982"/>
                <a:gd name="connsiteY169" fmla="*/ 796137 h 3150589"/>
                <a:gd name="connsiteX170" fmla="*/ 362883 w 3103982"/>
                <a:gd name="connsiteY170" fmla="*/ 795726 h 3150589"/>
                <a:gd name="connsiteX171" fmla="*/ 370230 w 3103982"/>
                <a:gd name="connsiteY171" fmla="*/ 800281 h 3150589"/>
                <a:gd name="connsiteX172" fmla="*/ 372136 w 3103982"/>
                <a:gd name="connsiteY172" fmla="*/ 800794 h 3150589"/>
                <a:gd name="connsiteX173" fmla="*/ 372306 w 3103982"/>
                <a:gd name="connsiteY173" fmla="*/ 801568 h 3150589"/>
                <a:gd name="connsiteX174" fmla="*/ 374201 w 3103982"/>
                <a:gd name="connsiteY174" fmla="*/ 802744 h 3150589"/>
                <a:gd name="connsiteX175" fmla="*/ 376467 w 3103982"/>
                <a:gd name="connsiteY175" fmla="*/ 816504 h 3150589"/>
                <a:gd name="connsiteX176" fmla="*/ 377020 w 3103982"/>
                <a:gd name="connsiteY176" fmla="*/ 812604 h 3150589"/>
                <a:gd name="connsiteX177" fmla="*/ 394898 w 3103982"/>
                <a:gd name="connsiteY177" fmla="*/ 704231 h 3150589"/>
                <a:gd name="connsiteX178" fmla="*/ 456118 w 3103982"/>
                <a:gd name="connsiteY178" fmla="*/ 612105 h 3150589"/>
                <a:gd name="connsiteX179" fmla="*/ 998235 w 3103982"/>
                <a:gd name="connsiteY179" fmla="*/ 224581 h 3150589"/>
                <a:gd name="connsiteX180" fmla="*/ 1592657 w 3103982"/>
                <a:gd name="connsiteY180" fmla="*/ 8173 h 3150589"/>
                <a:gd name="connsiteX181" fmla="*/ 1778920 w 3103982"/>
                <a:gd name="connsiteY181" fmla="*/ 49 h 3150589"/>
                <a:gd name="connsiteX0" fmla="*/ 2712970 w 3103982"/>
                <a:gd name="connsiteY0" fmla="*/ 2386634 h 3150589"/>
                <a:gd name="connsiteX1" fmla="*/ 2712374 w 3103982"/>
                <a:gd name="connsiteY1" fmla="*/ 2387286 h 3150589"/>
                <a:gd name="connsiteX2" fmla="*/ 2712313 w 3103982"/>
                <a:gd name="connsiteY2" fmla="*/ 2387261 h 3150589"/>
                <a:gd name="connsiteX3" fmla="*/ 2711603 w 3103982"/>
                <a:gd name="connsiteY3" fmla="*/ 2387940 h 3150589"/>
                <a:gd name="connsiteX4" fmla="*/ 2711425 w 3103982"/>
                <a:gd name="connsiteY4" fmla="*/ 2387880 h 3150589"/>
                <a:gd name="connsiteX5" fmla="*/ 2712911 w 3103982"/>
                <a:gd name="connsiteY5" fmla="*/ 2390317 h 3150589"/>
                <a:gd name="connsiteX6" fmla="*/ 2712970 w 3103982"/>
                <a:gd name="connsiteY6" fmla="*/ 2386634 h 3150589"/>
                <a:gd name="connsiteX7" fmla="*/ 2824829 w 3103982"/>
                <a:gd name="connsiteY7" fmla="*/ 1980326 h 3150589"/>
                <a:gd name="connsiteX8" fmla="*/ 2825780 w 3103982"/>
                <a:gd name="connsiteY8" fmla="*/ 1983239 h 3150589"/>
                <a:gd name="connsiteX9" fmla="*/ 2826672 w 3103982"/>
                <a:gd name="connsiteY9" fmla="*/ 1981218 h 3150589"/>
                <a:gd name="connsiteX10" fmla="*/ 2824829 w 3103982"/>
                <a:gd name="connsiteY10" fmla="*/ 1980326 h 3150589"/>
                <a:gd name="connsiteX11" fmla="*/ 966378 w 3103982"/>
                <a:gd name="connsiteY11" fmla="*/ 1009317 h 3150589"/>
                <a:gd name="connsiteX12" fmla="*/ 966972 w 3103982"/>
                <a:gd name="connsiteY12" fmla="*/ 1010149 h 3150589"/>
                <a:gd name="connsiteX13" fmla="*/ 967745 w 3103982"/>
                <a:gd name="connsiteY13" fmla="*/ 1009673 h 3150589"/>
                <a:gd name="connsiteX14" fmla="*/ 966378 w 3103982"/>
                <a:gd name="connsiteY14" fmla="*/ 1009317 h 3150589"/>
                <a:gd name="connsiteX15" fmla="*/ 965011 w 3103982"/>
                <a:gd name="connsiteY15" fmla="*/ 1005453 h 3150589"/>
                <a:gd name="connsiteX16" fmla="*/ 964119 w 3103982"/>
                <a:gd name="connsiteY16" fmla="*/ 1006226 h 3150589"/>
                <a:gd name="connsiteX17" fmla="*/ 964713 w 3103982"/>
                <a:gd name="connsiteY17" fmla="*/ 1007058 h 3150589"/>
                <a:gd name="connsiteX18" fmla="*/ 965011 w 3103982"/>
                <a:gd name="connsiteY18" fmla="*/ 1005453 h 3150589"/>
                <a:gd name="connsiteX19" fmla="*/ 1141120 w 3103982"/>
                <a:gd name="connsiteY19" fmla="*/ 988633 h 3150589"/>
                <a:gd name="connsiteX20" fmla="*/ 1141061 w 3103982"/>
                <a:gd name="connsiteY20" fmla="*/ 989406 h 3150589"/>
                <a:gd name="connsiteX21" fmla="*/ 1142131 w 3103982"/>
                <a:gd name="connsiteY21" fmla="*/ 988692 h 3150589"/>
                <a:gd name="connsiteX22" fmla="*/ 1141120 w 3103982"/>
                <a:gd name="connsiteY22" fmla="*/ 988633 h 3150589"/>
                <a:gd name="connsiteX23" fmla="*/ 915262 w 3103982"/>
                <a:gd name="connsiteY23" fmla="*/ 641585 h 3150589"/>
                <a:gd name="connsiteX24" fmla="*/ 913479 w 3103982"/>
                <a:gd name="connsiteY24" fmla="*/ 642298 h 3150589"/>
                <a:gd name="connsiteX25" fmla="*/ 914252 w 3103982"/>
                <a:gd name="connsiteY25" fmla="*/ 642595 h 3150589"/>
                <a:gd name="connsiteX26" fmla="*/ 915262 w 3103982"/>
                <a:gd name="connsiteY26" fmla="*/ 641585 h 3150589"/>
                <a:gd name="connsiteX27" fmla="*/ 2535589 w 3103982"/>
                <a:gd name="connsiteY27" fmla="*/ 591161 h 3150589"/>
                <a:gd name="connsiteX28" fmla="*/ 2535960 w 3103982"/>
                <a:gd name="connsiteY28" fmla="*/ 592797 h 3150589"/>
                <a:gd name="connsiteX29" fmla="*/ 2540366 w 3103982"/>
                <a:gd name="connsiteY29" fmla="*/ 608954 h 3150589"/>
                <a:gd name="connsiteX30" fmla="*/ 2566162 w 3103982"/>
                <a:gd name="connsiteY30" fmla="*/ 626071 h 3150589"/>
                <a:gd name="connsiteX31" fmla="*/ 2619179 w 3103982"/>
                <a:gd name="connsiteY31" fmla="*/ 679386 h 3150589"/>
                <a:gd name="connsiteX32" fmla="*/ 2615910 w 3103982"/>
                <a:gd name="connsiteY32" fmla="*/ 712551 h 3150589"/>
                <a:gd name="connsiteX33" fmla="*/ 2716654 w 3103982"/>
                <a:gd name="connsiteY33" fmla="*/ 905778 h 3150589"/>
                <a:gd name="connsiteX34" fmla="*/ 2717748 w 3103982"/>
                <a:gd name="connsiteY34" fmla="*/ 910761 h 3150589"/>
                <a:gd name="connsiteX35" fmla="*/ 2719542 w 3103982"/>
                <a:gd name="connsiteY35" fmla="*/ 917455 h 3150589"/>
                <a:gd name="connsiteX36" fmla="*/ 2784755 w 3103982"/>
                <a:gd name="connsiteY36" fmla="*/ 1144953 h 3150589"/>
                <a:gd name="connsiteX37" fmla="*/ 2791229 w 3103982"/>
                <a:gd name="connsiteY37" fmla="*/ 1164187 h 3150589"/>
                <a:gd name="connsiteX38" fmla="*/ 2798271 w 3103982"/>
                <a:gd name="connsiteY38" fmla="*/ 1184446 h 3150589"/>
                <a:gd name="connsiteX39" fmla="*/ 2808186 w 3103982"/>
                <a:gd name="connsiteY39" fmla="*/ 1207417 h 3150589"/>
                <a:gd name="connsiteX40" fmla="*/ 2831188 w 3103982"/>
                <a:gd name="connsiteY40" fmla="*/ 1263525 h 3150589"/>
                <a:gd name="connsiteX41" fmla="*/ 2830780 w 3103982"/>
                <a:gd name="connsiteY41" fmla="*/ 1263434 h 3150589"/>
                <a:gd name="connsiteX42" fmla="*/ 2830951 w 3103982"/>
                <a:gd name="connsiteY42" fmla="*/ 1264060 h 3150589"/>
                <a:gd name="connsiteX43" fmla="*/ 2830475 w 3103982"/>
                <a:gd name="connsiteY43" fmla="*/ 1264001 h 3150589"/>
                <a:gd name="connsiteX44" fmla="*/ 2932144 w 3103982"/>
                <a:gd name="connsiteY44" fmla="*/ 1424318 h 3150589"/>
                <a:gd name="connsiteX45" fmla="*/ 2935813 w 3103982"/>
                <a:gd name="connsiteY45" fmla="*/ 1430557 h 3150589"/>
                <a:gd name="connsiteX46" fmla="*/ 2939386 w 3103982"/>
                <a:gd name="connsiteY46" fmla="*/ 1423027 h 3150589"/>
                <a:gd name="connsiteX47" fmla="*/ 2942202 w 3103982"/>
                <a:gd name="connsiteY47" fmla="*/ 1424922 h 3150589"/>
                <a:gd name="connsiteX48" fmla="*/ 2942691 w 3103982"/>
                <a:gd name="connsiteY48" fmla="*/ 1424419 h 3150589"/>
                <a:gd name="connsiteX49" fmla="*/ 2943702 w 3103982"/>
                <a:gd name="connsiteY49" fmla="*/ 1425931 h 3150589"/>
                <a:gd name="connsiteX50" fmla="*/ 2946421 w 3103982"/>
                <a:gd name="connsiteY50" fmla="*/ 1427761 h 3150589"/>
                <a:gd name="connsiteX51" fmla="*/ 2968782 w 3103982"/>
                <a:gd name="connsiteY51" fmla="*/ 1458951 h 3150589"/>
                <a:gd name="connsiteX52" fmla="*/ 3086347 w 3103982"/>
                <a:gd name="connsiteY52" fmla="*/ 1796905 h 3150589"/>
                <a:gd name="connsiteX53" fmla="*/ 3097491 w 3103982"/>
                <a:gd name="connsiteY53" fmla="*/ 1885302 h 3150589"/>
                <a:gd name="connsiteX54" fmla="*/ 3099420 w 3103982"/>
                <a:gd name="connsiteY54" fmla="*/ 1940330 h 3150589"/>
                <a:gd name="connsiteX55" fmla="*/ 3100613 w 3103982"/>
                <a:gd name="connsiteY55" fmla="*/ 1974264 h 3150589"/>
                <a:gd name="connsiteX56" fmla="*/ 3100611 w 3103982"/>
                <a:gd name="connsiteY56" fmla="*/ 1974308 h 3150589"/>
                <a:gd name="connsiteX57" fmla="*/ 3100611 w 3103982"/>
                <a:gd name="connsiteY57" fmla="*/ 1974323 h 3150589"/>
                <a:gd name="connsiteX58" fmla="*/ 3102632 w 3103982"/>
                <a:gd name="connsiteY58" fmla="*/ 1999999 h 3150589"/>
                <a:gd name="connsiteX59" fmla="*/ 3102246 w 3103982"/>
                <a:gd name="connsiteY59" fmla="*/ 2048380 h 3150589"/>
                <a:gd name="connsiteX60" fmla="*/ 3093041 w 3103982"/>
                <a:gd name="connsiteY60" fmla="*/ 2093967 h 3150589"/>
                <a:gd name="connsiteX61" fmla="*/ 3093111 w 3103982"/>
                <a:gd name="connsiteY61" fmla="*/ 2151568 h 3150589"/>
                <a:gd name="connsiteX62" fmla="*/ 3083197 w 3103982"/>
                <a:gd name="connsiteY62" fmla="*/ 2225857 h 3150589"/>
                <a:gd name="connsiteX63" fmla="*/ 2877608 w 3103982"/>
                <a:gd name="connsiteY63" fmla="*/ 2670321 h 3150589"/>
                <a:gd name="connsiteX64" fmla="*/ 2742093 w 3103982"/>
                <a:gd name="connsiteY64" fmla="*/ 2825881 h 3150589"/>
                <a:gd name="connsiteX65" fmla="*/ 2717628 w 3103982"/>
                <a:gd name="connsiteY65" fmla="*/ 2852658 h 3150589"/>
                <a:gd name="connsiteX66" fmla="*/ 2691657 w 3103982"/>
                <a:gd name="connsiteY66" fmla="*/ 2882803 h 3150589"/>
                <a:gd name="connsiteX67" fmla="*/ 2611929 w 3103982"/>
                <a:gd name="connsiteY67" fmla="*/ 2967086 h 3150589"/>
                <a:gd name="connsiteX68" fmla="*/ 2605034 w 3103982"/>
                <a:gd name="connsiteY68" fmla="*/ 2973921 h 3150589"/>
                <a:gd name="connsiteX69" fmla="*/ 2437122 w 3103982"/>
                <a:gd name="connsiteY69" fmla="*/ 3150589 h 3150589"/>
                <a:gd name="connsiteX70" fmla="*/ 2589776 w 3103982"/>
                <a:gd name="connsiteY70" fmla="*/ 2618439 h 3150589"/>
                <a:gd name="connsiteX71" fmla="*/ 2403963 w 3103982"/>
                <a:gd name="connsiteY71" fmla="*/ 1863657 h 3150589"/>
                <a:gd name="connsiteX72" fmla="*/ 2158488 w 3103982"/>
                <a:gd name="connsiteY72" fmla="*/ 1497823 h 3150589"/>
                <a:gd name="connsiteX73" fmla="*/ 2009601 w 3103982"/>
                <a:gd name="connsiteY73" fmla="*/ 1338712 h 3150589"/>
                <a:gd name="connsiteX74" fmla="*/ 2006243 w 3103982"/>
                <a:gd name="connsiteY74" fmla="*/ 1335280 h 3150589"/>
                <a:gd name="connsiteX75" fmla="*/ 1996734 w 3103982"/>
                <a:gd name="connsiteY75" fmla="*/ 1326201 h 3150589"/>
                <a:gd name="connsiteX76" fmla="*/ 1941547 w 3103982"/>
                <a:gd name="connsiteY76" fmla="*/ 1272203 h 3150589"/>
                <a:gd name="connsiteX77" fmla="*/ 1780568 w 3103982"/>
                <a:gd name="connsiteY77" fmla="*/ 1159710 h 3150589"/>
                <a:gd name="connsiteX78" fmla="*/ 1765251 w 3103982"/>
                <a:gd name="connsiteY78" fmla="*/ 1149075 h 3150589"/>
                <a:gd name="connsiteX79" fmla="*/ 2535589 w 3103982"/>
                <a:gd name="connsiteY79" fmla="*/ 591161 h 3150589"/>
                <a:gd name="connsiteX80" fmla="*/ 1073303 w 3103982"/>
                <a:gd name="connsiteY80" fmla="*/ 352844 h 3150589"/>
                <a:gd name="connsiteX81" fmla="*/ 1071223 w 3103982"/>
                <a:gd name="connsiteY81" fmla="*/ 354568 h 3150589"/>
                <a:gd name="connsiteX82" fmla="*/ 1073303 w 3103982"/>
                <a:gd name="connsiteY82" fmla="*/ 354627 h 3150589"/>
                <a:gd name="connsiteX83" fmla="*/ 1073066 w 3103982"/>
                <a:gd name="connsiteY83" fmla="*/ 354449 h 3150589"/>
                <a:gd name="connsiteX84" fmla="*/ 1073303 w 3103982"/>
                <a:gd name="connsiteY84" fmla="*/ 352844 h 3150589"/>
                <a:gd name="connsiteX85" fmla="*/ 1778920 w 3103982"/>
                <a:gd name="connsiteY85" fmla="*/ 49 h 3150589"/>
                <a:gd name="connsiteX86" fmla="*/ 1826538 w 3103982"/>
                <a:gd name="connsiteY86" fmla="*/ 625 h 3150589"/>
                <a:gd name="connsiteX87" fmla="*/ 2086269 w 3103982"/>
                <a:gd name="connsiteY87" fmla="*/ 36613 h 3150589"/>
                <a:gd name="connsiteX88" fmla="*/ 2094933 w 3103982"/>
                <a:gd name="connsiteY88" fmla="*/ 37952 h 3150589"/>
                <a:gd name="connsiteX89" fmla="*/ 2095843 w 3103982"/>
                <a:gd name="connsiteY89" fmla="*/ 37594 h 3150589"/>
                <a:gd name="connsiteX90" fmla="*/ 2188860 w 3103982"/>
                <a:gd name="connsiteY90" fmla="*/ 86035 h 3150589"/>
                <a:gd name="connsiteX91" fmla="*/ 2243126 w 3103982"/>
                <a:gd name="connsiteY91" fmla="*/ 112662 h 3150589"/>
                <a:gd name="connsiteX92" fmla="*/ 2263412 w 3103982"/>
                <a:gd name="connsiteY92" fmla="*/ 117478 h 3150589"/>
                <a:gd name="connsiteX93" fmla="*/ 2273848 w 3103982"/>
                <a:gd name="connsiteY93" fmla="*/ 119683 h 3150589"/>
                <a:gd name="connsiteX94" fmla="*/ 2275751 w 3103982"/>
                <a:gd name="connsiteY94" fmla="*/ 120407 h 3150589"/>
                <a:gd name="connsiteX95" fmla="*/ 2280087 w 3103982"/>
                <a:gd name="connsiteY95" fmla="*/ 121436 h 3150589"/>
                <a:gd name="connsiteX96" fmla="*/ 2306260 w 3103982"/>
                <a:gd name="connsiteY96" fmla="*/ 131390 h 3150589"/>
                <a:gd name="connsiteX97" fmla="*/ 2316092 w 3103982"/>
                <a:gd name="connsiteY97" fmla="*/ 132440 h 3150589"/>
                <a:gd name="connsiteX98" fmla="*/ 2316357 w 3103982"/>
                <a:gd name="connsiteY98" fmla="*/ 131550 h 3150589"/>
                <a:gd name="connsiteX99" fmla="*/ 2317701 w 3103982"/>
                <a:gd name="connsiteY99" fmla="*/ 120339 h 3150589"/>
                <a:gd name="connsiteX100" fmla="*/ 2419258 w 3103982"/>
                <a:gd name="connsiteY100" fmla="*/ 234157 h 3150589"/>
                <a:gd name="connsiteX101" fmla="*/ 2423868 w 3103982"/>
                <a:gd name="connsiteY101" fmla="*/ 246959 h 3150589"/>
                <a:gd name="connsiteX102" fmla="*/ 2437317 w 3103982"/>
                <a:gd name="connsiteY102" fmla="*/ 273828 h 3150589"/>
                <a:gd name="connsiteX103" fmla="*/ 2437304 w 3103982"/>
                <a:gd name="connsiteY103" fmla="*/ 273674 h 3150589"/>
                <a:gd name="connsiteX104" fmla="*/ 2475030 w 3103982"/>
                <a:gd name="connsiteY104" fmla="*/ 357037 h 3150589"/>
                <a:gd name="connsiteX105" fmla="*/ 2523509 w 3103982"/>
                <a:gd name="connsiteY105" fmla="*/ 559405 h 3150589"/>
                <a:gd name="connsiteX106" fmla="*/ 1722408 w 3103982"/>
                <a:gd name="connsiteY106" fmla="*/ 1140481 h 3150589"/>
                <a:gd name="connsiteX107" fmla="*/ 574795 w 3103982"/>
                <a:gd name="connsiteY107" fmla="*/ 2738139 h 3150589"/>
                <a:gd name="connsiteX108" fmla="*/ 675021 w 3103982"/>
                <a:gd name="connsiteY108" fmla="*/ 2996388 h 3150589"/>
                <a:gd name="connsiteX109" fmla="*/ 679197 w 3103982"/>
                <a:gd name="connsiteY109" fmla="*/ 3015148 h 3150589"/>
                <a:gd name="connsiteX110" fmla="*/ 680381 w 3103982"/>
                <a:gd name="connsiteY110" fmla="*/ 3023058 h 3150589"/>
                <a:gd name="connsiteX111" fmla="*/ 686907 w 3103982"/>
                <a:gd name="connsiteY111" fmla="*/ 3031804 h 3150589"/>
                <a:gd name="connsiteX112" fmla="*/ 693326 w 3103982"/>
                <a:gd name="connsiteY112" fmla="*/ 3041737 h 3150589"/>
                <a:gd name="connsiteX113" fmla="*/ 679403 w 3103982"/>
                <a:gd name="connsiteY113" fmla="*/ 3061656 h 3150589"/>
                <a:gd name="connsiteX114" fmla="*/ 660946 w 3103982"/>
                <a:gd name="connsiteY114" fmla="*/ 3059125 h 3150589"/>
                <a:gd name="connsiteX115" fmla="*/ 647265 w 3103982"/>
                <a:gd name="connsiteY115" fmla="*/ 3057608 h 3150589"/>
                <a:gd name="connsiteX116" fmla="*/ 575822 w 3103982"/>
                <a:gd name="connsiteY116" fmla="*/ 3038469 h 3150589"/>
                <a:gd name="connsiteX117" fmla="*/ 490056 w 3103982"/>
                <a:gd name="connsiteY117" fmla="*/ 2996567 h 3150589"/>
                <a:gd name="connsiteX118" fmla="*/ 389727 w 3103982"/>
                <a:gd name="connsiteY118" fmla="*/ 2922687 h 3150589"/>
                <a:gd name="connsiteX119" fmla="*/ 245535 w 3103982"/>
                <a:gd name="connsiteY119" fmla="*/ 2797277 h 3150589"/>
                <a:gd name="connsiteX120" fmla="*/ 156203 w 3103982"/>
                <a:gd name="connsiteY120" fmla="*/ 2708895 h 3150589"/>
                <a:gd name="connsiteX121" fmla="*/ 150340 w 3103982"/>
                <a:gd name="connsiteY121" fmla="*/ 2700235 h 3150589"/>
                <a:gd name="connsiteX122" fmla="*/ 114187 w 3103982"/>
                <a:gd name="connsiteY122" fmla="*/ 2650394 h 3150589"/>
                <a:gd name="connsiteX123" fmla="*/ 79409 w 3103982"/>
                <a:gd name="connsiteY123" fmla="*/ 2587050 h 3150589"/>
                <a:gd name="connsiteX124" fmla="*/ 68956 w 3103982"/>
                <a:gd name="connsiteY124" fmla="*/ 2559063 h 3150589"/>
                <a:gd name="connsiteX125" fmla="*/ 68117 w 3103982"/>
                <a:gd name="connsiteY125" fmla="*/ 2555986 h 3150589"/>
                <a:gd name="connsiteX126" fmla="*/ 66129 w 3103982"/>
                <a:gd name="connsiteY126" fmla="*/ 2552050 h 3150589"/>
                <a:gd name="connsiteX127" fmla="*/ 61580 w 3103982"/>
                <a:gd name="connsiteY127" fmla="*/ 2542949 h 3150589"/>
                <a:gd name="connsiteX128" fmla="*/ 62487 w 3103982"/>
                <a:gd name="connsiteY128" fmla="*/ 2527660 h 3150589"/>
                <a:gd name="connsiteX129" fmla="*/ 63369 w 3103982"/>
                <a:gd name="connsiteY129" fmla="*/ 2526991 h 3150589"/>
                <a:gd name="connsiteX130" fmla="*/ 63362 w 3103982"/>
                <a:gd name="connsiteY130" fmla="*/ 2526663 h 3150589"/>
                <a:gd name="connsiteX131" fmla="*/ 78801 w 3103982"/>
                <a:gd name="connsiteY131" fmla="*/ 2511529 h 3150589"/>
                <a:gd name="connsiteX132" fmla="*/ 88164 w 3103982"/>
                <a:gd name="connsiteY132" fmla="*/ 2513149 h 3150589"/>
                <a:gd name="connsiteX133" fmla="*/ 82502 w 3103982"/>
                <a:gd name="connsiteY133" fmla="*/ 2497392 h 3150589"/>
                <a:gd name="connsiteX134" fmla="*/ 55771 w 3103982"/>
                <a:gd name="connsiteY134" fmla="*/ 2406669 h 3150589"/>
                <a:gd name="connsiteX135" fmla="*/ 35290 w 3103982"/>
                <a:gd name="connsiteY135" fmla="*/ 2320087 h 3150589"/>
                <a:gd name="connsiteX136" fmla="*/ 31889 w 3103982"/>
                <a:gd name="connsiteY136" fmla="*/ 2313303 h 3150589"/>
                <a:gd name="connsiteX137" fmla="*/ 2142 w 3103982"/>
                <a:gd name="connsiteY137" fmla="*/ 2194950 h 3150589"/>
                <a:gd name="connsiteX138" fmla="*/ 716 w 3103982"/>
                <a:gd name="connsiteY138" fmla="*/ 1948884 h 3150589"/>
                <a:gd name="connsiteX139" fmla="*/ 45947 w 3103982"/>
                <a:gd name="connsiteY139" fmla="*/ 1821572 h 3150589"/>
                <a:gd name="connsiteX140" fmla="*/ 65442 w 3103982"/>
                <a:gd name="connsiteY140" fmla="*/ 1761482 h 3150589"/>
                <a:gd name="connsiteX141" fmla="*/ 135893 w 3103982"/>
                <a:gd name="connsiteY141" fmla="*/ 1715820 h 3150589"/>
                <a:gd name="connsiteX142" fmla="*/ 144260 w 3103982"/>
                <a:gd name="connsiteY142" fmla="*/ 1710442 h 3150589"/>
                <a:gd name="connsiteX143" fmla="*/ 173221 w 3103982"/>
                <a:gd name="connsiteY143" fmla="*/ 1668045 h 3150589"/>
                <a:gd name="connsiteX144" fmla="*/ 187288 w 3103982"/>
                <a:gd name="connsiteY144" fmla="*/ 1645938 h 3150589"/>
                <a:gd name="connsiteX145" fmla="*/ 179116 w 3103982"/>
                <a:gd name="connsiteY145" fmla="*/ 1644956 h 3150589"/>
                <a:gd name="connsiteX146" fmla="*/ 178710 w 3103982"/>
                <a:gd name="connsiteY146" fmla="*/ 1644483 h 3150589"/>
                <a:gd name="connsiteX147" fmla="*/ 177361 w 3103982"/>
                <a:gd name="connsiteY147" fmla="*/ 1644333 h 3150589"/>
                <a:gd name="connsiteX148" fmla="*/ 174086 w 3103982"/>
                <a:gd name="connsiteY148" fmla="*/ 1639105 h 3150589"/>
                <a:gd name="connsiteX149" fmla="*/ 173892 w 3103982"/>
                <a:gd name="connsiteY149" fmla="*/ 1638880 h 3150589"/>
                <a:gd name="connsiteX150" fmla="*/ 173869 w 3103982"/>
                <a:gd name="connsiteY150" fmla="*/ 1638759 h 3150589"/>
                <a:gd name="connsiteX151" fmla="*/ 171217 w 3103982"/>
                <a:gd name="connsiteY151" fmla="*/ 1634526 h 3150589"/>
                <a:gd name="connsiteX152" fmla="*/ 171445 w 3103982"/>
                <a:gd name="connsiteY152" fmla="*/ 1626108 h 3150589"/>
                <a:gd name="connsiteX153" fmla="*/ 170883 w 3103982"/>
                <a:gd name="connsiteY153" fmla="*/ 1623174 h 3150589"/>
                <a:gd name="connsiteX154" fmla="*/ 178907 w 3103982"/>
                <a:gd name="connsiteY154" fmla="*/ 1555892 h 3150589"/>
                <a:gd name="connsiteX155" fmla="*/ 182057 w 3103982"/>
                <a:gd name="connsiteY155" fmla="*/ 1457109 h 3150589"/>
                <a:gd name="connsiteX156" fmla="*/ 179086 w 3103982"/>
                <a:gd name="connsiteY156" fmla="*/ 1314284 h 3150589"/>
                <a:gd name="connsiteX157" fmla="*/ 232816 w 3103982"/>
                <a:gd name="connsiteY157" fmla="*/ 982689 h 3150589"/>
                <a:gd name="connsiteX158" fmla="*/ 235443 w 3103982"/>
                <a:gd name="connsiteY158" fmla="*/ 975911 h 3150589"/>
                <a:gd name="connsiteX159" fmla="*/ 246036 w 3103982"/>
                <a:gd name="connsiteY159" fmla="*/ 941776 h 3150589"/>
                <a:gd name="connsiteX160" fmla="*/ 258666 w 3103982"/>
                <a:gd name="connsiteY160" fmla="*/ 908232 h 3150589"/>
                <a:gd name="connsiteX161" fmla="*/ 272137 w 3103982"/>
                <a:gd name="connsiteY161" fmla="*/ 881236 h 3150589"/>
                <a:gd name="connsiteX162" fmla="*/ 281791 w 3103982"/>
                <a:gd name="connsiteY162" fmla="*/ 856328 h 3150589"/>
                <a:gd name="connsiteX163" fmla="*/ 289615 w 3103982"/>
                <a:gd name="connsiteY163" fmla="*/ 845870 h 3150589"/>
                <a:gd name="connsiteX164" fmla="*/ 302866 w 3103982"/>
                <a:gd name="connsiteY164" fmla="*/ 831360 h 3150589"/>
                <a:gd name="connsiteX165" fmla="*/ 306653 w 3103982"/>
                <a:gd name="connsiteY165" fmla="*/ 826058 h 3150589"/>
                <a:gd name="connsiteX166" fmla="*/ 324468 w 3103982"/>
                <a:gd name="connsiteY166" fmla="*/ 806568 h 3150589"/>
                <a:gd name="connsiteX167" fmla="*/ 326250 w 3103982"/>
                <a:gd name="connsiteY167" fmla="*/ 804321 h 3150589"/>
                <a:gd name="connsiteX168" fmla="*/ 347331 w 3103982"/>
                <a:gd name="connsiteY168" fmla="*/ 794114 h 3150589"/>
                <a:gd name="connsiteX169" fmla="*/ 354844 w 3103982"/>
                <a:gd name="connsiteY169" fmla="*/ 796137 h 3150589"/>
                <a:gd name="connsiteX170" fmla="*/ 362883 w 3103982"/>
                <a:gd name="connsiteY170" fmla="*/ 795726 h 3150589"/>
                <a:gd name="connsiteX171" fmla="*/ 370230 w 3103982"/>
                <a:gd name="connsiteY171" fmla="*/ 800281 h 3150589"/>
                <a:gd name="connsiteX172" fmla="*/ 372136 w 3103982"/>
                <a:gd name="connsiteY172" fmla="*/ 800794 h 3150589"/>
                <a:gd name="connsiteX173" fmla="*/ 372306 w 3103982"/>
                <a:gd name="connsiteY173" fmla="*/ 801568 h 3150589"/>
                <a:gd name="connsiteX174" fmla="*/ 374201 w 3103982"/>
                <a:gd name="connsiteY174" fmla="*/ 802744 h 3150589"/>
                <a:gd name="connsiteX175" fmla="*/ 376467 w 3103982"/>
                <a:gd name="connsiteY175" fmla="*/ 816504 h 3150589"/>
                <a:gd name="connsiteX176" fmla="*/ 377020 w 3103982"/>
                <a:gd name="connsiteY176" fmla="*/ 812604 h 3150589"/>
                <a:gd name="connsiteX177" fmla="*/ 394898 w 3103982"/>
                <a:gd name="connsiteY177" fmla="*/ 704231 h 3150589"/>
                <a:gd name="connsiteX178" fmla="*/ 456118 w 3103982"/>
                <a:gd name="connsiteY178" fmla="*/ 612105 h 3150589"/>
                <a:gd name="connsiteX179" fmla="*/ 998235 w 3103982"/>
                <a:gd name="connsiteY179" fmla="*/ 224581 h 3150589"/>
                <a:gd name="connsiteX180" fmla="*/ 1592657 w 3103982"/>
                <a:gd name="connsiteY180" fmla="*/ 8173 h 3150589"/>
                <a:gd name="connsiteX181" fmla="*/ 1778920 w 3103982"/>
                <a:gd name="connsiteY181" fmla="*/ 49 h 3150589"/>
                <a:gd name="connsiteX0" fmla="*/ 2712970 w 3103982"/>
                <a:gd name="connsiteY0" fmla="*/ 2386634 h 3150589"/>
                <a:gd name="connsiteX1" fmla="*/ 2712374 w 3103982"/>
                <a:gd name="connsiteY1" fmla="*/ 2387286 h 3150589"/>
                <a:gd name="connsiteX2" fmla="*/ 2712313 w 3103982"/>
                <a:gd name="connsiteY2" fmla="*/ 2387261 h 3150589"/>
                <a:gd name="connsiteX3" fmla="*/ 2711603 w 3103982"/>
                <a:gd name="connsiteY3" fmla="*/ 2387940 h 3150589"/>
                <a:gd name="connsiteX4" fmla="*/ 2711425 w 3103982"/>
                <a:gd name="connsiteY4" fmla="*/ 2387880 h 3150589"/>
                <a:gd name="connsiteX5" fmla="*/ 2712911 w 3103982"/>
                <a:gd name="connsiteY5" fmla="*/ 2390317 h 3150589"/>
                <a:gd name="connsiteX6" fmla="*/ 2712970 w 3103982"/>
                <a:gd name="connsiteY6" fmla="*/ 2386634 h 3150589"/>
                <a:gd name="connsiteX7" fmla="*/ 2824829 w 3103982"/>
                <a:gd name="connsiteY7" fmla="*/ 1980326 h 3150589"/>
                <a:gd name="connsiteX8" fmla="*/ 2825780 w 3103982"/>
                <a:gd name="connsiteY8" fmla="*/ 1983239 h 3150589"/>
                <a:gd name="connsiteX9" fmla="*/ 2826672 w 3103982"/>
                <a:gd name="connsiteY9" fmla="*/ 1981218 h 3150589"/>
                <a:gd name="connsiteX10" fmla="*/ 2824829 w 3103982"/>
                <a:gd name="connsiteY10" fmla="*/ 1980326 h 3150589"/>
                <a:gd name="connsiteX11" fmla="*/ 966378 w 3103982"/>
                <a:gd name="connsiteY11" fmla="*/ 1009317 h 3150589"/>
                <a:gd name="connsiteX12" fmla="*/ 966972 w 3103982"/>
                <a:gd name="connsiteY12" fmla="*/ 1010149 h 3150589"/>
                <a:gd name="connsiteX13" fmla="*/ 967745 w 3103982"/>
                <a:gd name="connsiteY13" fmla="*/ 1009673 h 3150589"/>
                <a:gd name="connsiteX14" fmla="*/ 966378 w 3103982"/>
                <a:gd name="connsiteY14" fmla="*/ 1009317 h 3150589"/>
                <a:gd name="connsiteX15" fmla="*/ 965011 w 3103982"/>
                <a:gd name="connsiteY15" fmla="*/ 1005453 h 3150589"/>
                <a:gd name="connsiteX16" fmla="*/ 964119 w 3103982"/>
                <a:gd name="connsiteY16" fmla="*/ 1006226 h 3150589"/>
                <a:gd name="connsiteX17" fmla="*/ 964713 w 3103982"/>
                <a:gd name="connsiteY17" fmla="*/ 1007058 h 3150589"/>
                <a:gd name="connsiteX18" fmla="*/ 965011 w 3103982"/>
                <a:gd name="connsiteY18" fmla="*/ 1005453 h 3150589"/>
                <a:gd name="connsiteX19" fmla="*/ 1141120 w 3103982"/>
                <a:gd name="connsiteY19" fmla="*/ 988633 h 3150589"/>
                <a:gd name="connsiteX20" fmla="*/ 1141061 w 3103982"/>
                <a:gd name="connsiteY20" fmla="*/ 989406 h 3150589"/>
                <a:gd name="connsiteX21" fmla="*/ 1142131 w 3103982"/>
                <a:gd name="connsiteY21" fmla="*/ 988692 h 3150589"/>
                <a:gd name="connsiteX22" fmla="*/ 1141120 w 3103982"/>
                <a:gd name="connsiteY22" fmla="*/ 988633 h 3150589"/>
                <a:gd name="connsiteX23" fmla="*/ 915262 w 3103982"/>
                <a:gd name="connsiteY23" fmla="*/ 641585 h 3150589"/>
                <a:gd name="connsiteX24" fmla="*/ 913479 w 3103982"/>
                <a:gd name="connsiteY24" fmla="*/ 642298 h 3150589"/>
                <a:gd name="connsiteX25" fmla="*/ 914252 w 3103982"/>
                <a:gd name="connsiteY25" fmla="*/ 642595 h 3150589"/>
                <a:gd name="connsiteX26" fmla="*/ 915262 w 3103982"/>
                <a:gd name="connsiteY26" fmla="*/ 641585 h 3150589"/>
                <a:gd name="connsiteX27" fmla="*/ 2535589 w 3103982"/>
                <a:gd name="connsiteY27" fmla="*/ 591161 h 3150589"/>
                <a:gd name="connsiteX28" fmla="*/ 2535960 w 3103982"/>
                <a:gd name="connsiteY28" fmla="*/ 592797 h 3150589"/>
                <a:gd name="connsiteX29" fmla="*/ 2540366 w 3103982"/>
                <a:gd name="connsiteY29" fmla="*/ 608954 h 3150589"/>
                <a:gd name="connsiteX30" fmla="*/ 2566162 w 3103982"/>
                <a:gd name="connsiteY30" fmla="*/ 626071 h 3150589"/>
                <a:gd name="connsiteX31" fmla="*/ 2619179 w 3103982"/>
                <a:gd name="connsiteY31" fmla="*/ 679386 h 3150589"/>
                <a:gd name="connsiteX32" fmla="*/ 2615910 w 3103982"/>
                <a:gd name="connsiteY32" fmla="*/ 712551 h 3150589"/>
                <a:gd name="connsiteX33" fmla="*/ 2716654 w 3103982"/>
                <a:gd name="connsiteY33" fmla="*/ 905778 h 3150589"/>
                <a:gd name="connsiteX34" fmla="*/ 2717748 w 3103982"/>
                <a:gd name="connsiteY34" fmla="*/ 910761 h 3150589"/>
                <a:gd name="connsiteX35" fmla="*/ 2719542 w 3103982"/>
                <a:gd name="connsiteY35" fmla="*/ 917455 h 3150589"/>
                <a:gd name="connsiteX36" fmla="*/ 2784755 w 3103982"/>
                <a:gd name="connsiteY36" fmla="*/ 1144953 h 3150589"/>
                <a:gd name="connsiteX37" fmla="*/ 2791229 w 3103982"/>
                <a:gd name="connsiteY37" fmla="*/ 1164187 h 3150589"/>
                <a:gd name="connsiteX38" fmla="*/ 2798271 w 3103982"/>
                <a:gd name="connsiteY38" fmla="*/ 1184446 h 3150589"/>
                <a:gd name="connsiteX39" fmla="*/ 2808186 w 3103982"/>
                <a:gd name="connsiteY39" fmla="*/ 1207417 h 3150589"/>
                <a:gd name="connsiteX40" fmla="*/ 2831188 w 3103982"/>
                <a:gd name="connsiteY40" fmla="*/ 1263525 h 3150589"/>
                <a:gd name="connsiteX41" fmla="*/ 2830780 w 3103982"/>
                <a:gd name="connsiteY41" fmla="*/ 1263434 h 3150589"/>
                <a:gd name="connsiteX42" fmla="*/ 2830951 w 3103982"/>
                <a:gd name="connsiteY42" fmla="*/ 1264060 h 3150589"/>
                <a:gd name="connsiteX43" fmla="*/ 2830475 w 3103982"/>
                <a:gd name="connsiteY43" fmla="*/ 1264001 h 3150589"/>
                <a:gd name="connsiteX44" fmla="*/ 2932144 w 3103982"/>
                <a:gd name="connsiteY44" fmla="*/ 1424318 h 3150589"/>
                <a:gd name="connsiteX45" fmla="*/ 2935813 w 3103982"/>
                <a:gd name="connsiteY45" fmla="*/ 1430557 h 3150589"/>
                <a:gd name="connsiteX46" fmla="*/ 2939386 w 3103982"/>
                <a:gd name="connsiteY46" fmla="*/ 1423027 h 3150589"/>
                <a:gd name="connsiteX47" fmla="*/ 2942202 w 3103982"/>
                <a:gd name="connsiteY47" fmla="*/ 1424922 h 3150589"/>
                <a:gd name="connsiteX48" fmla="*/ 2942691 w 3103982"/>
                <a:gd name="connsiteY48" fmla="*/ 1424419 h 3150589"/>
                <a:gd name="connsiteX49" fmla="*/ 2943702 w 3103982"/>
                <a:gd name="connsiteY49" fmla="*/ 1425931 h 3150589"/>
                <a:gd name="connsiteX50" fmla="*/ 2946421 w 3103982"/>
                <a:gd name="connsiteY50" fmla="*/ 1427761 h 3150589"/>
                <a:gd name="connsiteX51" fmla="*/ 2968782 w 3103982"/>
                <a:gd name="connsiteY51" fmla="*/ 1458951 h 3150589"/>
                <a:gd name="connsiteX52" fmla="*/ 3086347 w 3103982"/>
                <a:gd name="connsiteY52" fmla="*/ 1796905 h 3150589"/>
                <a:gd name="connsiteX53" fmla="*/ 3097491 w 3103982"/>
                <a:gd name="connsiteY53" fmla="*/ 1885302 h 3150589"/>
                <a:gd name="connsiteX54" fmla="*/ 3099420 w 3103982"/>
                <a:gd name="connsiteY54" fmla="*/ 1940330 h 3150589"/>
                <a:gd name="connsiteX55" fmla="*/ 3100613 w 3103982"/>
                <a:gd name="connsiteY55" fmla="*/ 1974264 h 3150589"/>
                <a:gd name="connsiteX56" fmla="*/ 3100611 w 3103982"/>
                <a:gd name="connsiteY56" fmla="*/ 1974308 h 3150589"/>
                <a:gd name="connsiteX57" fmla="*/ 3100611 w 3103982"/>
                <a:gd name="connsiteY57" fmla="*/ 1974323 h 3150589"/>
                <a:gd name="connsiteX58" fmla="*/ 3102632 w 3103982"/>
                <a:gd name="connsiteY58" fmla="*/ 1999999 h 3150589"/>
                <a:gd name="connsiteX59" fmla="*/ 3102246 w 3103982"/>
                <a:gd name="connsiteY59" fmla="*/ 2048380 h 3150589"/>
                <a:gd name="connsiteX60" fmla="*/ 3093041 w 3103982"/>
                <a:gd name="connsiteY60" fmla="*/ 2093967 h 3150589"/>
                <a:gd name="connsiteX61" fmla="*/ 3093111 w 3103982"/>
                <a:gd name="connsiteY61" fmla="*/ 2151568 h 3150589"/>
                <a:gd name="connsiteX62" fmla="*/ 3083197 w 3103982"/>
                <a:gd name="connsiteY62" fmla="*/ 2225857 h 3150589"/>
                <a:gd name="connsiteX63" fmla="*/ 2877608 w 3103982"/>
                <a:gd name="connsiteY63" fmla="*/ 2670321 h 3150589"/>
                <a:gd name="connsiteX64" fmla="*/ 2742093 w 3103982"/>
                <a:gd name="connsiteY64" fmla="*/ 2825881 h 3150589"/>
                <a:gd name="connsiteX65" fmla="*/ 2717628 w 3103982"/>
                <a:gd name="connsiteY65" fmla="*/ 2852658 h 3150589"/>
                <a:gd name="connsiteX66" fmla="*/ 2691657 w 3103982"/>
                <a:gd name="connsiteY66" fmla="*/ 2882803 h 3150589"/>
                <a:gd name="connsiteX67" fmla="*/ 2611929 w 3103982"/>
                <a:gd name="connsiteY67" fmla="*/ 2967086 h 3150589"/>
                <a:gd name="connsiteX68" fmla="*/ 2605034 w 3103982"/>
                <a:gd name="connsiteY68" fmla="*/ 2973921 h 3150589"/>
                <a:gd name="connsiteX69" fmla="*/ 2437122 w 3103982"/>
                <a:gd name="connsiteY69" fmla="*/ 3150589 h 3150589"/>
                <a:gd name="connsiteX70" fmla="*/ 2589776 w 3103982"/>
                <a:gd name="connsiteY70" fmla="*/ 2618439 h 3150589"/>
                <a:gd name="connsiteX71" fmla="*/ 2403963 w 3103982"/>
                <a:gd name="connsiteY71" fmla="*/ 1863657 h 3150589"/>
                <a:gd name="connsiteX72" fmla="*/ 2158488 w 3103982"/>
                <a:gd name="connsiteY72" fmla="*/ 1497823 h 3150589"/>
                <a:gd name="connsiteX73" fmla="*/ 2009601 w 3103982"/>
                <a:gd name="connsiteY73" fmla="*/ 1338712 h 3150589"/>
                <a:gd name="connsiteX74" fmla="*/ 2006243 w 3103982"/>
                <a:gd name="connsiteY74" fmla="*/ 1335280 h 3150589"/>
                <a:gd name="connsiteX75" fmla="*/ 1996734 w 3103982"/>
                <a:gd name="connsiteY75" fmla="*/ 1326201 h 3150589"/>
                <a:gd name="connsiteX76" fmla="*/ 1941547 w 3103982"/>
                <a:gd name="connsiteY76" fmla="*/ 1272203 h 3150589"/>
                <a:gd name="connsiteX77" fmla="*/ 1780568 w 3103982"/>
                <a:gd name="connsiteY77" fmla="*/ 1159710 h 3150589"/>
                <a:gd name="connsiteX78" fmla="*/ 1765251 w 3103982"/>
                <a:gd name="connsiteY78" fmla="*/ 1149075 h 3150589"/>
                <a:gd name="connsiteX79" fmla="*/ 2535589 w 3103982"/>
                <a:gd name="connsiteY79" fmla="*/ 591161 h 3150589"/>
                <a:gd name="connsiteX80" fmla="*/ 1073303 w 3103982"/>
                <a:gd name="connsiteY80" fmla="*/ 352844 h 3150589"/>
                <a:gd name="connsiteX81" fmla="*/ 1071223 w 3103982"/>
                <a:gd name="connsiteY81" fmla="*/ 354568 h 3150589"/>
                <a:gd name="connsiteX82" fmla="*/ 1073303 w 3103982"/>
                <a:gd name="connsiteY82" fmla="*/ 354627 h 3150589"/>
                <a:gd name="connsiteX83" fmla="*/ 1073066 w 3103982"/>
                <a:gd name="connsiteY83" fmla="*/ 354449 h 3150589"/>
                <a:gd name="connsiteX84" fmla="*/ 1073303 w 3103982"/>
                <a:gd name="connsiteY84" fmla="*/ 352844 h 3150589"/>
                <a:gd name="connsiteX85" fmla="*/ 1778920 w 3103982"/>
                <a:gd name="connsiteY85" fmla="*/ 49 h 3150589"/>
                <a:gd name="connsiteX86" fmla="*/ 1826538 w 3103982"/>
                <a:gd name="connsiteY86" fmla="*/ 625 h 3150589"/>
                <a:gd name="connsiteX87" fmla="*/ 2086269 w 3103982"/>
                <a:gd name="connsiteY87" fmla="*/ 36613 h 3150589"/>
                <a:gd name="connsiteX88" fmla="*/ 2094933 w 3103982"/>
                <a:gd name="connsiteY88" fmla="*/ 37952 h 3150589"/>
                <a:gd name="connsiteX89" fmla="*/ 2095843 w 3103982"/>
                <a:gd name="connsiteY89" fmla="*/ 37594 h 3150589"/>
                <a:gd name="connsiteX90" fmla="*/ 2188860 w 3103982"/>
                <a:gd name="connsiteY90" fmla="*/ 86035 h 3150589"/>
                <a:gd name="connsiteX91" fmla="*/ 2243126 w 3103982"/>
                <a:gd name="connsiteY91" fmla="*/ 112662 h 3150589"/>
                <a:gd name="connsiteX92" fmla="*/ 2263412 w 3103982"/>
                <a:gd name="connsiteY92" fmla="*/ 117478 h 3150589"/>
                <a:gd name="connsiteX93" fmla="*/ 2273848 w 3103982"/>
                <a:gd name="connsiteY93" fmla="*/ 119683 h 3150589"/>
                <a:gd name="connsiteX94" fmla="*/ 2275751 w 3103982"/>
                <a:gd name="connsiteY94" fmla="*/ 120407 h 3150589"/>
                <a:gd name="connsiteX95" fmla="*/ 2280087 w 3103982"/>
                <a:gd name="connsiteY95" fmla="*/ 121436 h 3150589"/>
                <a:gd name="connsiteX96" fmla="*/ 2306260 w 3103982"/>
                <a:gd name="connsiteY96" fmla="*/ 131390 h 3150589"/>
                <a:gd name="connsiteX97" fmla="*/ 2316092 w 3103982"/>
                <a:gd name="connsiteY97" fmla="*/ 132440 h 3150589"/>
                <a:gd name="connsiteX98" fmla="*/ 2316357 w 3103982"/>
                <a:gd name="connsiteY98" fmla="*/ 131550 h 3150589"/>
                <a:gd name="connsiteX99" fmla="*/ 2317701 w 3103982"/>
                <a:gd name="connsiteY99" fmla="*/ 120339 h 3150589"/>
                <a:gd name="connsiteX100" fmla="*/ 2419258 w 3103982"/>
                <a:gd name="connsiteY100" fmla="*/ 234157 h 3150589"/>
                <a:gd name="connsiteX101" fmla="*/ 2423868 w 3103982"/>
                <a:gd name="connsiteY101" fmla="*/ 246959 h 3150589"/>
                <a:gd name="connsiteX102" fmla="*/ 2437317 w 3103982"/>
                <a:gd name="connsiteY102" fmla="*/ 273828 h 3150589"/>
                <a:gd name="connsiteX103" fmla="*/ 2437304 w 3103982"/>
                <a:gd name="connsiteY103" fmla="*/ 273674 h 3150589"/>
                <a:gd name="connsiteX104" fmla="*/ 2475030 w 3103982"/>
                <a:gd name="connsiteY104" fmla="*/ 357037 h 3150589"/>
                <a:gd name="connsiteX105" fmla="*/ 2523509 w 3103982"/>
                <a:gd name="connsiteY105" fmla="*/ 559405 h 3150589"/>
                <a:gd name="connsiteX106" fmla="*/ 1722408 w 3103982"/>
                <a:gd name="connsiteY106" fmla="*/ 1140481 h 3150589"/>
                <a:gd name="connsiteX107" fmla="*/ 574795 w 3103982"/>
                <a:gd name="connsiteY107" fmla="*/ 2738139 h 3150589"/>
                <a:gd name="connsiteX108" fmla="*/ 675021 w 3103982"/>
                <a:gd name="connsiteY108" fmla="*/ 2996388 h 3150589"/>
                <a:gd name="connsiteX109" fmla="*/ 679197 w 3103982"/>
                <a:gd name="connsiteY109" fmla="*/ 3015148 h 3150589"/>
                <a:gd name="connsiteX110" fmla="*/ 680381 w 3103982"/>
                <a:gd name="connsiteY110" fmla="*/ 3023058 h 3150589"/>
                <a:gd name="connsiteX111" fmla="*/ 686907 w 3103982"/>
                <a:gd name="connsiteY111" fmla="*/ 3031804 h 3150589"/>
                <a:gd name="connsiteX112" fmla="*/ 693326 w 3103982"/>
                <a:gd name="connsiteY112" fmla="*/ 3041737 h 3150589"/>
                <a:gd name="connsiteX113" fmla="*/ 679403 w 3103982"/>
                <a:gd name="connsiteY113" fmla="*/ 3061656 h 3150589"/>
                <a:gd name="connsiteX114" fmla="*/ 660946 w 3103982"/>
                <a:gd name="connsiteY114" fmla="*/ 3059125 h 3150589"/>
                <a:gd name="connsiteX115" fmla="*/ 647265 w 3103982"/>
                <a:gd name="connsiteY115" fmla="*/ 3057608 h 3150589"/>
                <a:gd name="connsiteX116" fmla="*/ 575822 w 3103982"/>
                <a:gd name="connsiteY116" fmla="*/ 3038469 h 3150589"/>
                <a:gd name="connsiteX117" fmla="*/ 490056 w 3103982"/>
                <a:gd name="connsiteY117" fmla="*/ 2996567 h 3150589"/>
                <a:gd name="connsiteX118" fmla="*/ 389727 w 3103982"/>
                <a:gd name="connsiteY118" fmla="*/ 2922687 h 3150589"/>
                <a:gd name="connsiteX119" fmla="*/ 245535 w 3103982"/>
                <a:gd name="connsiteY119" fmla="*/ 2797277 h 3150589"/>
                <a:gd name="connsiteX120" fmla="*/ 156203 w 3103982"/>
                <a:gd name="connsiteY120" fmla="*/ 2708895 h 3150589"/>
                <a:gd name="connsiteX121" fmla="*/ 150340 w 3103982"/>
                <a:gd name="connsiteY121" fmla="*/ 2700235 h 3150589"/>
                <a:gd name="connsiteX122" fmla="*/ 114187 w 3103982"/>
                <a:gd name="connsiteY122" fmla="*/ 2650394 h 3150589"/>
                <a:gd name="connsiteX123" fmla="*/ 79409 w 3103982"/>
                <a:gd name="connsiteY123" fmla="*/ 2587050 h 3150589"/>
                <a:gd name="connsiteX124" fmla="*/ 68956 w 3103982"/>
                <a:gd name="connsiteY124" fmla="*/ 2559063 h 3150589"/>
                <a:gd name="connsiteX125" fmla="*/ 68117 w 3103982"/>
                <a:gd name="connsiteY125" fmla="*/ 2555986 h 3150589"/>
                <a:gd name="connsiteX126" fmla="*/ 66129 w 3103982"/>
                <a:gd name="connsiteY126" fmla="*/ 2552050 h 3150589"/>
                <a:gd name="connsiteX127" fmla="*/ 61580 w 3103982"/>
                <a:gd name="connsiteY127" fmla="*/ 2542949 h 3150589"/>
                <a:gd name="connsiteX128" fmla="*/ 62487 w 3103982"/>
                <a:gd name="connsiteY128" fmla="*/ 2527660 h 3150589"/>
                <a:gd name="connsiteX129" fmla="*/ 63369 w 3103982"/>
                <a:gd name="connsiteY129" fmla="*/ 2526991 h 3150589"/>
                <a:gd name="connsiteX130" fmla="*/ 63362 w 3103982"/>
                <a:gd name="connsiteY130" fmla="*/ 2526663 h 3150589"/>
                <a:gd name="connsiteX131" fmla="*/ 78801 w 3103982"/>
                <a:gd name="connsiteY131" fmla="*/ 2511529 h 3150589"/>
                <a:gd name="connsiteX132" fmla="*/ 88164 w 3103982"/>
                <a:gd name="connsiteY132" fmla="*/ 2513149 h 3150589"/>
                <a:gd name="connsiteX133" fmla="*/ 82502 w 3103982"/>
                <a:gd name="connsiteY133" fmla="*/ 2497392 h 3150589"/>
                <a:gd name="connsiteX134" fmla="*/ 55771 w 3103982"/>
                <a:gd name="connsiteY134" fmla="*/ 2406669 h 3150589"/>
                <a:gd name="connsiteX135" fmla="*/ 35290 w 3103982"/>
                <a:gd name="connsiteY135" fmla="*/ 2320087 h 3150589"/>
                <a:gd name="connsiteX136" fmla="*/ 31889 w 3103982"/>
                <a:gd name="connsiteY136" fmla="*/ 2313303 h 3150589"/>
                <a:gd name="connsiteX137" fmla="*/ 2142 w 3103982"/>
                <a:gd name="connsiteY137" fmla="*/ 2194950 h 3150589"/>
                <a:gd name="connsiteX138" fmla="*/ 716 w 3103982"/>
                <a:gd name="connsiteY138" fmla="*/ 1948884 h 3150589"/>
                <a:gd name="connsiteX139" fmla="*/ 45947 w 3103982"/>
                <a:gd name="connsiteY139" fmla="*/ 1821572 h 3150589"/>
                <a:gd name="connsiteX140" fmla="*/ 65442 w 3103982"/>
                <a:gd name="connsiteY140" fmla="*/ 1761482 h 3150589"/>
                <a:gd name="connsiteX141" fmla="*/ 135893 w 3103982"/>
                <a:gd name="connsiteY141" fmla="*/ 1715820 h 3150589"/>
                <a:gd name="connsiteX142" fmla="*/ 144260 w 3103982"/>
                <a:gd name="connsiteY142" fmla="*/ 1710442 h 3150589"/>
                <a:gd name="connsiteX143" fmla="*/ 173221 w 3103982"/>
                <a:gd name="connsiteY143" fmla="*/ 1668045 h 3150589"/>
                <a:gd name="connsiteX144" fmla="*/ 187288 w 3103982"/>
                <a:gd name="connsiteY144" fmla="*/ 1645938 h 3150589"/>
                <a:gd name="connsiteX145" fmla="*/ 179116 w 3103982"/>
                <a:gd name="connsiteY145" fmla="*/ 1644956 h 3150589"/>
                <a:gd name="connsiteX146" fmla="*/ 178710 w 3103982"/>
                <a:gd name="connsiteY146" fmla="*/ 1644483 h 3150589"/>
                <a:gd name="connsiteX147" fmla="*/ 177361 w 3103982"/>
                <a:gd name="connsiteY147" fmla="*/ 1644333 h 3150589"/>
                <a:gd name="connsiteX148" fmla="*/ 174086 w 3103982"/>
                <a:gd name="connsiteY148" fmla="*/ 1639105 h 3150589"/>
                <a:gd name="connsiteX149" fmla="*/ 173892 w 3103982"/>
                <a:gd name="connsiteY149" fmla="*/ 1638880 h 3150589"/>
                <a:gd name="connsiteX150" fmla="*/ 173869 w 3103982"/>
                <a:gd name="connsiteY150" fmla="*/ 1638759 h 3150589"/>
                <a:gd name="connsiteX151" fmla="*/ 171217 w 3103982"/>
                <a:gd name="connsiteY151" fmla="*/ 1634526 h 3150589"/>
                <a:gd name="connsiteX152" fmla="*/ 171445 w 3103982"/>
                <a:gd name="connsiteY152" fmla="*/ 1626108 h 3150589"/>
                <a:gd name="connsiteX153" fmla="*/ 170883 w 3103982"/>
                <a:gd name="connsiteY153" fmla="*/ 1623174 h 3150589"/>
                <a:gd name="connsiteX154" fmla="*/ 178907 w 3103982"/>
                <a:gd name="connsiteY154" fmla="*/ 1555892 h 3150589"/>
                <a:gd name="connsiteX155" fmla="*/ 182057 w 3103982"/>
                <a:gd name="connsiteY155" fmla="*/ 1457109 h 3150589"/>
                <a:gd name="connsiteX156" fmla="*/ 179086 w 3103982"/>
                <a:gd name="connsiteY156" fmla="*/ 1314284 h 3150589"/>
                <a:gd name="connsiteX157" fmla="*/ 232816 w 3103982"/>
                <a:gd name="connsiteY157" fmla="*/ 982689 h 3150589"/>
                <a:gd name="connsiteX158" fmla="*/ 235443 w 3103982"/>
                <a:gd name="connsiteY158" fmla="*/ 975911 h 3150589"/>
                <a:gd name="connsiteX159" fmla="*/ 246036 w 3103982"/>
                <a:gd name="connsiteY159" fmla="*/ 941776 h 3150589"/>
                <a:gd name="connsiteX160" fmla="*/ 258666 w 3103982"/>
                <a:gd name="connsiteY160" fmla="*/ 908232 h 3150589"/>
                <a:gd name="connsiteX161" fmla="*/ 272137 w 3103982"/>
                <a:gd name="connsiteY161" fmla="*/ 881236 h 3150589"/>
                <a:gd name="connsiteX162" fmla="*/ 281791 w 3103982"/>
                <a:gd name="connsiteY162" fmla="*/ 856328 h 3150589"/>
                <a:gd name="connsiteX163" fmla="*/ 289615 w 3103982"/>
                <a:gd name="connsiteY163" fmla="*/ 845870 h 3150589"/>
                <a:gd name="connsiteX164" fmla="*/ 302866 w 3103982"/>
                <a:gd name="connsiteY164" fmla="*/ 831360 h 3150589"/>
                <a:gd name="connsiteX165" fmla="*/ 306653 w 3103982"/>
                <a:gd name="connsiteY165" fmla="*/ 826058 h 3150589"/>
                <a:gd name="connsiteX166" fmla="*/ 324468 w 3103982"/>
                <a:gd name="connsiteY166" fmla="*/ 806568 h 3150589"/>
                <a:gd name="connsiteX167" fmla="*/ 326250 w 3103982"/>
                <a:gd name="connsiteY167" fmla="*/ 804321 h 3150589"/>
                <a:gd name="connsiteX168" fmla="*/ 347331 w 3103982"/>
                <a:gd name="connsiteY168" fmla="*/ 794114 h 3150589"/>
                <a:gd name="connsiteX169" fmla="*/ 354844 w 3103982"/>
                <a:gd name="connsiteY169" fmla="*/ 796137 h 3150589"/>
                <a:gd name="connsiteX170" fmla="*/ 362883 w 3103982"/>
                <a:gd name="connsiteY170" fmla="*/ 795726 h 3150589"/>
                <a:gd name="connsiteX171" fmla="*/ 370230 w 3103982"/>
                <a:gd name="connsiteY171" fmla="*/ 800281 h 3150589"/>
                <a:gd name="connsiteX172" fmla="*/ 372136 w 3103982"/>
                <a:gd name="connsiteY172" fmla="*/ 800794 h 3150589"/>
                <a:gd name="connsiteX173" fmla="*/ 372306 w 3103982"/>
                <a:gd name="connsiteY173" fmla="*/ 801568 h 3150589"/>
                <a:gd name="connsiteX174" fmla="*/ 374201 w 3103982"/>
                <a:gd name="connsiteY174" fmla="*/ 802744 h 3150589"/>
                <a:gd name="connsiteX175" fmla="*/ 376467 w 3103982"/>
                <a:gd name="connsiteY175" fmla="*/ 816504 h 3150589"/>
                <a:gd name="connsiteX176" fmla="*/ 377020 w 3103982"/>
                <a:gd name="connsiteY176" fmla="*/ 812604 h 3150589"/>
                <a:gd name="connsiteX177" fmla="*/ 394898 w 3103982"/>
                <a:gd name="connsiteY177" fmla="*/ 704231 h 3150589"/>
                <a:gd name="connsiteX178" fmla="*/ 456118 w 3103982"/>
                <a:gd name="connsiteY178" fmla="*/ 612105 h 3150589"/>
                <a:gd name="connsiteX179" fmla="*/ 998235 w 3103982"/>
                <a:gd name="connsiteY179" fmla="*/ 224581 h 3150589"/>
                <a:gd name="connsiteX180" fmla="*/ 1592657 w 3103982"/>
                <a:gd name="connsiteY180" fmla="*/ 8173 h 3150589"/>
                <a:gd name="connsiteX181" fmla="*/ 1778920 w 3103982"/>
                <a:gd name="connsiteY181" fmla="*/ 49 h 3150589"/>
                <a:gd name="connsiteX0" fmla="*/ 2712970 w 3103982"/>
                <a:gd name="connsiteY0" fmla="*/ 2386634 h 3150589"/>
                <a:gd name="connsiteX1" fmla="*/ 2712374 w 3103982"/>
                <a:gd name="connsiteY1" fmla="*/ 2387286 h 3150589"/>
                <a:gd name="connsiteX2" fmla="*/ 2712313 w 3103982"/>
                <a:gd name="connsiteY2" fmla="*/ 2387261 h 3150589"/>
                <a:gd name="connsiteX3" fmla="*/ 2711603 w 3103982"/>
                <a:gd name="connsiteY3" fmla="*/ 2387940 h 3150589"/>
                <a:gd name="connsiteX4" fmla="*/ 2711425 w 3103982"/>
                <a:gd name="connsiteY4" fmla="*/ 2387880 h 3150589"/>
                <a:gd name="connsiteX5" fmla="*/ 2712911 w 3103982"/>
                <a:gd name="connsiteY5" fmla="*/ 2390317 h 3150589"/>
                <a:gd name="connsiteX6" fmla="*/ 2712970 w 3103982"/>
                <a:gd name="connsiteY6" fmla="*/ 2386634 h 3150589"/>
                <a:gd name="connsiteX7" fmla="*/ 2824829 w 3103982"/>
                <a:gd name="connsiteY7" fmla="*/ 1980326 h 3150589"/>
                <a:gd name="connsiteX8" fmla="*/ 2825780 w 3103982"/>
                <a:gd name="connsiteY8" fmla="*/ 1983239 h 3150589"/>
                <a:gd name="connsiteX9" fmla="*/ 2826672 w 3103982"/>
                <a:gd name="connsiteY9" fmla="*/ 1981218 h 3150589"/>
                <a:gd name="connsiteX10" fmla="*/ 2824829 w 3103982"/>
                <a:gd name="connsiteY10" fmla="*/ 1980326 h 3150589"/>
                <a:gd name="connsiteX11" fmla="*/ 966378 w 3103982"/>
                <a:gd name="connsiteY11" fmla="*/ 1009317 h 3150589"/>
                <a:gd name="connsiteX12" fmla="*/ 966972 w 3103982"/>
                <a:gd name="connsiteY12" fmla="*/ 1010149 h 3150589"/>
                <a:gd name="connsiteX13" fmla="*/ 967745 w 3103982"/>
                <a:gd name="connsiteY13" fmla="*/ 1009673 h 3150589"/>
                <a:gd name="connsiteX14" fmla="*/ 966378 w 3103982"/>
                <a:gd name="connsiteY14" fmla="*/ 1009317 h 3150589"/>
                <a:gd name="connsiteX15" fmla="*/ 965011 w 3103982"/>
                <a:gd name="connsiteY15" fmla="*/ 1005453 h 3150589"/>
                <a:gd name="connsiteX16" fmla="*/ 964119 w 3103982"/>
                <a:gd name="connsiteY16" fmla="*/ 1006226 h 3150589"/>
                <a:gd name="connsiteX17" fmla="*/ 964713 w 3103982"/>
                <a:gd name="connsiteY17" fmla="*/ 1007058 h 3150589"/>
                <a:gd name="connsiteX18" fmla="*/ 965011 w 3103982"/>
                <a:gd name="connsiteY18" fmla="*/ 1005453 h 3150589"/>
                <a:gd name="connsiteX19" fmla="*/ 1141120 w 3103982"/>
                <a:gd name="connsiteY19" fmla="*/ 988633 h 3150589"/>
                <a:gd name="connsiteX20" fmla="*/ 1141061 w 3103982"/>
                <a:gd name="connsiteY20" fmla="*/ 989406 h 3150589"/>
                <a:gd name="connsiteX21" fmla="*/ 1142131 w 3103982"/>
                <a:gd name="connsiteY21" fmla="*/ 988692 h 3150589"/>
                <a:gd name="connsiteX22" fmla="*/ 1141120 w 3103982"/>
                <a:gd name="connsiteY22" fmla="*/ 988633 h 3150589"/>
                <a:gd name="connsiteX23" fmla="*/ 915262 w 3103982"/>
                <a:gd name="connsiteY23" fmla="*/ 641585 h 3150589"/>
                <a:gd name="connsiteX24" fmla="*/ 913479 w 3103982"/>
                <a:gd name="connsiteY24" fmla="*/ 642298 h 3150589"/>
                <a:gd name="connsiteX25" fmla="*/ 914252 w 3103982"/>
                <a:gd name="connsiteY25" fmla="*/ 642595 h 3150589"/>
                <a:gd name="connsiteX26" fmla="*/ 915262 w 3103982"/>
                <a:gd name="connsiteY26" fmla="*/ 641585 h 3150589"/>
                <a:gd name="connsiteX27" fmla="*/ 2535589 w 3103982"/>
                <a:gd name="connsiteY27" fmla="*/ 591161 h 3150589"/>
                <a:gd name="connsiteX28" fmla="*/ 2535960 w 3103982"/>
                <a:gd name="connsiteY28" fmla="*/ 592797 h 3150589"/>
                <a:gd name="connsiteX29" fmla="*/ 2540366 w 3103982"/>
                <a:gd name="connsiteY29" fmla="*/ 608954 h 3150589"/>
                <a:gd name="connsiteX30" fmla="*/ 2566162 w 3103982"/>
                <a:gd name="connsiteY30" fmla="*/ 626071 h 3150589"/>
                <a:gd name="connsiteX31" fmla="*/ 2619179 w 3103982"/>
                <a:gd name="connsiteY31" fmla="*/ 679386 h 3150589"/>
                <a:gd name="connsiteX32" fmla="*/ 2615910 w 3103982"/>
                <a:gd name="connsiteY32" fmla="*/ 712551 h 3150589"/>
                <a:gd name="connsiteX33" fmla="*/ 2716654 w 3103982"/>
                <a:gd name="connsiteY33" fmla="*/ 905778 h 3150589"/>
                <a:gd name="connsiteX34" fmla="*/ 2717748 w 3103982"/>
                <a:gd name="connsiteY34" fmla="*/ 910761 h 3150589"/>
                <a:gd name="connsiteX35" fmla="*/ 2719542 w 3103982"/>
                <a:gd name="connsiteY35" fmla="*/ 917455 h 3150589"/>
                <a:gd name="connsiteX36" fmla="*/ 2784755 w 3103982"/>
                <a:gd name="connsiteY36" fmla="*/ 1144953 h 3150589"/>
                <a:gd name="connsiteX37" fmla="*/ 2791229 w 3103982"/>
                <a:gd name="connsiteY37" fmla="*/ 1164187 h 3150589"/>
                <a:gd name="connsiteX38" fmla="*/ 2798271 w 3103982"/>
                <a:gd name="connsiteY38" fmla="*/ 1184446 h 3150589"/>
                <a:gd name="connsiteX39" fmla="*/ 2808186 w 3103982"/>
                <a:gd name="connsiteY39" fmla="*/ 1207417 h 3150589"/>
                <a:gd name="connsiteX40" fmla="*/ 2831188 w 3103982"/>
                <a:gd name="connsiteY40" fmla="*/ 1263525 h 3150589"/>
                <a:gd name="connsiteX41" fmla="*/ 2830780 w 3103982"/>
                <a:gd name="connsiteY41" fmla="*/ 1263434 h 3150589"/>
                <a:gd name="connsiteX42" fmla="*/ 2830951 w 3103982"/>
                <a:gd name="connsiteY42" fmla="*/ 1264060 h 3150589"/>
                <a:gd name="connsiteX43" fmla="*/ 2830475 w 3103982"/>
                <a:gd name="connsiteY43" fmla="*/ 1264001 h 3150589"/>
                <a:gd name="connsiteX44" fmla="*/ 2932144 w 3103982"/>
                <a:gd name="connsiteY44" fmla="*/ 1424318 h 3150589"/>
                <a:gd name="connsiteX45" fmla="*/ 2935813 w 3103982"/>
                <a:gd name="connsiteY45" fmla="*/ 1430557 h 3150589"/>
                <a:gd name="connsiteX46" fmla="*/ 2939386 w 3103982"/>
                <a:gd name="connsiteY46" fmla="*/ 1423027 h 3150589"/>
                <a:gd name="connsiteX47" fmla="*/ 2942202 w 3103982"/>
                <a:gd name="connsiteY47" fmla="*/ 1424922 h 3150589"/>
                <a:gd name="connsiteX48" fmla="*/ 2942691 w 3103982"/>
                <a:gd name="connsiteY48" fmla="*/ 1424419 h 3150589"/>
                <a:gd name="connsiteX49" fmla="*/ 2943702 w 3103982"/>
                <a:gd name="connsiteY49" fmla="*/ 1425931 h 3150589"/>
                <a:gd name="connsiteX50" fmla="*/ 2946421 w 3103982"/>
                <a:gd name="connsiteY50" fmla="*/ 1427761 h 3150589"/>
                <a:gd name="connsiteX51" fmla="*/ 2968782 w 3103982"/>
                <a:gd name="connsiteY51" fmla="*/ 1458951 h 3150589"/>
                <a:gd name="connsiteX52" fmla="*/ 3086347 w 3103982"/>
                <a:gd name="connsiteY52" fmla="*/ 1796905 h 3150589"/>
                <a:gd name="connsiteX53" fmla="*/ 3097491 w 3103982"/>
                <a:gd name="connsiteY53" fmla="*/ 1885302 h 3150589"/>
                <a:gd name="connsiteX54" fmla="*/ 3099420 w 3103982"/>
                <a:gd name="connsiteY54" fmla="*/ 1940330 h 3150589"/>
                <a:gd name="connsiteX55" fmla="*/ 3100613 w 3103982"/>
                <a:gd name="connsiteY55" fmla="*/ 1974264 h 3150589"/>
                <a:gd name="connsiteX56" fmla="*/ 3100611 w 3103982"/>
                <a:gd name="connsiteY56" fmla="*/ 1974308 h 3150589"/>
                <a:gd name="connsiteX57" fmla="*/ 3100611 w 3103982"/>
                <a:gd name="connsiteY57" fmla="*/ 1974323 h 3150589"/>
                <a:gd name="connsiteX58" fmla="*/ 3102632 w 3103982"/>
                <a:gd name="connsiteY58" fmla="*/ 1999999 h 3150589"/>
                <a:gd name="connsiteX59" fmla="*/ 3102246 w 3103982"/>
                <a:gd name="connsiteY59" fmla="*/ 2048380 h 3150589"/>
                <a:gd name="connsiteX60" fmla="*/ 3093041 w 3103982"/>
                <a:gd name="connsiteY60" fmla="*/ 2093967 h 3150589"/>
                <a:gd name="connsiteX61" fmla="*/ 3093111 w 3103982"/>
                <a:gd name="connsiteY61" fmla="*/ 2151568 h 3150589"/>
                <a:gd name="connsiteX62" fmla="*/ 3083197 w 3103982"/>
                <a:gd name="connsiteY62" fmla="*/ 2225857 h 3150589"/>
                <a:gd name="connsiteX63" fmla="*/ 2877608 w 3103982"/>
                <a:gd name="connsiteY63" fmla="*/ 2670321 h 3150589"/>
                <a:gd name="connsiteX64" fmla="*/ 2742093 w 3103982"/>
                <a:gd name="connsiteY64" fmla="*/ 2825881 h 3150589"/>
                <a:gd name="connsiteX65" fmla="*/ 2717628 w 3103982"/>
                <a:gd name="connsiteY65" fmla="*/ 2852658 h 3150589"/>
                <a:gd name="connsiteX66" fmla="*/ 2691657 w 3103982"/>
                <a:gd name="connsiteY66" fmla="*/ 2882803 h 3150589"/>
                <a:gd name="connsiteX67" fmla="*/ 2611929 w 3103982"/>
                <a:gd name="connsiteY67" fmla="*/ 2967086 h 3150589"/>
                <a:gd name="connsiteX68" fmla="*/ 2605034 w 3103982"/>
                <a:gd name="connsiteY68" fmla="*/ 2973921 h 3150589"/>
                <a:gd name="connsiteX69" fmla="*/ 2437122 w 3103982"/>
                <a:gd name="connsiteY69" fmla="*/ 3150589 h 3150589"/>
                <a:gd name="connsiteX70" fmla="*/ 2586510 w 3103982"/>
                <a:gd name="connsiteY70" fmla="*/ 2644565 h 3150589"/>
                <a:gd name="connsiteX71" fmla="*/ 2403963 w 3103982"/>
                <a:gd name="connsiteY71" fmla="*/ 1863657 h 3150589"/>
                <a:gd name="connsiteX72" fmla="*/ 2158488 w 3103982"/>
                <a:gd name="connsiteY72" fmla="*/ 1497823 h 3150589"/>
                <a:gd name="connsiteX73" fmla="*/ 2009601 w 3103982"/>
                <a:gd name="connsiteY73" fmla="*/ 1338712 h 3150589"/>
                <a:gd name="connsiteX74" fmla="*/ 2006243 w 3103982"/>
                <a:gd name="connsiteY74" fmla="*/ 1335280 h 3150589"/>
                <a:gd name="connsiteX75" fmla="*/ 1996734 w 3103982"/>
                <a:gd name="connsiteY75" fmla="*/ 1326201 h 3150589"/>
                <a:gd name="connsiteX76" fmla="*/ 1941547 w 3103982"/>
                <a:gd name="connsiteY76" fmla="*/ 1272203 h 3150589"/>
                <a:gd name="connsiteX77" fmla="*/ 1780568 w 3103982"/>
                <a:gd name="connsiteY77" fmla="*/ 1159710 h 3150589"/>
                <a:gd name="connsiteX78" fmla="*/ 1765251 w 3103982"/>
                <a:gd name="connsiteY78" fmla="*/ 1149075 h 3150589"/>
                <a:gd name="connsiteX79" fmla="*/ 2535589 w 3103982"/>
                <a:gd name="connsiteY79" fmla="*/ 591161 h 3150589"/>
                <a:gd name="connsiteX80" fmla="*/ 1073303 w 3103982"/>
                <a:gd name="connsiteY80" fmla="*/ 352844 h 3150589"/>
                <a:gd name="connsiteX81" fmla="*/ 1071223 w 3103982"/>
                <a:gd name="connsiteY81" fmla="*/ 354568 h 3150589"/>
                <a:gd name="connsiteX82" fmla="*/ 1073303 w 3103982"/>
                <a:gd name="connsiteY82" fmla="*/ 354627 h 3150589"/>
                <a:gd name="connsiteX83" fmla="*/ 1073066 w 3103982"/>
                <a:gd name="connsiteY83" fmla="*/ 354449 h 3150589"/>
                <a:gd name="connsiteX84" fmla="*/ 1073303 w 3103982"/>
                <a:gd name="connsiteY84" fmla="*/ 352844 h 3150589"/>
                <a:gd name="connsiteX85" fmla="*/ 1778920 w 3103982"/>
                <a:gd name="connsiteY85" fmla="*/ 49 h 3150589"/>
                <a:gd name="connsiteX86" fmla="*/ 1826538 w 3103982"/>
                <a:gd name="connsiteY86" fmla="*/ 625 h 3150589"/>
                <a:gd name="connsiteX87" fmla="*/ 2086269 w 3103982"/>
                <a:gd name="connsiteY87" fmla="*/ 36613 h 3150589"/>
                <a:gd name="connsiteX88" fmla="*/ 2094933 w 3103982"/>
                <a:gd name="connsiteY88" fmla="*/ 37952 h 3150589"/>
                <a:gd name="connsiteX89" fmla="*/ 2095843 w 3103982"/>
                <a:gd name="connsiteY89" fmla="*/ 37594 h 3150589"/>
                <a:gd name="connsiteX90" fmla="*/ 2188860 w 3103982"/>
                <a:gd name="connsiteY90" fmla="*/ 86035 h 3150589"/>
                <a:gd name="connsiteX91" fmla="*/ 2243126 w 3103982"/>
                <a:gd name="connsiteY91" fmla="*/ 112662 h 3150589"/>
                <a:gd name="connsiteX92" fmla="*/ 2263412 w 3103982"/>
                <a:gd name="connsiteY92" fmla="*/ 117478 h 3150589"/>
                <a:gd name="connsiteX93" fmla="*/ 2273848 w 3103982"/>
                <a:gd name="connsiteY93" fmla="*/ 119683 h 3150589"/>
                <a:gd name="connsiteX94" fmla="*/ 2275751 w 3103982"/>
                <a:gd name="connsiteY94" fmla="*/ 120407 h 3150589"/>
                <a:gd name="connsiteX95" fmla="*/ 2280087 w 3103982"/>
                <a:gd name="connsiteY95" fmla="*/ 121436 h 3150589"/>
                <a:gd name="connsiteX96" fmla="*/ 2306260 w 3103982"/>
                <a:gd name="connsiteY96" fmla="*/ 131390 h 3150589"/>
                <a:gd name="connsiteX97" fmla="*/ 2316092 w 3103982"/>
                <a:gd name="connsiteY97" fmla="*/ 132440 h 3150589"/>
                <a:gd name="connsiteX98" fmla="*/ 2316357 w 3103982"/>
                <a:gd name="connsiteY98" fmla="*/ 131550 h 3150589"/>
                <a:gd name="connsiteX99" fmla="*/ 2317701 w 3103982"/>
                <a:gd name="connsiteY99" fmla="*/ 120339 h 3150589"/>
                <a:gd name="connsiteX100" fmla="*/ 2419258 w 3103982"/>
                <a:gd name="connsiteY100" fmla="*/ 234157 h 3150589"/>
                <a:gd name="connsiteX101" fmla="*/ 2423868 w 3103982"/>
                <a:gd name="connsiteY101" fmla="*/ 246959 h 3150589"/>
                <a:gd name="connsiteX102" fmla="*/ 2437317 w 3103982"/>
                <a:gd name="connsiteY102" fmla="*/ 273828 h 3150589"/>
                <a:gd name="connsiteX103" fmla="*/ 2437304 w 3103982"/>
                <a:gd name="connsiteY103" fmla="*/ 273674 h 3150589"/>
                <a:gd name="connsiteX104" fmla="*/ 2475030 w 3103982"/>
                <a:gd name="connsiteY104" fmla="*/ 357037 h 3150589"/>
                <a:gd name="connsiteX105" fmla="*/ 2523509 w 3103982"/>
                <a:gd name="connsiteY105" fmla="*/ 559405 h 3150589"/>
                <a:gd name="connsiteX106" fmla="*/ 1722408 w 3103982"/>
                <a:gd name="connsiteY106" fmla="*/ 1140481 h 3150589"/>
                <a:gd name="connsiteX107" fmla="*/ 574795 w 3103982"/>
                <a:gd name="connsiteY107" fmla="*/ 2738139 h 3150589"/>
                <a:gd name="connsiteX108" fmla="*/ 675021 w 3103982"/>
                <a:gd name="connsiteY108" fmla="*/ 2996388 h 3150589"/>
                <a:gd name="connsiteX109" fmla="*/ 679197 w 3103982"/>
                <a:gd name="connsiteY109" fmla="*/ 3015148 h 3150589"/>
                <a:gd name="connsiteX110" fmla="*/ 680381 w 3103982"/>
                <a:gd name="connsiteY110" fmla="*/ 3023058 h 3150589"/>
                <a:gd name="connsiteX111" fmla="*/ 686907 w 3103982"/>
                <a:gd name="connsiteY111" fmla="*/ 3031804 h 3150589"/>
                <a:gd name="connsiteX112" fmla="*/ 693326 w 3103982"/>
                <a:gd name="connsiteY112" fmla="*/ 3041737 h 3150589"/>
                <a:gd name="connsiteX113" fmla="*/ 679403 w 3103982"/>
                <a:gd name="connsiteY113" fmla="*/ 3061656 h 3150589"/>
                <a:gd name="connsiteX114" fmla="*/ 660946 w 3103982"/>
                <a:gd name="connsiteY114" fmla="*/ 3059125 h 3150589"/>
                <a:gd name="connsiteX115" fmla="*/ 647265 w 3103982"/>
                <a:gd name="connsiteY115" fmla="*/ 3057608 h 3150589"/>
                <a:gd name="connsiteX116" fmla="*/ 575822 w 3103982"/>
                <a:gd name="connsiteY116" fmla="*/ 3038469 h 3150589"/>
                <a:gd name="connsiteX117" fmla="*/ 490056 w 3103982"/>
                <a:gd name="connsiteY117" fmla="*/ 2996567 h 3150589"/>
                <a:gd name="connsiteX118" fmla="*/ 389727 w 3103982"/>
                <a:gd name="connsiteY118" fmla="*/ 2922687 h 3150589"/>
                <a:gd name="connsiteX119" fmla="*/ 245535 w 3103982"/>
                <a:gd name="connsiteY119" fmla="*/ 2797277 h 3150589"/>
                <a:gd name="connsiteX120" fmla="*/ 156203 w 3103982"/>
                <a:gd name="connsiteY120" fmla="*/ 2708895 h 3150589"/>
                <a:gd name="connsiteX121" fmla="*/ 150340 w 3103982"/>
                <a:gd name="connsiteY121" fmla="*/ 2700235 h 3150589"/>
                <a:gd name="connsiteX122" fmla="*/ 114187 w 3103982"/>
                <a:gd name="connsiteY122" fmla="*/ 2650394 h 3150589"/>
                <a:gd name="connsiteX123" fmla="*/ 79409 w 3103982"/>
                <a:gd name="connsiteY123" fmla="*/ 2587050 h 3150589"/>
                <a:gd name="connsiteX124" fmla="*/ 68956 w 3103982"/>
                <a:gd name="connsiteY124" fmla="*/ 2559063 h 3150589"/>
                <a:gd name="connsiteX125" fmla="*/ 68117 w 3103982"/>
                <a:gd name="connsiteY125" fmla="*/ 2555986 h 3150589"/>
                <a:gd name="connsiteX126" fmla="*/ 66129 w 3103982"/>
                <a:gd name="connsiteY126" fmla="*/ 2552050 h 3150589"/>
                <a:gd name="connsiteX127" fmla="*/ 61580 w 3103982"/>
                <a:gd name="connsiteY127" fmla="*/ 2542949 h 3150589"/>
                <a:gd name="connsiteX128" fmla="*/ 62487 w 3103982"/>
                <a:gd name="connsiteY128" fmla="*/ 2527660 h 3150589"/>
                <a:gd name="connsiteX129" fmla="*/ 63369 w 3103982"/>
                <a:gd name="connsiteY129" fmla="*/ 2526991 h 3150589"/>
                <a:gd name="connsiteX130" fmla="*/ 63362 w 3103982"/>
                <a:gd name="connsiteY130" fmla="*/ 2526663 h 3150589"/>
                <a:gd name="connsiteX131" fmla="*/ 78801 w 3103982"/>
                <a:gd name="connsiteY131" fmla="*/ 2511529 h 3150589"/>
                <a:gd name="connsiteX132" fmla="*/ 88164 w 3103982"/>
                <a:gd name="connsiteY132" fmla="*/ 2513149 h 3150589"/>
                <a:gd name="connsiteX133" fmla="*/ 82502 w 3103982"/>
                <a:gd name="connsiteY133" fmla="*/ 2497392 h 3150589"/>
                <a:gd name="connsiteX134" fmla="*/ 55771 w 3103982"/>
                <a:gd name="connsiteY134" fmla="*/ 2406669 h 3150589"/>
                <a:gd name="connsiteX135" fmla="*/ 35290 w 3103982"/>
                <a:gd name="connsiteY135" fmla="*/ 2320087 h 3150589"/>
                <a:gd name="connsiteX136" fmla="*/ 31889 w 3103982"/>
                <a:gd name="connsiteY136" fmla="*/ 2313303 h 3150589"/>
                <a:gd name="connsiteX137" fmla="*/ 2142 w 3103982"/>
                <a:gd name="connsiteY137" fmla="*/ 2194950 h 3150589"/>
                <a:gd name="connsiteX138" fmla="*/ 716 w 3103982"/>
                <a:gd name="connsiteY138" fmla="*/ 1948884 h 3150589"/>
                <a:gd name="connsiteX139" fmla="*/ 45947 w 3103982"/>
                <a:gd name="connsiteY139" fmla="*/ 1821572 h 3150589"/>
                <a:gd name="connsiteX140" fmla="*/ 65442 w 3103982"/>
                <a:gd name="connsiteY140" fmla="*/ 1761482 h 3150589"/>
                <a:gd name="connsiteX141" fmla="*/ 135893 w 3103982"/>
                <a:gd name="connsiteY141" fmla="*/ 1715820 h 3150589"/>
                <a:gd name="connsiteX142" fmla="*/ 144260 w 3103982"/>
                <a:gd name="connsiteY142" fmla="*/ 1710442 h 3150589"/>
                <a:gd name="connsiteX143" fmla="*/ 173221 w 3103982"/>
                <a:gd name="connsiteY143" fmla="*/ 1668045 h 3150589"/>
                <a:gd name="connsiteX144" fmla="*/ 187288 w 3103982"/>
                <a:gd name="connsiteY144" fmla="*/ 1645938 h 3150589"/>
                <a:gd name="connsiteX145" fmla="*/ 179116 w 3103982"/>
                <a:gd name="connsiteY145" fmla="*/ 1644956 h 3150589"/>
                <a:gd name="connsiteX146" fmla="*/ 178710 w 3103982"/>
                <a:gd name="connsiteY146" fmla="*/ 1644483 h 3150589"/>
                <a:gd name="connsiteX147" fmla="*/ 177361 w 3103982"/>
                <a:gd name="connsiteY147" fmla="*/ 1644333 h 3150589"/>
                <a:gd name="connsiteX148" fmla="*/ 174086 w 3103982"/>
                <a:gd name="connsiteY148" fmla="*/ 1639105 h 3150589"/>
                <a:gd name="connsiteX149" fmla="*/ 173892 w 3103982"/>
                <a:gd name="connsiteY149" fmla="*/ 1638880 h 3150589"/>
                <a:gd name="connsiteX150" fmla="*/ 173869 w 3103982"/>
                <a:gd name="connsiteY150" fmla="*/ 1638759 h 3150589"/>
                <a:gd name="connsiteX151" fmla="*/ 171217 w 3103982"/>
                <a:gd name="connsiteY151" fmla="*/ 1634526 h 3150589"/>
                <a:gd name="connsiteX152" fmla="*/ 171445 w 3103982"/>
                <a:gd name="connsiteY152" fmla="*/ 1626108 h 3150589"/>
                <a:gd name="connsiteX153" fmla="*/ 170883 w 3103982"/>
                <a:gd name="connsiteY153" fmla="*/ 1623174 h 3150589"/>
                <a:gd name="connsiteX154" fmla="*/ 178907 w 3103982"/>
                <a:gd name="connsiteY154" fmla="*/ 1555892 h 3150589"/>
                <a:gd name="connsiteX155" fmla="*/ 182057 w 3103982"/>
                <a:gd name="connsiteY155" fmla="*/ 1457109 h 3150589"/>
                <a:gd name="connsiteX156" fmla="*/ 179086 w 3103982"/>
                <a:gd name="connsiteY156" fmla="*/ 1314284 h 3150589"/>
                <a:gd name="connsiteX157" fmla="*/ 232816 w 3103982"/>
                <a:gd name="connsiteY157" fmla="*/ 982689 h 3150589"/>
                <a:gd name="connsiteX158" fmla="*/ 235443 w 3103982"/>
                <a:gd name="connsiteY158" fmla="*/ 975911 h 3150589"/>
                <a:gd name="connsiteX159" fmla="*/ 246036 w 3103982"/>
                <a:gd name="connsiteY159" fmla="*/ 941776 h 3150589"/>
                <a:gd name="connsiteX160" fmla="*/ 258666 w 3103982"/>
                <a:gd name="connsiteY160" fmla="*/ 908232 h 3150589"/>
                <a:gd name="connsiteX161" fmla="*/ 272137 w 3103982"/>
                <a:gd name="connsiteY161" fmla="*/ 881236 h 3150589"/>
                <a:gd name="connsiteX162" fmla="*/ 281791 w 3103982"/>
                <a:gd name="connsiteY162" fmla="*/ 856328 h 3150589"/>
                <a:gd name="connsiteX163" fmla="*/ 289615 w 3103982"/>
                <a:gd name="connsiteY163" fmla="*/ 845870 h 3150589"/>
                <a:gd name="connsiteX164" fmla="*/ 302866 w 3103982"/>
                <a:gd name="connsiteY164" fmla="*/ 831360 h 3150589"/>
                <a:gd name="connsiteX165" fmla="*/ 306653 w 3103982"/>
                <a:gd name="connsiteY165" fmla="*/ 826058 h 3150589"/>
                <a:gd name="connsiteX166" fmla="*/ 324468 w 3103982"/>
                <a:gd name="connsiteY166" fmla="*/ 806568 h 3150589"/>
                <a:gd name="connsiteX167" fmla="*/ 326250 w 3103982"/>
                <a:gd name="connsiteY167" fmla="*/ 804321 h 3150589"/>
                <a:gd name="connsiteX168" fmla="*/ 347331 w 3103982"/>
                <a:gd name="connsiteY168" fmla="*/ 794114 h 3150589"/>
                <a:gd name="connsiteX169" fmla="*/ 354844 w 3103982"/>
                <a:gd name="connsiteY169" fmla="*/ 796137 h 3150589"/>
                <a:gd name="connsiteX170" fmla="*/ 362883 w 3103982"/>
                <a:gd name="connsiteY170" fmla="*/ 795726 h 3150589"/>
                <a:gd name="connsiteX171" fmla="*/ 370230 w 3103982"/>
                <a:gd name="connsiteY171" fmla="*/ 800281 h 3150589"/>
                <a:gd name="connsiteX172" fmla="*/ 372136 w 3103982"/>
                <a:gd name="connsiteY172" fmla="*/ 800794 h 3150589"/>
                <a:gd name="connsiteX173" fmla="*/ 372306 w 3103982"/>
                <a:gd name="connsiteY173" fmla="*/ 801568 h 3150589"/>
                <a:gd name="connsiteX174" fmla="*/ 374201 w 3103982"/>
                <a:gd name="connsiteY174" fmla="*/ 802744 h 3150589"/>
                <a:gd name="connsiteX175" fmla="*/ 376467 w 3103982"/>
                <a:gd name="connsiteY175" fmla="*/ 816504 h 3150589"/>
                <a:gd name="connsiteX176" fmla="*/ 377020 w 3103982"/>
                <a:gd name="connsiteY176" fmla="*/ 812604 h 3150589"/>
                <a:gd name="connsiteX177" fmla="*/ 394898 w 3103982"/>
                <a:gd name="connsiteY177" fmla="*/ 704231 h 3150589"/>
                <a:gd name="connsiteX178" fmla="*/ 456118 w 3103982"/>
                <a:gd name="connsiteY178" fmla="*/ 612105 h 3150589"/>
                <a:gd name="connsiteX179" fmla="*/ 998235 w 3103982"/>
                <a:gd name="connsiteY179" fmla="*/ 224581 h 3150589"/>
                <a:gd name="connsiteX180" fmla="*/ 1592657 w 3103982"/>
                <a:gd name="connsiteY180" fmla="*/ 8173 h 3150589"/>
                <a:gd name="connsiteX181" fmla="*/ 1778920 w 3103982"/>
                <a:gd name="connsiteY181" fmla="*/ 49 h 3150589"/>
                <a:gd name="connsiteX0" fmla="*/ 2712970 w 3103982"/>
                <a:gd name="connsiteY0" fmla="*/ 2386634 h 3150589"/>
                <a:gd name="connsiteX1" fmla="*/ 2712374 w 3103982"/>
                <a:gd name="connsiteY1" fmla="*/ 2387286 h 3150589"/>
                <a:gd name="connsiteX2" fmla="*/ 2712313 w 3103982"/>
                <a:gd name="connsiteY2" fmla="*/ 2387261 h 3150589"/>
                <a:gd name="connsiteX3" fmla="*/ 2711603 w 3103982"/>
                <a:gd name="connsiteY3" fmla="*/ 2387940 h 3150589"/>
                <a:gd name="connsiteX4" fmla="*/ 2711425 w 3103982"/>
                <a:gd name="connsiteY4" fmla="*/ 2387880 h 3150589"/>
                <a:gd name="connsiteX5" fmla="*/ 2712911 w 3103982"/>
                <a:gd name="connsiteY5" fmla="*/ 2390317 h 3150589"/>
                <a:gd name="connsiteX6" fmla="*/ 2712970 w 3103982"/>
                <a:gd name="connsiteY6" fmla="*/ 2386634 h 3150589"/>
                <a:gd name="connsiteX7" fmla="*/ 2824829 w 3103982"/>
                <a:gd name="connsiteY7" fmla="*/ 1980326 h 3150589"/>
                <a:gd name="connsiteX8" fmla="*/ 2825780 w 3103982"/>
                <a:gd name="connsiteY8" fmla="*/ 1983239 h 3150589"/>
                <a:gd name="connsiteX9" fmla="*/ 2826672 w 3103982"/>
                <a:gd name="connsiteY9" fmla="*/ 1981218 h 3150589"/>
                <a:gd name="connsiteX10" fmla="*/ 2824829 w 3103982"/>
                <a:gd name="connsiteY10" fmla="*/ 1980326 h 3150589"/>
                <a:gd name="connsiteX11" fmla="*/ 966378 w 3103982"/>
                <a:gd name="connsiteY11" fmla="*/ 1009317 h 3150589"/>
                <a:gd name="connsiteX12" fmla="*/ 966972 w 3103982"/>
                <a:gd name="connsiteY12" fmla="*/ 1010149 h 3150589"/>
                <a:gd name="connsiteX13" fmla="*/ 967745 w 3103982"/>
                <a:gd name="connsiteY13" fmla="*/ 1009673 h 3150589"/>
                <a:gd name="connsiteX14" fmla="*/ 966378 w 3103982"/>
                <a:gd name="connsiteY14" fmla="*/ 1009317 h 3150589"/>
                <a:gd name="connsiteX15" fmla="*/ 965011 w 3103982"/>
                <a:gd name="connsiteY15" fmla="*/ 1005453 h 3150589"/>
                <a:gd name="connsiteX16" fmla="*/ 964119 w 3103982"/>
                <a:gd name="connsiteY16" fmla="*/ 1006226 h 3150589"/>
                <a:gd name="connsiteX17" fmla="*/ 964713 w 3103982"/>
                <a:gd name="connsiteY17" fmla="*/ 1007058 h 3150589"/>
                <a:gd name="connsiteX18" fmla="*/ 965011 w 3103982"/>
                <a:gd name="connsiteY18" fmla="*/ 1005453 h 3150589"/>
                <a:gd name="connsiteX19" fmla="*/ 1141120 w 3103982"/>
                <a:gd name="connsiteY19" fmla="*/ 988633 h 3150589"/>
                <a:gd name="connsiteX20" fmla="*/ 1141061 w 3103982"/>
                <a:gd name="connsiteY20" fmla="*/ 989406 h 3150589"/>
                <a:gd name="connsiteX21" fmla="*/ 1142131 w 3103982"/>
                <a:gd name="connsiteY21" fmla="*/ 988692 h 3150589"/>
                <a:gd name="connsiteX22" fmla="*/ 1141120 w 3103982"/>
                <a:gd name="connsiteY22" fmla="*/ 988633 h 3150589"/>
                <a:gd name="connsiteX23" fmla="*/ 915262 w 3103982"/>
                <a:gd name="connsiteY23" fmla="*/ 641585 h 3150589"/>
                <a:gd name="connsiteX24" fmla="*/ 913479 w 3103982"/>
                <a:gd name="connsiteY24" fmla="*/ 642298 h 3150589"/>
                <a:gd name="connsiteX25" fmla="*/ 914252 w 3103982"/>
                <a:gd name="connsiteY25" fmla="*/ 642595 h 3150589"/>
                <a:gd name="connsiteX26" fmla="*/ 915262 w 3103982"/>
                <a:gd name="connsiteY26" fmla="*/ 641585 h 3150589"/>
                <a:gd name="connsiteX27" fmla="*/ 2535589 w 3103982"/>
                <a:gd name="connsiteY27" fmla="*/ 591161 h 3150589"/>
                <a:gd name="connsiteX28" fmla="*/ 2535960 w 3103982"/>
                <a:gd name="connsiteY28" fmla="*/ 592797 h 3150589"/>
                <a:gd name="connsiteX29" fmla="*/ 2540366 w 3103982"/>
                <a:gd name="connsiteY29" fmla="*/ 608954 h 3150589"/>
                <a:gd name="connsiteX30" fmla="*/ 2566162 w 3103982"/>
                <a:gd name="connsiteY30" fmla="*/ 626071 h 3150589"/>
                <a:gd name="connsiteX31" fmla="*/ 2619179 w 3103982"/>
                <a:gd name="connsiteY31" fmla="*/ 679386 h 3150589"/>
                <a:gd name="connsiteX32" fmla="*/ 2615910 w 3103982"/>
                <a:gd name="connsiteY32" fmla="*/ 712551 h 3150589"/>
                <a:gd name="connsiteX33" fmla="*/ 2716654 w 3103982"/>
                <a:gd name="connsiteY33" fmla="*/ 905778 h 3150589"/>
                <a:gd name="connsiteX34" fmla="*/ 2717748 w 3103982"/>
                <a:gd name="connsiteY34" fmla="*/ 910761 h 3150589"/>
                <a:gd name="connsiteX35" fmla="*/ 2719542 w 3103982"/>
                <a:gd name="connsiteY35" fmla="*/ 917455 h 3150589"/>
                <a:gd name="connsiteX36" fmla="*/ 2784755 w 3103982"/>
                <a:gd name="connsiteY36" fmla="*/ 1144953 h 3150589"/>
                <a:gd name="connsiteX37" fmla="*/ 2791229 w 3103982"/>
                <a:gd name="connsiteY37" fmla="*/ 1164187 h 3150589"/>
                <a:gd name="connsiteX38" fmla="*/ 2798271 w 3103982"/>
                <a:gd name="connsiteY38" fmla="*/ 1184446 h 3150589"/>
                <a:gd name="connsiteX39" fmla="*/ 2808186 w 3103982"/>
                <a:gd name="connsiteY39" fmla="*/ 1207417 h 3150589"/>
                <a:gd name="connsiteX40" fmla="*/ 2831188 w 3103982"/>
                <a:gd name="connsiteY40" fmla="*/ 1263525 h 3150589"/>
                <a:gd name="connsiteX41" fmla="*/ 2830780 w 3103982"/>
                <a:gd name="connsiteY41" fmla="*/ 1263434 h 3150589"/>
                <a:gd name="connsiteX42" fmla="*/ 2830951 w 3103982"/>
                <a:gd name="connsiteY42" fmla="*/ 1264060 h 3150589"/>
                <a:gd name="connsiteX43" fmla="*/ 2830475 w 3103982"/>
                <a:gd name="connsiteY43" fmla="*/ 1264001 h 3150589"/>
                <a:gd name="connsiteX44" fmla="*/ 2932144 w 3103982"/>
                <a:gd name="connsiteY44" fmla="*/ 1424318 h 3150589"/>
                <a:gd name="connsiteX45" fmla="*/ 2935813 w 3103982"/>
                <a:gd name="connsiteY45" fmla="*/ 1430557 h 3150589"/>
                <a:gd name="connsiteX46" fmla="*/ 2939386 w 3103982"/>
                <a:gd name="connsiteY46" fmla="*/ 1423027 h 3150589"/>
                <a:gd name="connsiteX47" fmla="*/ 2942202 w 3103982"/>
                <a:gd name="connsiteY47" fmla="*/ 1424922 h 3150589"/>
                <a:gd name="connsiteX48" fmla="*/ 2942691 w 3103982"/>
                <a:gd name="connsiteY48" fmla="*/ 1424419 h 3150589"/>
                <a:gd name="connsiteX49" fmla="*/ 2943702 w 3103982"/>
                <a:gd name="connsiteY49" fmla="*/ 1425931 h 3150589"/>
                <a:gd name="connsiteX50" fmla="*/ 2946421 w 3103982"/>
                <a:gd name="connsiteY50" fmla="*/ 1427761 h 3150589"/>
                <a:gd name="connsiteX51" fmla="*/ 2968782 w 3103982"/>
                <a:gd name="connsiteY51" fmla="*/ 1458951 h 3150589"/>
                <a:gd name="connsiteX52" fmla="*/ 3086347 w 3103982"/>
                <a:gd name="connsiteY52" fmla="*/ 1796905 h 3150589"/>
                <a:gd name="connsiteX53" fmla="*/ 3097491 w 3103982"/>
                <a:gd name="connsiteY53" fmla="*/ 1885302 h 3150589"/>
                <a:gd name="connsiteX54" fmla="*/ 3099420 w 3103982"/>
                <a:gd name="connsiteY54" fmla="*/ 1940330 h 3150589"/>
                <a:gd name="connsiteX55" fmla="*/ 3100613 w 3103982"/>
                <a:gd name="connsiteY55" fmla="*/ 1974264 h 3150589"/>
                <a:gd name="connsiteX56" fmla="*/ 3100611 w 3103982"/>
                <a:gd name="connsiteY56" fmla="*/ 1974308 h 3150589"/>
                <a:gd name="connsiteX57" fmla="*/ 3100611 w 3103982"/>
                <a:gd name="connsiteY57" fmla="*/ 1974323 h 3150589"/>
                <a:gd name="connsiteX58" fmla="*/ 3102632 w 3103982"/>
                <a:gd name="connsiteY58" fmla="*/ 1999999 h 3150589"/>
                <a:gd name="connsiteX59" fmla="*/ 3102246 w 3103982"/>
                <a:gd name="connsiteY59" fmla="*/ 2048380 h 3150589"/>
                <a:gd name="connsiteX60" fmla="*/ 3093041 w 3103982"/>
                <a:gd name="connsiteY60" fmla="*/ 2093967 h 3150589"/>
                <a:gd name="connsiteX61" fmla="*/ 3093111 w 3103982"/>
                <a:gd name="connsiteY61" fmla="*/ 2151568 h 3150589"/>
                <a:gd name="connsiteX62" fmla="*/ 3083197 w 3103982"/>
                <a:gd name="connsiteY62" fmla="*/ 2225857 h 3150589"/>
                <a:gd name="connsiteX63" fmla="*/ 2877608 w 3103982"/>
                <a:gd name="connsiteY63" fmla="*/ 2670321 h 3150589"/>
                <a:gd name="connsiteX64" fmla="*/ 2742093 w 3103982"/>
                <a:gd name="connsiteY64" fmla="*/ 2825881 h 3150589"/>
                <a:gd name="connsiteX65" fmla="*/ 2717628 w 3103982"/>
                <a:gd name="connsiteY65" fmla="*/ 2852658 h 3150589"/>
                <a:gd name="connsiteX66" fmla="*/ 2691657 w 3103982"/>
                <a:gd name="connsiteY66" fmla="*/ 2882803 h 3150589"/>
                <a:gd name="connsiteX67" fmla="*/ 2611929 w 3103982"/>
                <a:gd name="connsiteY67" fmla="*/ 2967086 h 3150589"/>
                <a:gd name="connsiteX68" fmla="*/ 2605034 w 3103982"/>
                <a:gd name="connsiteY68" fmla="*/ 2973921 h 3150589"/>
                <a:gd name="connsiteX69" fmla="*/ 2437122 w 3103982"/>
                <a:gd name="connsiteY69" fmla="*/ 3150589 h 3150589"/>
                <a:gd name="connsiteX70" fmla="*/ 2586510 w 3103982"/>
                <a:gd name="connsiteY70" fmla="*/ 2644565 h 3150589"/>
                <a:gd name="connsiteX71" fmla="*/ 2403963 w 3103982"/>
                <a:gd name="connsiteY71" fmla="*/ 1863657 h 3150589"/>
                <a:gd name="connsiteX72" fmla="*/ 2158488 w 3103982"/>
                <a:gd name="connsiteY72" fmla="*/ 1497823 h 3150589"/>
                <a:gd name="connsiteX73" fmla="*/ 2009601 w 3103982"/>
                <a:gd name="connsiteY73" fmla="*/ 1338712 h 3150589"/>
                <a:gd name="connsiteX74" fmla="*/ 2006243 w 3103982"/>
                <a:gd name="connsiteY74" fmla="*/ 1335280 h 3150589"/>
                <a:gd name="connsiteX75" fmla="*/ 1996734 w 3103982"/>
                <a:gd name="connsiteY75" fmla="*/ 1326201 h 3150589"/>
                <a:gd name="connsiteX76" fmla="*/ 1941547 w 3103982"/>
                <a:gd name="connsiteY76" fmla="*/ 1272203 h 3150589"/>
                <a:gd name="connsiteX77" fmla="*/ 1780568 w 3103982"/>
                <a:gd name="connsiteY77" fmla="*/ 1159710 h 3150589"/>
                <a:gd name="connsiteX78" fmla="*/ 1765251 w 3103982"/>
                <a:gd name="connsiteY78" fmla="*/ 1149075 h 3150589"/>
                <a:gd name="connsiteX79" fmla="*/ 2535589 w 3103982"/>
                <a:gd name="connsiteY79" fmla="*/ 591161 h 3150589"/>
                <a:gd name="connsiteX80" fmla="*/ 1073303 w 3103982"/>
                <a:gd name="connsiteY80" fmla="*/ 352844 h 3150589"/>
                <a:gd name="connsiteX81" fmla="*/ 1071223 w 3103982"/>
                <a:gd name="connsiteY81" fmla="*/ 354568 h 3150589"/>
                <a:gd name="connsiteX82" fmla="*/ 1073303 w 3103982"/>
                <a:gd name="connsiteY82" fmla="*/ 354627 h 3150589"/>
                <a:gd name="connsiteX83" fmla="*/ 1073066 w 3103982"/>
                <a:gd name="connsiteY83" fmla="*/ 354449 h 3150589"/>
                <a:gd name="connsiteX84" fmla="*/ 1073303 w 3103982"/>
                <a:gd name="connsiteY84" fmla="*/ 352844 h 3150589"/>
                <a:gd name="connsiteX85" fmla="*/ 1778920 w 3103982"/>
                <a:gd name="connsiteY85" fmla="*/ 49 h 3150589"/>
                <a:gd name="connsiteX86" fmla="*/ 1826538 w 3103982"/>
                <a:gd name="connsiteY86" fmla="*/ 625 h 3150589"/>
                <a:gd name="connsiteX87" fmla="*/ 2086269 w 3103982"/>
                <a:gd name="connsiteY87" fmla="*/ 36613 h 3150589"/>
                <a:gd name="connsiteX88" fmla="*/ 2094933 w 3103982"/>
                <a:gd name="connsiteY88" fmla="*/ 37952 h 3150589"/>
                <a:gd name="connsiteX89" fmla="*/ 2095843 w 3103982"/>
                <a:gd name="connsiteY89" fmla="*/ 37594 h 3150589"/>
                <a:gd name="connsiteX90" fmla="*/ 2188860 w 3103982"/>
                <a:gd name="connsiteY90" fmla="*/ 86035 h 3150589"/>
                <a:gd name="connsiteX91" fmla="*/ 2243126 w 3103982"/>
                <a:gd name="connsiteY91" fmla="*/ 112662 h 3150589"/>
                <a:gd name="connsiteX92" fmla="*/ 2263412 w 3103982"/>
                <a:gd name="connsiteY92" fmla="*/ 117478 h 3150589"/>
                <a:gd name="connsiteX93" fmla="*/ 2273848 w 3103982"/>
                <a:gd name="connsiteY93" fmla="*/ 119683 h 3150589"/>
                <a:gd name="connsiteX94" fmla="*/ 2275751 w 3103982"/>
                <a:gd name="connsiteY94" fmla="*/ 120407 h 3150589"/>
                <a:gd name="connsiteX95" fmla="*/ 2280087 w 3103982"/>
                <a:gd name="connsiteY95" fmla="*/ 121436 h 3150589"/>
                <a:gd name="connsiteX96" fmla="*/ 2306260 w 3103982"/>
                <a:gd name="connsiteY96" fmla="*/ 131390 h 3150589"/>
                <a:gd name="connsiteX97" fmla="*/ 2316092 w 3103982"/>
                <a:gd name="connsiteY97" fmla="*/ 132440 h 3150589"/>
                <a:gd name="connsiteX98" fmla="*/ 2316357 w 3103982"/>
                <a:gd name="connsiteY98" fmla="*/ 131550 h 3150589"/>
                <a:gd name="connsiteX99" fmla="*/ 2317701 w 3103982"/>
                <a:gd name="connsiteY99" fmla="*/ 120339 h 3150589"/>
                <a:gd name="connsiteX100" fmla="*/ 2419258 w 3103982"/>
                <a:gd name="connsiteY100" fmla="*/ 234157 h 3150589"/>
                <a:gd name="connsiteX101" fmla="*/ 2423868 w 3103982"/>
                <a:gd name="connsiteY101" fmla="*/ 246959 h 3150589"/>
                <a:gd name="connsiteX102" fmla="*/ 2437317 w 3103982"/>
                <a:gd name="connsiteY102" fmla="*/ 273828 h 3150589"/>
                <a:gd name="connsiteX103" fmla="*/ 2437304 w 3103982"/>
                <a:gd name="connsiteY103" fmla="*/ 273674 h 3150589"/>
                <a:gd name="connsiteX104" fmla="*/ 2475030 w 3103982"/>
                <a:gd name="connsiteY104" fmla="*/ 357037 h 3150589"/>
                <a:gd name="connsiteX105" fmla="*/ 2523509 w 3103982"/>
                <a:gd name="connsiteY105" fmla="*/ 559405 h 3150589"/>
                <a:gd name="connsiteX106" fmla="*/ 1722408 w 3103982"/>
                <a:gd name="connsiteY106" fmla="*/ 1140481 h 3150589"/>
                <a:gd name="connsiteX107" fmla="*/ 574795 w 3103982"/>
                <a:gd name="connsiteY107" fmla="*/ 2738139 h 3150589"/>
                <a:gd name="connsiteX108" fmla="*/ 675021 w 3103982"/>
                <a:gd name="connsiteY108" fmla="*/ 2996388 h 3150589"/>
                <a:gd name="connsiteX109" fmla="*/ 679197 w 3103982"/>
                <a:gd name="connsiteY109" fmla="*/ 3015148 h 3150589"/>
                <a:gd name="connsiteX110" fmla="*/ 680381 w 3103982"/>
                <a:gd name="connsiteY110" fmla="*/ 3023058 h 3150589"/>
                <a:gd name="connsiteX111" fmla="*/ 686907 w 3103982"/>
                <a:gd name="connsiteY111" fmla="*/ 3031804 h 3150589"/>
                <a:gd name="connsiteX112" fmla="*/ 693326 w 3103982"/>
                <a:gd name="connsiteY112" fmla="*/ 3041737 h 3150589"/>
                <a:gd name="connsiteX113" fmla="*/ 679403 w 3103982"/>
                <a:gd name="connsiteY113" fmla="*/ 3061656 h 3150589"/>
                <a:gd name="connsiteX114" fmla="*/ 660946 w 3103982"/>
                <a:gd name="connsiteY114" fmla="*/ 3059125 h 3150589"/>
                <a:gd name="connsiteX115" fmla="*/ 647265 w 3103982"/>
                <a:gd name="connsiteY115" fmla="*/ 3057608 h 3150589"/>
                <a:gd name="connsiteX116" fmla="*/ 575822 w 3103982"/>
                <a:gd name="connsiteY116" fmla="*/ 3038469 h 3150589"/>
                <a:gd name="connsiteX117" fmla="*/ 490056 w 3103982"/>
                <a:gd name="connsiteY117" fmla="*/ 2996567 h 3150589"/>
                <a:gd name="connsiteX118" fmla="*/ 389727 w 3103982"/>
                <a:gd name="connsiteY118" fmla="*/ 2922687 h 3150589"/>
                <a:gd name="connsiteX119" fmla="*/ 245535 w 3103982"/>
                <a:gd name="connsiteY119" fmla="*/ 2797277 h 3150589"/>
                <a:gd name="connsiteX120" fmla="*/ 156203 w 3103982"/>
                <a:gd name="connsiteY120" fmla="*/ 2708895 h 3150589"/>
                <a:gd name="connsiteX121" fmla="*/ 150340 w 3103982"/>
                <a:gd name="connsiteY121" fmla="*/ 2700235 h 3150589"/>
                <a:gd name="connsiteX122" fmla="*/ 114187 w 3103982"/>
                <a:gd name="connsiteY122" fmla="*/ 2650394 h 3150589"/>
                <a:gd name="connsiteX123" fmla="*/ 79409 w 3103982"/>
                <a:gd name="connsiteY123" fmla="*/ 2587050 h 3150589"/>
                <a:gd name="connsiteX124" fmla="*/ 68956 w 3103982"/>
                <a:gd name="connsiteY124" fmla="*/ 2559063 h 3150589"/>
                <a:gd name="connsiteX125" fmla="*/ 68117 w 3103982"/>
                <a:gd name="connsiteY125" fmla="*/ 2555986 h 3150589"/>
                <a:gd name="connsiteX126" fmla="*/ 66129 w 3103982"/>
                <a:gd name="connsiteY126" fmla="*/ 2552050 h 3150589"/>
                <a:gd name="connsiteX127" fmla="*/ 61580 w 3103982"/>
                <a:gd name="connsiteY127" fmla="*/ 2542949 h 3150589"/>
                <a:gd name="connsiteX128" fmla="*/ 62487 w 3103982"/>
                <a:gd name="connsiteY128" fmla="*/ 2527660 h 3150589"/>
                <a:gd name="connsiteX129" fmla="*/ 63369 w 3103982"/>
                <a:gd name="connsiteY129" fmla="*/ 2526991 h 3150589"/>
                <a:gd name="connsiteX130" fmla="*/ 63362 w 3103982"/>
                <a:gd name="connsiteY130" fmla="*/ 2526663 h 3150589"/>
                <a:gd name="connsiteX131" fmla="*/ 78801 w 3103982"/>
                <a:gd name="connsiteY131" fmla="*/ 2511529 h 3150589"/>
                <a:gd name="connsiteX132" fmla="*/ 88164 w 3103982"/>
                <a:gd name="connsiteY132" fmla="*/ 2513149 h 3150589"/>
                <a:gd name="connsiteX133" fmla="*/ 82502 w 3103982"/>
                <a:gd name="connsiteY133" fmla="*/ 2497392 h 3150589"/>
                <a:gd name="connsiteX134" fmla="*/ 55771 w 3103982"/>
                <a:gd name="connsiteY134" fmla="*/ 2406669 h 3150589"/>
                <a:gd name="connsiteX135" fmla="*/ 35290 w 3103982"/>
                <a:gd name="connsiteY135" fmla="*/ 2320087 h 3150589"/>
                <a:gd name="connsiteX136" fmla="*/ 31889 w 3103982"/>
                <a:gd name="connsiteY136" fmla="*/ 2313303 h 3150589"/>
                <a:gd name="connsiteX137" fmla="*/ 2142 w 3103982"/>
                <a:gd name="connsiteY137" fmla="*/ 2194950 h 3150589"/>
                <a:gd name="connsiteX138" fmla="*/ 716 w 3103982"/>
                <a:gd name="connsiteY138" fmla="*/ 1948884 h 3150589"/>
                <a:gd name="connsiteX139" fmla="*/ 45947 w 3103982"/>
                <a:gd name="connsiteY139" fmla="*/ 1821572 h 3150589"/>
                <a:gd name="connsiteX140" fmla="*/ 65442 w 3103982"/>
                <a:gd name="connsiteY140" fmla="*/ 1761482 h 3150589"/>
                <a:gd name="connsiteX141" fmla="*/ 135893 w 3103982"/>
                <a:gd name="connsiteY141" fmla="*/ 1715820 h 3150589"/>
                <a:gd name="connsiteX142" fmla="*/ 144260 w 3103982"/>
                <a:gd name="connsiteY142" fmla="*/ 1710442 h 3150589"/>
                <a:gd name="connsiteX143" fmla="*/ 173221 w 3103982"/>
                <a:gd name="connsiteY143" fmla="*/ 1668045 h 3150589"/>
                <a:gd name="connsiteX144" fmla="*/ 187288 w 3103982"/>
                <a:gd name="connsiteY144" fmla="*/ 1645938 h 3150589"/>
                <a:gd name="connsiteX145" fmla="*/ 179116 w 3103982"/>
                <a:gd name="connsiteY145" fmla="*/ 1644956 h 3150589"/>
                <a:gd name="connsiteX146" fmla="*/ 178710 w 3103982"/>
                <a:gd name="connsiteY146" fmla="*/ 1644483 h 3150589"/>
                <a:gd name="connsiteX147" fmla="*/ 177361 w 3103982"/>
                <a:gd name="connsiteY147" fmla="*/ 1644333 h 3150589"/>
                <a:gd name="connsiteX148" fmla="*/ 174086 w 3103982"/>
                <a:gd name="connsiteY148" fmla="*/ 1639105 h 3150589"/>
                <a:gd name="connsiteX149" fmla="*/ 173892 w 3103982"/>
                <a:gd name="connsiteY149" fmla="*/ 1638880 h 3150589"/>
                <a:gd name="connsiteX150" fmla="*/ 173869 w 3103982"/>
                <a:gd name="connsiteY150" fmla="*/ 1638759 h 3150589"/>
                <a:gd name="connsiteX151" fmla="*/ 171217 w 3103982"/>
                <a:gd name="connsiteY151" fmla="*/ 1634526 h 3150589"/>
                <a:gd name="connsiteX152" fmla="*/ 171445 w 3103982"/>
                <a:gd name="connsiteY152" fmla="*/ 1626108 h 3150589"/>
                <a:gd name="connsiteX153" fmla="*/ 170883 w 3103982"/>
                <a:gd name="connsiteY153" fmla="*/ 1623174 h 3150589"/>
                <a:gd name="connsiteX154" fmla="*/ 178907 w 3103982"/>
                <a:gd name="connsiteY154" fmla="*/ 1555892 h 3150589"/>
                <a:gd name="connsiteX155" fmla="*/ 182057 w 3103982"/>
                <a:gd name="connsiteY155" fmla="*/ 1457109 h 3150589"/>
                <a:gd name="connsiteX156" fmla="*/ 179086 w 3103982"/>
                <a:gd name="connsiteY156" fmla="*/ 1314284 h 3150589"/>
                <a:gd name="connsiteX157" fmla="*/ 232816 w 3103982"/>
                <a:gd name="connsiteY157" fmla="*/ 982689 h 3150589"/>
                <a:gd name="connsiteX158" fmla="*/ 235443 w 3103982"/>
                <a:gd name="connsiteY158" fmla="*/ 975911 h 3150589"/>
                <a:gd name="connsiteX159" fmla="*/ 246036 w 3103982"/>
                <a:gd name="connsiteY159" fmla="*/ 941776 h 3150589"/>
                <a:gd name="connsiteX160" fmla="*/ 258666 w 3103982"/>
                <a:gd name="connsiteY160" fmla="*/ 908232 h 3150589"/>
                <a:gd name="connsiteX161" fmla="*/ 272137 w 3103982"/>
                <a:gd name="connsiteY161" fmla="*/ 881236 h 3150589"/>
                <a:gd name="connsiteX162" fmla="*/ 281791 w 3103982"/>
                <a:gd name="connsiteY162" fmla="*/ 856328 h 3150589"/>
                <a:gd name="connsiteX163" fmla="*/ 289615 w 3103982"/>
                <a:gd name="connsiteY163" fmla="*/ 845870 h 3150589"/>
                <a:gd name="connsiteX164" fmla="*/ 302866 w 3103982"/>
                <a:gd name="connsiteY164" fmla="*/ 831360 h 3150589"/>
                <a:gd name="connsiteX165" fmla="*/ 306653 w 3103982"/>
                <a:gd name="connsiteY165" fmla="*/ 826058 h 3150589"/>
                <a:gd name="connsiteX166" fmla="*/ 324468 w 3103982"/>
                <a:gd name="connsiteY166" fmla="*/ 806568 h 3150589"/>
                <a:gd name="connsiteX167" fmla="*/ 326250 w 3103982"/>
                <a:gd name="connsiteY167" fmla="*/ 804321 h 3150589"/>
                <a:gd name="connsiteX168" fmla="*/ 347331 w 3103982"/>
                <a:gd name="connsiteY168" fmla="*/ 794114 h 3150589"/>
                <a:gd name="connsiteX169" fmla="*/ 354844 w 3103982"/>
                <a:gd name="connsiteY169" fmla="*/ 796137 h 3150589"/>
                <a:gd name="connsiteX170" fmla="*/ 362883 w 3103982"/>
                <a:gd name="connsiteY170" fmla="*/ 795726 h 3150589"/>
                <a:gd name="connsiteX171" fmla="*/ 370230 w 3103982"/>
                <a:gd name="connsiteY171" fmla="*/ 800281 h 3150589"/>
                <a:gd name="connsiteX172" fmla="*/ 372136 w 3103982"/>
                <a:gd name="connsiteY172" fmla="*/ 800794 h 3150589"/>
                <a:gd name="connsiteX173" fmla="*/ 372306 w 3103982"/>
                <a:gd name="connsiteY173" fmla="*/ 801568 h 3150589"/>
                <a:gd name="connsiteX174" fmla="*/ 374201 w 3103982"/>
                <a:gd name="connsiteY174" fmla="*/ 802744 h 3150589"/>
                <a:gd name="connsiteX175" fmla="*/ 376467 w 3103982"/>
                <a:gd name="connsiteY175" fmla="*/ 816504 h 3150589"/>
                <a:gd name="connsiteX176" fmla="*/ 377020 w 3103982"/>
                <a:gd name="connsiteY176" fmla="*/ 812604 h 3150589"/>
                <a:gd name="connsiteX177" fmla="*/ 394898 w 3103982"/>
                <a:gd name="connsiteY177" fmla="*/ 704231 h 3150589"/>
                <a:gd name="connsiteX178" fmla="*/ 456118 w 3103982"/>
                <a:gd name="connsiteY178" fmla="*/ 612105 h 3150589"/>
                <a:gd name="connsiteX179" fmla="*/ 998235 w 3103982"/>
                <a:gd name="connsiteY179" fmla="*/ 224581 h 3150589"/>
                <a:gd name="connsiteX180" fmla="*/ 1592657 w 3103982"/>
                <a:gd name="connsiteY180" fmla="*/ 8173 h 3150589"/>
                <a:gd name="connsiteX181" fmla="*/ 1778920 w 3103982"/>
                <a:gd name="connsiteY181" fmla="*/ 49 h 315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3103982" h="3150589">
                  <a:moveTo>
                    <a:pt x="2712970" y="2386634"/>
                  </a:moveTo>
                  <a:lnTo>
                    <a:pt x="2712374" y="2387286"/>
                  </a:lnTo>
                  <a:lnTo>
                    <a:pt x="2712313" y="2387261"/>
                  </a:lnTo>
                  <a:lnTo>
                    <a:pt x="2711603" y="2387940"/>
                  </a:lnTo>
                  <a:lnTo>
                    <a:pt x="2711425" y="2387880"/>
                  </a:lnTo>
                  <a:lnTo>
                    <a:pt x="2712911" y="2390317"/>
                  </a:lnTo>
                  <a:cubicBezTo>
                    <a:pt x="2712931" y="2389089"/>
                    <a:pt x="2712950" y="2387862"/>
                    <a:pt x="2712970" y="2386634"/>
                  </a:cubicBezTo>
                  <a:close/>
                  <a:moveTo>
                    <a:pt x="2824829" y="1980326"/>
                  </a:moveTo>
                  <a:lnTo>
                    <a:pt x="2825780" y="1983239"/>
                  </a:lnTo>
                  <a:lnTo>
                    <a:pt x="2826672" y="1981218"/>
                  </a:lnTo>
                  <a:lnTo>
                    <a:pt x="2824829" y="1980326"/>
                  </a:lnTo>
                  <a:close/>
                  <a:moveTo>
                    <a:pt x="966378" y="1009317"/>
                  </a:moveTo>
                  <a:lnTo>
                    <a:pt x="966972" y="1010149"/>
                  </a:lnTo>
                  <a:lnTo>
                    <a:pt x="967745" y="1009673"/>
                  </a:lnTo>
                  <a:lnTo>
                    <a:pt x="966378" y="1009317"/>
                  </a:lnTo>
                  <a:close/>
                  <a:moveTo>
                    <a:pt x="965011" y="1005453"/>
                  </a:moveTo>
                  <a:lnTo>
                    <a:pt x="964119" y="1006226"/>
                  </a:lnTo>
                  <a:lnTo>
                    <a:pt x="964713" y="1007058"/>
                  </a:lnTo>
                  <a:cubicBezTo>
                    <a:pt x="964812" y="1006523"/>
                    <a:pt x="964912" y="1005988"/>
                    <a:pt x="965011" y="1005453"/>
                  </a:cubicBezTo>
                  <a:close/>
                  <a:moveTo>
                    <a:pt x="1141120" y="988633"/>
                  </a:moveTo>
                  <a:cubicBezTo>
                    <a:pt x="1141100" y="988891"/>
                    <a:pt x="1141081" y="989148"/>
                    <a:pt x="1141061" y="989406"/>
                  </a:cubicBezTo>
                  <a:lnTo>
                    <a:pt x="1142131" y="988692"/>
                  </a:lnTo>
                  <a:lnTo>
                    <a:pt x="1141120" y="988633"/>
                  </a:lnTo>
                  <a:close/>
                  <a:moveTo>
                    <a:pt x="915262" y="641585"/>
                  </a:moveTo>
                  <a:lnTo>
                    <a:pt x="913479" y="642298"/>
                  </a:lnTo>
                  <a:lnTo>
                    <a:pt x="914252" y="642595"/>
                  </a:lnTo>
                  <a:lnTo>
                    <a:pt x="915262" y="641585"/>
                  </a:lnTo>
                  <a:close/>
                  <a:moveTo>
                    <a:pt x="2535589" y="591161"/>
                  </a:moveTo>
                  <a:cubicBezTo>
                    <a:pt x="2535713" y="591706"/>
                    <a:pt x="2535836" y="592252"/>
                    <a:pt x="2535960" y="592797"/>
                  </a:cubicBezTo>
                  <a:cubicBezTo>
                    <a:pt x="2537932" y="601144"/>
                    <a:pt x="2539415" y="606777"/>
                    <a:pt x="2540366" y="608954"/>
                  </a:cubicBezTo>
                  <a:cubicBezTo>
                    <a:pt x="2545300" y="620247"/>
                    <a:pt x="2554096" y="623159"/>
                    <a:pt x="2566162" y="626071"/>
                  </a:cubicBezTo>
                  <a:cubicBezTo>
                    <a:pt x="2607054" y="635819"/>
                    <a:pt x="2627975" y="655849"/>
                    <a:pt x="2619179" y="679386"/>
                  </a:cubicBezTo>
                  <a:cubicBezTo>
                    <a:pt x="2616266" y="687291"/>
                    <a:pt x="2604795" y="699713"/>
                    <a:pt x="2615910" y="712551"/>
                  </a:cubicBezTo>
                  <a:cubicBezTo>
                    <a:pt x="2668749" y="773533"/>
                    <a:pt x="2695198" y="829046"/>
                    <a:pt x="2716654" y="905778"/>
                  </a:cubicBezTo>
                  <a:lnTo>
                    <a:pt x="2717748" y="910761"/>
                  </a:lnTo>
                  <a:lnTo>
                    <a:pt x="2719542" y="917455"/>
                  </a:lnTo>
                  <a:cubicBezTo>
                    <a:pt x="2729369" y="953981"/>
                    <a:pt x="2760844" y="1069820"/>
                    <a:pt x="2784755" y="1144953"/>
                  </a:cubicBezTo>
                  <a:lnTo>
                    <a:pt x="2791229" y="1164187"/>
                  </a:lnTo>
                  <a:lnTo>
                    <a:pt x="2798271" y="1184446"/>
                  </a:lnTo>
                  <a:cubicBezTo>
                    <a:pt x="2802169" y="1194808"/>
                    <a:pt x="2805549" y="1202751"/>
                    <a:pt x="2808186" y="1207417"/>
                  </a:cubicBezTo>
                  <a:cubicBezTo>
                    <a:pt x="2818052" y="1224951"/>
                    <a:pt x="2830415" y="1242068"/>
                    <a:pt x="2831188" y="1263525"/>
                  </a:cubicBezTo>
                  <a:lnTo>
                    <a:pt x="2830780" y="1263434"/>
                  </a:lnTo>
                  <a:lnTo>
                    <a:pt x="2830951" y="1264060"/>
                  </a:lnTo>
                  <a:cubicBezTo>
                    <a:pt x="2830951" y="1264060"/>
                    <a:pt x="2830357" y="1263942"/>
                    <a:pt x="2830475" y="1264001"/>
                  </a:cubicBezTo>
                  <a:cubicBezTo>
                    <a:pt x="2841813" y="1271750"/>
                    <a:pt x="2914220" y="1393901"/>
                    <a:pt x="2932144" y="1424318"/>
                  </a:cubicBezTo>
                  <a:lnTo>
                    <a:pt x="2935813" y="1430557"/>
                  </a:lnTo>
                  <a:lnTo>
                    <a:pt x="2939386" y="1423027"/>
                  </a:lnTo>
                  <a:lnTo>
                    <a:pt x="2942202" y="1424922"/>
                  </a:lnTo>
                  <a:lnTo>
                    <a:pt x="2942691" y="1424419"/>
                  </a:lnTo>
                  <a:lnTo>
                    <a:pt x="2943702" y="1425931"/>
                  </a:lnTo>
                  <a:lnTo>
                    <a:pt x="2946421" y="1427761"/>
                  </a:lnTo>
                  <a:cubicBezTo>
                    <a:pt x="2954441" y="1435849"/>
                    <a:pt x="2964536" y="1452064"/>
                    <a:pt x="2968782" y="1458951"/>
                  </a:cubicBezTo>
                  <a:cubicBezTo>
                    <a:pt x="3033032" y="1562846"/>
                    <a:pt x="3066970" y="1677320"/>
                    <a:pt x="3086347" y="1796905"/>
                  </a:cubicBezTo>
                  <a:cubicBezTo>
                    <a:pt x="3091072" y="1826297"/>
                    <a:pt x="3094950" y="1855747"/>
                    <a:pt x="3097491" y="1885302"/>
                  </a:cubicBezTo>
                  <a:lnTo>
                    <a:pt x="3099420" y="1940330"/>
                  </a:lnTo>
                  <a:cubicBezTo>
                    <a:pt x="3099818" y="1951641"/>
                    <a:pt x="3100215" y="1962953"/>
                    <a:pt x="3100613" y="1974264"/>
                  </a:cubicBezTo>
                  <a:cubicBezTo>
                    <a:pt x="3100612" y="1974279"/>
                    <a:pt x="3100612" y="1974293"/>
                    <a:pt x="3100611" y="1974308"/>
                  </a:cubicBezTo>
                  <a:lnTo>
                    <a:pt x="3100611" y="1974323"/>
                  </a:lnTo>
                  <a:cubicBezTo>
                    <a:pt x="3100433" y="1983000"/>
                    <a:pt x="3101443" y="1991499"/>
                    <a:pt x="3102632" y="1999999"/>
                  </a:cubicBezTo>
                  <a:cubicBezTo>
                    <a:pt x="3104713" y="2015245"/>
                    <a:pt x="3104237" y="2031931"/>
                    <a:pt x="3102246" y="2048380"/>
                  </a:cubicBezTo>
                  <a:lnTo>
                    <a:pt x="3093041" y="2093967"/>
                  </a:lnTo>
                  <a:cubicBezTo>
                    <a:pt x="3093064" y="2113167"/>
                    <a:pt x="3093088" y="2132368"/>
                    <a:pt x="3093111" y="2151568"/>
                  </a:cubicBezTo>
                  <a:cubicBezTo>
                    <a:pt x="3091723" y="2178453"/>
                    <a:pt x="3088666" y="2204029"/>
                    <a:pt x="3083197" y="2225857"/>
                  </a:cubicBezTo>
                  <a:cubicBezTo>
                    <a:pt x="3019660" y="2478937"/>
                    <a:pt x="2889673" y="2654987"/>
                    <a:pt x="2877608" y="2670321"/>
                  </a:cubicBezTo>
                  <a:cubicBezTo>
                    <a:pt x="2855498" y="2698346"/>
                    <a:pt x="2798929" y="2762804"/>
                    <a:pt x="2742093" y="2825881"/>
                  </a:cubicBezTo>
                  <a:lnTo>
                    <a:pt x="2717628" y="2852658"/>
                  </a:lnTo>
                  <a:lnTo>
                    <a:pt x="2691657" y="2882803"/>
                  </a:lnTo>
                  <a:cubicBezTo>
                    <a:pt x="2653297" y="2925514"/>
                    <a:pt x="2624203" y="2954738"/>
                    <a:pt x="2611929" y="2967086"/>
                  </a:cubicBezTo>
                  <a:cubicBezTo>
                    <a:pt x="2609670" y="2969404"/>
                    <a:pt x="2634168" y="2943337"/>
                    <a:pt x="2605034" y="2973921"/>
                  </a:cubicBezTo>
                  <a:cubicBezTo>
                    <a:pt x="2575900" y="3004505"/>
                    <a:pt x="2491770" y="3109202"/>
                    <a:pt x="2437122" y="3150589"/>
                  </a:cubicBezTo>
                  <a:cubicBezTo>
                    <a:pt x="2518486" y="2954700"/>
                    <a:pt x="2557397" y="2840454"/>
                    <a:pt x="2586510" y="2644565"/>
                  </a:cubicBezTo>
                  <a:cubicBezTo>
                    <a:pt x="2613728" y="2478028"/>
                    <a:pt x="2518843" y="2077096"/>
                    <a:pt x="2403963" y="1863657"/>
                  </a:cubicBezTo>
                  <a:lnTo>
                    <a:pt x="2158488" y="1497823"/>
                  </a:lnTo>
                  <a:cubicBezTo>
                    <a:pt x="2120687" y="1447837"/>
                    <a:pt x="2053702" y="1383170"/>
                    <a:pt x="2009601" y="1338712"/>
                  </a:cubicBezTo>
                  <a:lnTo>
                    <a:pt x="2006243" y="1335280"/>
                  </a:lnTo>
                  <a:lnTo>
                    <a:pt x="1996734" y="1326201"/>
                  </a:lnTo>
                  <a:cubicBezTo>
                    <a:pt x="1972247" y="1302635"/>
                    <a:pt x="1948977" y="1279900"/>
                    <a:pt x="1941547" y="1272203"/>
                  </a:cubicBezTo>
                  <a:cubicBezTo>
                    <a:pt x="1939675" y="1270286"/>
                    <a:pt x="1833526" y="1196489"/>
                    <a:pt x="1780568" y="1159710"/>
                  </a:cubicBezTo>
                  <a:lnTo>
                    <a:pt x="1765251" y="1149075"/>
                  </a:lnTo>
                  <a:lnTo>
                    <a:pt x="2535589" y="591161"/>
                  </a:lnTo>
                  <a:close/>
                  <a:moveTo>
                    <a:pt x="1073303" y="352844"/>
                  </a:moveTo>
                  <a:lnTo>
                    <a:pt x="1071223" y="354568"/>
                  </a:lnTo>
                  <a:lnTo>
                    <a:pt x="1073303" y="354627"/>
                  </a:lnTo>
                  <a:lnTo>
                    <a:pt x="1073066" y="354449"/>
                  </a:lnTo>
                  <a:lnTo>
                    <a:pt x="1073303" y="352844"/>
                  </a:lnTo>
                  <a:close/>
                  <a:moveTo>
                    <a:pt x="1778920" y="49"/>
                  </a:moveTo>
                  <a:cubicBezTo>
                    <a:pt x="1799655" y="-96"/>
                    <a:pt x="1816746" y="75"/>
                    <a:pt x="1826538" y="625"/>
                  </a:cubicBezTo>
                  <a:cubicBezTo>
                    <a:pt x="1892431" y="4369"/>
                    <a:pt x="2047242" y="30275"/>
                    <a:pt x="2086269" y="36613"/>
                  </a:cubicBezTo>
                  <a:lnTo>
                    <a:pt x="2094933" y="37952"/>
                  </a:lnTo>
                  <a:lnTo>
                    <a:pt x="2095843" y="37594"/>
                  </a:lnTo>
                  <a:cubicBezTo>
                    <a:pt x="2131207" y="45440"/>
                    <a:pt x="2162887" y="60893"/>
                    <a:pt x="2188860" y="86035"/>
                  </a:cubicBezTo>
                  <a:cubicBezTo>
                    <a:pt x="2204432" y="101131"/>
                    <a:pt x="2220540" y="111473"/>
                    <a:pt x="2243126" y="112662"/>
                  </a:cubicBezTo>
                  <a:lnTo>
                    <a:pt x="2263412" y="117478"/>
                  </a:lnTo>
                  <a:lnTo>
                    <a:pt x="2273848" y="119683"/>
                  </a:lnTo>
                  <a:lnTo>
                    <a:pt x="2275751" y="120407"/>
                  </a:lnTo>
                  <a:lnTo>
                    <a:pt x="2280087" y="121436"/>
                  </a:lnTo>
                  <a:lnTo>
                    <a:pt x="2306260" y="131390"/>
                  </a:lnTo>
                  <a:lnTo>
                    <a:pt x="2316092" y="132440"/>
                  </a:lnTo>
                  <a:cubicBezTo>
                    <a:pt x="2316180" y="132143"/>
                    <a:pt x="2316269" y="131847"/>
                    <a:pt x="2316357" y="131550"/>
                  </a:cubicBezTo>
                  <a:lnTo>
                    <a:pt x="2317701" y="120339"/>
                  </a:lnTo>
                  <a:cubicBezTo>
                    <a:pt x="2331185" y="108304"/>
                    <a:pt x="2398754" y="193033"/>
                    <a:pt x="2419258" y="234157"/>
                  </a:cubicBezTo>
                  <a:lnTo>
                    <a:pt x="2423868" y="246959"/>
                  </a:lnTo>
                  <a:lnTo>
                    <a:pt x="2437317" y="273828"/>
                  </a:lnTo>
                  <a:cubicBezTo>
                    <a:pt x="2437313" y="273777"/>
                    <a:pt x="2437308" y="273725"/>
                    <a:pt x="2437304" y="273674"/>
                  </a:cubicBezTo>
                  <a:cubicBezTo>
                    <a:pt x="2450752" y="293481"/>
                    <a:pt x="2463441" y="323251"/>
                    <a:pt x="2475030" y="357037"/>
                  </a:cubicBezTo>
                  <a:lnTo>
                    <a:pt x="2523509" y="559405"/>
                  </a:lnTo>
                  <a:lnTo>
                    <a:pt x="1722408" y="1140481"/>
                  </a:lnTo>
                  <a:cubicBezTo>
                    <a:pt x="407777" y="1897429"/>
                    <a:pt x="586397" y="2392608"/>
                    <a:pt x="574795" y="2738139"/>
                  </a:cubicBezTo>
                  <a:cubicBezTo>
                    <a:pt x="592091" y="2807858"/>
                    <a:pt x="665512" y="2973803"/>
                    <a:pt x="675021" y="2996388"/>
                  </a:cubicBezTo>
                  <a:cubicBezTo>
                    <a:pt x="676299" y="2999479"/>
                    <a:pt x="677919" y="3007503"/>
                    <a:pt x="679197" y="3015148"/>
                  </a:cubicBezTo>
                  <a:lnTo>
                    <a:pt x="680381" y="3023058"/>
                  </a:lnTo>
                  <a:lnTo>
                    <a:pt x="686907" y="3031804"/>
                  </a:lnTo>
                  <a:cubicBezTo>
                    <a:pt x="690221" y="3035957"/>
                    <a:pt x="693386" y="3040133"/>
                    <a:pt x="693326" y="3041737"/>
                  </a:cubicBezTo>
                  <a:cubicBezTo>
                    <a:pt x="691840" y="3055705"/>
                    <a:pt x="687174" y="3060712"/>
                    <a:pt x="679403" y="3061656"/>
                  </a:cubicBezTo>
                  <a:lnTo>
                    <a:pt x="660946" y="3059125"/>
                  </a:lnTo>
                  <a:lnTo>
                    <a:pt x="647265" y="3057608"/>
                  </a:lnTo>
                  <a:cubicBezTo>
                    <a:pt x="621350" y="3059212"/>
                    <a:pt x="598646" y="3047266"/>
                    <a:pt x="575822" y="3038469"/>
                  </a:cubicBezTo>
                  <a:cubicBezTo>
                    <a:pt x="546223" y="3027057"/>
                    <a:pt x="517456" y="3012614"/>
                    <a:pt x="490056" y="2996567"/>
                  </a:cubicBezTo>
                  <a:cubicBezTo>
                    <a:pt x="466281" y="2982599"/>
                    <a:pt x="400604" y="2931187"/>
                    <a:pt x="389727" y="2922687"/>
                  </a:cubicBezTo>
                  <a:cubicBezTo>
                    <a:pt x="339504" y="2883341"/>
                    <a:pt x="293263" y="2839358"/>
                    <a:pt x="245535" y="2797277"/>
                  </a:cubicBezTo>
                  <a:cubicBezTo>
                    <a:pt x="214450" y="2769817"/>
                    <a:pt x="183306" y="2741229"/>
                    <a:pt x="156203" y="2708895"/>
                  </a:cubicBezTo>
                  <a:lnTo>
                    <a:pt x="150340" y="2700235"/>
                  </a:lnTo>
                  <a:lnTo>
                    <a:pt x="114187" y="2650394"/>
                  </a:lnTo>
                  <a:cubicBezTo>
                    <a:pt x="101505" y="2630216"/>
                    <a:pt x="90049" y="2609161"/>
                    <a:pt x="79409" y="2587050"/>
                  </a:cubicBezTo>
                  <a:cubicBezTo>
                    <a:pt x="78488" y="2585178"/>
                    <a:pt x="73317" y="2572489"/>
                    <a:pt x="68956" y="2559063"/>
                  </a:cubicBezTo>
                  <a:lnTo>
                    <a:pt x="68117" y="2555986"/>
                  </a:lnTo>
                  <a:lnTo>
                    <a:pt x="66129" y="2552050"/>
                  </a:lnTo>
                  <a:lnTo>
                    <a:pt x="61580" y="2542949"/>
                  </a:lnTo>
                  <a:cubicBezTo>
                    <a:pt x="58282" y="2536412"/>
                    <a:pt x="59396" y="2531568"/>
                    <a:pt x="62487" y="2527660"/>
                  </a:cubicBezTo>
                  <a:lnTo>
                    <a:pt x="63369" y="2526991"/>
                  </a:lnTo>
                  <a:cubicBezTo>
                    <a:pt x="63367" y="2526882"/>
                    <a:pt x="63364" y="2526772"/>
                    <a:pt x="63362" y="2526663"/>
                  </a:cubicBezTo>
                  <a:cubicBezTo>
                    <a:pt x="69157" y="2514717"/>
                    <a:pt x="74417" y="2511715"/>
                    <a:pt x="78801" y="2511529"/>
                  </a:cubicBezTo>
                  <a:lnTo>
                    <a:pt x="88164" y="2513149"/>
                  </a:lnTo>
                  <a:lnTo>
                    <a:pt x="82502" y="2497392"/>
                  </a:lnTo>
                  <a:cubicBezTo>
                    <a:pt x="75619" y="2477132"/>
                    <a:pt x="65979" y="2445633"/>
                    <a:pt x="55771" y="2406669"/>
                  </a:cubicBezTo>
                  <a:lnTo>
                    <a:pt x="35290" y="2320087"/>
                  </a:lnTo>
                  <a:lnTo>
                    <a:pt x="31889" y="2313303"/>
                  </a:lnTo>
                  <a:cubicBezTo>
                    <a:pt x="23461" y="2293744"/>
                    <a:pt x="6600" y="2240820"/>
                    <a:pt x="2142" y="2194950"/>
                  </a:cubicBezTo>
                  <a:cubicBezTo>
                    <a:pt x="-2613" y="2145796"/>
                    <a:pt x="2261" y="1981633"/>
                    <a:pt x="716" y="1948884"/>
                  </a:cubicBezTo>
                  <a:cubicBezTo>
                    <a:pt x="-1186" y="1908824"/>
                    <a:pt x="9453" y="1843682"/>
                    <a:pt x="45947" y="1821572"/>
                  </a:cubicBezTo>
                  <a:cubicBezTo>
                    <a:pt x="62648" y="1811467"/>
                    <a:pt x="46719" y="1783473"/>
                    <a:pt x="65442" y="1761482"/>
                  </a:cubicBezTo>
                  <a:cubicBezTo>
                    <a:pt x="66713" y="1760056"/>
                    <a:pt x="96861" y="1740843"/>
                    <a:pt x="135893" y="1715820"/>
                  </a:cubicBezTo>
                  <a:lnTo>
                    <a:pt x="144260" y="1710442"/>
                  </a:lnTo>
                  <a:lnTo>
                    <a:pt x="173221" y="1668045"/>
                  </a:lnTo>
                  <a:cubicBezTo>
                    <a:pt x="182017" y="1654538"/>
                    <a:pt x="187288" y="1645938"/>
                    <a:pt x="187288" y="1645938"/>
                  </a:cubicBezTo>
                  <a:cubicBezTo>
                    <a:pt x="184034" y="1646785"/>
                    <a:pt x="181329" y="1646295"/>
                    <a:pt x="179116" y="1644956"/>
                  </a:cubicBezTo>
                  <a:lnTo>
                    <a:pt x="178710" y="1644483"/>
                  </a:lnTo>
                  <a:lnTo>
                    <a:pt x="177361" y="1644333"/>
                  </a:lnTo>
                  <a:lnTo>
                    <a:pt x="174086" y="1639105"/>
                  </a:lnTo>
                  <a:lnTo>
                    <a:pt x="173892" y="1638880"/>
                  </a:lnTo>
                  <a:cubicBezTo>
                    <a:pt x="173884" y="1638840"/>
                    <a:pt x="173877" y="1638799"/>
                    <a:pt x="173869" y="1638759"/>
                  </a:cubicBezTo>
                  <a:lnTo>
                    <a:pt x="171217" y="1634526"/>
                  </a:lnTo>
                  <a:lnTo>
                    <a:pt x="171445" y="1626108"/>
                  </a:lnTo>
                  <a:lnTo>
                    <a:pt x="170883" y="1623174"/>
                  </a:lnTo>
                  <a:cubicBezTo>
                    <a:pt x="172429" y="1608612"/>
                    <a:pt x="179323" y="1562608"/>
                    <a:pt x="178907" y="1555892"/>
                  </a:cubicBezTo>
                  <a:cubicBezTo>
                    <a:pt x="176649" y="1522786"/>
                    <a:pt x="185742" y="1489978"/>
                    <a:pt x="182057" y="1457109"/>
                  </a:cubicBezTo>
                  <a:cubicBezTo>
                    <a:pt x="176708" y="1409501"/>
                    <a:pt x="178372" y="1361892"/>
                    <a:pt x="179086" y="1314284"/>
                  </a:cubicBezTo>
                  <a:cubicBezTo>
                    <a:pt x="180750" y="1201177"/>
                    <a:pt x="198462" y="1090566"/>
                    <a:pt x="232816" y="982689"/>
                  </a:cubicBezTo>
                  <a:lnTo>
                    <a:pt x="235443" y="975911"/>
                  </a:lnTo>
                  <a:lnTo>
                    <a:pt x="246036" y="941776"/>
                  </a:lnTo>
                  <a:cubicBezTo>
                    <a:pt x="250244" y="929485"/>
                    <a:pt x="254463" y="918352"/>
                    <a:pt x="258666" y="908232"/>
                  </a:cubicBezTo>
                  <a:lnTo>
                    <a:pt x="272137" y="881236"/>
                  </a:lnTo>
                  <a:lnTo>
                    <a:pt x="281791" y="856328"/>
                  </a:lnTo>
                  <a:cubicBezTo>
                    <a:pt x="282906" y="853966"/>
                    <a:pt x="285796" y="850269"/>
                    <a:pt x="289615" y="845870"/>
                  </a:cubicBezTo>
                  <a:lnTo>
                    <a:pt x="302866" y="831360"/>
                  </a:lnTo>
                  <a:lnTo>
                    <a:pt x="306653" y="826058"/>
                  </a:lnTo>
                  <a:lnTo>
                    <a:pt x="324468" y="806568"/>
                  </a:lnTo>
                  <a:lnTo>
                    <a:pt x="326250" y="804321"/>
                  </a:lnTo>
                  <a:cubicBezTo>
                    <a:pt x="329393" y="799195"/>
                    <a:pt x="338052" y="795247"/>
                    <a:pt x="347331" y="794114"/>
                  </a:cubicBezTo>
                  <a:lnTo>
                    <a:pt x="354844" y="796137"/>
                  </a:lnTo>
                  <a:lnTo>
                    <a:pt x="362883" y="795726"/>
                  </a:lnTo>
                  <a:lnTo>
                    <a:pt x="370230" y="800281"/>
                  </a:lnTo>
                  <a:lnTo>
                    <a:pt x="372136" y="800794"/>
                  </a:lnTo>
                  <a:cubicBezTo>
                    <a:pt x="372193" y="801052"/>
                    <a:pt x="372249" y="801310"/>
                    <a:pt x="372306" y="801568"/>
                  </a:cubicBezTo>
                  <a:lnTo>
                    <a:pt x="374201" y="802744"/>
                  </a:lnTo>
                  <a:lnTo>
                    <a:pt x="376467" y="816504"/>
                  </a:lnTo>
                  <a:cubicBezTo>
                    <a:pt x="376651" y="815204"/>
                    <a:pt x="376836" y="813904"/>
                    <a:pt x="377020" y="812604"/>
                  </a:cubicBezTo>
                  <a:cubicBezTo>
                    <a:pt x="381023" y="785573"/>
                    <a:pt x="392758" y="710917"/>
                    <a:pt x="394898" y="704231"/>
                  </a:cubicBezTo>
                  <a:cubicBezTo>
                    <a:pt x="406310" y="668391"/>
                    <a:pt x="432284" y="641169"/>
                    <a:pt x="456118" y="612105"/>
                  </a:cubicBezTo>
                  <a:cubicBezTo>
                    <a:pt x="566312" y="477779"/>
                    <a:pt x="813032" y="315280"/>
                    <a:pt x="998235" y="224581"/>
                  </a:cubicBezTo>
                  <a:cubicBezTo>
                    <a:pt x="1112591" y="168532"/>
                    <a:pt x="1508911" y="21012"/>
                    <a:pt x="1592657" y="8173"/>
                  </a:cubicBezTo>
                  <a:cubicBezTo>
                    <a:pt x="1621721" y="3760"/>
                    <a:pt x="1716715" y="484"/>
                    <a:pt x="1778920" y="4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59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B8B5C8-D86B-48F7-9B47-3C22FF57BBB6}"/>
              </a:ext>
            </a:extLst>
          </p:cNvPr>
          <p:cNvGrpSpPr/>
          <p:nvPr/>
        </p:nvGrpSpPr>
        <p:grpSpPr>
          <a:xfrm>
            <a:off x="4775043" y="3075944"/>
            <a:ext cx="2397656" cy="615434"/>
            <a:chOff x="4775043" y="3075944"/>
            <a:chExt cx="2397656" cy="61543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9A35086-0671-44C9-B804-C1F58908AB26}"/>
                </a:ext>
              </a:extLst>
            </p:cNvPr>
            <p:cNvSpPr/>
            <p:nvPr/>
          </p:nvSpPr>
          <p:spPr>
            <a:xfrm>
              <a:off x="4775043" y="3075944"/>
              <a:ext cx="2397656" cy="615434"/>
            </a:xfrm>
            <a:custGeom>
              <a:avLst/>
              <a:gdLst>
                <a:gd name="connsiteX0" fmla="*/ 5902151 w 6538454"/>
                <a:gd name="connsiteY0" fmla="*/ 0 h 1678300"/>
                <a:gd name="connsiteX1" fmla="*/ 5980121 w 6538454"/>
                <a:gd name="connsiteY1" fmla="*/ 33644 h 1678300"/>
                <a:gd name="connsiteX2" fmla="*/ 6538454 w 6538454"/>
                <a:gd name="connsiteY2" fmla="*/ 623431 h 1678300"/>
                <a:gd name="connsiteX3" fmla="*/ 3269227 w 6538454"/>
                <a:gd name="connsiteY3" fmla="*/ 1678300 h 1678300"/>
                <a:gd name="connsiteX4" fmla="*/ 0 w 6538454"/>
                <a:gd name="connsiteY4" fmla="*/ 623431 h 1678300"/>
                <a:gd name="connsiteX5" fmla="*/ 558333 w 6538454"/>
                <a:gd name="connsiteY5" fmla="*/ 33644 h 1678300"/>
                <a:gd name="connsiteX6" fmla="*/ 636286 w 6538454"/>
                <a:gd name="connsiteY6" fmla="*/ 8 h 1678300"/>
                <a:gd name="connsiteX7" fmla="*/ 568409 w 6538454"/>
                <a:gd name="connsiteY7" fmla="*/ 32948 h 1678300"/>
                <a:gd name="connsiteX8" fmla="*/ 197691 w 6538454"/>
                <a:gd name="connsiteY8" fmla="*/ 464585 h 1678300"/>
                <a:gd name="connsiteX9" fmla="*/ 3269226 w 6538454"/>
                <a:gd name="connsiteY9" fmla="*/ 1370133 h 1678300"/>
                <a:gd name="connsiteX10" fmla="*/ 6340761 w 6538454"/>
                <a:gd name="connsiteY10" fmla="*/ 464585 h 1678300"/>
                <a:gd name="connsiteX11" fmla="*/ 5970043 w 6538454"/>
                <a:gd name="connsiteY11" fmla="*/ 32948 h 167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38454" h="1678300">
                  <a:moveTo>
                    <a:pt x="5902151" y="0"/>
                  </a:moveTo>
                  <a:lnTo>
                    <a:pt x="5980121" y="33644"/>
                  </a:lnTo>
                  <a:cubicBezTo>
                    <a:pt x="6332624" y="202002"/>
                    <a:pt x="6538454" y="404961"/>
                    <a:pt x="6538454" y="623431"/>
                  </a:cubicBezTo>
                  <a:cubicBezTo>
                    <a:pt x="6538454" y="1206019"/>
                    <a:pt x="5074771" y="1678300"/>
                    <a:pt x="3269227" y="1678300"/>
                  </a:cubicBezTo>
                  <a:cubicBezTo>
                    <a:pt x="1463683" y="1678300"/>
                    <a:pt x="0" y="1206019"/>
                    <a:pt x="0" y="623431"/>
                  </a:cubicBezTo>
                  <a:cubicBezTo>
                    <a:pt x="0" y="404961"/>
                    <a:pt x="205831" y="202002"/>
                    <a:pt x="558333" y="33644"/>
                  </a:cubicBezTo>
                  <a:lnTo>
                    <a:pt x="636286" y="8"/>
                  </a:lnTo>
                  <a:lnTo>
                    <a:pt x="568409" y="32948"/>
                  </a:lnTo>
                  <a:cubicBezTo>
                    <a:pt x="331986" y="161258"/>
                    <a:pt x="197691" y="308298"/>
                    <a:pt x="197691" y="464585"/>
                  </a:cubicBezTo>
                  <a:cubicBezTo>
                    <a:pt x="197691" y="964705"/>
                    <a:pt x="1572864" y="1370133"/>
                    <a:pt x="3269226" y="1370133"/>
                  </a:cubicBezTo>
                  <a:cubicBezTo>
                    <a:pt x="4965588" y="1370133"/>
                    <a:pt x="6340761" y="964705"/>
                    <a:pt x="6340761" y="464585"/>
                  </a:cubicBezTo>
                  <a:cubicBezTo>
                    <a:pt x="6340761" y="308298"/>
                    <a:pt x="6206467" y="161258"/>
                    <a:pt x="5970043" y="32948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B275CA2-B79B-4097-B39C-60D17FA04EEA}"/>
                </a:ext>
              </a:extLst>
            </p:cNvPr>
            <p:cNvSpPr/>
            <p:nvPr/>
          </p:nvSpPr>
          <p:spPr>
            <a:xfrm>
              <a:off x="4928803" y="3097115"/>
              <a:ext cx="149890" cy="321020"/>
            </a:xfrm>
            <a:custGeom>
              <a:avLst/>
              <a:gdLst>
                <a:gd name="connsiteX0" fmla="*/ 273616 w 273616"/>
                <a:gd name="connsiteY0" fmla="*/ 0 h 586004"/>
                <a:gd name="connsiteX1" fmla="*/ 184697 w 273616"/>
                <a:gd name="connsiteY1" fmla="*/ 79281 h 586004"/>
                <a:gd name="connsiteX2" fmla="*/ 95537 w 273616"/>
                <a:gd name="connsiteY2" fmla="*/ 293002 h 586004"/>
                <a:gd name="connsiteX3" fmla="*/ 184697 w 273616"/>
                <a:gd name="connsiteY3" fmla="*/ 506724 h 586004"/>
                <a:gd name="connsiteX4" fmla="*/ 273616 w 273616"/>
                <a:gd name="connsiteY4" fmla="*/ 586004 h 586004"/>
                <a:gd name="connsiteX5" fmla="*/ 193766 w 273616"/>
                <a:gd name="connsiteY5" fmla="*/ 547220 h 586004"/>
                <a:gd name="connsiteX6" fmla="*/ 0 w 273616"/>
                <a:gd name="connsiteY6" fmla="*/ 293002 h 586004"/>
                <a:gd name="connsiteX7" fmla="*/ 193766 w 273616"/>
                <a:gd name="connsiteY7" fmla="*/ 38785 h 58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16" h="586004">
                  <a:moveTo>
                    <a:pt x="273616" y="0"/>
                  </a:moveTo>
                  <a:lnTo>
                    <a:pt x="184697" y="79281"/>
                  </a:lnTo>
                  <a:cubicBezTo>
                    <a:pt x="127285" y="144970"/>
                    <a:pt x="95537" y="217192"/>
                    <a:pt x="95537" y="293002"/>
                  </a:cubicBezTo>
                  <a:cubicBezTo>
                    <a:pt x="95537" y="368812"/>
                    <a:pt x="127285" y="441034"/>
                    <a:pt x="184697" y="506724"/>
                  </a:cubicBezTo>
                  <a:lnTo>
                    <a:pt x="273616" y="586004"/>
                  </a:lnTo>
                  <a:lnTo>
                    <a:pt x="193766" y="547220"/>
                  </a:lnTo>
                  <a:cubicBezTo>
                    <a:pt x="71432" y="474652"/>
                    <a:pt x="0" y="387170"/>
                    <a:pt x="0" y="293002"/>
                  </a:cubicBezTo>
                  <a:cubicBezTo>
                    <a:pt x="0" y="198834"/>
                    <a:pt x="71432" y="111353"/>
                    <a:pt x="193766" y="3878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531DF1-9711-4F37-8E48-9309839FC4CC}"/>
                </a:ext>
              </a:extLst>
            </p:cNvPr>
            <p:cNvSpPr/>
            <p:nvPr/>
          </p:nvSpPr>
          <p:spPr>
            <a:xfrm>
              <a:off x="5072332" y="3107980"/>
              <a:ext cx="149890" cy="321020"/>
            </a:xfrm>
            <a:custGeom>
              <a:avLst/>
              <a:gdLst>
                <a:gd name="connsiteX0" fmla="*/ 273616 w 273616"/>
                <a:gd name="connsiteY0" fmla="*/ 0 h 586004"/>
                <a:gd name="connsiteX1" fmla="*/ 184697 w 273616"/>
                <a:gd name="connsiteY1" fmla="*/ 79281 h 586004"/>
                <a:gd name="connsiteX2" fmla="*/ 95537 w 273616"/>
                <a:gd name="connsiteY2" fmla="*/ 293002 h 586004"/>
                <a:gd name="connsiteX3" fmla="*/ 184697 w 273616"/>
                <a:gd name="connsiteY3" fmla="*/ 506724 h 586004"/>
                <a:gd name="connsiteX4" fmla="*/ 273616 w 273616"/>
                <a:gd name="connsiteY4" fmla="*/ 586004 h 586004"/>
                <a:gd name="connsiteX5" fmla="*/ 193766 w 273616"/>
                <a:gd name="connsiteY5" fmla="*/ 547220 h 586004"/>
                <a:gd name="connsiteX6" fmla="*/ 0 w 273616"/>
                <a:gd name="connsiteY6" fmla="*/ 293002 h 586004"/>
                <a:gd name="connsiteX7" fmla="*/ 193766 w 273616"/>
                <a:gd name="connsiteY7" fmla="*/ 38785 h 58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16" h="586004">
                  <a:moveTo>
                    <a:pt x="273616" y="0"/>
                  </a:moveTo>
                  <a:lnTo>
                    <a:pt x="184697" y="79281"/>
                  </a:lnTo>
                  <a:cubicBezTo>
                    <a:pt x="127285" y="144970"/>
                    <a:pt x="95537" y="217192"/>
                    <a:pt x="95537" y="293002"/>
                  </a:cubicBezTo>
                  <a:cubicBezTo>
                    <a:pt x="95537" y="368812"/>
                    <a:pt x="127285" y="441034"/>
                    <a:pt x="184697" y="506724"/>
                  </a:cubicBezTo>
                  <a:lnTo>
                    <a:pt x="273616" y="586004"/>
                  </a:lnTo>
                  <a:lnTo>
                    <a:pt x="193766" y="547220"/>
                  </a:lnTo>
                  <a:cubicBezTo>
                    <a:pt x="71432" y="474652"/>
                    <a:pt x="0" y="387170"/>
                    <a:pt x="0" y="293002"/>
                  </a:cubicBezTo>
                  <a:cubicBezTo>
                    <a:pt x="0" y="198834"/>
                    <a:pt x="71432" y="111353"/>
                    <a:pt x="193766" y="3878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E8E4E7A-5058-4B3C-86E8-5927FBAF4F15}"/>
                </a:ext>
              </a:extLst>
            </p:cNvPr>
            <p:cNvSpPr/>
            <p:nvPr/>
          </p:nvSpPr>
          <p:spPr>
            <a:xfrm flipH="1">
              <a:off x="6703357" y="3118048"/>
              <a:ext cx="149890" cy="321020"/>
            </a:xfrm>
            <a:custGeom>
              <a:avLst/>
              <a:gdLst>
                <a:gd name="connsiteX0" fmla="*/ 273616 w 273616"/>
                <a:gd name="connsiteY0" fmla="*/ 0 h 586004"/>
                <a:gd name="connsiteX1" fmla="*/ 184697 w 273616"/>
                <a:gd name="connsiteY1" fmla="*/ 79281 h 586004"/>
                <a:gd name="connsiteX2" fmla="*/ 95537 w 273616"/>
                <a:gd name="connsiteY2" fmla="*/ 293002 h 586004"/>
                <a:gd name="connsiteX3" fmla="*/ 184697 w 273616"/>
                <a:gd name="connsiteY3" fmla="*/ 506724 h 586004"/>
                <a:gd name="connsiteX4" fmla="*/ 273616 w 273616"/>
                <a:gd name="connsiteY4" fmla="*/ 586004 h 586004"/>
                <a:gd name="connsiteX5" fmla="*/ 193766 w 273616"/>
                <a:gd name="connsiteY5" fmla="*/ 547220 h 586004"/>
                <a:gd name="connsiteX6" fmla="*/ 0 w 273616"/>
                <a:gd name="connsiteY6" fmla="*/ 293002 h 586004"/>
                <a:gd name="connsiteX7" fmla="*/ 193766 w 273616"/>
                <a:gd name="connsiteY7" fmla="*/ 38785 h 58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16" h="586004">
                  <a:moveTo>
                    <a:pt x="273616" y="0"/>
                  </a:moveTo>
                  <a:lnTo>
                    <a:pt x="184697" y="79281"/>
                  </a:lnTo>
                  <a:cubicBezTo>
                    <a:pt x="127285" y="144970"/>
                    <a:pt x="95537" y="217192"/>
                    <a:pt x="95537" y="293002"/>
                  </a:cubicBezTo>
                  <a:cubicBezTo>
                    <a:pt x="95537" y="368812"/>
                    <a:pt x="127285" y="441034"/>
                    <a:pt x="184697" y="506724"/>
                  </a:cubicBezTo>
                  <a:lnTo>
                    <a:pt x="273616" y="586004"/>
                  </a:lnTo>
                  <a:lnTo>
                    <a:pt x="193766" y="547220"/>
                  </a:lnTo>
                  <a:cubicBezTo>
                    <a:pt x="71432" y="474652"/>
                    <a:pt x="0" y="387170"/>
                    <a:pt x="0" y="293002"/>
                  </a:cubicBezTo>
                  <a:cubicBezTo>
                    <a:pt x="0" y="198834"/>
                    <a:pt x="71432" y="111353"/>
                    <a:pt x="193766" y="3878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0361B5A-779B-4E9B-A675-4ED4823EA741}"/>
                </a:ext>
              </a:extLst>
            </p:cNvPr>
            <p:cNvSpPr/>
            <p:nvPr/>
          </p:nvSpPr>
          <p:spPr>
            <a:xfrm flipH="1">
              <a:off x="6875111" y="3107980"/>
              <a:ext cx="149890" cy="321020"/>
            </a:xfrm>
            <a:custGeom>
              <a:avLst/>
              <a:gdLst>
                <a:gd name="connsiteX0" fmla="*/ 273616 w 273616"/>
                <a:gd name="connsiteY0" fmla="*/ 0 h 586004"/>
                <a:gd name="connsiteX1" fmla="*/ 184697 w 273616"/>
                <a:gd name="connsiteY1" fmla="*/ 79281 h 586004"/>
                <a:gd name="connsiteX2" fmla="*/ 95537 w 273616"/>
                <a:gd name="connsiteY2" fmla="*/ 293002 h 586004"/>
                <a:gd name="connsiteX3" fmla="*/ 184697 w 273616"/>
                <a:gd name="connsiteY3" fmla="*/ 506724 h 586004"/>
                <a:gd name="connsiteX4" fmla="*/ 273616 w 273616"/>
                <a:gd name="connsiteY4" fmla="*/ 586004 h 586004"/>
                <a:gd name="connsiteX5" fmla="*/ 193766 w 273616"/>
                <a:gd name="connsiteY5" fmla="*/ 547220 h 586004"/>
                <a:gd name="connsiteX6" fmla="*/ 0 w 273616"/>
                <a:gd name="connsiteY6" fmla="*/ 293002 h 586004"/>
                <a:gd name="connsiteX7" fmla="*/ 193766 w 273616"/>
                <a:gd name="connsiteY7" fmla="*/ 38785 h 58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16" h="586004">
                  <a:moveTo>
                    <a:pt x="273616" y="0"/>
                  </a:moveTo>
                  <a:lnTo>
                    <a:pt x="184697" y="79281"/>
                  </a:lnTo>
                  <a:cubicBezTo>
                    <a:pt x="127285" y="144970"/>
                    <a:pt x="95537" y="217192"/>
                    <a:pt x="95537" y="293002"/>
                  </a:cubicBezTo>
                  <a:cubicBezTo>
                    <a:pt x="95537" y="368812"/>
                    <a:pt x="127285" y="441034"/>
                    <a:pt x="184697" y="506724"/>
                  </a:cubicBezTo>
                  <a:lnTo>
                    <a:pt x="273616" y="586004"/>
                  </a:lnTo>
                  <a:lnTo>
                    <a:pt x="193766" y="547220"/>
                  </a:lnTo>
                  <a:cubicBezTo>
                    <a:pt x="71432" y="474652"/>
                    <a:pt x="0" y="387170"/>
                    <a:pt x="0" y="293002"/>
                  </a:cubicBezTo>
                  <a:cubicBezTo>
                    <a:pt x="0" y="198834"/>
                    <a:pt x="71432" y="111353"/>
                    <a:pt x="193766" y="3878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0" name="Freeform 18">
            <a:extLst>
              <a:ext uri="{FF2B5EF4-FFF2-40B4-BE49-F238E27FC236}">
                <a16:creationId xmlns:a16="http://schemas.microsoft.com/office/drawing/2014/main" id="{5606EB72-6A41-448B-B7C7-506FDED95EB2}"/>
              </a:ext>
            </a:extLst>
          </p:cNvPr>
          <p:cNvSpPr/>
          <p:nvPr/>
        </p:nvSpPr>
        <p:spPr>
          <a:xfrm>
            <a:off x="1838456" y="4068255"/>
            <a:ext cx="802679" cy="647821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10">
            <a:extLst>
              <a:ext uri="{FF2B5EF4-FFF2-40B4-BE49-F238E27FC236}">
                <a16:creationId xmlns:a16="http://schemas.microsoft.com/office/drawing/2014/main" id="{F6C75023-8CF7-4F99-97BB-3EE12A1C629B}"/>
              </a:ext>
            </a:extLst>
          </p:cNvPr>
          <p:cNvCxnSpPr>
            <a:cxnSpLocks/>
          </p:cNvCxnSpPr>
          <p:nvPr/>
        </p:nvCxnSpPr>
        <p:spPr>
          <a:xfrm>
            <a:off x="905614" y="5939874"/>
            <a:ext cx="16308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6">
            <a:extLst>
              <a:ext uri="{FF2B5EF4-FFF2-40B4-BE49-F238E27FC236}">
                <a16:creationId xmlns:a16="http://schemas.microsoft.com/office/drawing/2014/main" id="{9EAD3FA1-5634-46F8-ACEA-CB229A67FEF9}"/>
              </a:ext>
            </a:extLst>
          </p:cNvPr>
          <p:cNvCxnSpPr>
            <a:cxnSpLocks/>
          </p:cNvCxnSpPr>
          <p:nvPr/>
        </p:nvCxnSpPr>
        <p:spPr>
          <a:xfrm>
            <a:off x="2536697" y="5238969"/>
            <a:ext cx="16308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8">
            <a:extLst>
              <a:ext uri="{FF2B5EF4-FFF2-40B4-BE49-F238E27FC236}">
                <a16:creationId xmlns:a16="http://schemas.microsoft.com/office/drawing/2014/main" id="{A139719F-EE76-44F1-9649-C4F9F8BA7DFB}"/>
              </a:ext>
            </a:extLst>
          </p:cNvPr>
          <p:cNvCxnSpPr>
            <a:cxnSpLocks/>
          </p:cNvCxnSpPr>
          <p:nvPr/>
        </p:nvCxnSpPr>
        <p:spPr>
          <a:xfrm>
            <a:off x="4147848" y="4537858"/>
            <a:ext cx="1630800" cy="2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0">
            <a:extLst>
              <a:ext uri="{FF2B5EF4-FFF2-40B4-BE49-F238E27FC236}">
                <a16:creationId xmlns:a16="http://schemas.microsoft.com/office/drawing/2014/main" id="{F7F41D90-5F92-449D-84B2-C3180086573A}"/>
              </a:ext>
            </a:extLst>
          </p:cNvPr>
          <p:cNvCxnSpPr>
            <a:cxnSpLocks/>
          </p:cNvCxnSpPr>
          <p:nvPr/>
        </p:nvCxnSpPr>
        <p:spPr>
          <a:xfrm>
            <a:off x="5773876" y="3836851"/>
            <a:ext cx="1630800" cy="30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2">
            <a:extLst>
              <a:ext uri="{FF2B5EF4-FFF2-40B4-BE49-F238E27FC236}">
                <a16:creationId xmlns:a16="http://schemas.microsoft.com/office/drawing/2014/main" id="{E003A5ED-A043-4D40-BC17-EC3E489C130D}"/>
              </a:ext>
            </a:extLst>
          </p:cNvPr>
          <p:cNvCxnSpPr>
            <a:cxnSpLocks/>
          </p:cNvCxnSpPr>
          <p:nvPr/>
        </p:nvCxnSpPr>
        <p:spPr>
          <a:xfrm>
            <a:off x="7394334" y="3136254"/>
            <a:ext cx="16308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B0B4B771-2835-47CC-882D-FAA9FB49A7EE}"/>
              </a:ext>
            </a:extLst>
          </p:cNvPr>
          <p:cNvCxnSpPr/>
          <p:nvPr/>
        </p:nvCxnSpPr>
        <p:spPr>
          <a:xfrm>
            <a:off x="2521820" y="5241498"/>
            <a:ext cx="0" cy="69837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7">
            <a:extLst>
              <a:ext uri="{FF2B5EF4-FFF2-40B4-BE49-F238E27FC236}">
                <a16:creationId xmlns:a16="http://schemas.microsoft.com/office/drawing/2014/main" id="{60B5ED6E-FA9D-4315-9020-37F402128376}"/>
              </a:ext>
            </a:extLst>
          </p:cNvPr>
          <p:cNvCxnSpPr/>
          <p:nvPr/>
        </p:nvCxnSpPr>
        <p:spPr>
          <a:xfrm>
            <a:off x="4147848" y="4540490"/>
            <a:ext cx="0" cy="69837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9">
            <a:extLst>
              <a:ext uri="{FF2B5EF4-FFF2-40B4-BE49-F238E27FC236}">
                <a16:creationId xmlns:a16="http://schemas.microsoft.com/office/drawing/2014/main" id="{23FA8EB9-37D9-40C1-A68E-CEBF7B6BCE49}"/>
              </a:ext>
            </a:extLst>
          </p:cNvPr>
          <p:cNvCxnSpPr/>
          <p:nvPr/>
        </p:nvCxnSpPr>
        <p:spPr>
          <a:xfrm>
            <a:off x="5773876" y="3839482"/>
            <a:ext cx="0" cy="69837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1">
            <a:extLst>
              <a:ext uri="{FF2B5EF4-FFF2-40B4-BE49-F238E27FC236}">
                <a16:creationId xmlns:a16="http://schemas.microsoft.com/office/drawing/2014/main" id="{D07FC42B-BAA3-4E21-97AD-A5796F0EDC63}"/>
              </a:ext>
            </a:extLst>
          </p:cNvPr>
          <p:cNvCxnSpPr/>
          <p:nvPr/>
        </p:nvCxnSpPr>
        <p:spPr>
          <a:xfrm>
            <a:off x="7399904" y="3138474"/>
            <a:ext cx="0" cy="69837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3">
            <a:extLst>
              <a:ext uri="{FF2B5EF4-FFF2-40B4-BE49-F238E27FC236}">
                <a16:creationId xmlns:a16="http://schemas.microsoft.com/office/drawing/2014/main" id="{62C0CE47-E57E-45E6-AAED-15B53BFF6A8A}"/>
              </a:ext>
            </a:extLst>
          </p:cNvPr>
          <p:cNvGrpSpPr/>
          <p:nvPr/>
        </p:nvGrpSpPr>
        <p:grpSpPr>
          <a:xfrm>
            <a:off x="1254596" y="4846816"/>
            <a:ext cx="908420" cy="908420"/>
            <a:chOff x="1359324" y="4352166"/>
            <a:chExt cx="908420" cy="908420"/>
          </a:xfrm>
        </p:grpSpPr>
        <p:sp>
          <p:nvSpPr>
            <p:cNvPr id="13" name="Oval 24">
              <a:extLst>
                <a:ext uri="{FF2B5EF4-FFF2-40B4-BE49-F238E27FC236}">
                  <a16:creationId xmlns:a16="http://schemas.microsoft.com/office/drawing/2014/main" id="{C8AA2563-601C-406E-B1E4-37941AC3CAA9}"/>
                </a:ext>
              </a:extLst>
            </p:cNvPr>
            <p:cNvSpPr/>
            <p:nvPr/>
          </p:nvSpPr>
          <p:spPr>
            <a:xfrm>
              <a:off x="1359324" y="4352166"/>
              <a:ext cx="908420" cy="908420"/>
            </a:xfrm>
            <a:prstGeom prst="ellipse">
              <a:avLst/>
            </a:prstGeom>
            <a:solidFill>
              <a:schemeClr val="accent6"/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4" name="Oval 25">
              <a:extLst>
                <a:ext uri="{FF2B5EF4-FFF2-40B4-BE49-F238E27FC236}">
                  <a16:creationId xmlns:a16="http://schemas.microsoft.com/office/drawing/2014/main" id="{BF7723DD-30A2-4CFB-9525-005C114BA7B2}"/>
                </a:ext>
              </a:extLst>
            </p:cNvPr>
            <p:cNvSpPr/>
            <p:nvPr/>
          </p:nvSpPr>
          <p:spPr>
            <a:xfrm>
              <a:off x="1435526" y="4428368"/>
              <a:ext cx="756016" cy="756016"/>
            </a:xfrm>
            <a:prstGeom prst="ellipse">
              <a:avLst/>
            </a:prstGeom>
            <a:noFill/>
            <a:ln w="15875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15" name="Group 27">
            <a:extLst>
              <a:ext uri="{FF2B5EF4-FFF2-40B4-BE49-F238E27FC236}">
                <a16:creationId xmlns:a16="http://schemas.microsoft.com/office/drawing/2014/main" id="{0040E13F-A2F5-4EC1-8588-AD60C085395E}"/>
              </a:ext>
            </a:extLst>
          </p:cNvPr>
          <p:cNvGrpSpPr/>
          <p:nvPr/>
        </p:nvGrpSpPr>
        <p:grpSpPr>
          <a:xfrm>
            <a:off x="2880624" y="4158120"/>
            <a:ext cx="908420" cy="908420"/>
            <a:chOff x="1359324" y="4352166"/>
            <a:chExt cx="908420" cy="908420"/>
          </a:xfrm>
        </p:grpSpPr>
        <p:sp>
          <p:nvSpPr>
            <p:cNvPr id="16" name="Oval 28">
              <a:extLst>
                <a:ext uri="{FF2B5EF4-FFF2-40B4-BE49-F238E27FC236}">
                  <a16:creationId xmlns:a16="http://schemas.microsoft.com/office/drawing/2014/main" id="{5806049C-266B-4D6F-9DE8-316E5E686F9C}"/>
                </a:ext>
              </a:extLst>
            </p:cNvPr>
            <p:cNvSpPr/>
            <p:nvPr/>
          </p:nvSpPr>
          <p:spPr>
            <a:xfrm>
              <a:off x="1359324" y="4352166"/>
              <a:ext cx="908420" cy="908420"/>
            </a:xfrm>
            <a:prstGeom prst="ellipse">
              <a:avLst/>
            </a:prstGeom>
            <a:solidFill>
              <a:schemeClr val="accent1"/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7" name="Oval 29">
              <a:extLst>
                <a:ext uri="{FF2B5EF4-FFF2-40B4-BE49-F238E27FC236}">
                  <a16:creationId xmlns:a16="http://schemas.microsoft.com/office/drawing/2014/main" id="{B04F70D3-946E-461D-8C16-B68DC3C570F6}"/>
                </a:ext>
              </a:extLst>
            </p:cNvPr>
            <p:cNvSpPr/>
            <p:nvPr/>
          </p:nvSpPr>
          <p:spPr>
            <a:xfrm>
              <a:off x="1435526" y="4428368"/>
              <a:ext cx="756016" cy="756016"/>
            </a:xfrm>
            <a:prstGeom prst="ellipse">
              <a:avLst/>
            </a:prstGeom>
            <a:noFill/>
            <a:ln w="15875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18" name="Group 30">
            <a:extLst>
              <a:ext uri="{FF2B5EF4-FFF2-40B4-BE49-F238E27FC236}">
                <a16:creationId xmlns:a16="http://schemas.microsoft.com/office/drawing/2014/main" id="{6BC6F847-9CA5-432F-9429-015989247BEE}"/>
              </a:ext>
            </a:extLst>
          </p:cNvPr>
          <p:cNvGrpSpPr/>
          <p:nvPr/>
        </p:nvGrpSpPr>
        <p:grpSpPr>
          <a:xfrm>
            <a:off x="4506652" y="3469424"/>
            <a:ext cx="908420" cy="908420"/>
            <a:chOff x="1359324" y="4352166"/>
            <a:chExt cx="908420" cy="908420"/>
          </a:xfrm>
        </p:grpSpPr>
        <p:sp>
          <p:nvSpPr>
            <p:cNvPr id="19" name="Oval 31">
              <a:extLst>
                <a:ext uri="{FF2B5EF4-FFF2-40B4-BE49-F238E27FC236}">
                  <a16:creationId xmlns:a16="http://schemas.microsoft.com/office/drawing/2014/main" id="{F796A9FF-A3DD-4B7A-A9DA-E285087EBE90}"/>
                </a:ext>
              </a:extLst>
            </p:cNvPr>
            <p:cNvSpPr/>
            <p:nvPr/>
          </p:nvSpPr>
          <p:spPr>
            <a:xfrm>
              <a:off x="1359324" y="4352166"/>
              <a:ext cx="908420" cy="908420"/>
            </a:xfrm>
            <a:prstGeom prst="ellipse">
              <a:avLst/>
            </a:prstGeom>
            <a:solidFill>
              <a:schemeClr val="accent2"/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0" name="Oval 32">
              <a:extLst>
                <a:ext uri="{FF2B5EF4-FFF2-40B4-BE49-F238E27FC236}">
                  <a16:creationId xmlns:a16="http://schemas.microsoft.com/office/drawing/2014/main" id="{874CFBDB-A633-435A-BCEB-61C0A2C0556F}"/>
                </a:ext>
              </a:extLst>
            </p:cNvPr>
            <p:cNvSpPr/>
            <p:nvPr/>
          </p:nvSpPr>
          <p:spPr>
            <a:xfrm>
              <a:off x="1435526" y="4428368"/>
              <a:ext cx="756016" cy="756016"/>
            </a:xfrm>
            <a:prstGeom prst="ellipse">
              <a:avLst/>
            </a:prstGeom>
            <a:noFill/>
            <a:ln w="15875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21" name="Group 33">
            <a:extLst>
              <a:ext uri="{FF2B5EF4-FFF2-40B4-BE49-F238E27FC236}">
                <a16:creationId xmlns:a16="http://schemas.microsoft.com/office/drawing/2014/main" id="{C09FC5C1-2276-41EF-98A0-654866C9139C}"/>
              </a:ext>
            </a:extLst>
          </p:cNvPr>
          <p:cNvGrpSpPr/>
          <p:nvPr/>
        </p:nvGrpSpPr>
        <p:grpSpPr>
          <a:xfrm>
            <a:off x="6132680" y="2814648"/>
            <a:ext cx="908420" cy="908420"/>
            <a:chOff x="1359324" y="4352166"/>
            <a:chExt cx="908420" cy="908420"/>
          </a:xfrm>
        </p:grpSpPr>
        <p:sp>
          <p:nvSpPr>
            <p:cNvPr id="22" name="Oval 34">
              <a:extLst>
                <a:ext uri="{FF2B5EF4-FFF2-40B4-BE49-F238E27FC236}">
                  <a16:creationId xmlns:a16="http://schemas.microsoft.com/office/drawing/2014/main" id="{BBD173A2-351B-4008-85FF-120DA459CAA8}"/>
                </a:ext>
              </a:extLst>
            </p:cNvPr>
            <p:cNvSpPr/>
            <p:nvPr/>
          </p:nvSpPr>
          <p:spPr>
            <a:xfrm>
              <a:off x="1359324" y="4352166"/>
              <a:ext cx="908420" cy="908420"/>
            </a:xfrm>
            <a:prstGeom prst="ellipse">
              <a:avLst/>
            </a:prstGeom>
            <a:solidFill>
              <a:schemeClr val="accent3"/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3" name="Oval 35">
              <a:extLst>
                <a:ext uri="{FF2B5EF4-FFF2-40B4-BE49-F238E27FC236}">
                  <a16:creationId xmlns:a16="http://schemas.microsoft.com/office/drawing/2014/main" id="{38149EAC-A61F-46DB-A431-1ABA53B001C4}"/>
                </a:ext>
              </a:extLst>
            </p:cNvPr>
            <p:cNvSpPr/>
            <p:nvPr/>
          </p:nvSpPr>
          <p:spPr>
            <a:xfrm>
              <a:off x="1435526" y="4428368"/>
              <a:ext cx="756016" cy="756016"/>
            </a:xfrm>
            <a:prstGeom prst="ellipse">
              <a:avLst/>
            </a:prstGeom>
            <a:noFill/>
            <a:ln w="15875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24" name="Group 36">
            <a:extLst>
              <a:ext uri="{FF2B5EF4-FFF2-40B4-BE49-F238E27FC236}">
                <a16:creationId xmlns:a16="http://schemas.microsoft.com/office/drawing/2014/main" id="{E781748F-81F3-4018-B47E-9C569A77D59A}"/>
              </a:ext>
            </a:extLst>
          </p:cNvPr>
          <p:cNvGrpSpPr/>
          <p:nvPr/>
        </p:nvGrpSpPr>
        <p:grpSpPr>
          <a:xfrm>
            <a:off x="7758709" y="2125952"/>
            <a:ext cx="908420" cy="908420"/>
            <a:chOff x="1359324" y="4352166"/>
            <a:chExt cx="908420" cy="908420"/>
          </a:xfrm>
        </p:grpSpPr>
        <p:sp>
          <p:nvSpPr>
            <p:cNvPr id="25" name="Oval 37">
              <a:extLst>
                <a:ext uri="{FF2B5EF4-FFF2-40B4-BE49-F238E27FC236}">
                  <a16:creationId xmlns:a16="http://schemas.microsoft.com/office/drawing/2014/main" id="{08AB79DD-4362-4C77-B7B5-A6920B5A1D13}"/>
                </a:ext>
              </a:extLst>
            </p:cNvPr>
            <p:cNvSpPr/>
            <p:nvPr/>
          </p:nvSpPr>
          <p:spPr>
            <a:xfrm>
              <a:off x="1359324" y="4352166"/>
              <a:ext cx="908420" cy="908420"/>
            </a:xfrm>
            <a:prstGeom prst="ellipse">
              <a:avLst/>
            </a:prstGeom>
            <a:solidFill>
              <a:schemeClr val="accent4"/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Oval 38">
              <a:extLst>
                <a:ext uri="{FF2B5EF4-FFF2-40B4-BE49-F238E27FC236}">
                  <a16:creationId xmlns:a16="http://schemas.microsoft.com/office/drawing/2014/main" id="{7CB7846D-1F82-4367-B83D-D4B0CDD973FF}"/>
                </a:ext>
              </a:extLst>
            </p:cNvPr>
            <p:cNvSpPr/>
            <p:nvPr/>
          </p:nvSpPr>
          <p:spPr>
            <a:xfrm>
              <a:off x="1435526" y="4428368"/>
              <a:ext cx="756016" cy="756016"/>
            </a:xfrm>
            <a:prstGeom prst="ellipse">
              <a:avLst/>
            </a:prstGeom>
            <a:noFill/>
            <a:ln w="15875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27" name="Group 39">
            <a:extLst>
              <a:ext uri="{FF2B5EF4-FFF2-40B4-BE49-F238E27FC236}">
                <a16:creationId xmlns:a16="http://schemas.microsoft.com/office/drawing/2014/main" id="{F2FB580A-00F6-4F09-9127-59A3D58F3EC5}"/>
              </a:ext>
            </a:extLst>
          </p:cNvPr>
          <p:cNvGrpSpPr/>
          <p:nvPr/>
        </p:nvGrpSpPr>
        <p:grpSpPr>
          <a:xfrm>
            <a:off x="2743182" y="5322474"/>
            <a:ext cx="2795977" cy="726732"/>
            <a:chOff x="994277" y="3861048"/>
            <a:chExt cx="2699146" cy="7267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B88F45-0971-4C6C-B6DC-A6DA4B2ED3EC}"/>
                </a:ext>
              </a:extLst>
            </p:cNvPr>
            <p:cNvSpPr txBox="1"/>
            <p:nvPr/>
          </p:nvSpPr>
          <p:spPr>
            <a:xfrm>
              <a:off x="994277" y="3861048"/>
              <a:ext cx="2691322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28EFC2A-EC92-45B0-8B45-8886F2135B74}"/>
                </a:ext>
              </a:extLst>
            </p:cNvPr>
            <p:cNvSpPr txBox="1"/>
            <p:nvPr/>
          </p:nvSpPr>
          <p:spPr>
            <a:xfrm>
              <a:off x="994277" y="4126115"/>
              <a:ext cx="2699146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Group 42">
            <a:extLst>
              <a:ext uri="{FF2B5EF4-FFF2-40B4-BE49-F238E27FC236}">
                <a16:creationId xmlns:a16="http://schemas.microsoft.com/office/drawing/2014/main" id="{6F31BEB7-19A1-4A08-AEA2-F7130C49F3D8}"/>
              </a:ext>
            </a:extLst>
          </p:cNvPr>
          <p:cNvGrpSpPr/>
          <p:nvPr/>
        </p:nvGrpSpPr>
        <p:grpSpPr>
          <a:xfrm>
            <a:off x="7625506" y="3214695"/>
            <a:ext cx="2799258" cy="726732"/>
            <a:chOff x="994277" y="3861048"/>
            <a:chExt cx="2699146" cy="7267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F19A7A-C51C-4A5B-AE72-B40F7CEBABFA}"/>
                </a:ext>
              </a:extLst>
            </p:cNvPr>
            <p:cNvSpPr txBox="1"/>
            <p:nvPr/>
          </p:nvSpPr>
          <p:spPr>
            <a:xfrm>
              <a:off x="994277" y="3861048"/>
              <a:ext cx="2691322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B99CC7-A267-4B68-BB7D-71B75284DD78}"/>
                </a:ext>
              </a:extLst>
            </p:cNvPr>
            <p:cNvSpPr txBox="1"/>
            <p:nvPr/>
          </p:nvSpPr>
          <p:spPr>
            <a:xfrm>
              <a:off x="994277" y="4126115"/>
              <a:ext cx="2699146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Group 45">
            <a:extLst>
              <a:ext uri="{FF2B5EF4-FFF2-40B4-BE49-F238E27FC236}">
                <a16:creationId xmlns:a16="http://schemas.microsoft.com/office/drawing/2014/main" id="{351DE1D8-97D4-457C-B6E1-3652E0063A61}"/>
              </a:ext>
            </a:extLst>
          </p:cNvPr>
          <p:cNvGrpSpPr/>
          <p:nvPr/>
        </p:nvGrpSpPr>
        <p:grpSpPr>
          <a:xfrm>
            <a:off x="5999159" y="3917288"/>
            <a:ext cx="2795977" cy="726732"/>
            <a:chOff x="994277" y="3861048"/>
            <a:chExt cx="2699146" cy="7267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9C4149E-E890-422F-9657-4EF4AB150708}"/>
                </a:ext>
              </a:extLst>
            </p:cNvPr>
            <p:cNvSpPr txBox="1"/>
            <p:nvPr/>
          </p:nvSpPr>
          <p:spPr>
            <a:xfrm>
              <a:off x="994277" y="3861048"/>
              <a:ext cx="2691322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DE6808-F288-45DE-AF62-851CB2915E95}"/>
                </a:ext>
              </a:extLst>
            </p:cNvPr>
            <p:cNvSpPr txBox="1"/>
            <p:nvPr/>
          </p:nvSpPr>
          <p:spPr>
            <a:xfrm>
              <a:off x="994277" y="4126115"/>
              <a:ext cx="2699146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6" name="Group 49">
            <a:extLst>
              <a:ext uri="{FF2B5EF4-FFF2-40B4-BE49-F238E27FC236}">
                <a16:creationId xmlns:a16="http://schemas.microsoft.com/office/drawing/2014/main" id="{55154313-93C0-4005-8ADE-85A411B29B5F}"/>
              </a:ext>
            </a:extLst>
          </p:cNvPr>
          <p:cNvGrpSpPr/>
          <p:nvPr/>
        </p:nvGrpSpPr>
        <p:grpSpPr>
          <a:xfrm>
            <a:off x="4369530" y="4619881"/>
            <a:ext cx="2799258" cy="726732"/>
            <a:chOff x="994277" y="3861048"/>
            <a:chExt cx="2699146" cy="7267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F557B7-6460-4446-89B8-5DBA5A8CDB12}"/>
                </a:ext>
              </a:extLst>
            </p:cNvPr>
            <p:cNvSpPr txBox="1"/>
            <p:nvPr/>
          </p:nvSpPr>
          <p:spPr>
            <a:xfrm>
              <a:off x="994277" y="3861048"/>
              <a:ext cx="2691322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DDFE3D2-117C-4764-AD01-BE2A611E2307}"/>
                </a:ext>
              </a:extLst>
            </p:cNvPr>
            <p:cNvSpPr txBox="1"/>
            <p:nvPr/>
          </p:nvSpPr>
          <p:spPr>
            <a:xfrm>
              <a:off x="994277" y="4126115"/>
              <a:ext cx="2699146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9" name="Group 52">
            <a:extLst>
              <a:ext uri="{FF2B5EF4-FFF2-40B4-BE49-F238E27FC236}">
                <a16:creationId xmlns:a16="http://schemas.microsoft.com/office/drawing/2014/main" id="{ABEBFEC5-F051-4F59-B07A-4D8C073F085D}"/>
              </a:ext>
            </a:extLst>
          </p:cNvPr>
          <p:cNvGrpSpPr/>
          <p:nvPr/>
        </p:nvGrpSpPr>
        <p:grpSpPr>
          <a:xfrm>
            <a:off x="9209773" y="2125952"/>
            <a:ext cx="2255397" cy="911398"/>
            <a:chOff x="994277" y="3861048"/>
            <a:chExt cx="2699146" cy="91139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32A8C1-1357-4A06-91F6-7138D835A90D}"/>
                </a:ext>
              </a:extLst>
            </p:cNvPr>
            <p:cNvSpPr txBox="1"/>
            <p:nvPr/>
          </p:nvSpPr>
          <p:spPr>
            <a:xfrm>
              <a:off x="994277" y="3861048"/>
              <a:ext cx="2691322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79FD15-A8BE-4F21-A1D5-975E76B58E45}"/>
                </a:ext>
              </a:extLst>
            </p:cNvPr>
            <p:cNvSpPr txBox="1"/>
            <p:nvPr/>
          </p:nvSpPr>
          <p:spPr>
            <a:xfrm>
              <a:off x="994277" y="4126115"/>
              <a:ext cx="2699146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EBB4BCD-069F-433B-AA94-7944295F8DCF}"/>
              </a:ext>
            </a:extLst>
          </p:cNvPr>
          <p:cNvSpPr txBox="1"/>
          <p:nvPr/>
        </p:nvSpPr>
        <p:spPr>
          <a:xfrm>
            <a:off x="935698" y="1671277"/>
            <a:ext cx="2248858" cy="51935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45C297-ADD3-4F6C-B448-FCC3E4018A7D}"/>
              </a:ext>
            </a:extLst>
          </p:cNvPr>
          <p:cNvSpPr txBox="1"/>
          <p:nvPr/>
        </p:nvSpPr>
        <p:spPr>
          <a:xfrm>
            <a:off x="935698" y="2275232"/>
            <a:ext cx="447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Oval 7">
            <a:extLst>
              <a:ext uri="{FF2B5EF4-FFF2-40B4-BE49-F238E27FC236}">
                <a16:creationId xmlns:a16="http://schemas.microsoft.com/office/drawing/2014/main" id="{F11B45F9-AF82-4F82-97DE-E4D2B6C94A16}"/>
              </a:ext>
            </a:extLst>
          </p:cNvPr>
          <p:cNvSpPr/>
          <p:nvPr/>
        </p:nvSpPr>
        <p:spPr>
          <a:xfrm>
            <a:off x="1528168" y="5141834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ound Same Side Corner Rectangle 11">
            <a:extLst>
              <a:ext uri="{FF2B5EF4-FFF2-40B4-BE49-F238E27FC236}">
                <a16:creationId xmlns:a16="http://schemas.microsoft.com/office/drawing/2014/main" id="{FC45E9B3-CC94-4A14-A64F-ACCB23D4D2FE}"/>
              </a:ext>
            </a:extLst>
          </p:cNvPr>
          <p:cNvSpPr>
            <a:spLocks noChangeAspect="1"/>
          </p:cNvSpPr>
          <p:nvPr/>
        </p:nvSpPr>
        <p:spPr>
          <a:xfrm rot="9900000">
            <a:off x="6433230" y="309791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9DA367C8-BDAA-4AB3-BE25-E0A640A869C7}"/>
              </a:ext>
            </a:extLst>
          </p:cNvPr>
          <p:cNvSpPr/>
          <p:nvPr/>
        </p:nvSpPr>
        <p:spPr>
          <a:xfrm>
            <a:off x="8049181" y="2433730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9EBB807A-D3E0-4E8B-97FC-0AA6237D2794}"/>
              </a:ext>
            </a:extLst>
          </p:cNvPr>
          <p:cNvSpPr/>
          <p:nvPr/>
        </p:nvSpPr>
        <p:spPr>
          <a:xfrm>
            <a:off x="3139250" y="4498968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Oval 21">
            <a:extLst>
              <a:ext uri="{FF2B5EF4-FFF2-40B4-BE49-F238E27FC236}">
                <a16:creationId xmlns:a16="http://schemas.microsoft.com/office/drawing/2014/main" id="{3EAA50CA-25C8-48D2-996B-B18FFB19E155}"/>
              </a:ext>
            </a:extLst>
          </p:cNvPr>
          <p:cNvSpPr>
            <a:spLocks noChangeAspect="1"/>
          </p:cNvSpPr>
          <p:nvPr/>
        </p:nvSpPr>
        <p:spPr>
          <a:xfrm>
            <a:off x="4783053" y="374887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8">
            <a:extLst>
              <a:ext uri="{FF2B5EF4-FFF2-40B4-BE49-F238E27FC236}">
                <a16:creationId xmlns:a16="http://schemas.microsoft.com/office/drawing/2014/main" id="{0668CFB7-A4D8-41F5-9BE0-C543C6992CBB}"/>
              </a:ext>
            </a:extLst>
          </p:cNvPr>
          <p:cNvSpPr/>
          <p:nvPr/>
        </p:nvSpPr>
        <p:spPr>
          <a:xfrm>
            <a:off x="8468684" y="2377828"/>
            <a:ext cx="538834" cy="538834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5AB93E-DC8B-45E1-9E9F-135BCDCE1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3869BD-C367-498E-9CB7-8A365514C521}"/>
              </a:ext>
            </a:extLst>
          </p:cNvPr>
          <p:cNvSpPr/>
          <p:nvPr/>
        </p:nvSpPr>
        <p:spPr>
          <a:xfrm>
            <a:off x="6718399" y="5021690"/>
            <a:ext cx="720000" cy="720000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DA3E22-02E1-48CA-B78A-96E8D9BAF8C1}"/>
              </a:ext>
            </a:extLst>
          </p:cNvPr>
          <p:cNvSpPr/>
          <p:nvPr/>
        </p:nvSpPr>
        <p:spPr>
          <a:xfrm>
            <a:off x="4825717" y="5021690"/>
            <a:ext cx="720000" cy="720000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7A2714-E783-4BB8-AD21-298AC49582AF}"/>
              </a:ext>
            </a:extLst>
          </p:cNvPr>
          <p:cNvSpPr/>
          <p:nvPr/>
        </p:nvSpPr>
        <p:spPr>
          <a:xfrm>
            <a:off x="2933035" y="5021690"/>
            <a:ext cx="720000" cy="720000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B1050-0F9F-4EC1-A0D4-FDC7F7272E18}"/>
              </a:ext>
            </a:extLst>
          </p:cNvPr>
          <p:cNvSpPr/>
          <p:nvPr/>
        </p:nvSpPr>
        <p:spPr>
          <a:xfrm>
            <a:off x="8611081" y="5021690"/>
            <a:ext cx="720000" cy="720000"/>
          </a:xfrm>
          <a:prstGeom prst="ellipse">
            <a:avLst/>
          </a:prstGeom>
          <a:solidFill>
            <a:schemeClr val="accent5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C8EC0-3025-452D-9826-F5623F93E988}"/>
              </a:ext>
            </a:extLst>
          </p:cNvPr>
          <p:cNvSpPr txBox="1"/>
          <p:nvPr/>
        </p:nvSpPr>
        <p:spPr>
          <a:xfrm>
            <a:off x="2718716" y="5798842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7C3BD1-EFA8-4BF0-83E2-9748D5F9F4CF}"/>
              </a:ext>
            </a:extLst>
          </p:cNvPr>
          <p:cNvSpPr txBox="1"/>
          <p:nvPr/>
        </p:nvSpPr>
        <p:spPr>
          <a:xfrm>
            <a:off x="4615368" y="5798842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4C41B5-36D7-4DB0-ADF7-793FFE344806}"/>
              </a:ext>
            </a:extLst>
          </p:cNvPr>
          <p:cNvSpPr txBox="1"/>
          <p:nvPr/>
        </p:nvSpPr>
        <p:spPr>
          <a:xfrm>
            <a:off x="6512020" y="5798842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6CDABA-A307-4CC6-8F3F-B9600A2A2D64}"/>
              </a:ext>
            </a:extLst>
          </p:cNvPr>
          <p:cNvSpPr txBox="1"/>
          <p:nvPr/>
        </p:nvSpPr>
        <p:spPr>
          <a:xfrm>
            <a:off x="8408672" y="5798842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C0BDB12C-713B-4830-82DE-3E2205F44226}"/>
              </a:ext>
            </a:extLst>
          </p:cNvPr>
          <p:cNvSpPr/>
          <p:nvPr/>
        </p:nvSpPr>
        <p:spPr>
          <a:xfrm>
            <a:off x="5004715" y="5218969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CCE3D852-6B78-46AB-A65F-08A7C64C170B}"/>
              </a:ext>
            </a:extLst>
          </p:cNvPr>
          <p:cNvSpPr/>
          <p:nvPr/>
        </p:nvSpPr>
        <p:spPr>
          <a:xfrm>
            <a:off x="3138104" y="5208958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2D9C6262-0292-41CD-9FF7-697CD726FBF6}"/>
              </a:ext>
            </a:extLst>
          </p:cNvPr>
          <p:cNvSpPr/>
          <p:nvPr/>
        </p:nvSpPr>
        <p:spPr>
          <a:xfrm rot="2700000">
            <a:off x="6953185" y="5168194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95B1CD32-1114-4D4A-BEE8-5F09F480CEE0}"/>
              </a:ext>
            </a:extLst>
          </p:cNvPr>
          <p:cNvSpPr/>
          <p:nvPr/>
        </p:nvSpPr>
        <p:spPr>
          <a:xfrm>
            <a:off x="8815802" y="5205518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BF191F80-1F3E-4500-9570-EEA3439E33DA}"/>
              </a:ext>
            </a:extLst>
          </p:cNvPr>
          <p:cNvSpPr/>
          <p:nvPr/>
        </p:nvSpPr>
        <p:spPr>
          <a:xfrm>
            <a:off x="8626674" y="2523604"/>
            <a:ext cx="286541" cy="24728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Oval 8">
            <a:extLst>
              <a:ext uri="{FF2B5EF4-FFF2-40B4-BE49-F238E27FC236}">
                <a16:creationId xmlns:a16="http://schemas.microsoft.com/office/drawing/2014/main" id="{89D53937-A6A9-4767-ADD3-ABC999E8B225}"/>
              </a:ext>
            </a:extLst>
          </p:cNvPr>
          <p:cNvSpPr/>
          <p:nvPr/>
        </p:nvSpPr>
        <p:spPr>
          <a:xfrm>
            <a:off x="3186554" y="2377828"/>
            <a:ext cx="538834" cy="538834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7" name="Group 32">
            <a:extLst>
              <a:ext uri="{FF2B5EF4-FFF2-40B4-BE49-F238E27FC236}">
                <a16:creationId xmlns:a16="http://schemas.microsoft.com/office/drawing/2014/main" id="{6EF2D9B4-7923-4533-9D4E-19D892E1E438}"/>
              </a:ext>
            </a:extLst>
          </p:cNvPr>
          <p:cNvGrpSpPr/>
          <p:nvPr/>
        </p:nvGrpSpPr>
        <p:grpSpPr>
          <a:xfrm>
            <a:off x="9169294" y="2190867"/>
            <a:ext cx="2305531" cy="912756"/>
            <a:chOff x="4862377" y="4246032"/>
            <a:chExt cx="1656184" cy="91275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6E1207-94F2-4229-BA76-81BBDB1FB93B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E90C70-FD0D-4AD7-875D-1FB419046157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</a:p>
          </p:txBody>
        </p:sp>
      </p:grpSp>
      <p:grpSp>
        <p:nvGrpSpPr>
          <p:cNvPr id="22" name="Group 32">
            <a:extLst>
              <a:ext uri="{FF2B5EF4-FFF2-40B4-BE49-F238E27FC236}">
                <a16:creationId xmlns:a16="http://schemas.microsoft.com/office/drawing/2014/main" id="{8B80AAFB-C996-469B-B04A-EE31C844A88E}"/>
              </a:ext>
            </a:extLst>
          </p:cNvPr>
          <p:cNvGrpSpPr/>
          <p:nvPr/>
        </p:nvGrpSpPr>
        <p:grpSpPr>
          <a:xfrm>
            <a:off x="717175" y="2190867"/>
            <a:ext cx="2305531" cy="912756"/>
            <a:chOff x="4862377" y="4246032"/>
            <a:chExt cx="1656184" cy="91275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EEB572-882C-48BD-B0E1-4F7A5EB0D96C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36A7C8-EA09-4724-AF07-2E5E2B5A2624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</a:p>
          </p:txBody>
        </p:sp>
      </p:grp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7727831D-E835-4FAC-8F5E-150B3B3CD747}"/>
              </a:ext>
            </a:extLst>
          </p:cNvPr>
          <p:cNvSpPr/>
          <p:nvPr/>
        </p:nvSpPr>
        <p:spPr>
          <a:xfrm>
            <a:off x="3315052" y="2539000"/>
            <a:ext cx="281838" cy="21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Oval 8">
            <a:extLst>
              <a:ext uri="{FF2B5EF4-FFF2-40B4-BE49-F238E27FC236}">
                <a16:creationId xmlns:a16="http://schemas.microsoft.com/office/drawing/2014/main" id="{AC70D778-38AA-4C8D-BF16-EACC2816F6CE}"/>
              </a:ext>
            </a:extLst>
          </p:cNvPr>
          <p:cNvSpPr/>
          <p:nvPr/>
        </p:nvSpPr>
        <p:spPr>
          <a:xfrm>
            <a:off x="8472828" y="3513659"/>
            <a:ext cx="538834" cy="538834"/>
          </a:xfrm>
          <a:prstGeom prst="ellipse">
            <a:avLst/>
          </a:prstGeom>
          <a:solidFill>
            <a:schemeClr val="bg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ACDF6641-CE15-4A18-B013-1C023B61F659}"/>
              </a:ext>
            </a:extLst>
          </p:cNvPr>
          <p:cNvSpPr/>
          <p:nvPr/>
        </p:nvSpPr>
        <p:spPr>
          <a:xfrm>
            <a:off x="8630818" y="3659435"/>
            <a:ext cx="286541" cy="24728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Oval 8">
            <a:extLst>
              <a:ext uri="{FF2B5EF4-FFF2-40B4-BE49-F238E27FC236}">
                <a16:creationId xmlns:a16="http://schemas.microsoft.com/office/drawing/2014/main" id="{BE190673-9C41-4715-8586-9F1B25CF08D3}"/>
              </a:ext>
            </a:extLst>
          </p:cNvPr>
          <p:cNvSpPr/>
          <p:nvPr/>
        </p:nvSpPr>
        <p:spPr>
          <a:xfrm>
            <a:off x="3186554" y="3513659"/>
            <a:ext cx="538834" cy="538834"/>
          </a:xfrm>
          <a:prstGeom prst="ellipse">
            <a:avLst/>
          </a:prstGeom>
          <a:solidFill>
            <a:schemeClr val="bg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31" name="Group 32">
            <a:extLst>
              <a:ext uri="{FF2B5EF4-FFF2-40B4-BE49-F238E27FC236}">
                <a16:creationId xmlns:a16="http://schemas.microsoft.com/office/drawing/2014/main" id="{C9A1B1DE-A8C6-42D3-8A7B-8B6E22DBA71E}"/>
              </a:ext>
            </a:extLst>
          </p:cNvPr>
          <p:cNvGrpSpPr/>
          <p:nvPr/>
        </p:nvGrpSpPr>
        <p:grpSpPr>
          <a:xfrm>
            <a:off x="9173438" y="3326698"/>
            <a:ext cx="2305531" cy="912756"/>
            <a:chOff x="4862377" y="4246032"/>
            <a:chExt cx="1656184" cy="9127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1126CB-44DB-4B29-B1C9-687C5FDE91ED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4672E2-9F7D-478B-9AAD-45B49FC4CDAC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</a:p>
          </p:txBody>
        </p:sp>
      </p:grpSp>
      <p:grpSp>
        <p:nvGrpSpPr>
          <p:cNvPr id="34" name="Group 32">
            <a:extLst>
              <a:ext uri="{FF2B5EF4-FFF2-40B4-BE49-F238E27FC236}">
                <a16:creationId xmlns:a16="http://schemas.microsoft.com/office/drawing/2014/main" id="{747B1D4E-1004-44FD-8843-B255995D7EE6}"/>
              </a:ext>
            </a:extLst>
          </p:cNvPr>
          <p:cNvGrpSpPr/>
          <p:nvPr/>
        </p:nvGrpSpPr>
        <p:grpSpPr>
          <a:xfrm>
            <a:off x="717175" y="3326698"/>
            <a:ext cx="2305531" cy="912756"/>
            <a:chOff x="4862377" y="4246032"/>
            <a:chExt cx="1656184" cy="91275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8A16A5-6092-4F7C-88BE-6EA2471454DA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E4CF77-480B-417A-A06F-684E1203E24F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</a:p>
          </p:txBody>
        </p:sp>
      </p:grpSp>
      <p:sp>
        <p:nvSpPr>
          <p:cNvPr id="37" name="Rounded Rectangle 27">
            <a:extLst>
              <a:ext uri="{FF2B5EF4-FFF2-40B4-BE49-F238E27FC236}">
                <a16:creationId xmlns:a16="http://schemas.microsoft.com/office/drawing/2014/main" id="{9A8AE204-537B-43ED-9961-BAD1C962AC81}"/>
              </a:ext>
            </a:extLst>
          </p:cNvPr>
          <p:cNvSpPr/>
          <p:nvPr/>
        </p:nvSpPr>
        <p:spPr>
          <a:xfrm>
            <a:off x="3315052" y="3674831"/>
            <a:ext cx="281838" cy="21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5DBF587-2CF7-4B4C-8EC9-3E6E166DCC4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84FBF9-EE2C-4562-882E-0B09BDE58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985697"/>
              </p:ext>
            </p:extLst>
          </p:nvPr>
        </p:nvGraphicFramePr>
        <p:xfrm>
          <a:off x="828404" y="1578393"/>
          <a:ext cx="10535192" cy="46156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899">
                  <a:extLst>
                    <a:ext uri="{9D8B030D-6E8A-4147-A177-3AD203B41FA5}">
                      <a16:colId xmlns:a16="http://schemas.microsoft.com/office/drawing/2014/main" val="1785762788"/>
                    </a:ext>
                  </a:extLst>
                </a:gridCol>
                <a:gridCol w="1316899">
                  <a:extLst>
                    <a:ext uri="{9D8B030D-6E8A-4147-A177-3AD203B41FA5}">
                      <a16:colId xmlns:a16="http://schemas.microsoft.com/office/drawing/2014/main" val="3466847420"/>
                    </a:ext>
                  </a:extLst>
                </a:gridCol>
                <a:gridCol w="1316899">
                  <a:extLst>
                    <a:ext uri="{9D8B030D-6E8A-4147-A177-3AD203B41FA5}">
                      <a16:colId xmlns:a16="http://schemas.microsoft.com/office/drawing/2014/main" val="1749720529"/>
                    </a:ext>
                  </a:extLst>
                </a:gridCol>
                <a:gridCol w="1316899">
                  <a:extLst>
                    <a:ext uri="{9D8B030D-6E8A-4147-A177-3AD203B41FA5}">
                      <a16:colId xmlns:a16="http://schemas.microsoft.com/office/drawing/2014/main" val="3764274064"/>
                    </a:ext>
                  </a:extLst>
                </a:gridCol>
                <a:gridCol w="1316899">
                  <a:extLst>
                    <a:ext uri="{9D8B030D-6E8A-4147-A177-3AD203B41FA5}">
                      <a16:colId xmlns:a16="http://schemas.microsoft.com/office/drawing/2014/main" val="3270238727"/>
                    </a:ext>
                  </a:extLst>
                </a:gridCol>
                <a:gridCol w="1316899">
                  <a:extLst>
                    <a:ext uri="{9D8B030D-6E8A-4147-A177-3AD203B41FA5}">
                      <a16:colId xmlns:a16="http://schemas.microsoft.com/office/drawing/2014/main" val="524675056"/>
                    </a:ext>
                  </a:extLst>
                </a:gridCol>
                <a:gridCol w="1316899">
                  <a:extLst>
                    <a:ext uri="{9D8B030D-6E8A-4147-A177-3AD203B41FA5}">
                      <a16:colId xmlns:a16="http://schemas.microsoft.com/office/drawing/2014/main" val="1489709783"/>
                    </a:ext>
                  </a:extLst>
                </a:gridCol>
                <a:gridCol w="1316899">
                  <a:extLst>
                    <a:ext uri="{9D8B030D-6E8A-4147-A177-3AD203B41FA5}">
                      <a16:colId xmlns:a16="http://schemas.microsoft.com/office/drawing/2014/main" val="2599785847"/>
                    </a:ext>
                  </a:extLst>
                </a:gridCol>
              </a:tblGrid>
              <a:tr h="512846">
                <a:tc>
                  <a:txBody>
                    <a:bodyPr/>
                    <a:lstStyle/>
                    <a:p>
                      <a:pPr algn="ctr"/>
                      <a:r>
                        <a:rPr lang="en-US" sz="1600" b="1" spc="3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tx1"/>
                          </a:solidFill>
                        </a:rPr>
                        <a:t>MON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tx1"/>
                          </a:solidFill>
                        </a:rPr>
                        <a:t>TUE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tx1"/>
                          </a:solidFill>
                        </a:rPr>
                        <a:t>WED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tx1"/>
                          </a:solidFill>
                        </a:rPr>
                        <a:t>THU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tx1"/>
                          </a:solidFill>
                        </a:rPr>
                        <a:t>FRI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tx1"/>
                          </a:solidFill>
                        </a:rPr>
                        <a:t>SAT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tx1"/>
                          </a:solidFill>
                        </a:rPr>
                        <a:t>SUN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72428"/>
                  </a:ext>
                </a:extLst>
              </a:tr>
              <a:tr h="512846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10:00-11:00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POWER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DESIGN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PPT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POWER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PPT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424151"/>
                  </a:ext>
                </a:extLst>
              </a:tr>
              <a:tr h="5128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11:00-12:00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DESIGN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PPT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DESIGN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POWER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419385"/>
                  </a:ext>
                </a:extLst>
              </a:tr>
              <a:tr h="5128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12:00-13:00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PPT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POWER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05552"/>
                  </a:ext>
                </a:extLst>
              </a:tr>
              <a:tr h="5128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13:00-14:00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DESIGN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DESIGN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625932"/>
                  </a:ext>
                </a:extLst>
              </a:tr>
              <a:tr h="5128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14:00-15:00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DESIGN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POWER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607054"/>
                  </a:ext>
                </a:extLst>
              </a:tr>
              <a:tr h="5128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15:00-16:00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PPT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POWER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PPT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30034"/>
                  </a:ext>
                </a:extLst>
              </a:tr>
              <a:tr h="5128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16:00-17:00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PPT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36461"/>
                  </a:ext>
                </a:extLst>
              </a:tr>
              <a:tr h="5128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17:00-18:00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POWER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PPT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0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Donut 1">
            <a:extLst>
              <a:ext uri="{FF2B5EF4-FFF2-40B4-BE49-F238E27FC236}">
                <a16:creationId xmlns:a16="http://schemas.microsoft.com/office/drawing/2014/main" id="{C349FB36-DA72-43D7-B3C0-D708DB70527D}"/>
              </a:ext>
            </a:extLst>
          </p:cNvPr>
          <p:cNvSpPr/>
          <p:nvPr/>
        </p:nvSpPr>
        <p:spPr>
          <a:xfrm>
            <a:off x="3909479" y="1719975"/>
            <a:ext cx="4385781" cy="4385781"/>
          </a:xfrm>
          <a:prstGeom prst="donut">
            <a:avLst>
              <a:gd name="adj" fmla="val 216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6F43ED51-8D2E-43FD-BBE1-6A9E33A21762}"/>
              </a:ext>
            </a:extLst>
          </p:cNvPr>
          <p:cNvSpPr/>
          <p:nvPr/>
        </p:nvSpPr>
        <p:spPr>
          <a:xfrm rot="5400000">
            <a:off x="4239238" y="2057918"/>
            <a:ext cx="3709895" cy="3709895"/>
          </a:xfrm>
          <a:prstGeom prst="blockArc">
            <a:avLst>
              <a:gd name="adj1" fmla="val 16241887"/>
              <a:gd name="adj2" fmla="val 21514315"/>
              <a:gd name="adj3" fmla="val 1591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4BBF0-6B19-485D-9BAA-611FC116E7C4}"/>
              </a:ext>
            </a:extLst>
          </p:cNvPr>
          <p:cNvSpPr/>
          <p:nvPr/>
        </p:nvSpPr>
        <p:spPr>
          <a:xfrm rot="5400000">
            <a:off x="9731794" y="2014624"/>
            <a:ext cx="540000" cy="4380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0BC864CE-41E3-4065-BCD6-CBDA91BBEBFB}"/>
              </a:ext>
            </a:extLst>
          </p:cNvPr>
          <p:cNvSpPr/>
          <p:nvPr/>
        </p:nvSpPr>
        <p:spPr>
          <a:xfrm>
            <a:off x="4239238" y="2057918"/>
            <a:ext cx="3709895" cy="3709895"/>
          </a:xfrm>
          <a:prstGeom prst="blockArc">
            <a:avLst>
              <a:gd name="adj1" fmla="val 16267252"/>
              <a:gd name="adj2" fmla="val 21503648"/>
              <a:gd name="adj3" fmla="val 1583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0A2FBE-71CD-44A9-BA7B-90482E3544ED}"/>
              </a:ext>
            </a:extLst>
          </p:cNvPr>
          <p:cNvSpPr/>
          <p:nvPr/>
        </p:nvSpPr>
        <p:spPr>
          <a:xfrm rot="5400000">
            <a:off x="9731794" y="1407336"/>
            <a:ext cx="540000" cy="43804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544B189E-A607-43B8-9BA1-EDCA98808596}"/>
              </a:ext>
            </a:extLst>
          </p:cNvPr>
          <p:cNvSpPr/>
          <p:nvPr/>
        </p:nvSpPr>
        <p:spPr>
          <a:xfrm rot="10800000">
            <a:off x="4239238" y="2057918"/>
            <a:ext cx="3709895" cy="3709895"/>
          </a:xfrm>
          <a:prstGeom prst="blockArc">
            <a:avLst>
              <a:gd name="adj1" fmla="val 16247553"/>
              <a:gd name="adj2" fmla="val 21556481"/>
              <a:gd name="adj3" fmla="val 160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A14802-4D76-4C59-9D1A-5CE844624652}"/>
              </a:ext>
            </a:extLst>
          </p:cNvPr>
          <p:cNvSpPr/>
          <p:nvPr/>
        </p:nvSpPr>
        <p:spPr>
          <a:xfrm rot="5400000">
            <a:off x="1932724" y="2002106"/>
            <a:ext cx="540000" cy="4405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8E9056FF-36AB-4DA0-B169-BACA4DF61C13}"/>
              </a:ext>
            </a:extLst>
          </p:cNvPr>
          <p:cNvSpPr/>
          <p:nvPr/>
        </p:nvSpPr>
        <p:spPr>
          <a:xfrm rot="16200000">
            <a:off x="4239238" y="2057918"/>
            <a:ext cx="3709895" cy="3709895"/>
          </a:xfrm>
          <a:prstGeom prst="blockArc">
            <a:avLst>
              <a:gd name="adj1" fmla="val 16302188"/>
              <a:gd name="adj2" fmla="val 21530925"/>
              <a:gd name="adj3" fmla="val 159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E554E0-0405-44DF-9BA7-762045B34DA3}"/>
              </a:ext>
            </a:extLst>
          </p:cNvPr>
          <p:cNvSpPr/>
          <p:nvPr/>
        </p:nvSpPr>
        <p:spPr>
          <a:xfrm rot="5400000">
            <a:off x="1932723" y="1394818"/>
            <a:ext cx="540000" cy="4405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578710-E3F7-4FDF-BBFA-B2CC3FD4C4F7}"/>
              </a:ext>
            </a:extLst>
          </p:cNvPr>
          <p:cNvGrpSpPr/>
          <p:nvPr/>
        </p:nvGrpSpPr>
        <p:grpSpPr>
          <a:xfrm>
            <a:off x="4501136" y="2337894"/>
            <a:ext cx="3170874" cy="3079310"/>
            <a:chOff x="2967709" y="2217483"/>
            <a:chExt cx="3170874" cy="30793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C0DE7A-4A55-4E97-A38C-FFB782AEA296}"/>
                </a:ext>
              </a:extLst>
            </p:cNvPr>
            <p:cNvSpPr txBox="1"/>
            <p:nvPr/>
          </p:nvSpPr>
          <p:spPr>
            <a:xfrm rot="2979303">
              <a:off x="3820058" y="2449950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WEAKNESS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9D9B6A-C2FD-4AF7-B681-A42AB5FA28F1}"/>
                </a:ext>
              </a:extLst>
            </p:cNvPr>
            <p:cNvSpPr txBox="1"/>
            <p:nvPr/>
          </p:nvSpPr>
          <p:spPr>
            <a:xfrm rot="18900000">
              <a:off x="2967709" y="2441433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STRENGTHS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9C712D-5F78-4124-8CDB-813DBFF405FB}"/>
                </a:ext>
              </a:extLst>
            </p:cNvPr>
            <p:cNvSpPr txBox="1"/>
            <p:nvPr/>
          </p:nvSpPr>
          <p:spPr>
            <a:xfrm rot="13500000">
              <a:off x="2967709" y="322889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OPPORTUNITIES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A1F66C-36EE-4422-8916-2846845F9606}"/>
                </a:ext>
              </a:extLst>
            </p:cNvPr>
            <p:cNvSpPr txBox="1"/>
            <p:nvPr/>
          </p:nvSpPr>
          <p:spPr>
            <a:xfrm rot="8100000">
              <a:off x="3838222" y="322889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THREATS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215C0F-9978-44DD-9562-041EF4CC5703}"/>
              </a:ext>
            </a:extLst>
          </p:cNvPr>
          <p:cNvGrpSpPr/>
          <p:nvPr/>
        </p:nvGrpSpPr>
        <p:grpSpPr>
          <a:xfrm>
            <a:off x="917642" y="4624367"/>
            <a:ext cx="2991838" cy="1107996"/>
            <a:chOff x="3017859" y="4283314"/>
            <a:chExt cx="1823203" cy="11079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134680-888E-4E28-8B01-83317554D9FB}"/>
                </a:ext>
              </a:extLst>
            </p:cNvPr>
            <p:cNvSpPr txBox="1"/>
            <p:nvPr/>
          </p:nvSpPr>
          <p:spPr>
            <a:xfrm>
              <a:off x="3017859" y="4560313"/>
              <a:ext cx="1819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DE027F-59DE-4663-B9AD-7FF2915277B6}"/>
                </a:ext>
              </a:extLst>
            </p:cNvPr>
            <p:cNvSpPr txBox="1"/>
            <p:nvPr/>
          </p:nvSpPr>
          <p:spPr>
            <a:xfrm>
              <a:off x="3017859" y="4283314"/>
              <a:ext cx="18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33E123E-C498-4C7E-AD2D-04E7BF33964D}"/>
              </a:ext>
            </a:extLst>
          </p:cNvPr>
          <p:cNvGrpSpPr/>
          <p:nvPr/>
        </p:nvGrpSpPr>
        <p:grpSpPr>
          <a:xfrm>
            <a:off x="917643" y="2106400"/>
            <a:ext cx="3063404" cy="1107996"/>
            <a:chOff x="3017859" y="4283314"/>
            <a:chExt cx="1866816" cy="11079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E44104-AA8C-4B2E-A1E4-4319EF3F14C9}"/>
                </a:ext>
              </a:extLst>
            </p:cNvPr>
            <p:cNvSpPr txBox="1"/>
            <p:nvPr/>
          </p:nvSpPr>
          <p:spPr>
            <a:xfrm>
              <a:off x="3017859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588D0E2-494C-4683-9398-5347A6772594}"/>
                </a:ext>
              </a:extLst>
            </p:cNvPr>
            <p:cNvSpPr txBox="1"/>
            <p:nvPr/>
          </p:nvSpPr>
          <p:spPr>
            <a:xfrm>
              <a:off x="3017860" y="4283314"/>
              <a:ext cx="18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FF4A7B7-1F46-4014-9B2D-470AD7974696}"/>
              </a:ext>
            </a:extLst>
          </p:cNvPr>
          <p:cNvGrpSpPr/>
          <p:nvPr/>
        </p:nvGrpSpPr>
        <p:grpSpPr>
          <a:xfrm>
            <a:off x="8208371" y="4624367"/>
            <a:ext cx="3065985" cy="1107996"/>
            <a:chOff x="3037896" y="4283314"/>
            <a:chExt cx="1870812" cy="11079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0CB4F-DAE3-47B6-8F55-E439DEEFB120}"/>
                </a:ext>
              </a:extLst>
            </p:cNvPr>
            <p:cNvSpPr txBox="1"/>
            <p:nvPr/>
          </p:nvSpPr>
          <p:spPr>
            <a:xfrm>
              <a:off x="3037896" y="4560313"/>
              <a:ext cx="18708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22301D-24FD-4CD3-9DFB-F8DA074C38A2}"/>
                </a:ext>
              </a:extLst>
            </p:cNvPr>
            <p:cNvSpPr txBox="1"/>
            <p:nvPr/>
          </p:nvSpPr>
          <p:spPr>
            <a:xfrm>
              <a:off x="3037896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A94A70-4A63-420F-99E1-54C253650106}"/>
              </a:ext>
            </a:extLst>
          </p:cNvPr>
          <p:cNvGrpSpPr/>
          <p:nvPr/>
        </p:nvGrpSpPr>
        <p:grpSpPr>
          <a:xfrm>
            <a:off x="8208371" y="2106400"/>
            <a:ext cx="3065987" cy="1107996"/>
            <a:chOff x="3017858" y="4283314"/>
            <a:chExt cx="1870813" cy="11079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EB89B2-3427-4EE6-A5CE-4A119AD8D91B}"/>
                </a:ext>
              </a:extLst>
            </p:cNvPr>
            <p:cNvSpPr txBox="1"/>
            <p:nvPr/>
          </p:nvSpPr>
          <p:spPr>
            <a:xfrm>
              <a:off x="3017858" y="4560313"/>
              <a:ext cx="18708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C50F6C-D263-4C79-89F7-FBBAE57C328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Block Arc 14">
            <a:extLst>
              <a:ext uri="{FF2B5EF4-FFF2-40B4-BE49-F238E27FC236}">
                <a16:creationId xmlns:a16="http://schemas.microsoft.com/office/drawing/2014/main" id="{60214AEF-3BAF-484A-9533-038938A0850A}"/>
              </a:ext>
            </a:extLst>
          </p:cNvPr>
          <p:cNvSpPr/>
          <p:nvPr/>
        </p:nvSpPr>
        <p:spPr>
          <a:xfrm rot="16200000">
            <a:off x="5350643" y="3207148"/>
            <a:ext cx="1479419" cy="148039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AB51ED-15B5-4B60-AC38-BEC2D0EE2374}"/>
              </a:ext>
            </a:extLst>
          </p:cNvPr>
          <p:cNvSpPr txBox="1"/>
          <p:nvPr/>
        </p:nvSpPr>
        <p:spPr>
          <a:xfrm>
            <a:off x="5199926" y="3627106"/>
            <a:ext cx="178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S</a:t>
            </a:r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W</a:t>
            </a:r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O</a:t>
            </a:r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T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B568EF-923F-4D6D-A4C4-D653CA5D18A4}"/>
              </a:ext>
            </a:extLst>
          </p:cNvPr>
          <p:cNvSpPr/>
          <p:nvPr/>
        </p:nvSpPr>
        <p:spPr>
          <a:xfrm>
            <a:off x="6334125" y="0"/>
            <a:ext cx="5238750" cy="68580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57296-A411-483D-B9E6-2933BDDAE4FE}"/>
              </a:ext>
            </a:extLst>
          </p:cNvPr>
          <p:cNvSpPr txBox="1"/>
          <p:nvPr/>
        </p:nvSpPr>
        <p:spPr>
          <a:xfrm>
            <a:off x="7272176" y="809440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AF3F7-DE8C-48E6-B7C2-80EAEC20A823}"/>
              </a:ext>
            </a:extLst>
          </p:cNvPr>
          <p:cNvSpPr txBox="1"/>
          <p:nvPr/>
        </p:nvSpPr>
        <p:spPr>
          <a:xfrm>
            <a:off x="7282804" y="3257244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7A25A-0C41-4822-8F12-BE9262E73766}"/>
              </a:ext>
            </a:extLst>
          </p:cNvPr>
          <p:cNvSpPr txBox="1"/>
          <p:nvPr/>
        </p:nvSpPr>
        <p:spPr>
          <a:xfrm>
            <a:off x="7272174" y="2496422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2E617-EEFC-4CE7-86A8-4120A3D61BBC}"/>
              </a:ext>
            </a:extLst>
          </p:cNvPr>
          <p:cNvSpPr txBox="1"/>
          <p:nvPr/>
        </p:nvSpPr>
        <p:spPr>
          <a:xfrm>
            <a:off x="7272175" y="3923701"/>
            <a:ext cx="34480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6C7EAE-5C5D-4844-9AD1-A16AAE01E9F6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6153906" y="2420677"/>
            <a:ext cx="1557643" cy="1483515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13CF6F-103A-440A-9AD8-54B10967F4C5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129249" y="3342592"/>
            <a:ext cx="1490369" cy="607254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BB74C5-7387-4F1E-95AF-756B46B2B997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6153905" y="3970337"/>
            <a:ext cx="1465712" cy="516113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69E100-EE16-4D59-9524-13FD15ED1DC7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6133852" y="3933825"/>
            <a:ext cx="1577696" cy="1474540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681487-5716-4732-873E-6E594FC1FBA6}"/>
              </a:ext>
            </a:extLst>
          </p:cNvPr>
          <p:cNvCxnSpPr>
            <a:cxnSpLocks/>
            <a:endCxn id="18" idx="5"/>
          </p:cNvCxnSpPr>
          <p:nvPr/>
        </p:nvCxnSpPr>
        <p:spPr>
          <a:xfrm flipH="1" flipV="1">
            <a:off x="4489125" y="2420676"/>
            <a:ext cx="1577696" cy="1408722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21100C-0503-4D27-B5FE-BDA84D87670D}"/>
              </a:ext>
            </a:extLst>
          </p:cNvPr>
          <p:cNvCxnSpPr>
            <a:cxnSpLocks/>
            <a:endCxn id="19" idx="6"/>
          </p:cNvCxnSpPr>
          <p:nvPr/>
        </p:nvCxnSpPr>
        <p:spPr>
          <a:xfrm flipH="1" flipV="1">
            <a:off x="4581056" y="3342592"/>
            <a:ext cx="1485760" cy="486804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1D83A0-48EC-4256-9D64-A4088EE55E8B}"/>
              </a:ext>
            </a:extLst>
          </p:cNvPr>
          <p:cNvCxnSpPr>
            <a:cxnSpLocks/>
            <a:endCxn id="20" idx="6"/>
          </p:cNvCxnSpPr>
          <p:nvPr/>
        </p:nvCxnSpPr>
        <p:spPr>
          <a:xfrm flipH="1">
            <a:off x="4581056" y="3829397"/>
            <a:ext cx="1485762" cy="657052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B39781-7E75-442A-9B08-788408E78105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4489125" y="3829397"/>
            <a:ext cx="1577692" cy="1578968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288C6B-FC60-429D-95BD-13DBD88640BC}"/>
              </a:ext>
            </a:extLst>
          </p:cNvPr>
          <p:cNvGrpSpPr/>
          <p:nvPr/>
        </p:nvGrpSpPr>
        <p:grpSpPr>
          <a:xfrm>
            <a:off x="5271124" y="3097464"/>
            <a:ext cx="1658427" cy="1658427"/>
            <a:chOff x="899592" y="2000671"/>
            <a:chExt cx="1152000" cy="1152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74779B3-E05A-40F1-988A-306EED1F7EDF}"/>
                </a:ext>
              </a:extLst>
            </p:cNvPr>
            <p:cNvSpPr/>
            <p:nvPr/>
          </p:nvSpPr>
          <p:spPr>
            <a:xfrm>
              <a:off x="899592" y="2000671"/>
              <a:ext cx="1152000" cy="1152000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905511-C3CD-43F4-A9B5-FC4E95AFD229}"/>
                </a:ext>
              </a:extLst>
            </p:cNvPr>
            <p:cNvSpPr/>
            <p:nvPr/>
          </p:nvSpPr>
          <p:spPr>
            <a:xfrm>
              <a:off x="966895" y="2067974"/>
              <a:ext cx="1017395" cy="101739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9662EC4D-2A40-4361-A0F0-CBFBDF780014}"/>
              </a:ext>
            </a:extLst>
          </p:cNvPr>
          <p:cNvSpPr/>
          <p:nvPr/>
        </p:nvSpPr>
        <p:spPr>
          <a:xfrm>
            <a:off x="7619617" y="1884863"/>
            <a:ext cx="627744" cy="627744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3B3F2CA-5946-4367-92D4-3E0D0784639C}"/>
              </a:ext>
            </a:extLst>
          </p:cNvPr>
          <p:cNvSpPr/>
          <p:nvPr/>
        </p:nvSpPr>
        <p:spPr>
          <a:xfrm>
            <a:off x="7619617" y="3028720"/>
            <a:ext cx="627744" cy="627744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EC3BF8E-C44A-45B8-902F-026806FD2C07}"/>
              </a:ext>
            </a:extLst>
          </p:cNvPr>
          <p:cNvSpPr/>
          <p:nvPr/>
        </p:nvSpPr>
        <p:spPr>
          <a:xfrm>
            <a:off x="7619617" y="4172577"/>
            <a:ext cx="627744" cy="627744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0D8AD5-50FA-4937-8B7E-ED6F255230AF}"/>
              </a:ext>
            </a:extLst>
          </p:cNvPr>
          <p:cNvSpPr/>
          <p:nvPr/>
        </p:nvSpPr>
        <p:spPr>
          <a:xfrm>
            <a:off x="7619617" y="5316434"/>
            <a:ext cx="627744" cy="627744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6F25B4-0349-4C66-8864-2E05EA1B503A}"/>
              </a:ext>
            </a:extLst>
          </p:cNvPr>
          <p:cNvSpPr/>
          <p:nvPr/>
        </p:nvSpPr>
        <p:spPr>
          <a:xfrm>
            <a:off x="3953312" y="1884863"/>
            <a:ext cx="627744" cy="627744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F761186-923B-4197-8A1F-73758FAFB7AC}"/>
              </a:ext>
            </a:extLst>
          </p:cNvPr>
          <p:cNvSpPr/>
          <p:nvPr/>
        </p:nvSpPr>
        <p:spPr>
          <a:xfrm>
            <a:off x="3953312" y="3028720"/>
            <a:ext cx="627744" cy="627744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F61EBC-A31E-4FFB-A1DC-711183BAD2FB}"/>
              </a:ext>
            </a:extLst>
          </p:cNvPr>
          <p:cNvSpPr/>
          <p:nvPr/>
        </p:nvSpPr>
        <p:spPr>
          <a:xfrm>
            <a:off x="3953312" y="4172577"/>
            <a:ext cx="627744" cy="627744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4BCC3BD-9113-4D5E-8DC7-522997F6A429}"/>
              </a:ext>
            </a:extLst>
          </p:cNvPr>
          <p:cNvSpPr/>
          <p:nvPr/>
        </p:nvSpPr>
        <p:spPr>
          <a:xfrm>
            <a:off x="3953312" y="5316434"/>
            <a:ext cx="627744" cy="627744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2" name="그룹 11">
            <a:extLst>
              <a:ext uri="{FF2B5EF4-FFF2-40B4-BE49-F238E27FC236}">
                <a16:creationId xmlns:a16="http://schemas.microsoft.com/office/drawing/2014/main" id="{7BED072E-6797-4ED5-9909-154C7B07ABD7}"/>
              </a:ext>
            </a:extLst>
          </p:cNvPr>
          <p:cNvGrpSpPr/>
          <p:nvPr/>
        </p:nvGrpSpPr>
        <p:grpSpPr>
          <a:xfrm>
            <a:off x="8376890" y="1760537"/>
            <a:ext cx="2909033" cy="876396"/>
            <a:chOff x="8299065" y="1994004"/>
            <a:chExt cx="1962551" cy="8763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57814E-0A45-4FAB-96B9-FADAA38AEC77}"/>
                </a:ext>
              </a:extLst>
            </p:cNvPr>
            <p:cNvSpPr txBox="1"/>
            <p:nvPr/>
          </p:nvSpPr>
          <p:spPr>
            <a:xfrm>
              <a:off x="8299065" y="1994004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AD4AF2-4986-41AC-88CE-A8B8433628EF}"/>
                </a:ext>
              </a:extLst>
            </p:cNvPr>
            <p:cNvSpPr txBox="1"/>
            <p:nvPr/>
          </p:nvSpPr>
          <p:spPr>
            <a:xfrm>
              <a:off x="8299065" y="2224069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5" name="그룹 9">
            <a:extLst>
              <a:ext uri="{FF2B5EF4-FFF2-40B4-BE49-F238E27FC236}">
                <a16:creationId xmlns:a16="http://schemas.microsoft.com/office/drawing/2014/main" id="{5EEF0C72-EED8-4350-B9B9-91ACF5001513}"/>
              </a:ext>
            </a:extLst>
          </p:cNvPr>
          <p:cNvGrpSpPr/>
          <p:nvPr/>
        </p:nvGrpSpPr>
        <p:grpSpPr>
          <a:xfrm>
            <a:off x="8376890" y="2904394"/>
            <a:ext cx="2909033" cy="876396"/>
            <a:chOff x="8299065" y="2946616"/>
            <a:chExt cx="1962551" cy="8763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E06CC4-6163-41D9-AF86-741D4C5A4740}"/>
                </a:ext>
              </a:extLst>
            </p:cNvPr>
            <p:cNvSpPr txBox="1"/>
            <p:nvPr/>
          </p:nvSpPr>
          <p:spPr>
            <a:xfrm>
              <a:off x="8299065" y="2946616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244449-E4C2-4E79-A9BA-BBDFEC86461D}"/>
                </a:ext>
              </a:extLst>
            </p:cNvPr>
            <p:cNvSpPr txBox="1"/>
            <p:nvPr/>
          </p:nvSpPr>
          <p:spPr>
            <a:xfrm>
              <a:off x="8299065" y="3176681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8" name="그룹 8">
            <a:extLst>
              <a:ext uri="{FF2B5EF4-FFF2-40B4-BE49-F238E27FC236}">
                <a16:creationId xmlns:a16="http://schemas.microsoft.com/office/drawing/2014/main" id="{F0238C6C-AE8A-438D-B67B-1BCD0E493A0F}"/>
              </a:ext>
            </a:extLst>
          </p:cNvPr>
          <p:cNvGrpSpPr/>
          <p:nvPr/>
        </p:nvGrpSpPr>
        <p:grpSpPr>
          <a:xfrm>
            <a:off x="8376890" y="4048251"/>
            <a:ext cx="2909033" cy="876396"/>
            <a:chOff x="8299065" y="3908753"/>
            <a:chExt cx="1962551" cy="8763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1DA1EB-9F1A-49B6-94EB-61B3A1864820}"/>
                </a:ext>
              </a:extLst>
            </p:cNvPr>
            <p:cNvSpPr txBox="1"/>
            <p:nvPr/>
          </p:nvSpPr>
          <p:spPr>
            <a:xfrm>
              <a:off x="8299065" y="3908753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66E7FA-B7C6-4A46-9F87-D5971E8CE6A9}"/>
                </a:ext>
              </a:extLst>
            </p:cNvPr>
            <p:cNvSpPr txBox="1"/>
            <p:nvPr/>
          </p:nvSpPr>
          <p:spPr>
            <a:xfrm>
              <a:off x="8299065" y="4138818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1" name="그룹 1">
            <a:extLst>
              <a:ext uri="{FF2B5EF4-FFF2-40B4-BE49-F238E27FC236}">
                <a16:creationId xmlns:a16="http://schemas.microsoft.com/office/drawing/2014/main" id="{6C7862C4-121A-4F95-B9D4-D71979C49AE3}"/>
              </a:ext>
            </a:extLst>
          </p:cNvPr>
          <p:cNvGrpSpPr/>
          <p:nvPr/>
        </p:nvGrpSpPr>
        <p:grpSpPr>
          <a:xfrm>
            <a:off x="8376890" y="5192108"/>
            <a:ext cx="2909033" cy="876396"/>
            <a:chOff x="8299065" y="5162924"/>
            <a:chExt cx="1962551" cy="8763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4FB28A-E410-4B77-8884-CFDC6563A0E4}"/>
                </a:ext>
              </a:extLst>
            </p:cNvPr>
            <p:cNvSpPr txBox="1"/>
            <p:nvPr/>
          </p:nvSpPr>
          <p:spPr>
            <a:xfrm>
              <a:off x="8299065" y="5162924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ADDB04-F1CD-4082-B86F-4DAAD2921953}"/>
                </a:ext>
              </a:extLst>
            </p:cNvPr>
            <p:cNvSpPr txBox="1"/>
            <p:nvPr/>
          </p:nvSpPr>
          <p:spPr>
            <a:xfrm>
              <a:off x="8299065" y="5392989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4" name="그룹 12">
            <a:extLst>
              <a:ext uri="{FF2B5EF4-FFF2-40B4-BE49-F238E27FC236}">
                <a16:creationId xmlns:a16="http://schemas.microsoft.com/office/drawing/2014/main" id="{72F70499-9448-40AC-9C2A-266F3B98CBF8}"/>
              </a:ext>
            </a:extLst>
          </p:cNvPr>
          <p:cNvGrpSpPr/>
          <p:nvPr/>
        </p:nvGrpSpPr>
        <p:grpSpPr>
          <a:xfrm>
            <a:off x="807397" y="1760537"/>
            <a:ext cx="3020236" cy="876396"/>
            <a:chOff x="1962361" y="1994004"/>
            <a:chExt cx="1962551" cy="8763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8F2EC3-265C-477A-85C8-3870E70C0EED}"/>
                </a:ext>
              </a:extLst>
            </p:cNvPr>
            <p:cNvSpPr txBox="1"/>
            <p:nvPr/>
          </p:nvSpPr>
          <p:spPr>
            <a:xfrm>
              <a:off x="1962361" y="1994004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B1BD08-7389-4973-BF5D-8FDFC6993D94}"/>
                </a:ext>
              </a:extLst>
            </p:cNvPr>
            <p:cNvSpPr txBox="1"/>
            <p:nvPr/>
          </p:nvSpPr>
          <p:spPr>
            <a:xfrm>
              <a:off x="1962361" y="2224069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7" name="그룹 13">
            <a:extLst>
              <a:ext uri="{FF2B5EF4-FFF2-40B4-BE49-F238E27FC236}">
                <a16:creationId xmlns:a16="http://schemas.microsoft.com/office/drawing/2014/main" id="{5CCE01A7-D475-4970-A705-9B58AFE26168}"/>
              </a:ext>
            </a:extLst>
          </p:cNvPr>
          <p:cNvGrpSpPr/>
          <p:nvPr/>
        </p:nvGrpSpPr>
        <p:grpSpPr>
          <a:xfrm>
            <a:off x="807397" y="2904394"/>
            <a:ext cx="3020236" cy="876396"/>
            <a:chOff x="1962361" y="2946616"/>
            <a:chExt cx="1962551" cy="8763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6F5CEF-9224-46D0-979E-BC9CD1DE82E6}"/>
                </a:ext>
              </a:extLst>
            </p:cNvPr>
            <p:cNvSpPr txBox="1"/>
            <p:nvPr/>
          </p:nvSpPr>
          <p:spPr>
            <a:xfrm>
              <a:off x="1962361" y="2946616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BB1B7E-869F-4D92-A722-294E1FB79362}"/>
                </a:ext>
              </a:extLst>
            </p:cNvPr>
            <p:cNvSpPr txBox="1"/>
            <p:nvPr/>
          </p:nvSpPr>
          <p:spPr>
            <a:xfrm>
              <a:off x="1962361" y="3176681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0" name="그룹 15">
            <a:extLst>
              <a:ext uri="{FF2B5EF4-FFF2-40B4-BE49-F238E27FC236}">
                <a16:creationId xmlns:a16="http://schemas.microsoft.com/office/drawing/2014/main" id="{425B9667-BF14-40A3-A45B-D37DF7323EA7}"/>
              </a:ext>
            </a:extLst>
          </p:cNvPr>
          <p:cNvGrpSpPr/>
          <p:nvPr/>
        </p:nvGrpSpPr>
        <p:grpSpPr>
          <a:xfrm>
            <a:off x="807397" y="4048251"/>
            <a:ext cx="3020236" cy="876396"/>
            <a:chOff x="1865081" y="3908753"/>
            <a:chExt cx="1962551" cy="87639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A403FF5-73B5-4FD2-9299-BEA5A09F8D1E}"/>
                </a:ext>
              </a:extLst>
            </p:cNvPr>
            <p:cNvSpPr txBox="1"/>
            <p:nvPr/>
          </p:nvSpPr>
          <p:spPr>
            <a:xfrm>
              <a:off x="1865081" y="3908753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8EFD1D-C361-4D8B-858C-618D2DEB0CF8}"/>
                </a:ext>
              </a:extLst>
            </p:cNvPr>
            <p:cNvSpPr txBox="1"/>
            <p:nvPr/>
          </p:nvSpPr>
          <p:spPr>
            <a:xfrm>
              <a:off x="1865081" y="4138818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3" name="그룹 14">
            <a:extLst>
              <a:ext uri="{FF2B5EF4-FFF2-40B4-BE49-F238E27FC236}">
                <a16:creationId xmlns:a16="http://schemas.microsoft.com/office/drawing/2014/main" id="{21ED3049-3A25-434F-A655-64C44AFD6B7A}"/>
              </a:ext>
            </a:extLst>
          </p:cNvPr>
          <p:cNvGrpSpPr/>
          <p:nvPr/>
        </p:nvGrpSpPr>
        <p:grpSpPr>
          <a:xfrm>
            <a:off x="807397" y="5192108"/>
            <a:ext cx="3020236" cy="876396"/>
            <a:chOff x="1962361" y="5162924"/>
            <a:chExt cx="1962551" cy="87639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5AD3C45-3289-4E66-B6DF-135D09C0F27F}"/>
                </a:ext>
              </a:extLst>
            </p:cNvPr>
            <p:cNvSpPr txBox="1"/>
            <p:nvPr/>
          </p:nvSpPr>
          <p:spPr>
            <a:xfrm>
              <a:off x="1962361" y="5162924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1ECC8D4-8BA9-439C-964B-BE2318AD9894}"/>
                </a:ext>
              </a:extLst>
            </p:cNvPr>
            <p:cNvSpPr txBox="1"/>
            <p:nvPr/>
          </p:nvSpPr>
          <p:spPr>
            <a:xfrm>
              <a:off x="1962361" y="5392989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8D626E1-D7EF-4C12-8C82-EBDE15E4EB89}"/>
              </a:ext>
            </a:extLst>
          </p:cNvPr>
          <p:cNvSpPr txBox="1"/>
          <p:nvPr/>
        </p:nvSpPr>
        <p:spPr>
          <a:xfrm>
            <a:off x="5123641" y="4960629"/>
            <a:ext cx="1962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Your Text Here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C89D72-4FC4-4F18-B76C-BFC4E98A23DD}"/>
              </a:ext>
            </a:extLst>
          </p:cNvPr>
          <p:cNvSpPr txBox="1"/>
          <p:nvPr/>
        </p:nvSpPr>
        <p:spPr>
          <a:xfrm>
            <a:off x="5123641" y="2501069"/>
            <a:ext cx="1962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PRESETATION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52" name="Freeform 18">
            <a:extLst>
              <a:ext uri="{FF2B5EF4-FFF2-40B4-BE49-F238E27FC236}">
                <a16:creationId xmlns:a16="http://schemas.microsoft.com/office/drawing/2014/main" id="{DB2A5965-8EAD-4088-BC28-BDEA68CE4D97}"/>
              </a:ext>
            </a:extLst>
          </p:cNvPr>
          <p:cNvSpPr/>
          <p:nvPr/>
        </p:nvSpPr>
        <p:spPr>
          <a:xfrm>
            <a:off x="7749146" y="4296858"/>
            <a:ext cx="381610" cy="30798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B07530F-DD8C-4390-85FF-092EF2E47725}"/>
              </a:ext>
            </a:extLst>
          </p:cNvPr>
          <p:cNvSpPr/>
          <p:nvPr/>
        </p:nvSpPr>
        <p:spPr>
          <a:xfrm>
            <a:off x="4017266" y="5474165"/>
            <a:ext cx="503815" cy="358825"/>
          </a:xfrm>
          <a:custGeom>
            <a:avLst/>
            <a:gdLst>
              <a:gd name="connsiteX0" fmla="*/ 198440 w 1527543"/>
              <a:gd name="connsiteY0" fmla="*/ 402253 h 1087940"/>
              <a:gd name="connsiteX1" fmla="*/ 120787 w 1527543"/>
              <a:gd name="connsiteY1" fmla="*/ 413034 h 1087940"/>
              <a:gd name="connsiteX2" fmla="*/ 74166 w 1527543"/>
              <a:gd name="connsiteY2" fmla="*/ 517350 h 1087940"/>
              <a:gd name="connsiteX3" fmla="*/ 139435 w 1527543"/>
              <a:gd name="connsiteY3" fmla="*/ 586698 h 1087940"/>
              <a:gd name="connsiteX4" fmla="*/ 279882 w 1527543"/>
              <a:gd name="connsiteY4" fmla="*/ 656630 h 1087940"/>
              <a:gd name="connsiteX5" fmla="*/ 284544 w 1527543"/>
              <a:gd name="connsiteY5" fmla="*/ 658379 h 1087940"/>
              <a:gd name="connsiteX6" fmla="*/ 363217 w 1527543"/>
              <a:gd name="connsiteY6" fmla="*/ 414783 h 1087940"/>
              <a:gd name="connsiteX7" fmla="*/ 276968 w 1527543"/>
              <a:gd name="connsiteY7" fmla="*/ 405459 h 1087940"/>
              <a:gd name="connsiteX8" fmla="*/ 198440 w 1527543"/>
              <a:gd name="connsiteY8" fmla="*/ 402253 h 1087940"/>
              <a:gd name="connsiteX9" fmla="*/ 472195 w 1527543"/>
              <a:gd name="connsiteY9" fmla="*/ 193915 h 1087940"/>
              <a:gd name="connsiteX10" fmla="*/ 737353 w 1527543"/>
              <a:gd name="connsiteY10" fmla="*/ 193915 h 1087940"/>
              <a:gd name="connsiteX11" fmla="*/ 999597 w 1527543"/>
              <a:gd name="connsiteY11" fmla="*/ 193915 h 1087940"/>
              <a:gd name="connsiteX12" fmla="*/ 1024073 w 1527543"/>
              <a:gd name="connsiteY12" fmla="*/ 232377 h 1087940"/>
              <a:gd name="connsiteX13" fmla="*/ 1032815 w 1527543"/>
              <a:gd name="connsiteY13" fmla="*/ 263264 h 1087940"/>
              <a:gd name="connsiteX14" fmla="*/ 1136547 w 1527543"/>
              <a:gd name="connsiteY14" fmla="*/ 436928 h 1087940"/>
              <a:gd name="connsiteX15" fmla="*/ 1170930 w 1527543"/>
              <a:gd name="connsiteY15" fmla="*/ 448583 h 1087940"/>
              <a:gd name="connsiteX16" fmla="*/ 1314873 w 1527543"/>
              <a:gd name="connsiteY16" fmla="*/ 408955 h 1087940"/>
              <a:gd name="connsiteX17" fmla="*/ 1411029 w 1527543"/>
              <a:gd name="connsiteY17" fmla="*/ 246947 h 1087940"/>
              <a:gd name="connsiteX18" fmla="*/ 1475716 w 1527543"/>
              <a:gd name="connsiteY18" fmla="*/ 205570 h 1087940"/>
              <a:gd name="connsiteX19" fmla="*/ 1525251 w 1527543"/>
              <a:gd name="connsiteY19" fmla="*/ 211398 h 1087940"/>
              <a:gd name="connsiteX20" fmla="*/ 1504271 w 1527543"/>
              <a:gd name="connsiteY20" fmla="*/ 258019 h 1087940"/>
              <a:gd name="connsiteX21" fmla="*/ 1443664 w 1527543"/>
              <a:gd name="connsiteY21" fmla="*/ 476556 h 1087940"/>
              <a:gd name="connsiteX22" fmla="*/ 1440167 w 1527543"/>
              <a:gd name="connsiteY22" fmla="*/ 598354 h 1087940"/>
              <a:gd name="connsiteX23" fmla="*/ 1251352 w 1527543"/>
              <a:gd name="connsiteY23" fmla="*/ 808149 h 1087940"/>
              <a:gd name="connsiteX24" fmla="*/ 1239696 w 1527543"/>
              <a:gd name="connsiteY24" fmla="*/ 809314 h 1087940"/>
              <a:gd name="connsiteX25" fmla="*/ 1059622 w 1527543"/>
              <a:gd name="connsiteY25" fmla="*/ 1047082 h 1087940"/>
              <a:gd name="connsiteX26" fmla="*/ 901110 w 1527543"/>
              <a:gd name="connsiteY26" fmla="*/ 1082631 h 1087940"/>
              <a:gd name="connsiteX27" fmla="*/ 533968 w 1527543"/>
              <a:gd name="connsiteY27" fmla="*/ 1058155 h 1087940"/>
              <a:gd name="connsiteX28" fmla="*/ 277551 w 1527543"/>
              <a:gd name="connsiteY28" fmla="*/ 715490 h 1087940"/>
              <a:gd name="connsiteX29" fmla="*/ 36869 w 1527543"/>
              <a:gd name="connsiteY29" fmla="*/ 555229 h 1087940"/>
              <a:gd name="connsiteX30" fmla="*/ 155 w 1527543"/>
              <a:gd name="connsiteY30" fmla="*/ 474225 h 1087940"/>
              <a:gd name="connsiteX31" fmla="*/ 66007 w 1527543"/>
              <a:gd name="connsiteY31" fmla="*/ 380983 h 1087940"/>
              <a:gd name="connsiteX32" fmla="*/ 271140 w 1527543"/>
              <a:gd name="connsiteY32" fmla="*/ 351261 h 1087940"/>
              <a:gd name="connsiteX33" fmla="*/ 374290 w 1527543"/>
              <a:gd name="connsiteY33" fmla="*/ 358255 h 1087940"/>
              <a:gd name="connsiteX34" fmla="*/ 391773 w 1527543"/>
              <a:gd name="connsiteY34" fmla="*/ 359420 h 1087940"/>
              <a:gd name="connsiteX35" fmla="*/ 441891 w 1527543"/>
              <a:gd name="connsiteY35" fmla="*/ 270840 h 1087940"/>
              <a:gd name="connsiteX36" fmla="*/ 448301 w 1527543"/>
              <a:gd name="connsiteY36" fmla="*/ 218391 h 1087940"/>
              <a:gd name="connsiteX37" fmla="*/ 472195 w 1527543"/>
              <a:gd name="connsiteY37" fmla="*/ 193915 h 1087940"/>
              <a:gd name="connsiteX38" fmla="*/ 711128 w 1527543"/>
              <a:gd name="connsiteY38" fmla="*/ 1020 h 1087940"/>
              <a:gd name="connsiteX39" fmla="*/ 778146 w 1527543"/>
              <a:gd name="connsiteY39" fmla="*/ 1602 h 1087940"/>
              <a:gd name="connsiteX40" fmla="*/ 792133 w 1527543"/>
              <a:gd name="connsiteY40" fmla="*/ 35403 h 1087940"/>
              <a:gd name="connsiteX41" fmla="*/ 782808 w 1527543"/>
              <a:gd name="connsiteY41" fmla="*/ 46476 h 1087940"/>
              <a:gd name="connsiteX42" fmla="*/ 779895 w 1527543"/>
              <a:gd name="connsiteY42" fmla="*/ 79693 h 1087940"/>
              <a:gd name="connsiteX43" fmla="*/ 804371 w 1527543"/>
              <a:gd name="connsiteY43" fmla="*/ 89017 h 1087940"/>
              <a:gd name="connsiteX44" fmla="*/ 998431 w 1527543"/>
              <a:gd name="connsiteY44" fmla="*/ 178180 h 1087940"/>
              <a:gd name="connsiteX45" fmla="*/ 468115 w 1527543"/>
              <a:gd name="connsiteY45" fmla="*/ 178180 h 1087940"/>
              <a:gd name="connsiteX46" fmla="*/ 479770 w 1527543"/>
              <a:gd name="connsiteY46" fmla="*/ 161280 h 1087940"/>
              <a:gd name="connsiteX47" fmla="*/ 681408 w 1527543"/>
              <a:gd name="connsiteY47" fmla="*/ 87269 h 1087940"/>
              <a:gd name="connsiteX48" fmla="*/ 703552 w 1527543"/>
              <a:gd name="connsiteY48" fmla="*/ 77362 h 1087940"/>
              <a:gd name="connsiteX49" fmla="*/ 693645 w 1527543"/>
              <a:gd name="connsiteY49" fmla="*/ 45892 h 1087940"/>
              <a:gd name="connsiteX50" fmla="*/ 670335 w 1527543"/>
              <a:gd name="connsiteY50" fmla="*/ 16172 h 1087940"/>
              <a:gd name="connsiteX51" fmla="*/ 711128 w 1527543"/>
              <a:gd name="connsiteY51" fmla="*/ 1020 h 108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27543" h="1087940">
                <a:moveTo>
                  <a:pt x="198440" y="402253"/>
                </a:moveTo>
                <a:cubicBezTo>
                  <a:pt x="172362" y="402982"/>
                  <a:pt x="146429" y="406041"/>
                  <a:pt x="120787" y="413034"/>
                </a:cubicBezTo>
                <a:cubicBezTo>
                  <a:pt x="65424" y="428186"/>
                  <a:pt x="48524" y="465483"/>
                  <a:pt x="74166" y="517350"/>
                </a:cubicBezTo>
                <a:cubicBezTo>
                  <a:pt x="89317" y="547070"/>
                  <a:pt x="113211" y="568050"/>
                  <a:pt x="139435" y="586698"/>
                </a:cubicBezTo>
                <a:cubicBezTo>
                  <a:pt x="182560" y="617585"/>
                  <a:pt x="230930" y="637982"/>
                  <a:pt x="279882" y="656630"/>
                </a:cubicBezTo>
                <a:cubicBezTo>
                  <a:pt x="281630" y="657213"/>
                  <a:pt x="283379" y="657796"/>
                  <a:pt x="284544" y="658379"/>
                </a:cubicBezTo>
                <a:cubicBezTo>
                  <a:pt x="299113" y="572712"/>
                  <a:pt x="327669" y="491708"/>
                  <a:pt x="363217" y="414783"/>
                </a:cubicBezTo>
                <a:cubicBezTo>
                  <a:pt x="334079" y="411869"/>
                  <a:pt x="305524" y="407790"/>
                  <a:pt x="276968" y="405459"/>
                </a:cubicBezTo>
                <a:cubicBezTo>
                  <a:pt x="250743" y="403128"/>
                  <a:pt x="224519" y="401525"/>
                  <a:pt x="198440" y="402253"/>
                </a:cubicBezTo>
                <a:close/>
                <a:moveTo>
                  <a:pt x="472195" y="193915"/>
                </a:moveTo>
                <a:cubicBezTo>
                  <a:pt x="560775" y="193915"/>
                  <a:pt x="648772" y="193915"/>
                  <a:pt x="737353" y="193915"/>
                </a:cubicBezTo>
                <a:cubicBezTo>
                  <a:pt x="824767" y="193915"/>
                  <a:pt x="912182" y="193332"/>
                  <a:pt x="999597" y="193915"/>
                </a:cubicBezTo>
                <a:cubicBezTo>
                  <a:pt x="1032232" y="193915"/>
                  <a:pt x="1038059" y="202657"/>
                  <a:pt x="1024073" y="232377"/>
                </a:cubicBezTo>
                <a:cubicBezTo>
                  <a:pt x="1017080" y="247529"/>
                  <a:pt x="1026987" y="254522"/>
                  <a:pt x="1032815" y="263264"/>
                </a:cubicBezTo>
                <a:cubicBezTo>
                  <a:pt x="1070695" y="319210"/>
                  <a:pt x="1105660" y="376903"/>
                  <a:pt x="1136547" y="436928"/>
                </a:cubicBezTo>
                <a:cubicBezTo>
                  <a:pt x="1149368" y="441590"/>
                  <a:pt x="1160440" y="445087"/>
                  <a:pt x="1170930" y="448583"/>
                </a:cubicBezTo>
                <a:cubicBezTo>
                  <a:pt x="1227458" y="466649"/>
                  <a:pt x="1275245" y="454993"/>
                  <a:pt x="1314873" y="408955"/>
                </a:cubicBezTo>
                <a:cubicBezTo>
                  <a:pt x="1356249" y="360003"/>
                  <a:pt x="1388301" y="305806"/>
                  <a:pt x="1411029" y="246947"/>
                </a:cubicBezTo>
                <a:cubicBezTo>
                  <a:pt x="1423850" y="213146"/>
                  <a:pt x="1441916" y="200908"/>
                  <a:pt x="1475716" y="205570"/>
                </a:cubicBezTo>
                <a:cubicBezTo>
                  <a:pt x="1492616" y="207901"/>
                  <a:pt x="1516509" y="197411"/>
                  <a:pt x="1525251" y="211398"/>
                </a:cubicBezTo>
                <a:cubicBezTo>
                  <a:pt x="1534575" y="226550"/>
                  <a:pt x="1513013" y="241119"/>
                  <a:pt x="1504271" y="258019"/>
                </a:cubicBezTo>
                <a:cubicBezTo>
                  <a:pt x="1465226" y="325620"/>
                  <a:pt x="1441332" y="397300"/>
                  <a:pt x="1443664" y="476556"/>
                </a:cubicBezTo>
                <a:cubicBezTo>
                  <a:pt x="1445412" y="516767"/>
                  <a:pt x="1442498" y="557560"/>
                  <a:pt x="1440167" y="598354"/>
                </a:cubicBezTo>
                <a:cubicBezTo>
                  <a:pt x="1432591" y="719569"/>
                  <a:pt x="1340514" y="783090"/>
                  <a:pt x="1251352" y="808149"/>
                </a:cubicBezTo>
                <a:cubicBezTo>
                  <a:pt x="1246690" y="809314"/>
                  <a:pt x="1243192" y="809897"/>
                  <a:pt x="1239696" y="809314"/>
                </a:cubicBezTo>
                <a:cubicBezTo>
                  <a:pt x="1232120" y="922371"/>
                  <a:pt x="1169182" y="1005123"/>
                  <a:pt x="1059622" y="1047082"/>
                </a:cubicBezTo>
                <a:cubicBezTo>
                  <a:pt x="1008338" y="1066314"/>
                  <a:pt x="955307" y="1078552"/>
                  <a:pt x="901110" y="1082631"/>
                </a:cubicBezTo>
                <a:cubicBezTo>
                  <a:pt x="777564" y="1092538"/>
                  <a:pt x="654600" y="1090790"/>
                  <a:pt x="533968" y="1058155"/>
                </a:cubicBezTo>
                <a:cubicBezTo>
                  <a:pt x="357972" y="1010951"/>
                  <a:pt x="266478" y="887988"/>
                  <a:pt x="277551" y="715490"/>
                </a:cubicBezTo>
                <a:cubicBezTo>
                  <a:pt x="188971" y="675279"/>
                  <a:pt x="102721" y="629823"/>
                  <a:pt x="36869" y="555229"/>
                </a:cubicBezTo>
                <a:cubicBezTo>
                  <a:pt x="16472" y="531918"/>
                  <a:pt x="1903" y="505694"/>
                  <a:pt x="155" y="474225"/>
                </a:cubicBezTo>
                <a:cubicBezTo>
                  <a:pt x="-2176" y="432848"/>
                  <a:pt x="21717" y="399048"/>
                  <a:pt x="66007" y="380983"/>
                </a:cubicBezTo>
                <a:cubicBezTo>
                  <a:pt x="129529" y="354758"/>
                  <a:pt x="196546" y="353592"/>
                  <a:pt x="271140" y="351261"/>
                </a:cubicBezTo>
                <a:cubicBezTo>
                  <a:pt x="300861" y="353010"/>
                  <a:pt x="337576" y="354758"/>
                  <a:pt x="374290" y="358255"/>
                </a:cubicBezTo>
                <a:cubicBezTo>
                  <a:pt x="379534" y="358838"/>
                  <a:pt x="385945" y="358255"/>
                  <a:pt x="391773" y="359420"/>
                </a:cubicBezTo>
                <a:cubicBezTo>
                  <a:pt x="407508" y="329116"/>
                  <a:pt x="424408" y="299978"/>
                  <a:pt x="441891" y="270840"/>
                </a:cubicBezTo>
                <a:cubicBezTo>
                  <a:pt x="452380" y="253940"/>
                  <a:pt x="461121" y="240536"/>
                  <a:pt x="448301" y="218391"/>
                </a:cubicBezTo>
                <a:cubicBezTo>
                  <a:pt x="434897" y="195080"/>
                  <a:pt x="455877" y="193915"/>
                  <a:pt x="472195" y="193915"/>
                </a:cubicBezTo>
                <a:close/>
                <a:moveTo>
                  <a:pt x="711128" y="1020"/>
                </a:moveTo>
                <a:cubicBezTo>
                  <a:pt x="733857" y="-146"/>
                  <a:pt x="756001" y="-729"/>
                  <a:pt x="778146" y="1602"/>
                </a:cubicBezTo>
                <a:cubicBezTo>
                  <a:pt x="803788" y="3933"/>
                  <a:pt x="807867" y="15006"/>
                  <a:pt x="792133" y="35403"/>
                </a:cubicBezTo>
                <a:cubicBezTo>
                  <a:pt x="789219" y="39482"/>
                  <a:pt x="785722" y="42396"/>
                  <a:pt x="782808" y="46476"/>
                </a:cubicBezTo>
                <a:cubicBezTo>
                  <a:pt x="774650" y="56965"/>
                  <a:pt x="775815" y="68037"/>
                  <a:pt x="779895" y="79693"/>
                </a:cubicBezTo>
                <a:cubicBezTo>
                  <a:pt x="784557" y="92514"/>
                  <a:pt x="795047" y="89017"/>
                  <a:pt x="804371" y="89017"/>
                </a:cubicBezTo>
                <a:cubicBezTo>
                  <a:pt x="882461" y="88434"/>
                  <a:pt x="941903" y="128062"/>
                  <a:pt x="998431" y="178180"/>
                </a:cubicBezTo>
                <a:cubicBezTo>
                  <a:pt x="821854" y="178180"/>
                  <a:pt x="645276" y="178180"/>
                  <a:pt x="468115" y="178180"/>
                </a:cubicBezTo>
                <a:cubicBezTo>
                  <a:pt x="466949" y="166525"/>
                  <a:pt x="474526" y="164194"/>
                  <a:pt x="479770" y="161280"/>
                </a:cubicBezTo>
                <a:cubicBezTo>
                  <a:pt x="542127" y="123400"/>
                  <a:pt x="603900" y="84938"/>
                  <a:pt x="681408" y="87269"/>
                </a:cubicBezTo>
                <a:cubicBezTo>
                  <a:pt x="690149" y="87851"/>
                  <a:pt x="700056" y="87851"/>
                  <a:pt x="703552" y="77362"/>
                </a:cubicBezTo>
                <a:cubicBezTo>
                  <a:pt x="707049" y="65124"/>
                  <a:pt x="702970" y="54634"/>
                  <a:pt x="693645" y="45892"/>
                </a:cubicBezTo>
                <a:cubicBezTo>
                  <a:pt x="684321" y="37151"/>
                  <a:pt x="665090" y="31324"/>
                  <a:pt x="670335" y="16172"/>
                </a:cubicBezTo>
                <a:cubicBezTo>
                  <a:pt x="676163" y="-729"/>
                  <a:pt x="695977" y="1602"/>
                  <a:pt x="711128" y="102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58" name="Graphic 47">
            <a:extLst>
              <a:ext uri="{FF2B5EF4-FFF2-40B4-BE49-F238E27FC236}">
                <a16:creationId xmlns:a16="http://schemas.microsoft.com/office/drawing/2014/main" id="{5FC65C4C-445F-4EFA-95E8-EFAB5595034C}"/>
              </a:ext>
            </a:extLst>
          </p:cNvPr>
          <p:cNvGrpSpPr/>
          <p:nvPr/>
        </p:nvGrpSpPr>
        <p:grpSpPr>
          <a:xfrm>
            <a:off x="4055514" y="4350626"/>
            <a:ext cx="434072" cy="315118"/>
            <a:chOff x="8760856" y="1002161"/>
            <a:chExt cx="1223617" cy="888296"/>
          </a:xfrm>
          <a:solidFill>
            <a:schemeClr val="bg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03D12ED-1FC0-4858-BEC0-0F2BD43A59D5}"/>
                </a:ext>
              </a:extLst>
            </p:cNvPr>
            <p:cNvSpPr/>
            <p:nvPr/>
          </p:nvSpPr>
          <p:spPr>
            <a:xfrm>
              <a:off x="8760856" y="1002161"/>
              <a:ext cx="1223617" cy="888296"/>
            </a:xfrm>
            <a:custGeom>
              <a:avLst/>
              <a:gdLst>
                <a:gd name="connsiteX0" fmla="*/ 1212488 w 1223617"/>
                <a:gd name="connsiteY0" fmla="*/ 247015 h 888296"/>
                <a:gd name="connsiteX1" fmla="*/ 1204868 w 1223617"/>
                <a:gd name="connsiteY1" fmla="*/ 335598 h 888296"/>
                <a:gd name="connsiteX2" fmla="*/ 1102950 w 1223617"/>
                <a:gd name="connsiteY2" fmla="*/ 640398 h 888296"/>
                <a:gd name="connsiteX3" fmla="*/ 610508 w 1223617"/>
                <a:gd name="connsiteY3" fmla="*/ 888048 h 888296"/>
                <a:gd name="connsiteX4" fmla="*/ 603840 w 1223617"/>
                <a:gd name="connsiteY4" fmla="*/ 876618 h 888296"/>
                <a:gd name="connsiteX5" fmla="*/ 605745 w 1223617"/>
                <a:gd name="connsiteY5" fmla="*/ 844233 h 888296"/>
                <a:gd name="connsiteX6" fmla="*/ 620033 w 1223617"/>
                <a:gd name="connsiteY6" fmla="*/ 838518 h 888296"/>
                <a:gd name="connsiteX7" fmla="*/ 788625 w 1223617"/>
                <a:gd name="connsiteY7" fmla="*/ 813753 h 888296"/>
                <a:gd name="connsiteX8" fmla="*/ 1099140 w 1223617"/>
                <a:gd name="connsiteY8" fmla="*/ 528955 h 888296"/>
                <a:gd name="connsiteX9" fmla="*/ 1158195 w 1223617"/>
                <a:gd name="connsiteY9" fmla="*/ 63183 h 888296"/>
                <a:gd name="connsiteX10" fmla="*/ 651465 w 1223617"/>
                <a:gd name="connsiteY10" fmla="*/ 247015 h 888296"/>
                <a:gd name="connsiteX11" fmla="*/ 523830 w 1223617"/>
                <a:gd name="connsiteY11" fmla="*/ 758508 h 888296"/>
                <a:gd name="connsiteX12" fmla="*/ 464775 w 1223617"/>
                <a:gd name="connsiteY12" fmla="*/ 735648 h 888296"/>
                <a:gd name="connsiteX13" fmla="*/ 461918 w 1223617"/>
                <a:gd name="connsiteY13" fmla="*/ 565150 h 888296"/>
                <a:gd name="connsiteX14" fmla="*/ 338093 w 1223617"/>
                <a:gd name="connsiteY14" fmla="*/ 303213 h 888296"/>
                <a:gd name="connsiteX15" fmla="*/ 48533 w 1223617"/>
                <a:gd name="connsiteY15" fmla="*/ 212725 h 888296"/>
                <a:gd name="connsiteX16" fmla="*/ 36150 w 1223617"/>
                <a:gd name="connsiteY16" fmla="*/ 317500 h 888296"/>
                <a:gd name="connsiteX17" fmla="*/ 47580 w 1223617"/>
                <a:gd name="connsiteY17" fmla="*/ 432753 h 888296"/>
                <a:gd name="connsiteX18" fmla="*/ 148545 w 1223617"/>
                <a:gd name="connsiteY18" fmla="*/ 639445 h 888296"/>
                <a:gd name="connsiteX19" fmla="*/ 250463 w 1223617"/>
                <a:gd name="connsiteY19" fmla="*/ 711835 h 888296"/>
                <a:gd name="connsiteX20" fmla="*/ 411435 w 1223617"/>
                <a:gd name="connsiteY20" fmla="*/ 755650 h 888296"/>
                <a:gd name="connsiteX21" fmla="*/ 372383 w 1223617"/>
                <a:gd name="connsiteY21" fmla="*/ 773748 h 888296"/>
                <a:gd name="connsiteX22" fmla="*/ 123780 w 1223617"/>
                <a:gd name="connsiteY22" fmla="*/ 664210 h 888296"/>
                <a:gd name="connsiteX23" fmla="*/ 2813 w 1223617"/>
                <a:gd name="connsiteY23" fmla="*/ 365125 h 888296"/>
                <a:gd name="connsiteX24" fmla="*/ 1860 w 1223617"/>
                <a:gd name="connsiteY24" fmla="*/ 175578 h 888296"/>
                <a:gd name="connsiteX25" fmla="*/ 479063 w 1223617"/>
                <a:gd name="connsiteY25" fmla="*/ 424180 h 888296"/>
                <a:gd name="connsiteX26" fmla="*/ 505733 w 1223617"/>
                <a:gd name="connsiteY26" fmla="*/ 374650 h 888296"/>
                <a:gd name="connsiteX27" fmla="*/ 997223 w 1223617"/>
                <a:gd name="connsiteY27" fmla="*/ 6033 h 888296"/>
                <a:gd name="connsiteX28" fmla="*/ 1221060 w 1223617"/>
                <a:gd name="connsiteY28" fmla="*/ 8890 h 888296"/>
                <a:gd name="connsiteX29" fmla="*/ 1212488 w 1223617"/>
                <a:gd name="connsiteY29" fmla="*/ 247015 h 88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23617" h="888296">
                  <a:moveTo>
                    <a:pt x="1212488" y="247015"/>
                  </a:moveTo>
                  <a:cubicBezTo>
                    <a:pt x="1209630" y="291783"/>
                    <a:pt x="1205820" y="327025"/>
                    <a:pt x="1204868" y="335598"/>
                  </a:cubicBezTo>
                  <a:cubicBezTo>
                    <a:pt x="1188675" y="438468"/>
                    <a:pt x="1154385" y="548958"/>
                    <a:pt x="1102950" y="640398"/>
                  </a:cubicBezTo>
                  <a:cubicBezTo>
                    <a:pt x="994365" y="829945"/>
                    <a:pt x="817200" y="892810"/>
                    <a:pt x="610508" y="888048"/>
                  </a:cubicBezTo>
                  <a:cubicBezTo>
                    <a:pt x="606698" y="881380"/>
                    <a:pt x="603840" y="879475"/>
                    <a:pt x="603840" y="876618"/>
                  </a:cubicBezTo>
                  <a:cubicBezTo>
                    <a:pt x="603840" y="866140"/>
                    <a:pt x="604793" y="854710"/>
                    <a:pt x="605745" y="844233"/>
                  </a:cubicBezTo>
                  <a:cubicBezTo>
                    <a:pt x="611460" y="841375"/>
                    <a:pt x="616223" y="838518"/>
                    <a:pt x="620033" y="838518"/>
                  </a:cubicBezTo>
                  <a:cubicBezTo>
                    <a:pt x="676230" y="829945"/>
                    <a:pt x="734333" y="828040"/>
                    <a:pt x="788625" y="813753"/>
                  </a:cubicBezTo>
                  <a:cubicBezTo>
                    <a:pt x="941025" y="773748"/>
                    <a:pt x="1040085" y="672783"/>
                    <a:pt x="1099140" y="528955"/>
                  </a:cubicBezTo>
                  <a:cubicBezTo>
                    <a:pt x="1151528" y="402273"/>
                    <a:pt x="1181055" y="173673"/>
                    <a:pt x="1158195" y="63183"/>
                  </a:cubicBezTo>
                  <a:cubicBezTo>
                    <a:pt x="965790" y="59373"/>
                    <a:pt x="791483" y="106998"/>
                    <a:pt x="651465" y="247015"/>
                  </a:cubicBezTo>
                  <a:cubicBezTo>
                    <a:pt x="507638" y="390843"/>
                    <a:pt x="491445" y="570865"/>
                    <a:pt x="523830" y="758508"/>
                  </a:cubicBezTo>
                  <a:cubicBezTo>
                    <a:pt x="487635" y="780415"/>
                    <a:pt x="466680" y="773748"/>
                    <a:pt x="464775" y="735648"/>
                  </a:cubicBezTo>
                  <a:cubicBezTo>
                    <a:pt x="461918" y="678498"/>
                    <a:pt x="456203" y="621348"/>
                    <a:pt x="461918" y="565150"/>
                  </a:cubicBezTo>
                  <a:cubicBezTo>
                    <a:pt x="473348" y="450850"/>
                    <a:pt x="423818" y="367983"/>
                    <a:pt x="338093" y="303213"/>
                  </a:cubicBezTo>
                  <a:cubicBezTo>
                    <a:pt x="253320" y="239395"/>
                    <a:pt x="152355" y="218440"/>
                    <a:pt x="48533" y="212725"/>
                  </a:cubicBezTo>
                  <a:cubicBezTo>
                    <a:pt x="40913" y="212725"/>
                    <a:pt x="36150" y="307975"/>
                    <a:pt x="36150" y="317500"/>
                  </a:cubicBezTo>
                  <a:cubicBezTo>
                    <a:pt x="36150" y="355600"/>
                    <a:pt x="39960" y="394653"/>
                    <a:pt x="47580" y="432753"/>
                  </a:cubicBezTo>
                  <a:cubicBezTo>
                    <a:pt x="63773" y="508000"/>
                    <a:pt x="95205" y="582295"/>
                    <a:pt x="148545" y="639445"/>
                  </a:cubicBezTo>
                  <a:cubicBezTo>
                    <a:pt x="177120" y="669925"/>
                    <a:pt x="211410" y="695643"/>
                    <a:pt x="250463" y="711835"/>
                  </a:cubicBezTo>
                  <a:cubicBezTo>
                    <a:pt x="302850" y="733743"/>
                    <a:pt x="360000" y="728980"/>
                    <a:pt x="411435" y="755650"/>
                  </a:cubicBezTo>
                  <a:cubicBezTo>
                    <a:pt x="398100" y="762318"/>
                    <a:pt x="385718" y="773748"/>
                    <a:pt x="372383" y="773748"/>
                  </a:cubicBezTo>
                  <a:cubicBezTo>
                    <a:pt x="275228" y="770890"/>
                    <a:pt x="190455" y="739458"/>
                    <a:pt x="123780" y="664210"/>
                  </a:cubicBezTo>
                  <a:cubicBezTo>
                    <a:pt x="47580" y="579438"/>
                    <a:pt x="12338" y="476568"/>
                    <a:pt x="2813" y="365125"/>
                  </a:cubicBezTo>
                  <a:cubicBezTo>
                    <a:pt x="-2902" y="305118"/>
                    <a:pt x="1860" y="243205"/>
                    <a:pt x="1860" y="175578"/>
                  </a:cubicBezTo>
                  <a:cubicBezTo>
                    <a:pt x="204743" y="177483"/>
                    <a:pt x="377145" y="223203"/>
                    <a:pt x="479063" y="424180"/>
                  </a:cubicBezTo>
                  <a:cubicBezTo>
                    <a:pt x="490493" y="404178"/>
                    <a:pt x="500018" y="389890"/>
                    <a:pt x="505733" y="374650"/>
                  </a:cubicBezTo>
                  <a:cubicBezTo>
                    <a:pt x="576218" y="170815"/>
                    <a:pt x="793388" y="43180"/>
                    <a:pt x="997223" y="6033"/>
                  </a:cubicBezTo>
                  <a:cubicBezTo>
                    <a:pt x="1071518" y="-7303"/>
                    <a:pt x="1145813" y="5080"/>
                    <a:pt x="1221060" y="8890"/>
                  </a:cubicBezTo>
                  <a:cubicBezTo>
                    <a:pt x="1227728" y="9843"/>
                    <a:pt x="1220108" y="149860"/>
                    <a:pt x="1212488" y="2470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CDC43F5-C2BF-408A-B491-3821364245DC}"/>
                </a:ext>
              </a:extLst>
            </p:cNvPr>
            <p:cNvSpPr/>
            <p:nvPr/>
          </p:nvSpPr>
          <p:spPr>
            <a:xfrm>
              <a:off x="9363149" y="1126688"/>
              <a:ext cx="512093" cy="637050"/>
            </a:xfrm>
            <a:custGeom>
              <a:avLst/>
              <a:gdLst>
                <a:gd name="connsiteX0" fmla="*/ 168235 w 512093"/>
                <a:gd name="connsiteY0" fmla="*/ 501583 h 637050"/>
                <a:gd name="connsiteX1" fmla="*/ 284440 w 512093"/>
                <a:gd name="connsiteY1" fmla="*/ 500631 h 637050"/>
                <a:gd name="connsiteX2" fmla="*/ 396835 w 512093"/>
                <a:gd name="connsiteY2" fmla="*/ 484438 h 637050"/>
                <a:gd name="connsiteX3" fmla="*/ 149185 w 512093"/>
                <a:gd name="connsiteY3" fmla="*/ 521586 h 637050"/>
                <a:gd name="connsiteX4" fmla="*/ 73938 w 512093"/>
                <a:gd name="connsiteY4" fmla="*/ 598738 h 637050"/>
                <a:gd name="connsiteX5" fmla="*/ 42505 w 512093"/>
                <a:gd name="connsiteY5" fmla="*/ 636838 h 637050"/>
                <a:gd name="connsiteX6" fmla="*/ 18693 w 512093"/>
                <a:gd name="connsiteY6" fmla="*/ 567306 h 637050"/>
                <a:gd name="connsiteX7" fmla="*/ 42505 w 512093"/>
                <a:gd name="connsiteY7" fmla="*/ 389188 h 637050"/>
                <a:gd name="connsiteX8" fmla="*/ 38695 w 512093"/>
                <a:gd name="connsiteY8" fmla="*/ 227263 h 637050"/>
                <a:gd name="connsiteX9" fmla="*/ 70128 w 512093"/>
                <a:gd name="connsiteY9" fmla="*/ 430146 h 637050"/>
                <a:gd name="connsiteX10" fmla="*/ 92035 w 512093"/>
                <a:gd name="connsiteY10" fmla="*/ 435861 h 637050"/>
                <a:gd name="connsiteX11" fmla="*/ 154900 w 512093"/>
                <a:gd name="connsiteY11" fmla="*/ 310131 h 637050"/>
                <a:gd name="connsiteX12" fmla="*/ 148233 w 512093"/>
                <a:gd name="connsiteY12" fmla="*/ 127251 h 637050"/>
                <a:gd name="connsiteX13" fmla="*/ 164425 w 512093"/>
                <a:gd name="connsiteY13" fmla="*/ 278698 h 637050"/>
                <a:gd name="connsiteX14" fmla="*/ 169188 w 512093"/>
                <a:gd name="connsiteY14" fmla="*/ 297748 h 637050"/>
                <a:gd name="connsiteX15" fmla="*/ 231100 w 512093"/>
                <a:gd name="connsiteY15" fmla="*/ 245361 h 637050"/>
                <a:gd name="connsiteX16" fmla="*/ 263485 w 512093"/>
                <a:gd name="connsiteY16" fmla="*/ 179638 h 637050"/>
                <a:gd name="connsiteX17" fmla="*/ 266343 w 512093"/>
                <a:gd name="connsiteY17" fmla="*/ 31048 h 637050"/>
                <a:gd name="connsiteX18" fmla="*/ 277773 w 512093"/>
                <a:gd name="connsiteY18" fmla="*/ 183448 h 637050"/>
                <a:gd name="connsiteX19" fmla="*/ 478750 w 512093"/>
                <a:gd name="connsiteY19" fmla="*/ 3426 h 637050"/>
                <a:gd name="connsiteX20" fmla="*/ 483513 w 512093"/>
                <a:gd name="connsiteY20" fmla="*/ 8188 h 637050"/>
                <a:gd name="connsiteX21" fmla="*/ 327303 w 512093"/>
                <a:gd name="connsiteY21" fmla="*/ 234883 h 637050"/>
                <a:gd name="connsiteX22" fmla="*/ 512088 w 512093"/>
                <a:gd name="connsiteY22" fmla="*/ 202498 h 637050"/>
                <a:gd name="connsiteX23" fmla="*/ 355878 w 512093"/>
                <a:gd name="connsiteY23" fmla="*/ 259648 h 637050"/>
                <a:gd name="connsiteX24" fmla="*/ 248245 w 512093"/>
                <a:gd name="connsiteY24" fmla="*/ 358708 h 637050"/>
                <a:gd name="connsiteX25" fmla="*/ 462558 w 512093"/>
                <a:gd name="connsiteY25" fmla="*/ 353946 h 637050"/>
                <a:gd name="connsiteX26" fmla="*/ 292060 w 512093"/>
                <a:gd name="connsiteY26" fmla="*/ 395856 h 637050"/>
                <a:gd name="connsiteX27" fmla="*/ 154900 w 512093"/>
                <a:gd name="connsiteY27" fmla="*/ 484438 h 637050"/>
                <a:gd name="connsiteX28" fmla="*/ 168235 w 512093"/>
                <a:gd name="connsiteY28" fmla="*/ 501583 h 63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2093" h="637050">
                  <a:moveTo>
                    <a:pt x="168235" y="501583"/>
                  </a:moveTo>
                  <a:cubicBezTo>
                    <a:pt x="207288" y="501583"/>
                    <a:pt x="245388" y="503488"/>
                    <a:pt x="284440" y="500631"/>
                  </a:cubicBezTo>
                  <a:cubicBezTo>
                    <a:pt x="321588" y="497773"/>
                    <a:pt x="358735" y="490153"/>
                    <a:pt x="396835" y="484438"/>
                  </a:cubicBezTo>
                  <a:cubicBezTo>
                    <a:pt x="397788" y="490153"/>
                    <a:pt x="262533" y="521586"/>
                    <a:pt x="149185" y="521586"/>
                  </a:cubicBezTo>
                  <a:cubicBezTo>
                    <a:pt x="130135" y="521586"/>
                    <a:pt x="112990" y="533968"/>
                    <a:pt x="73938" y="598738"/>
                  </a:cubicBezTo>
                  <a:cubicBezTo>
                    <a:pt x="65365" y="613026"/>
                    <a:pt x="53935" y="639696"/>
                    <a:pt x="42505" y="636838"/>
                  </a:cubicBezTo>
                  <a:cubicBezTo>
                    <a:pt x="3453" y="616836"/>
                    <a:pt x="-17502" y="618741"/>
                    <a:pt x="18693" y="567306"/>
                  </a:cubicBezTo>
                  <a:cubicBezTo>
                    <a:pt x="59650" y="511108"/>
                    <a:pt x="58698" y="453958"/>
                    <a:pt x="42505" y="389188"/>
                  </a:cubicBezTo>
                  <a:cubicBezTo>
                    <a:pt x="29170" y="337753"/>
                    <a:pt x="32980" y="281556"/>
                    <a:pt x="38695" y="227263"/>
                  </a:cubicBezTo>
                  <a:cubicBezTo>
                    <a:pt x="49173" y="294891"/>
                    <a:pt x="59650" y="362518"/>
                    <a:pt x="70128" y="430146"/>
                  </a:cubicBezTo>
                  <a:cubicBezTo>
                    <a:pt x="75843" y="461578"/>
                    <a:pt x="83463" y="453958"/>
                    <a:pt x="92035" y="435861"/>
                  </a:cubicBezTo>
                  <a:cubicBezTo>
                    <a:pt x="124420" y="383473"/>
                    <a:pt x="161568" y="333943"/>
                    <a:pt x="154900" y="310131"/>
                  </a:cubicBezTo>
                  <a:cubicBezTo>
                    <a:pt x="142518" y="262506"/>
                    <a:pt x="143470" y="126298"/>
                    <a:pt x="148233" y="127251"/>
                  </a:cubicBezTo>
                  <a:cubicBezTo>
                    <a:pt x="159663" y="174876"/>
                    <a:pt x="152043" y="217738"/>
                    <a:pt x="164425" y="278698"/>
                  </a:cubicBezTo>
                  <a:cubicBezTo>
                    <a:pt x="165378" y="283461"/>
                    <a:pt x="167283" y="293938"/>
                    <a:pt x="169188" y="297748"/>
                  </a:cubicBezTo>
                  <a:cubicBezTo>
                    <a:pt x="180618" y="314893"/>
                    <a:pt x="222528" y="255838"/>
                    <a:pt x="231100" y="245361"/>
                  </a:cubicBezTo>
                  <a:cubicBezTo>
                    <a:pt x="251103" y="220596"/>
                    <a:pt x="265390" y="203451"/>
                    <a:pt x="263485" y="179638"/>
                  </a:cubicBezTo>
                  <a:cubicBezTo>
                    <a:pt x="260628" y="136776"/>
                    <a:pt x="261580" y="58671"/>
                    <a:pt x="266343" y="31048"/>
                  </a:cubicBezTo>
                  <a:cubicBezTo>
                    <a:pt x="271105" y="41526"/>
                    <a:pt x="270153" y="132013"/>
                    <a:pt x="277773" y="183448"/>
                  </a:cubicBezTo>
                  <a:cubicBezTo>
                    <a:pt x="350163" y="118678"/>
                    <a:pt x="414933" y="60576"/>
                    <a:pt x="478750" y="3426"/>
                  </a:cubicBezTo>
                  <a:cubicBezTo>
                    <a:pt x="488275" y="-4194"/>
                    <a:pt x="488275" y="2473"/>
                    <a:pt x="483513" y="8188"/>
                  </a:cubicBezTo>
                  <a:cubicBezTo>
                    <a:pt x="433983" y="80578"/>
                    <a:pt x="378738" y="159636"/>
                    <a:pt x="327303" y="234883"/>
                  </a:cubicBezTo>
                  <a:cubicBezTo>
                    <a:pt x="394930" y="259648"/>
                    <a:pt x="454938" y="210118"/>
                    <a:pt x="512088" y="202498"/>
                  </a:cubicBezTo>
                  <a:cubicBezTo>
                    <a:pt x="513040" y="207261"/>
                    <a:pt x="401598" y="259648"/>
                    <a:pt x="355878" y="259648"/>
                  </a:cubicBezTo>
                  <a:cubicBezTo>
                    <a:pt x="287298" y="259648"/>
                    <a:pt x="290155" y="273936"/>
                    <a:pt x="248245" y="358708"/>
                  </a:cubicBezTo>
                  <a:cubicBezTo>
                    <a:pt x="315873" y="387283"/>
                    <a:pt x="386358" y="359661"/>
                    <a:pt x="462558" y="353946"/>
                  </a:cubicBezTo>
                  <a:cubicBezTo>
                    <a:pt x="405408" y="393951"/>
                    <a:pt x="346353" y="403476"/>
                    <a:pt x="292060" y="395856"/>
                  </a:cubicBezTo>
                  <a:cubicBezTo>
                    <a:pt x="213955" y="385378"/>
                    <a:pt x="209193" y="396808"/>
                    <a:pt x="154900" y="484438"/>
                  </a:cubicBezTo>
                  <a:cubicBezTo>
                    <a:pt x="145375" y="501583"/>
                    <a:pt x="147280" y="501583"/>
                    <a:pt x="168235" y="5015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7834772-2B07-4E25-A784-A59344751A62}"/>
                </a:ext>
              </a:extLst>
            </p:cNvPr>
            <p:cNvSpPr/>
            <p:nvPr/>
          </p:nvSpPr>
          <p:spPr>
            <a:xfrm>
              <a:off x="8846537" y="1270131"/>
              <a:ext cx="321839" cy="433717"/>
            </a:xfrm>
            <a:custGeom>
              <a:avLst/>
              <a:gdLst>
                <a:gd name="connsiteX0" fmla="*/ 166688 w 321839"/>
                <a:gd name="connsiteY0" fmla="*/ 240030 h 433717"/>
                <a:gd name="connsiteX1" fmla="*/ 28575 w 321839"/>
                <a:gd name="connsiteY1" fmla="*/ 141923 h 433717"/>
                <a:gd name="connsiteX2" fmla="*/ 114300 w 321839"/>
                <a:gd name="connsiteY2" fmla="*/ 154305 h 433717"/>
                <a:gd name="connsiteX3" fmla="*/ 0 w 321839"/>
                <a:gd name="connsiteY3" fmla="*/ 0 h 433717"/>
                <a:gd name="connsiteX4" fmla="*/ 127635 w 321839"/>
                <a:gd name="connsiteY4" fmla="*/ 115253 h 433717"/>
                <a:gd name="connsiteX5" fmla="*/ 118110 w 321839"/>
                <a:gd name="connsiteY5" fmla="*/ 13335 h 433717"/>
                <a:gd name="connsiteX6" fmla="*/ 206693 w 321839"/>
                <a:gd name="connsiteY6" fmla="*/ 207645 h 433717"/>
                <a:gd name="connsiteX7" fmla="*/ 225743 w 321839"/>
                <a:gd name="connsiteY7" fmla="*/ 65723 h 433717"/>
                <a:gd name="connsiteX8" fmla="*/ 272415 w 321839"/>
                <a:gd name="connsiteY8" fmla="*/ 290512 h 433717"/>
                <a:gd name="connsiteX9" fmla="*/ 301943 w 321839"/>
                <a:gd name="connsiteY9" fmla="*/ 140970 h 433717"/>
                <a:gd name="connsiteX10" fmla="*/ 300990 w 321839"/>
                <a:gd name="connsiteY10" fmla="*/ 224790 h 433717"/>
                <a:gd name="connsiteX11" fmla="*/ 313373 w 321839"/>
                <a:gd name="connsiteY11" fmla="*/ 365760 h 433717"/>
                <a:gd name="connsiteX12" fmla="*/ 319088 w 321839"/>
                <a:gd name="connsiteY12" fmla="*/ 430530 h 433717"/>
                <a:gd name="connsiteX13" fmla="*/ 288608 w 321839"/>
                <a:gd name="connsiteY13" fmla="*/ 401955 h 433717"/>
                <a:gd name="connsiteX14" fmla="*/ 177165 w 321839"/>
                <a:gd name="connsiteY14" fmla="*/ 339090 h 433717"/>
                <a:gd name="connsiteX15" fmla="*/ 69532 w 321839"/>
                <a:gd name="connsiteY15" fmla="*/ 319087 h 433717"/>
                <a:gd name="connsiteX16" fmla="*/ 220980 w 321839"/>
                <a:gd name="connsiteY16" fmla="*/ 319087 h 433717"/>
                <a:gd name="connsiteX17" fmla="*/ 150495 w 321839"/>
                <a:gd name="connsiteY17" fmla="*/ 252412 h 433717"/>
                <a:gd name="connsiteX18" fmla="*/ 29528 w 321839"/>
                <a:gd name="connsiteY18" fmla="*/ 227648 h 433717"/>
                <a:gd name="connsiteX19" fmla="*/ 166688 w 321839"/>
                <a:gd name="connsiteY19" fmla="*/ 240030 h 43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1839" h="433717">
                  <a:moveTo>
                    <a:pt x="166688" y="240030"/>
                  </a:moveTo>
                  <a:cubicBezTo>
                    <a:pt x="112395" y="141923"/>
                    <a:pt x="80963" y="167640"/>
                    <a:pt x="28575" y="141923"/>
                  </a:cubicBezTo>
                  <a:cubicBezTo>
                    <a:pt x="56197" y="144780"/>
                    <a:pt x="83820" y="151448"/>
                    <a:pt x="114300" y="154305"/>
                  </a:cubicBezTo>
                  <a:cubicBezTo>
                    <a:pt x="80963" y="100965"/>
                    <a:pt x="27622" y="43815"/>
                    <a:pt x="0" y="0"/>
                  </a:cubicBezTo>
                  <a:cubicBezTo>
                    <a:pt x="45720" y="33338"/>
                    <a:pt x="84773" y="76200"/>
                    <a:pt x="127635" y="115253"/>
                  </a:cubicBezTo>
                  <a:cubicBezTo>
                    <a:pt x="127635" y="80010"/>
                    <a:pt x="118110" y="42862"/>
                    <a:pt x="118110" y="13335"/>
                  </a:cubicBezTo>
                  <a:cubicBezTo>
                    <a:pt x="144780" y="58103"/>
                    <a:pt x="108585" y="116205"/>
                    <a:pt x="206693" y="207645"/>
                  </a:cubicBezTo>
                  <a:cubicBezTo>
                    <a:pt x="210503" y="171450"/>
                    <a:pt x="230505" y="114300"/>
                    <a:pt x="225743" y="65723"/>
                  </a:cubicBezTo>
                  <a:cubicBezTo>
                    <a:pt x="259080" y="136208"/>
                    <a:pt x="171450" y="185737"/>
                    <a:pt x="272415" y="290512"/>
                  </a:cubicBezTo>
                  <a:cubicBezTo>
                    <a:pt x="280988" y="244792"/>
                    <a:pt x="304800" y="201930"/>
                    <a:pt x="301943" y="140970"/>
                  </a:cubicBezTo>
                  <a:cubicBezTo>
                    <a:pt x="307658" y="164783"/>
                    <a:pt x="307658" y="198120"/>
                    <a:pt x="300990" y="224790"/>
                  </a:cubicBezTo>
                  <a:cubicBezTo>
                    <a:pt x="287655" y="274320"/>
                    <a:pt x="282893" y="320040"/>
                    <a:pt x="313373" y="365760"/>
                  </a:cubicBezTo>
                  <a:cubicBezTo>
                    <a:pt x="320993" y="377190"/>
                    <a:pt x="324803" y="400050"/>
                    <a:pt x="319088" y="430530"/>
                  </a:cubicBezTo>
                  <a:cubicBezTo>
                    <a:pt x="314325" y="444818"/>
                    <a:pt x="291465" y="406718"/>
                    <a:pt x="288608" y="401955"/>
                  </a:cubicBezTo>
                  <a:cubicBezTo>
                    <a:pt x="245745" y="328612"/>
                    <a:pt x="247650" y="335280"/>
                    <a:pt x="177165" y="339090"/>
                  </a:cubicBezTo>
                  <a:cubicBezTo>
                    <a:pt x="144780" y="341948"/>
                    <a:pt x="100965" y="330518"/>
                    <a:pt x="69532" y="319087"/>
                  </a:cubicBezTo>
                  <a:cubicBezTo>
                    <a:pt x="122873" y="323850"/>
                    <a:pt x="173355" y="327660"/>
                    <a:pt x="220980" y="319087"/>
                  </a:cubicBezTo>
                  <a:cubicBezTo>
                    <a:pt x="200025" y="273368"/>
                    <a:pt x="180975" y="250508"/>
                    <a:pt x="150495" y="252412"/>
                  </a:cubicBezTo>
                  <a:cubicBezTo>
                    <a:pt x="116205" y="254317"/>
                    <a:pt x="63818" y="242887"/>
                    <a:pt x="29528" y="227648"/>
                  </a:cubicBezTo>
                  <a:cubicBezTo>
                    <a:pt x="67628" y="232410"/>
                    <a:pt x="119063" y="245745"/>
                    <a:pt x="166688" y="2400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0C2CE17-F3E2-4D7A-90AD-AAF751FF8579}"/>
              </a:ext>
            </a:extLst>
          </p:cNvPr>
          <p:cNvSpPr/>
          <p:nvPr/>
        </p:nvSpPr>
        <p:spPr>
          <a:xfrm>
            <a:off x="4094394" y="3169716"/>
            <a:ext cx="348811" cy="345751"/>
          </a:xfrm>
          <a:custGeom>
            <a:avLst/>
            <a:gdLst>
              <a:gd name="connsiteX0" fmla="*/ 353810 w 1155699"/>
              <a:gd name="connsiteY0" fmla="*/ 1055675 h 1145563"/>
              <a:gd name="connsiteX1" fmla="*/ 782328 w 1155699"/>
              <a:gd name="connsiteY1" fmla="*/ 1055675 h 1145563"/>
              <a:gd name="connsiteX2" fmla="*/ 796808 w 1155699"/>
              <a:gd name="connsiteY2" fmla="*/ 1070156 h 1145563"/>
              <a:gd name="connsiteX3" fmla="*/ 796808 w 1155699"/>
              <a:gd name="connsiteY3" fmla="*/ 1131083 h 1145563"/>
              <a:gd name="connsiteX4" fmla="*/ 782328 w 1155699"/>
              <a:gd name="connsiteY4" fmla="*/ 1145563 h 1145563"/>
              <a:gd name="connsiteX5" fmla="*/ 353810 w 1155699"/>
              <a:gd name="connsiteY5" fmla="*/ 1145563 h 1145563"/>
              <a:gd name="connsiteX6" fmla="*/ 339330 w 1155699"/>
              <a:gd name="connsiteY6" fmla="*/ 1131083 h 1145563"/>
              <a:gd name="connsiteX7" fmla="*/ 339330 w 1155699"/>
              <a:gd name="connsiteY7" fmla="*/ 1070156 h 1145563"/>
              <a:gd name="connsiteX8" fmla="*/ 353810 w 1155699"/>
              <a:gd name="connsiteY8" fmla="*/ 1055675 h 1145563"/>
              <a:gd name="connsiteX9" fmla="*/ 45785 w 1155699"/>
              <a:gd name="connsiteY9" fmla="*/ 549685 h 1145563"/>
              <a:gd name="connsiteX10" fmla="*/ 1090393 w 1155699"/>
              <a:gd name="connsiteY10" fmla="*/ 553209 h 1145563"/>
              <a:gd name="connsiteX11" fmla="*/ 829423 w 1155699"/>
              <a:gd name="connsiteY11" fmla="*/ 1009621 h 1145563"/>
              <a:gd name="connsiteX12" fmla="*/ 778320 w 1155699"/>
              <a:gd name="connsiteY12" fmla="*/ 1034763 h 1145563"/>
              <a:gd name="connsiteX13" fmla="*/ 357459 w 1155699"/>
              <a:gd name="connsiteY13" fmla="*/ 1034763 h 1145563"/>
              <a:gd name="connsiteX14" fmla="*/ 303671 w 1155699"/>
              <a:gd name="connsiteY14" fmla="*/ 1007848 h 1145563"/>
              <a:gd name="connsiteX15" fmla="*/ 45785 w 1155699"/>
              <a:gd name="connsiteY15" fmla="*/ 549685 h 1145563"/>
              <a:gd name="connsiteX16" fmla="*/ 21783 w 1155699"/>
              <a:gd name="connsiteY16" fmla="*/ 438886 h 1145563"/>
              <a:gd name="connsiteX17" fmla="*/ 1133917 w 1155699"/>
              <a:gd name="connsiteY17" fmla="*/ 438886 h 1145563"/>
              <a:gd name="connsiteX18" fmla="*/ 1155699 w 1155699"/>
              <a:gd name="connsiteY18" fmla="*/ 460668 h 1145563"/>
              <a:gd name="connsiteX19" fmla="*/ 1155699 w 1155699"/>
              <a:gd name="connsiteY19" fmla="*/ 506991 h 1145563"/>
              <a:gd name="connsiteX20" fmla="*/ 1133917 w 1155699"/>
              <a:gd name="connsiteY20" fmla="*/ 528774 h 1145563"/>
              <a:gd name="connsiteX21" fmla="*/ 21783 w 1155699"/>
              <a:gd name="connsiteY21" fmla="*/ 528774 h 1145563"/>
              <a:gd name="connsiteX22" fmla="*/ 0 w 1155699"/>
              <a:gd name="connsiteY22" fmla="*/ 506991 h 1145563"/>
              <a:gd name="connsiteX23" fmla="*/ 0 w 1155699"/>
              <a:gd name="connsiteY23" fmla="*/ 460668 h 1145563"/>
              <a:gd name="connsiteX24" fmla="*/ 21783 w 1155699"/>
              <a:gd name="connsiteY24" fmla="*/ 438886 h 1145563"/>
              <a:gd name="connsiteX25" fmla="*/ 885225 w 1155699"/>
              <a:gd name="connsiteY25" fmla="*/ 112689 h 1145563"/>
              <a:gd name="connsiteX26" fmla="*/ 1021015 w 1155699"/>
              <a:gd name="connsiteY26" fmla="*/ 248479 h 1145563"/>
              <a:gd name="connsiteX27" fmla="*/ 863363 w 1155699"/>
              <a:gd name="connsiteY27" fmla="*/ 406130 h 1145563"/>
              <a:gd name="connsiteX28" fmla="*/ 591784 w 1155699"/>
              <a:gd name="connsiteY28" fmla="*/ 406130 h 1145563"/>
              <a:gd name="connsiteX29" fmla="*/ 974079 w 1155699"/>
              <a:gd name="connsiteY29" fmla="*/ 0 h 1145563"/>
              <a:gd name="connsiteX30" fmla="*/ 1008451 w 1155699"/>
              <a:gd name="connsiteY30" fmla="*/ 14238 h 1145563"/>
              <a:gd name="connsiteX31" fmla="*/ 1121326 w 1155699"/>
              <a:gd name="connsiteY31" fmla="*/ 127113 h 1145563"/>
              <a:gd name="connsiteX32" fmla="*/ 1121326 w 1155699"/>
              <a:gd name="connsiteY32" fmla="*/ 195859 h 1145563"/>
              <a:gd name="connsiteX33" fmla="*/ 1099656 w 1155699"/>
              <a:gd name="connsiteY33" fmla="*/ 217530 h 1145563"/>
              <a:gd name="connsiteX34" fmla="*/ 1030910 w 1155699"/>
              <a:gd name="connsiteY34" fmla="*/ 217530 h 1145563"/>
              <a:gd name="connsiteX35" fmla="*/ 918035 w 1155699"/>
              <a:gd name="connsiteY35" fmla="*/ 104654 h 1145563"/>
              <a:gd name="connsiteX36" fmla="*/ 918035 w 1155699"/>
              <a:gd name="connsiteY36" fmla="*/ 35909 h 1145563"/>
              <a:gd name="connsiteX37" fmla="*/ 939706 w 1155699"/>
              <a:gd name="connsiteY37" fmla="*/ 14237 h 1145563"/>
              <a:gd name="connsiteX38" fmla="*/ 974079 w 1155699"/>
              <a:gd name="connsiteY38" fmla="*/ 0 h 11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5699" h="1145563">
                <a:moveTo>
                  <a:pt x="353810" y="1055675"/>
                </a:moveTo>
                <a:lnTo>
                  <a:pt x="782328" y="1055675"/>
                </a:lnTo>
                <a:cubicBezTo>
                  <a:pt x="790325" y="1055675"/>
                  <a:pt x="796808" y="1062158"/>
                  <a:pt x="796808" y="1070156"/>
                </a:cubicBezTo>
                <a:lnTo>
                  <a:pt x="796808" y="1131083"/>
                </a:lnTo>
                <a:cubicBezTo>
                  <a:pt x="796808" y="1139080"/>
                  <a:pt x="790325" y="1145563"/>
                  <a:pt x="782328" y="1145563"/>
                </a:cubicBezTo>
                <a:lnTo>
                  <a:pt x="353810" y="1145563"/>
                </a:lnTo>
                <a:cubicBezTo>
                  <a:pt x="345813" y="1145563"/>
                  <a:pt x="339330" y="1139080"/>
                  <a:pt x="339330" y="1131083"/>
                </a:cubicBezTo>
                <a:lnTo>
                  <a:pt x="339330" y="1070156"/>
                </a:lnTo>
                <a:cubicBezTo>
                  <a:pt x="339330" y="1062158"/>
                  <a:pt x="345813" y="1055675"/>
                  <a:pt x="353810" y="1055675"/>
                </a:cubicBezTo>
                <a:close/>
                <a:moveTo>
                  <a:pt x="45785" y="549685"/>
                </a:moveTo>
                <a:lnTo>
                  <a:pt x="1090393" y="553209"/>
                </a:lnTo>
                <a:cubicBezTo>
                  <a:pt x="1091890" y="741228"/>
                  <a:pt x="992219" y="915543"/>
                  <a:pt x="829423" y="1009621"/>
                </a:cubicBezTo>
                <a:lnTo>
                  <a:pt x="778320" y="1034763"/>
                </a:lnTo>
                <a:lnTo>
                  <a:pt x="357459" y="1034763"/>
                </a:lnTo>
                <a:cubicBezTo>
                  <a:pt x="338996" y="1027226"/>
                  <a:pt x="321110" y="1018083"/>
                  <a:pt x="303671" y="1007848"/>
                </a:cubicBezTo>
                <a:cubicBezTo>
                  <a:pt x="141513" y="912673"/>
                  <a:pt x="43020" y="737690"/>
                  <a:pt x="45785" y="549685"/>
                </a:cubicBezTo>
                <a:close/>
                <a:moveTo>
                  <a:pt x="21783" y="438886"/>
                </a:moveTo>
                <a:lnTo>
                  <a:pt x="1133917" y="438886"/>
                </a:lnTo>
                <a:cubicBezTo>
                  <a:pt x="1145947" y="438886"/>
                  <a:pt x="1155699" y="448638"/>
                  <a:pt x="1155699" y="460668"/>
                </a:cubicBezTo>
                <a:lnTo>
                  <a:pt x="1155699" y="506991"/>
                </a:lnTo>
                <a:cubicBezTo>
                  <a:pt x="1155699" y="519021"/>
                  <a:pt x="1145947" y="528774"/>
                  <a:pt x="1133917" y="528774"/>
                </a:cubicBezTo>
                <a:lnTo>
                  <a:pt x="21783" y="528774"/>
                </a:lnTo>
                <a:cubicBezTo>
                  <a:pt x="9753" y="528774"/>
                  <a:pt x="0" y="519021"/>
                  <a:pt x="0" y="506991"/>
                </a:cubicBezTo>
                <a:lnTo>
                  <a:pt x="0" y="460668"/>
                </a:lnTo>
                <a:cubicBezTo>
                  <a:pt x="0" y="448638"/>
                  <a:pt x="9753" y="438886"/>
                  <a:pt x="21783" y="438886"/>
                </a:cubicBezTo>
                <a:close/>
                <a:moveTo>
                  <a:pt x="885225" y="112689"/>
                </a:moveTo>
                <a:lnTo>
                  <a:pt x="1021015" y="248479"/>
                </a:lnTo>
                <a:lnTo>
                  <a:pt x="863363" y="406130"/>
                </a:lnTo>
                <a:lnTo>
                  <a:pt x="591784" y="406130"/>
                </a:lnTo>
                <a:close/>
                <a:moveTo>
                  <a:pt x="974079" y="0"/>
                </a:moveTo>
                <a:cubicBezTo>
                  <a:pt x="986519" y="0"/>
                  <a:pt x="998960" y="4746"/>
                  <a:pt x="1008451" y="14238"/>
                </a:cubicBezTo>
                <a:lnTo>
                  <a:pt x="1121326" y="127113"/>
                </a:lnTo>
                <a:cubicBezTo>
                  <a:pt x="1140310" y="146097"/>
                  <a:pt x="1140310" y="176875"/>
                  <a:pt x="1121326" y="195859"/>
                </a:cubicBezTo>
                <a:lnTo>
                  <a:pt x="1099656" y="217530"/>
                </a:lnTo>
                <a:cubicBezTo>
                  <a:pt x="1080672" y="236513"/>
                  <a:pt x="1049894" y="236513"/>
                  <a:pt x="1030910" y="217530"/>
                </a:cubicBezTo>
                <a:lnTo>
                  <a:pt x="918035" y="104654"/>
                </a:lnTo>
                <a:cubicBezTo>
                  <a:pt x="899051" y="85670"/>
                  <a:pt x="899051" y="54892"/>
                  <a:pt x="918035" y="35909"/>
                </a:cubicBezTo>
                <a:lnTo>
                  <a:pt x="939706" y="14237"/>
                </a:lnTo>
                <a:cubicBezTo>
                  <a:pt x="949198" y="4746"/>
                  <a:pt x="961638" y="0"/>
                  <a:pt x="97407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C45BFE9-C4C5-4160-929A-9DC3D0732BDA}"/>
              </a:ext>
            </a:extLst>
          </p:cNvPr>
          <p:cNvSpPr/>
          <p:nvPr/>
        </p:nvSpPr>
        <p:spPr>
          <a:xfrm>
            <a:off x="7711548" y="5421098"/>
            <a:ext cx="410632" cy="379013"/>
          </a:xfrm>
          <a:custGeom>
            <a:avLst/>
            <a:gdLst>
              <a:gd name="connsiteX0" fmla="*/ 447198 w 894398"/>
              <a:gd name="connsiteY0" fmla="*/ 429577 h 825531"/>
              <a:gd name="connsiteX1" fmla="*/ 471582 w 894398"/>
              <a:gd name="connsiteY1" fmla="*/ 453961 h 825531"/>
              <a:gd name="connsiteX2" fmla="*/ 471582 w 894398"/>
              <a:gd name="connsiteY2" fmla="*/ 504253 h 825531"/>
              <a:gd name="connsiteX3" fmla="*/ 894398 w 894398"/>
              <a:gd name="connsiteY3" fmla="*/ 504253 h 825531"/>
              <a:gd name="connsiteX4" fmla="*/ 715733 w 894398"/>
              <a:gd name="connsiteY4" fmla="*/ 710303 h 825531"/>
              <a:gd name="connsiteX5" fmla="*/ 680561 w 894398"/>
              <a:gd name="connsiteY5" fmla="*/ 729842 h 825531"/>
              <a:gd name="connsiteX6" fmla="*/ 680561 w 894398"/>
              <a:gd name="connsiteY6" fmla="*/ 804100 h 825531"/>
              <a:gd name="connsiteX7" fmla="*/ 659129 w 894398"/>
              <a:gd name="connsiteY7" fmla="*/ 825531 h 825531"/>
              <a:gd name="connsiteX8" fmla="*/ 637698 w 894398"/>
              <a:gd name="connsiteY8" fmla="*/ 804100 h 825531"/>
              <a:gd name="connsiteX9" fmla="*/ 637698 w 894398"/>
              <a:gd name="connsiteY9" fmla="*/ 750630 h 825531"/>
              <a:gd name="connsiteX10" fmla="*/ 589646 w 894398"/>
              <a:gd name="connsiteY10" fmla="*/ 768983 h 825531"/>
              <a:gd name="connsiteX11" fmla="*/ 447199 w 894398"/>
              <a:gd name="connsiteY11" fmla="*/ 789908 h 825531"/>
              <a:gd name="connsiteX12" fmla="*/ 304752 w 894398"/>
              <a:gd name="connsiteY12" fmla="*/ 768996 h 825531"/>
              <a:gd name="connsiteX13" fmla="*/ 256699 w 894398"/>
              <a:gd name="connsiteY13" fmla="*/ 750652 h 825531"/>
              <a:gd name="connsiteX14" fmla="*/ 256699 w 894398"/>
              <a:gd name="connsiteY14" fmla="*/ 804100 h 825531"/>
              <a:gd name="connsiteX15" fmla="*/ 235267 w 894398"/>
              <a:gd name="connsiteY15" fmla="*/ 825531 h 825531"/>
              <a:gd name="connsiteX16" fmla="*/ 213836 w 894398"/>
              <a:gd name="connsiteY16" fmla="*/ 804100 h 825531"/>
              <a:gd name="connsiteX17" fmla="*/ 213836 w 894398"/>
              <a:gd name="connsiteY17" fmla="*/ 729871 h 825531"/>
              <a:gd name="connsiteX18" fmla="*/ 178665 w 894398"/>
              <a:gd name="connsiteY18" fmla="*/ 710339 h 825531"/>
              <a:gd name="connsiteX19" fmla="*/ 0 w 894398"/>
              <a:gd name="connsiteY19" fmla="*/ 504253 h 825531"/>
              <a:gd name="connsiteX20" fmla="*/ 422814 w 894398"/>
              <a:gd name="connsiteY20" fmla="*/ 504253 h 825531"/>
              <a:gd name="connsiteX21" fmla="*/ 422814 w 894398"/>
              <a:gd name="connsiteY21" fmla="*/ 453961 h 825531"/>
              <a:gd name="connsiteX22" fmla="*/ 447198 w 894398"/>
              <a:gd name="connsiteY22" fmla="*/ 429577 h 825531"/>
              <a:gd name="connsiteX23" fmla="*/ 497109 w 894398"/>
              <a:gd name="connsiteY23" fmla="*/ 256031 h 825531"/>
              <a:gd name="connsiteX24" fmla="*/ 531018 w 894398"/>
              <a:gd name="connsiteY24" fmla="*/ 359663 h 825531"/>
              <a:gd name="connsiteX25" fmla="*/ 484536 w 894398"/>
              <a:gd name="connsiteY25" fmla="*/ 462628 h 825531"/>
              <a:gd name="connsiteX26" fmla="*/ 482822 w 894398"/>
              <a:gd name="connsiteY26" fmla="*/ 350710 h 825531"/>
              <a:gd name="connsiteX27" fmla="*/ 417957 w 894398"/>
              <a:gd name="connsiteY27" fmla="*/ 463200 h 825531"/>
              <a:gd name="connsiteX28" fmla="*/ 402431 w 894398"/>
              <a:gd name="connsiteY28" fmla="*/ 350710 h 825531"/>
              <a:gd name="connsiteX29" fmla="*/ 497109 w 894398"/>
              <a:gd name="connsiteY29" fmla="*/ 256031 h 825531"/>
              <a:gd name="connsiteX30" fmla="*/ 347662 w 894398"/>
              <a:gd name="connsiteY30" fmla="*/ 0 h 825531"/>
              <a:gd name="connsiteX31" fmla="*/ 626078 w 894398"/>
              <a:gd name="connsiteY31" fmla="*/ 199644 h 825531"/>
              <a:gd name="connsiteX32" fmla="*/ 551402 w 894398"/>
              <a:gd name="connsiteY32" fmla="*/ 461391 h 825531"/>
              <a:gd name="connsiteX33" fmla="*/ 474820 w 894398"/>
              <a:gd name="connsiteY33" fmla="*/ 171641 h 825531"/>
              <a:gd name="connsiteX34" fmla="*/ 365569 w 894398"/>
              <a:gd name="connsiteY34" fmla="*/ 463201 h 825531"/>
              <a:gd name="connsiteX35" fmla="*/ 308800 w 894398"/>
              <a:gd name="connsiteY35" fmla="*/ 217170 h 825531"/>
              <a:gd name="connsiteX36" fmla="*/ 347662 w 894398"/>
              <a:gd name="connsiteY36" fmla="*/ 0 h 82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94398" h="825531">
                <a:moveTo>
                  <a:pt x="447198" y="429577"/>
                </a:moveTo>
                <a:cubicBezTo>
                  <a:pt x="460628" y="429577"/>
                  <a:pt x="471582" y="440531"/>
                  <a:pt x="471582" y="453961"/>
                </a:cubicBezTo>
                <a:lnTo>
                  <a:pt x="471582" y="504253"/>
                </a:lnTo>
                <a:lnTo>
                  <a:pt x="894398" y="504253"/>
                </a:lnTo>
                <a:cubicBezTo>
                  <a:pt x="855250" y="588550"/>
                  <a:pt x="792981" y="659963"/>
                  <a:pt x="715733" y="710303"/>
                </a:cubicBezTo>
                <a:lnTo>
                  <a:pt x="680561" y="729842"/>
                </a:lnTo>
                <a:lnTo>
                  <a:pt x="680561" y="804100"/>
                </a:lnTo>
                <a:cubicBezTo>
                  <a:pt x="680561" y="815911"/>
                  <a:pt x="670940" y="825531"/>
                  <a:pt x="659129" y="825531"/>
                </a:cubicBezTo>
                <a:cubicBezTo>
                  <a:pt x="647318" y="825531"/>
                  <a:pt x="637698" y="815911"/>
                  <a:pt x="637698" y="804100"/>
                </a:cubicBezTo>
                <a:lnTo>
                  <a:pt x="637698" y="750630"/>
                </a:lnTo>
                <a:lnTo>
                  <a:pt x="589646" y="768983"/>
                </a:lnTo>
                <a:cubicBezTo>
                  <a:pt x="544551" y="782592"/>
                  <a:pt x="496729" y="789908"/>
                  <a:pt x="447199" y="789908"/>
                </a:cubicBezTo>
                <a:cubicBezTo>
                  <a:pt x="397669" y="789908"/>
                  <a:pt x="349847" y="782598"/>
                  <a:pt x="304752" y="768996"/>
                </a:cubicBezTo>
                <a:lnTo>
                  <a:pt x="256699" y="750652"/>
                </a:lnTo>
                <a:lnTo>
                  <a:pt x="256699" y="804100"/>
                </a:lnTo>
                <a:cubicBezTo>
                  <a:pt x="256699" y="815911"/>
                  <a:pt x="247078" y="825531"/>
                  <a:pt x="235267" y="825531"/>
                </a:cubicBezTo>
                <a:cubicBezTo>
                  <a:pt x="223456" y="825531"/>
                  <a:pt x="213836" y="815911"/>
                  <a:pt x="213836" y="804100"/>
                </a:cubicBezTo>
                <a:lnTo>
                  <a:pt x="213836" y="729871"/>
                </a:lnTo>
                <a:lnTo>
                  <a:pt x="178665" y="710339"/>
                </a:lnTo>
                <a:cubicBezTo>
                  <a:pt x="101418" y="660011"/>
                  <a:pt x="39148" y="588597"/>
                  <a:pt x="0" y="504253"/>
                </a:cubicBezTo>
                <a:lnTo>
                  <a:pt x="422814" y="504253"/>
                </a:lnTo>
                <a:lnTo>
                  <a:pt x="422814" y="453961"/>
                </a:lnTo>
                <a:cubicBezTo>
                  <a:pt x="422814" y="440531"/>
                  <a:pt x="433768" y="429577"/>
                  <a:pt x="447198" y="429577"/>
                </a:cubicBezTo>
                <a:close/>
                <a:moveTo>
                  <a:pt x="497109" y="256031"/>
                </a:moveTo>
                <a:cubicBezTo>
                  <a:pt x="523875" y="277462"/>
                  <a:pt x="529971" y="318515"/>
                  <a:pt x="531018" y="359663"/>
                </a:cubicBezTo>
                <a:cubicBezTo>
                  <a:pt x="531971" y="394906"/>
                  <a:pt x="514064" y="430624"/>
                  <a:pt x="484536" y="462628"/>
                </a:cubicBezTo>
                <a:cubicBezTo>
                  <a:pt x="490442" y="420528"/>
                  <a:pt x="513111" y="391858"/>
                  <a:pt x="482822" y="350710"/>
                </a:cubicBezTo>
                <a:cubicBezTo>
                  <a:pt x="459295" y="386809"/>
                  <a:pt x="383476" y="406431"/>
                  <a:pt x="417957" y="463200"/>
                </a:cubicBezTo>
                <a:cubicBezTo>
                  <a:pt x="372999" y="443388"/>
                  <a:pt x="369665" y="387952"/>
                  <a:pt x="402431" y="350710"/>
                </a:cubicBezTo>
                <a:cubicBezTo>
                  <a:pt x="422910" y="327373"/>
                  <a:pt x="516255" y="289654"/>
                  <a:pt x="497109" y="256031"/>
                </a:cubicBezTo>
                <a:close/>
                <a:moveTo>
                  <a:pt x="347662" y="0"/>
                </a:moveTo>
                <a:cubicBezTo>
                  <a:pt x="482726" y="28766"/>
                  <a:pt x="580167" y="82677"/>
                  <a:pt x="626078" y="199644"/>
                </a:cubicBezTo>
                <a:cubicBezTo>
                  <a:pt x="661891" y="291084"/>
                  <a:pt x="633793" y="372237"/>
                  <a:pt x="551402" y="461391"/>
                </a:cubicBezTo>
                <a:cubicBezTo>
                  <a:pt x="567975" y="343948"/>
                  <a:pt x="593216" y="244412"/>
                  <a:pt x="474820" y="171641"/>
                </a:cubicBezTo>
                <a:cubicBezTo>
                  <a:pt x="483107" y="292608"/>
                  <a:pt x="269462" y="304800"/>
                  <a:pt x="365569" y="463201"/>
                </a:cubicBezTo>
                <a:cubicBezTo>
                  <a:pt x="240124" y="407956"/>
                  <a:pt x="217455" y="321088"/>
                  <a:pt x="308800" y="217170"/>
                </a:cubicBezTo>
                <a:cubicBezTo>
                  <a:pt x="365855" y="152305"/>
                  <a:pt x="401002" y="93917"/>
                  <a:pt x="347662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F27E6C5-BE6B-438D-9094-14F7C59F9425}"/>
              </a:ext>
            </a:extLst>
          </p:cNvPr>
          <p:cNvSpPr/>
          <p:nvPr/>
        </p:nvSpPr>
        <p:spPr>
          <a:xfrm>
            <a:off x="5564588" y="3476863"/>
            <a:ext cx="1042055" cy="752693"/>
          </a:xfrm>
          <a:custGeom>
            <a:avLst/>
            <a:gdLst>
              <a:gd name="connsiteX0" fmla="*/ 29393 w 1478123"/>
              <a:gd name="connsiteY0" fmla="*/ 963236 h 1067672"/>
              <a:gd name="connsiteX1" fmla="*/ 1064152 w 1478123"/>
              <a:gd name="connsiteY1" fmla="*/ 963236 h 1067672"/>
              <a:gd name="connsiteX2" fmla="*/ 1091904 w 1478123"/>
              <a:gd name="connsiteY2" fmla="*/ 990988 h 1067672"/>
              <a:gd name="connsiteX3" fmla="*/ 1064152 w 1478123"/>
              <a:gd name="connsiteY3" fmla="*/ 1018740 h 1067672"/>
              <a:gd name="connsiteX4" fmla="*/ 29393 w 1478123"/>
              <a:gd name="connsiteY4" fmla="*/ 1018740 h 1067672"/>
              <a:gd name="connsiteX5" fmla="*/ 1641 w 1478123"/>
              <a:gd name="connsiteY5" fmla="*/ 990988 h 1067672"/>
              <a:gd name="connsiteX6" fmla="*/ 29393 w 1478123"/>
              <a:gd name="connsiteY6" fmla="*/ 963236 h 1067672"/>
              <a:gd name="connsiteX7" fmla="*/ 471445 w 1478123"/>
              <a:gd name="connsiteY7" fmla="*/ 753113 h 1067672"/>
              <a:gd name="connsiteX8" fmla="*/ 453604 w 1478123"/>
              <a:gd name="connsiteY8" fmla="*/ 928321 h 1067672"/>
              <a:gd name="connsiteX9" fmla="*/ 47895 w 1478123"/>
              <a:gd name="connsiteY9" fmla="*/ 921846 h 1067672"/>
              <a:gd name="connsiteX10" fmla="*/ 79453 w 1478123"/>
              <a:gd name="connsiteY10" fmla="*/ 822705 h 1067672"/>
              <a:gd name="connsiteX11" fmla="*/ 471445 w 1478123"/>
              <a:gd name="connsiteY11" fmla="*/ 753113 h 1067672"/>
              <a:gd name="connsiteX12" fmla="*/ 978728 w 1478123"/>
              <a:gd name="connsiteY12" fmla="*/ 718039 h 1067672"/>
              <a:gd name="connsiteX13" fmla="*/ 1111727 w 1478123"/>
              <a:gd name="connsiteY13" fmla="*/ 778856 h 1067672"/>
              <a:gd name="connsiteX14" fmla="*/ 1415362 w 1478123"/>
              <a:gd name="connsiteY14" fmla="*/ 969790 h 1067672"/>
              <a:gd name="connsiteX15" fmla="*/ 1467351 w 1478123"/>
              <a:gd name="connsiteY15" fmla="*/ 1022202 h 1067672"/>
              <a:gd name="connsiteX16" fmla="*/ 1115691 w 1478123"/>
              <a:gd name="connsiteY16" fmla="*/ 973121 h 1067672"/>
              <a:gd name="connsiteX17" fmla="*/ 942386 w 1478123"/>
              <a:gd name="connsiteY17" fmla="*/ 931545 h 1067672"/>
              <a:gd name="connsiteX18" fmla="*/ 695445 w 1478123"/>
              <a:gd name="connsiteY18" fmla="*/ 926999 h 1067672"/>
              <a:gd name="connsiteX19" fmla="*/ 651887 w 1478123"/>
              <a:gd name="connsiteY19" fmla="*/ 739871 h 1067672"/>
              <a:gd name="connsiteX20" fmla="*/ 978728 w 1478123"/>
              <a:gd name="connsiteY20" fmla="*/ 718039 h 1067672"/>
              <a:gd name="connsiteX21" fmla="*/ 1316908 w 1478123"/>
              <a:gd name="connsiteY21" fmla="*/ 605419 h 1067672"/>
              <a:gd name="connsiteX22" fmla="*/ 1449722 w 1478123"/>
              <a:gd name="connsiteY22" fmla="*/ 738233 h 1067672"/>
              <a:gd name="connsiteX23" fmla="*/ 1316908 w 1478123"/>
              <a:gd name="connsiteY23" fmla="*/ 871046 h 1067672"/>
              <a:gd name="connsiteX24" fmla="*/ 1184094 w 1478123"/>
              <a:gd name="connsiteY24" fmla="*/ 738233 h 1067672"/>
              <a:gd name="connsiteX25" fmla="*/ 1316908 w 1478123"/>
              <a:gd name="connsiteY25" fmla="*/ 605419 h 1067672"/>
              <a:gd name="connsiteX26" fmla="*/ 630095 w 1478123"/>
              <a:gd name="connsiteY26" fmla="*/ 247948 h 1067672"/>
              <a:gd name="connsiteX27" fmla="*/ 782084 w 1478123"/>
              <a:gd name="connsiteY27" fmla="*/ 325730 h 1067672"/>
              <a:gd name="connsiteX28" fmla="*/ 942544 w 1478123"/>
              <a:gd name="connsiteY28" fmla="*/ 646042 h 1067672"/>
              <a:gd name="connsiteX29" fmla="*/ 886696 w 1478123"/>
              <a:gd name="connsiteY29" fmla="*/ 686270 h 1067672"/>
              <a:gd name="connsiteX30" fmla="*/ 725258 w 1478123"/>
              <a:gd name="connsiteY30" fmla="*/ 476226 h 1067672"/>
              <a:gd name="connsiteX31" fmla="*/ 695444 w 1478123"/>
              <a:gd name="connsiteY31" fmla="*/ 701758 h 1067672"/>
              <a:gd name="connsiteX32" fmla="*/ 416205 w 1478123"/>
              <a:gd name="connsiteY32" fmla="*/ 718066 h 1067672"/>
              <a:gd name="connsiteX33" fmla="*/ 561071 w 1478123"/>
              <a:gd name="connsiteY33" fmla="*/ 288807 h 1067672"/>
              <a:gd name="connsiteX34" fmla="*/ 630095 w 1478123"/>
              <a:gd name="connsiteY34" fmla="*/ 247948 h 1067672"/>
              <a:gd name="connsiteX35" fmla="*/ 805898 w 1478123"/>
              <a:gd name="connsiteY35" fmla="*/ 0 h 1067672"/>
              <a:gd name="connsiteX36" fmla="*/ 938712 w 1478123"/>
              <a:gd name="connsiteY36" fmla="*/ 132814 h 1067672"/>
              <a:gd name="connsiteX37" fmla="*/ 805898 w 1478123"/>
              <a:gd name="connsiteY37" fmla="*/ 265627 h 1067672"/>
              <a:gd name="connsiteX38" fmla="*/ 673084 w 1478123"/>
              <a:gd name="connsiteY38" fmla="*/ 132814 h 1067672"/>
              <a:gd name="connsiteX39" fmla="*/ 805898 w 1478123"/>
              <a:gd name="connsiteY39" fmla="*/ 0 h 1067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78123" h="1067672">
                <a:moveTo>
                  <a:pt x="29393" y="963236"/>
                </a:moveTo>
                <a:lnTo>
                  <a:pt x="1064152" y="963236"/>
                </a:lnTo>
                <a:cubicBezTo>
                  <a:pt x="1079402" y="963236"/>
                  <a:pt x="1091904" y="975738"/>
                  <a:pt x="1091904" y="990988"/>
                </a:cubicBezTo>
                <a:cubicBezTo>
                  <a:pt x="1091904" y="1006239"/>
                  <a:pt x="1079428" y="1018740"/>
                  <a:pt x="1064152" y="1018740"/>
                </a:cubicBezTo>
                <a:lnTo>
                  <a:pt x="29393" y="1018740"/>
                </a:lnTo>
                <a:cubicBezTo>
                  <a:pt x="14143" y="1018740"/>
                  <a:pt x="1641" y="1006239"/>
                  <a:pt x="1641" y="990988"/>
                </a:cubicBezTo>
                <a:cubicBezTo>
                  <a:pt x="1641" y="975738"/>
                  <a:pt x="14116" y="963236"/>
                  <a:pt x="29393" y="963236"/>
                </a:cubicBezTo>
                <a:close/>
                <a:moveTo>
                  <a:pt x="471445" y="753113"/>
                </a:moveTo>
                <a:cubicBezTo>
                  <a:pt x="471551" y="821013"/>
                  <a:pt x="455534" y="885715"/>
                  <a:pt x="453604" y="928321"/>
                </a:cubicBezTo>
                <a:cubicBezTo>
                  <a:pt x="326711" y="936938"/>
                  <a:pt x="146137" y="928982"/>
                  <a:pt x="47895" y="921846"/>
                </a:cubicBezTo>
                <a:cubicBezTo>
                  <a:pt x="-10253" y="917643"/>
                  <a:pt x="-32058" y="847708"/>
                  <a:pt x="79453" y="822705"/>
                </a:cubicBezTo>
                <a:cubicBezTo>
                  <a:pt x="159617" y="804705"/>
                  <a:pt x="363212" y="774099"/>
                  <a:pt x="471445" y="753113"/>
                </a:cubicBezTo>
                <a:close/>
                <a:moveTo>
                  <a:pt x="978728" y="718039"/>
                </a:moveTo>
                <a:cubicBezTo>
                  <a:pt x="1042346" y="718039"/>
                  <a:pt x="1091137" y="747403"/>
                  <a:pt x="1111727" y="778856"/>
                </a:cubicBezTo>
                <a:cubicBezTo>
                  <a:pt x="1186340" y="892719"/>
                  <a:pt x="1227889" y="1021462"/>
                  <a:pt x="1415362" y="969790"/>
                </a:cubicBezTo>
                <a:cubicBezTo>
                  <a:pt x="1482416" y="951315"/>
                  <a:pt x="1488363" y="1004970"/>
                  <a:pt x="1467351" y="1022202"/>
                </a:cubicBezTo>
                <a:cubicBezTo>
                  <a:pt x="1351585" y="1090076"/>
                  <a:pt x="1210234" y="1088384"/>
                  <a:pt x="1115691" y="973121"/>
                </a:cubicBezTo>
                <a:cubicBezTo>
                  <a:pt x="1069834" y="917220"/>
                  <a:pt x="1014251" y="934558"/>
                  <a:pt x="942386" y="931545"/>
                </a:cubicBezTo>
                <a:cubicBezTo>
                  <a:pt x="834205" y="926973"/>
                  <a:pt x="802489" y="926999"/>
                  <a:pt x="695445" y="926999"/>
                </a:cubicBezTo>
                <a:cubicBezTo>
                  <a:pt x="680459" y="871046"/>
                  <a:pt x="673084" y="828413"/>
                  <a:pt x="651887" y="739871"/>
                </a:cubicBezTo>
                <a:cubicBezTo>
                  <a:pt x="797678" y="729087"/>
                  <a:pt x="843271" y="718065"/>
                  <a:pt x="978728" y="718039"/>
                </a:cubicBezTo>
                <a:close/>
                <a:moveTo>
                  <a:pt x="1316908" y="605419"/>
                </a:moveTo>
                <a:cubicBezTo>
                  <a:pt x="1390259" y="605419"/>
                  <a:pt x="1449722" y="664882"/>
                  <a:pt x="1449722" y="738233"/>
                </a:cubicBezTo>
                <a:cubicBezTo>
                  <a:pt x="1449722" y="811584"/>
                  <a:pt x="1390259" y="871046"/>
                  <a:pt x="1316908" y="871046"/>
                </a:cubicBezTo>
                <a:cubicBezTo>
                  <a:pt x="1243557" y="871046"/>
                  <a:pt x="1184094" y="811584"/>
                  <a:pt x="1184094" y="738233"/>
                </a:cubicBezTo>
                <a:cubicBezTo>
                  <a:pt x="1184094" y="664882"/>
                  <a:pt x="1243557" y="605419"/>
                  <a:pt x="1316908" y="605419"/>
                </a:cubicBezTo>
                <a:close/>
                <a:moveTo>
                  <a:pt x="630095" y="247948"/>
                </a:moveTo>
                <a:cubicBezTo>
                  <a:pt x="683207" y="244155"/>
                  <a:pt x="750780" y="271201"/>
                  <a:pt x="782084" y="325730"/>
                </a:cubicBezTo>
                <a:cubicBezTo>
                  <a:pt x="842954" y="431822"/>
                  <a:pt x="894255" y="532787"/>
                  <a:pt x="942544" y="646042"/>
                </a:cubicBezTo>
                <a:cubicBezTo>
                  <a:pt x="972966" y="689679"/>
                  <a:pt x="915479" y="718066"/>
                  <a:pt x="886696" y="686270"/>
                </a:cubicBezTo>
                <a:cubicBezTo>
                  <a:pt x="839861" y="625321"/>
                  <a:pt x="793026" y="564372"/>
                  <a:pt x="725258" y="476226"/>
                </a:cubicBezTo>
                <a:cubicBezTo>
                  <a:pt x="716325" y="585754"/>
                  <a:pt x="706070" y="626801"/>
                  <a:pt x="695444" y="701758"/>
                </a:cubicBezTo>
                <a:cubicBezTo>
                  <a:pt x="602276" y="707705"/>
                  <a:pt x="556684" y="707494"/>
                  <a:pt x="416205" y="718066"/>
                </a:cubicBezTo>
                <a:cubicBezTo>
                  <a:pt x="464388" y="581129"/>
                  <a:pt x="506466" y="420061"/>
                  <a:pt x="561071" y="288807"/>
                </a:cubicBezTo>
                <a:cubicBezTo>
                  <a:pt x="571567" y="263602"/>
                  <a:pt x="598228" y="250224"/>
                  <a:pt x="630095" y="247948"/>
                </a:cubicBezTo>
                <a:close/>
                <a:moveTo>
                  <a:pt x="805898" y="0"/>
                </a:moveTo>
                <a:cubicBezTo>
                  <a:pt x="879249" y="0"/>
                  <a:pt x="938712" y="59463"/>
                  <a:pt x="938712" y="132814"/>
                </a:cubicBezTo>
                <a:cubicBezTo>
                  <a:pt x="938712" y="206165"/>
                  <a:pt x="879249" y="265627"/>
                  <a:pt x="805898" y="265627"/>
                </a:cubicBezTo>
                <a:cubicBezTo>
                  <a:pt x="732547" y="265627"/>
                  <a:pt x="673084" y="206165"/>
                  <a:pt x="673084" y="132814"/>
                </a:cubicBezTo>
                <a:cubicBezTo>
                  <a:pt x="673084" y="59463"/>
                  <a:pt x="732547" y="0"/>
                  <a:pt x="805898" y="0"/>
                </a:cubicBezTo>
                <a:close/>
              </a:path>
            </a:pathLst>
          </a:custGeom>
          <a:solidFill>
            <a:schemeClr val="accent5"/>
          </a:solidFill>
          <a:ln w="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58248209-71EF-463C-8765-068E4181CD68}"/>
              </a:ext>
            </a:extLst>
          </p:cNvPr>
          <p:cNvSpPr/>
          <p:nvPr/>
        </p:nvSpPr>
        <p:spPr>
          <a:xfrm>
            <a:off x="7736206" y="3152391"/>
            <a:ext cx="405974" cy="359288"/>
          </a:xfrm>
          <a:custGeom>
            <a:avLst/>
            <a:gdLst>
              <a:gd name="connsiteX0" fmla="*/ 34576 w 509397"/>
              <a:gd name="connsiteY0" fmla="*/ 285559 h 450817"/>
              <a:gd name="connsiteX1" fmla="*/ 13621 w 509397"/>
              <a:gd name="connsiteY1" fmla="*/ 334994 h 450817"/>
              <a:gd name="connsiteX2" fmla="*/ 35528 w 509397"/>
              <a:gd name="connsiteY2" fmla="*/ 356901 h 450817"/>
              <a:gd name="connsiteX3" fmla="*/ 57055 w 509397"/>
              <a:gd name="connsiteY3" fmla="*/ 355663 h 450817"/>
              <a:gd name="connsiteX4" fmla="*/ 37719 w 509397"/>
              <a:gd name="connsiteY4" fmla="*/ 332136 h 450817"/>
              <a:gd name="connsiteX5" fmla="*/ 34576 w 509397"/>
              <a:gd name="connsiteY5" fmla="*/ 285559 h 450817"/>
              <a:gd name="connsiteX6" fmla="*/ 45148 w 509397"/>
              <a:gd name="connsiteY6" fmla="*/ 251459 h 450817"/>
              <a:gd name="connsiteX7" fmla="*/ 254699 w 509397"/>
              <a:gd name="connsiteY7" fmla="*/ 328897 h 450817"/>
              <a:gd name="connsiteX8" fmla="*/ 464249 w 509397"/>
              <a:gd name="connsiteY8" fmla="*/ 251459 h 450817"/>
              <a:gd name="connsiteX9" fmla="*/ 509397 w 509397"/>
              <a:gd name="connsiteY9" fmla="*/ 323659 h 450817"/>
              <a:gd name="connsiteX10" fmla="*/ 254699 w 509397"/>
              <a:gd name="connsiteY10" fmla="*/ 450817 h 450817"/>
              <a:gd name="connsiteX11" fmla="*/ 0 w 509397"/>
              <a:gd name="connsiteY11" fmla="*/ 323659 h 450817"/>
              <a:gd name="connsiteX12" fmla="*/ 45148 w 509397"/>
              <a:gd name="connsiteY12" fmla="*/ 251459 h 450817"/>
              <a:gd name="connsiteX13" fmla="*/ 85725 w 509397"/>
              <a:gd name="connsiteY13" fmla="*/ 160781 h 450817"/>
              <a:gd name="connsiteX14" fmla="*/ 57340 w 509397"/>
              <a:gd name="connsiteY14" fmla="*/ 197833 h 450817"/>
              <a:gd name="connsiteX15" fmla="*/ 71056 w 509397"/>
              <a:gd name="connsiteY15" fmla="*/ 221074 h 450817"/>
              <a:gd name="connsiteX16" fmla="*/ 89439 w 509397"/>
              <a:gd name="connsiteY16" fmla="*/ 224694 h 450817"/>
              <a:gd name="connsiteX17" fmla="*/ 78295 w 509397"/>
              <a:gd name="connsiteY17" fmla="*/ 200691 h 450817"/>
              <a:gd name="connsiteX18" fmla="*/ 85725 w 509397"/>
              <a:gd name="connsiteY18" fmla="*/ 160781 h 450817"/>
              <a:gd name="connsiteX19" fmla="*/ 92583 w 509397"/>
              <a:gd name="connsiteY19" fmla="*/ 131635 h 450817"/>
              <a:gd name="connsiteX20" fmla="*/ 174688 w 509397"/>
              <a:gd name="connsiteY20" fmla="*/ 188594 h 450817"/>
              <a:gd name="connsiteX21" fmla="*/ 254698 w 509397"/>
              <a:gd name="connsiteY21" fmla="*/ 199929 h 450817"/>
              <a:gd name="connsiteX22" fmla="*/ 334708 w 509397"/>
              <a:gd name="connsiteY22" fmla="*/ 188594 h 450817"/>
              <a:gd name="connsiteX23" fmla="*/ 416813 w 509397"/>
              <a:gd name="connsiteY23" fmla="*/ 131635 h 450817"/>
              <a:gd name="connsiteX24" fmla="*/ 473773 w 509397"/>
              <a:gd name="connsiteY24" fmla="*/ 205263 h 450817"/>
              <a:gd name="connsiteX25" fmla="*/ 464248 w 509397"/>
              <a:gd name="connsiteY25" fmla="*/ 237172 h 450817"/>
              <a:gd name="connsiteX26" fmla="*/ 254698 w 509397"/>
              <a:gd name="connsiteY26" fmla="*/ 314610 h 450817"/>
              <a:gd name="connsiteX27" fmla="*/ 45148 w 509397"/>
              <a:gd name="connsiteY27" fmla="*/ 237172 h 450817"/>
              <a:gd name="connsiteX28" fmla="*/ 35623 w 509397"/>
              <a:gd name="connsiteY28" fmla="*/ 205263 h 450817"/>
              <a:gd name="connsiteX29" fmla="*/ 92583 w 509397"/>
              <a:gd name="connsiteY29" fmla="*/ 131635 h 450817"/>
              <a:gd name="connsiteX30" fmla="*/ 133255 w 509397"/>
              <a:gd name="connsiteY30" fmla="*/ 54768 h 450817"/>
              <a:gd name="connsiteX31" fmla="*/ 104870 w 509397"/>
              <a:gd name="connsiteY31" fmla="*/ 91820 h 450817"/>
              <a:gd name="connsiteX32" fmla="*/ 118586 w 509397"/>
              <a:gd name="connsiteY32" fmla="*/ 115061 h 450817"/>
              <a:gd name="connsiteX33" fmla="*/ 136969 w 509397"/>
              <a:gd name="connsiteY33" fmla="*/ 118681 h 450817"/>
              <a:gd name="connsiteX34" fmla="*/ 125825 w 509397"/>
              <a:gd name="connsiteY34" fmla="*/ 94678 h 450817"/>
              <a:gd name="connsiteX35" fmla="*/ 133255 w 509397"/>
              <a:gd name="connsiteY35" fmla="*/ 54768 h 450817"/>
              <a:gd name="connsiteX36" fmla="*/ 254698 w 509397"/>
              <a:gd name="connsiteY36" fmla="*/ 0 h 450817"/>
              <a:gd name="connsiteX37" fmla="*/ 423767 w 509397"/>
              <a:gd name="connsiteY37" fmla="*/ 95250 h 450817"/>
              <a:gd name="connsiteX38" fmla="*/ 416813 w 509397"/>
              <a:gd name="connsiteY38" fmla="*/ 122111 h 450817"/>
              <a:gd name="connsiteX39" fmla="*/ 334708 w 509397"/>
              <a:gd name="connsiteY39" fmla="*/ 179070 h 450817"/>
              <a:gd name="connsiteX40" fmla="*/ 254698 w 509397"/>
              <a:gd name="connsiteY40" fmla="*/ 190405 h 450817"/>
              <a:gd name="connsiteX41" fmla="*/ 174688 w 509397"/>
              <a:gd name="connsiteY41" fmla="*/ 179070 h 450817"/>
              <a:gd name="connsiteX42" fmla="*/ 92582 w 509397"/>
              <a:gd name="connsiteY42" fmla="*/ 122111 h 450817"/>
              <a:gd name="connsiteX43" fmla="*/ 85629 w 509397"/>
              <a:gd name="connsiteY43" fmla="*/ 95250 h 450817"/>
              <a:gd name="connsiteX44" fmla="*/ 254698 w 509397"/>
              <a:gd name="connsiteY44" fmla="*/ 0 h 45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09397" h="450817">
                <a:moveTo>
                  <a:pt x="34576" y="285559"/>
                </a:moveTo>
                <a:cubicBezTo>
                  <a:pt x="13144" y="296989"/>
                  <a:pt x="8668" y="314991"/>
                  <a:pt x="13621" y="334994"/>
                </a:cubicBezTo>
                <a:cubicBezTo>
                  <a:pt x="15907" y="344233"/>
                  <a:pt x="26194" y="353949"/>
                  <a:pt x="35528" y="356901"/>
                </a:cubicBezTo>
                <a:cubicBezTo>
                  <a:pt x="48768" y="361092"/>
                  <a:pt x="53245" y="360997"/>
                  <a:pt x="57055" y="355663"/>
                </a:cubicBezTo>
                <a:cubicBezTo>
                  <a:pt x="66961" y="341757"/>
                  <a:pt x="42672" y="336423"/>
                  <a:pt x="37719" y="332136"/>
                </a:cubicBezTo>
                <a:cubicBezTo>
                  <a:pt x="24003" y="320325"/>
                  <a:pt x="29718" y="300799"/>
                  <a:pt x="34576" y="285559"/>
                </a:cubicBezTo>
                <a:close/>
                <a:moveTo>
                  <a:pt x="45148" y="251459"/>
                </a:moveTo>
                <a:cubicBezTo>
                  <a:pt x="72485" y="296322"/>
                  <a:pt x="156019" y="328897"/>
                  <a:pt x="254699" y="328897"/>
                </a:cubicBezTo>
                <a:cubicBezTo>
                  <a:pt x="353378" y="328897"/>
                  <a:pt x="436912" y="296227"/>
                  <a:pt x="464249" y="251459"/>
                </a:cubicBezTo>
                <a:cubicBezTo>
                  <a:pt x="492728" y="271938"/>
                  <a:pt x="509397" y="296798"/>
                  <a:pt x="509397" y="323659"/>
                </a:cubicBezTo>
                <a:cubicBezTo>
                  <a:pt x="509397" y="393953"/>
                  <a:pt x="395383" y="450817"/>
                  <a:pt x="254699" y="450817"/>
                </a:cubicBezTo>
                <a:cubicBezTo>
                  <a:pt x="114014" y="450817"/>
                  <a:pt x="0" y="393858"/>
                  <a:pt x="0" y="323659"/>
                </a:cubicBezTo>
                <a:cubicBezTo>
                  <a:pt x="0" y="296798"/>
                  <a:pt x="16669" y="271938"/>
                  <a:pt x="45148" y="251459"/>
                </a:cubicBezTo>
                <a:close/>
                <a:moveTo>
                  <a:pt x="85725" y="160781"/>
                </a:moveTo>
                <a:cubicBezTo>
                  <a:pt x="65246" y="165734"/>
                  <a:pt x="57531" y="180022"/>
                  <a:pt x="57340" y="197833"/>
                </a:cubicBezTo>
                <a:cubicBezTo>
                  <a:pt x="57245" y="206215"/>
                  <a:pt x="63817" y="216598"/>
                  <a:pt x="71056" y="221074"/>
                </a:cubicBezTo>
                <a:cubicBezTo>
                  <a:pt x="81248" y="227456"/>
                  <a:pt x="85153" y="228313"/>
                  <a:pt x="89439" y="224694"/>
                </a:cubicBezTo>
                <a:cubicBezTo>
                  <a:pt x="100774" y="215074"/>
                  <a:pt x="81534" y="205358"/>
                  <a:pt x="78295" y="200691"/>
                </a:cubicBezTo>
                <a:cubicBezTo>
                  <a:pt x="69342" y="187832"/>
                  <a:pt x="78295" y="172592"/>
                  <a:pt x="85725" y="160781"/>
                </a:cubicBezTo>
                <a:close/>
                <a:moveTo>
                  <a:pt x="92583" y="131635"/>
                </a:moveTo>
                <a:cubicBezTo>
                  <a:pt x="105441" y="156210"/>
                  <a:pt x="135350" y="176688"/>
                  <a:pt x="174688" y="188594"/>
                </a:cubicBezTo>
                <a:cubicBezTo>
                  <a:pt x="198501" y="195833"/>
                  <a:pt x="225742" y="199929"/>
                  <a:pt x="254698" y="199929"/>
                </a:cubicBezTo>
                <a:cubicBezTo>
                  <a:pt x="283654" y="199929"/>
                  <a:pt x="310896" y="195833"/>
                  <a:pt x="334708" y="188594"/>
                </a:cubicBezTo>
                <a:cubicBezTo>
                  <a:pt x="374046" y="176688"/>
                  <a:pt x="403955" y="156210"/>
                  <a:pt x="416813" y="131635"/>
                </a:cubicBezTo>
                <a:cubicBezTo>
                  <a:pt x="452247" y="151066"/>
                  <a:pt x="473773" y="176879"/>
                  <a:pt x="473773" y="205263"/>
                </a:cubicBezTo>
                <a:cubicBezTo>
                  <a:pt x="473773" y="216312"/>
                  <a:pt x="470439" y="227076"/>
                  <a:pt x="464248" y="237172"/>
                </a:cubicBezTo>
                <a:cubicBezTo>
                  <a:pt x="436911" y="282035"/>
                  <a:pt x="353377" y="314610"/>
                  <a:pt x="254698" y="314610"/>
                </a:cubicBezTo>
                <a:cubicBezTo>
                  <a:pt x="156019" y="314610"/>
                  <a:pt x="72485" y="281940"/>
                  <a:pt x="45148" y="237172"/>
                </a:cubicBezTo>
                <a:cubicBezTo>
                  <a:pt x="38957" y="227076"/>
                  <a:pt x="35623" y="216408"/>
                  <a:pt x="35623" y="205263"/>
                </a:cubicBezTo>
                <a:cubicBezTo>
                  <a:pt x="35623" y="176879"/>
                  <a:pt x="57150" y="151066"/>
                  <a:pt x="92583" y="131635"/>
                </a:cubicBezTo>
                <a:close/>
                <a:moveTo>
                  <a:pt x="133255" y="54768"/>
                </a:moveTo>
                <a:cubicBezTo>
                  <a:pt x="112681" y="59721"/>
                  <a:pt x="104965" y="73913"/>
                  <a:pt x="104870" y="91820"/>
                </a:cubicBezTo>
                <a:cubicBezTo>
                  <a:pt x="104775" y="100202"/>
                  <a:pt x="111347" y="110584"/>
                  <a:pt x="118586" y="115061"/>
                </a:cubicBezTo>
                <a:cubicBezTo>
                  <a:pt x="128778" y="121443"/>
                  <a:pt x="132683" y="122300"/>
                  <a:pt x="136969" y="118681"/>
                </a:cubicBezTo>
                <a:cubicBezTo>
                  <a:pt x="148304" y="109061"/>
                  <a:pt x="129064" y="99345"/>
                  <a:pt x="125825" y="94678"/>
                </a:cubicBezTo>
                <a:cubicBezTo>
                  <a:pt x="116872" y="81819"/>
                  <a:pt x="125825" y="66579"/>
                  <a:pt x="133255" y="54768"/>
                </a:cubicBezTo>
                <a:close/>
                <a:moveTo>
                  <a:pt x="254698" y="0"/>
                </a:moveTo>
                <a:cubicBezTo>
                  <a:pt x="348043" y="0"/>
                  <a:pt x="423767" y="42672"/>
                  <a:pt x="423767" y="95250"/>
                </a:cubicBezTo>
                <a:cubicBezTo>
                  <a:pt x="423767" y="104584"/>
                  <a:pt x="421290" y="113538"/>
                  <a:pt x="416813" y="122111"/>
                </a:cubicBezTo>
                <a:cubicBezTo>
                  <a:pt x="403955" y="146685"/>
                  <a:pt x="374046" y="167164"/>
                  <a:pt x="334708" y="179070"/>
                </a:cubicBezTo>
                <a:cubicBezTo>
                  <a:pt x="310895" y="186309"/>
                  <a:pt x="283654" y="190405"/>
                  <a:pt x="254698" y="190405"/>
                </a:cubicBezTo>
                <a:cubicBezTo>
                  <a:pt x="225742" y="190405"/>
                  <a:pt x="198500" y="186309"/>
                  <a:pt x="174688" y="179070"/>
                </a:cubicBezTo>
                <a:cubicBezTo>
                  <a:pt x="135350" y="167164"/>
                  <a:pt x="105441" y="146685"/>
                  <a:pt x="92582" y="122111"/>
                </a:cubicBezTo>
                <a:cubicBezTo>
                  <a:pt x="88106" y="113633"/>
                  <a:pt x="85629" y="104584"/>
                  <a:pt x="85629" y="95250"/>
                </a:cubicBezTo>
                <a:cubicBezTo>
                  <a:pt x="85629" y="42672"/>
                  <a:pt x="161353" y="0"/>
                  <a:pt x="254698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0D1BFAAC-8000-4F6D-81C1-0E9FE55DEACB}"/>
              </a:ext>
            </a:extLst>
          </p:cNvPr>
          <p:cNvSpPr/>
          <p:nvPr/>
        </p:nvSpPr>
        <p:spPr>
          <a:xfrm>
            <a:off x="7831259" y="2001335"/>
            <a:ext cx="217383" cy="394799"/>
          </a:xfrm>
          <a:custGeom>
            <a:avLst/>
            <a:gdLst>
              <a:gd name="connsiteX0" fmla="*/ 363330 w 3290978"/>
              <a:gd name="connsiteY0" fmla="*/ 3042599 h 5976902"/>
              <a:gd name="connsiteX1" fmla="*/ 2927652 w 3290978"/>
              <a:gd name="connsiteY1" fmla="*/ 3042599 h 5976902"/>
              <a:gd name="connsiteX2" fmla="*/ 2927652 w 3290978"/>
              <a:gd name="connsiteY2" fmla="*/ 5145997 h 5976902"/>
              <a:gd name="connsiteX3" fmla="*/ 2506962 w 3290978"/>
              <a:gd name="connsiteY3" fmla="*/ 5566687 h 5976902"/>
              <a:gd name="connsiteX4" fmla="*/ 784020 w 3290978"/>
              <a:gd name="connsiteY4" fmla="*/ 5566687 h 5976902"/>
              <a:gd name="connsiteX5" fmla="*/ 363330 w 3290978"/>
              <a:gd name="connsiteY5" fmla="*/ 5145997 h 5976902"/>
              <a:gd name="connsiteX6" fmla="*/ 679472 w 3290978"/>
              <a:gd name="connsiteY6" fmla="*/ 1761438 h 5976902"/>
              <a:gd name="connsiteX7" fmla="*/ 196447 w 3290978"/>
              <a:gd name="connsiteY7" fmla="*/ 2244463 h 5976902"/>
              <a:gd name="connsiteX8" fmla="*/ 196447 w 3290978"/>
              <a:gd name="connsiteY8" fmla="*/ 5250148 h 5976902"/>
              <a:gd name="connsiteX9" fmla="*/ 679472 w 3290978"/>
              <a:gd name="connsiteY9" fmla="*/ 5733173 h 5976902"/>
              <a:gd name="connsiteX10" fmla="*/ 2611512 w 3290978"/>
              <a:gd name="connsiteY10" fmla="*/ 5733173 h 5976902"/>
              <a:gd name="connsiteX11" fmla="*/ 3094537 w 3290978"/>
              <a:gd name="connsiteY11" fmla="*/ 5250148 h 5976902"/>
              <a:gd name="connsiteX12" fmla="*/ 3094537 w 3290978"/>
              <a:gd name="connsiteY12" fmla="*/ 2244463 h 5976902"/>
              <a:gd name="connsiteX13" fmla="*/ 2611512 w 3290978"/>
              <a:gd name="connsiteY13" fmla="*/ 1761438 h 5976902"/>
              <a:gd name="connsiteX14" fmla="*/ 1188211 w 3290978"/>
              <a:gd name="connsiteY14" fmla="*/ 0 h 5976902"/>
              <a:gd name="connsiteX15" fmla="*/ 2707163 w 3290978"/>
              <a:gd name="connsiteY15" fmla="*/ 0 h 5976902"/>
              <a:gd name="connsiteX16" fmla="*/ 2855506 w 3290978"/>
              <a:gd name="connsiteY16" fmla="*/ 148343 h 5976902"/>
              <a:gd name="connsiteX17" fmla="*/ 2855506 w 3290978"/>
              <a:gd name="connsiteY17" fmla="*/ 347854 h 5976902"/>
              <a:gd name="connsiteX18" fmla="*/ 2707163 w 3290978"/>
              <a:gd name="connsiteY18" fmla="*/ 496197 h 5976902"/>
              <a:gd name="connsiteX19" fmla="*/ 1870730 w 3290978"/>
              <a:gd name="connsiteY19" fmla="*/ 496197 h 5976902"/>
              <a:gd name="connsiteX20" fmla="*/ 1870730 w 3290978"/>
              <a:gd name="connsiteY20" fmla="*/ 904865 h 5976902"/>
              <a:gd name="connsiteX21" fmla="*/ 2311898 w 3290978"/>
              <a:gd name="connsiteY21" fmla="*/ 904865 h 5976902"/>
              <a:gd name="connsiteX22" fmla="*/ 2414041 w 3290978"/>
              <a:gd name="connsiteY22" fmla="*/ 1007008 h 5976902"/>
              <a:gd name="connsiteX23" fmla="*/ 2414041 w 3290978"/>
              <a:gd name="connsiteY23" fmla="*/ 1517710 h 5976902"/>
              <a:gd name="connsiteX24" fmla="*/ 2742471 w 3290978"/>
              <a:gd name="connsiteY24" fmla="*/ 1517710 h 5976902"/>
              <a:gd name="connsiteX25" fmla="*/ 3290978 w 3290978"/>
              <a:gd name="connsiteY25" fmla="*/ 2066217 h 5976902"/>
              <a:gd name="connsiteX26" fmla="*/ 3290978 w 3290978"/>
              <a:gd name="connsiteY26" fmla="*/ 5428395 h 5976902"/>
              <a:gd name="connsiteX27" fmla="*/ 2742471 w 3290978"/>
              <a:gd name="connsiteY27" fmla="*/ 5976902 h 5976902"/>
              <a:gd name="connsiteX28" fmla="*/ 548507 w 3290978"/>
              <a:gd name="connsiteY28" fmla="*/ 5976902 h 5976902"/>
              <a:gd name="connsiteX29" fmla="*/ 0 w 3290978"/>
              <a:gd name="connsiteY29" fmla="*/ 5428395 h 5976902"/>
              <a:gd name="connsiteX30" fmla="*/ 0 w 3290978"/>
              <a:gd name="connsiteY30" fmla="*/ 2066217 h 5976902"/>
              <a:gd name="connsiteX31" fmla="*/ 548507 w 3290978"/>
              <a:gd name="connsiteY31" fmla="*/ 1517710 h 5976902"/>
              <a:gd name="connsiteX32" fmla="*/ 1039868 w 3290978"/>
              <a:gd name="connsiteY32" fmla="*/ 1517710 h 5976902"/>
              <a:gd name="connsiteX33" fmla="*/ 1039868 w 3290978"/>
              <a:gd name="connsiteY33" fmla="*/ 1007008 h 5976902"/>
              <a:gd name="connsiteX34" fmla="*/ 1142011 w 3290978"/>
              <a:gd name="connsiteY34" fmla="*/ 904865 h 5976902"/>
              <a:gd name="connsiteX35" fmla="*/ 1443343 w 3290978"/>
              <a:gd name="connsiteY35" fmla="*/ 904865 h 5976902"/>
              <a:gd name="connsiteX36" fmla="*/ 1443343 w 3290978"/>
              <a:gd name="connsiteY36" fmla="*/ 496197 h 5976902"/>
              <a:gd name="connsiteX37" fmla="*/ 1188211 w 3290978"/>
              <a:gd name="connsiteY37" fmla="*/ 496197 h 5976902"/>
              <a:gd name="connsiteX38" fmla="*/ 1039868 w 3290978"/>
              <a:gd name="connsiteY38" fmla="*/ 347854 h 5976902"/>
              <a:gd name="connsiteX39" fmla="*/ 1039868 w 3290978"/>
              <a:gd name="connsiteY39" fmla="*/ 148343 h 5976902"/>
              <a:gd name="connsiteX40" fmla="*/ 1188211 w 3290978"/>
              <a:gd name="connsiteY40" fmla="*/ 0 h 597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90978" h="5976902">
                <a:moveTo>
                  <a:pt x="363330" y="3042599"/>
                </a:moveTo>
                <a:lnTo>
                  <a:pt x="2927652" y="3042599"/>
                </a:lnTo>
                <a:lnTo>
                  <a:pt x="2927652" y="5145997"/>
                </a:lnTo>
                <a:cubicBezTo>
                  <a:pt x="2927652" y="5378338"/>
                  <a:pt x="2739303" y="5566687"/>
                  <a:pt x="2506962" y="5566687"/>
                </a:cubicBezTo>
                <a:lnTo>
                  <a:pt x="784020" y="5566687"/>
                </a:lnTo>
                <a:cubicBezTo>
                  <a:pt x="551679" y="5566687"/>
                  <a:pt x="363330" y="5378338"/>
                  <a:pt x="363330" y="5145997"/>
                </a:cubicBezTo>
                <a:close/>
                <a:moveTo>
                  <a:pt x="679472" y="1761438"/>
                </a:moveTo>
                <a:cubicBezTo>
                  <a:pt x="412705" y="1761438"/>
                  <a:pt x="196447" y="1977696"/>
                  <a:pt x="196447" y="2244463"/>
                </a:cubicBezTo>
                <a:lnTo>
                  <a:pt x="196447" y="5250148"/>
                </a:lnTo>
                <a:cubicBezTo>
                  <a:pt x="196447" y="5516915"/>
                  <a:pt x="412705" y="5733173"/>
                  <a:pt x="679472" y="5733173"/>
                </a:cubicBezTo>
                <a:lnTo>
                  <a:pt x="2611512" y="5733173"/>
                </a:lnTo>
                <a:cubicBezTo>
                  <a:pt x="2878279" y="5733173"/>
                  <a:pt x="3094537" y="5516915"/>
                  <a:pt x="3094537" y="5250148"/>
                </a:cubicBezTo>
                <a:lnTo>
                  <a:pt x="3094537" y="2244463"/>
                </a:lnTo>
                <a:cubicBezTo>
                  <a:pt x="3094537" y="1977696"/>
                  <a:pt x="2878279" y="1761438"/>
                  <a:pt x="2611512" y="1761438"/>
                </a:cubicBezTo>
                <a:close/>
                <a:moveTo>
                  <a:pt x="1188211" y="0"/>
                </a:moveTo>
                <a:lnTo>
                  <a:pt x="2707163" y="0"/>
                </a:lnTo>
                <a:cubicBezTo>
                  <a:pt x="2789091" y="0"/>
                  <a:pt x="2855506" y="66415"/>
                  <a:pt x="2855506" y="148343"/>
                </a:cubicBezTo>
                <a:lnTo>
                  <a:pt x="2855506" y="347854"/>
                </a:lnTo>
                <a:cubicBezTo>
                  <a:pt x="2855506" y="429782"/>
                  <a:pt x="2789091" y="496197"/>
                  <a:pt x="2707163" y="496197"/>
                </a:cubicBezTo>
                <a:lnTo>
                  <a:pt x="1870730" y="496197"/>
                </a:lnTo>
                <a:lnTo>
                  <a:pt x="1870730" y="904865"/>
                </a:lnTo>
                <a:lnTo>
                  <a:pt x="2311898" y="904865"/>
                </a:lnTo>
                <a:cubicBezTo>
                  <a:pt x="2368310" y="904865"/>
                  <a:pt x="2414041" y="950596"/>
                  <a:pt x="2414041" y="1007008"/>
                </a:cubicBezTo>
                <a:lnTo>
                  <a:pt x="2414041" y="1517710"/>
                </a:lnTo>
                <a:lnTo>
                  <a:pt x="2742471" y="1517710"/>
                </a:lnTo>
                <a:cubicBezTo>
                  <a:pt x="3045403" y="1517710"/>
                  <a:pt x="3290978" y="1763285"/>
                  <a:pt x="3290978" y="2066217"/>
                </a:cubicBezTo>
                <a:lnTo>
                  <a:pt x="3290978" y="5428395"/>
                </a:lnTo>
                <a:cubicBezTo>
                  <a:pt x="3290978" y="5731327"/>
                  <a:pt x="3045403" y="5976902"/>
                  <a:pt x="2742471" y="5976902"/>
                </a:cubicBezTo>
                <a:lnTo>
                  <a:pt x="548507" y="5976902"/>
                </a:lnTo>
                <a:cubicBezTo>
                  <a:pt x="245575" y="5976902"/>
                  <a:pt x="0" y="5731327"/>
                  <a:pt x="0" y="5428395"/>
                </a:cubicBezTo>
                <a:lnTo>
                  <a:pt x="0" y="2066217"/>
                </a:lnTo>
                <a:cubicBezTo>
                  <a:pt x="0" y="1763285"/>
                  <a:pt x="245575" y="1517710"/>
                  <a:pt x="548507" y="1517710"/>
                </a:cubicBezTo>
                <a:lnTo>
                  <a:pt x="1039868" y="1517710"/>
                </a:lnTo>
                <a:lnTo>
                  <a:pt x="1039868" y="1007008"/>
                </a:lnTo>
                <a:cubicBezTo>
                  <a:pt x="1039868" y="950596"/>
                  <a:pt x="1085599" y="904865"/>
                  <a:pt x="1142011" y="904865"/>
                </a:cubicBezTo>
                <a:lnTo>
                  <a:pt x="1443343" y="904865"/>
                </a:lnTo>
                <a:lnTo>
                  <a:pt x="1443343" y="496197"/>
                </a:lnTo>
                <a:lnTo>
                  <a:pt x="1188211" y="496197"/>
                </a:lnTo>
                <a:cubicBezTo>
                  <a:pt x="1106283" y="496197"/>
                  <a:pt x="1039868" y="429782"/>
                  <a:pt x="1039868" y="347854"/>
                </a:cubicBezTo>
                <a:lnTo>
                  <a:pt x="1039868" y="148343"/>
                </a:lnTo>
                <a:cubicBezTo>
                  <a:pt x="1039868" y="66415"/>
                  <a:pt x="1106283" y="0"/>
                  <a:pt x="11882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BB2EEF7-8FE3-4D03-92E9-D2B51CC87D6D}"/>
              </a:ext>
            </a:extLst>
          </p:cNvPr>
          <p:cNvSpPr/>
          <p:nvPr/>
        </p:nvSpPr>
        <p:spPr>
          <a:xfrm>
            <a:off x="4002512" y="1999969"/>
            <a:ext cx="486613" cy="357181"/>
          </a:xfrm>
          <a:custGeom>
            <a:avLst/>
            <a:gdLst>
              <a:gd name="connsiteX0" fmla="*/ 254910 w 1355187"/>
              <a:gd name="connsiteY0" fmla="*/ 441150 h 994729"/>
              <a:gd name="connsiteX1" fmla="*/ 234094 w 1355187"/>
              <a:gd name="connsiteY1" fmla="*/ 441794 h 994729"/>
              <a:gd name="connsiteX2" fmla="*/ 106275 w 1355187"/>
              <a:gd name="connsiteY2" fmla="*/ 512597 h 994729"/>
              <a:gd name="connsiteX3" fmla="*/ 67027 w 1355187"/>
              <a:gd name="connsiteY3" fmla="*/ 600440 h 994729"/>
              <a:gd name="connsiteX4" fmla="*/ 131028 w 1355187"/>
              <a:gd name="connsiteY4" fmla="*/ 756942 h 994729"/>
              <a:gd name="connsiteX5" fmla="*/ 305207 w 1355187"/>
              <a:gd name="connsiteY5" fmla="*/ 747230 h 994729"/>
              <a:gd name="connsiteX6" fmla="*/ 349383 w 1355187"/>
              <a:gd name="connsiteY6" fmla="*/ 586200 h 994729"/>
              <a:gd name="connsiteX7" fmla="*/ 261738 w 1355187"/>
              <a:gd name="connsiteY7" fmla="*/ 511342 h 994729"/>
              <a:gd name="connsiteX8" fmla="*/ 164564 w 1355187"/>
              <a:gd name="connsiteY8" fmla="*/ 563011 h 994729"/>
              <a:gd name="connsiteX9" fmla="*/ 165819 w 1355187"/>
              <a:gd name="connsiteY9" fmla="*/ 655112 h 994729"/>
              <a:gd name="connsiteX10" fmla="*/ 230802 w 1355187"/>
              <a:gd name="connsiteY10" fmla="*/ 669317 h 994729"/>
              <a:gd name="connsiteX11" fmla="*/ 210924 w 1355187"/>
              <a:gd name="connsiteY11" fmla="*/ 618447 h 994729"/>
              <a:gd name="connsiteX12" fmla="*/ 238805 w 1355187"/>
              <a:gd name="connsiteY12" fmla="*/ 557046 h 994729"/>
              <a:gd name="connsiteX13" fmla="*/ 293948 w 1355187"/>
              <a:gd name="connsiteY13" fmla="*/ 585236 h 994729"/>
              <a:gd name="connsiteX14" fmla="*/ 272324 w 1355187"/>
              <a:gd name="connsiteY14" fmla="*/ 703345 h 994729"/>
              <a:gd name="connsiteX15" fmla="*/ 141685 w 1355187"/>
              <a:gd name="connsiteY15" fmla="*/ 702090 h 994729"/>
              <a:gd name="connsiteX16" fmla="*/ 126025 w 1355187"/>
              <a:gd name="connsiteY16" fmla="*/ 548261 h 994729"/>
              <a:gd name="connsiteX17" fmla="*/ 237859 w 1355187"/>
              <a:gd name="connsiteY17" fmla="*/ 475276 h 994729"/>
              <a:gd name="connsiteX18" fmla="*/ 369443 w 1355187"/>
              <a:gd name="connsiteY18" fmla="*/ 533240 h 994729"/>
              <a:gd name="connsiteX19" fmla="*/ 402617 w 1355187"/>
              <a:gd name="connsiteY19" fmla="*/ 670317 h 994729"/>
              <a:gd name="connsiteX20" fmla="*/ 404782 w 1355187"/>
              <a:gd name="connsiteY20" fmla="*/ 510232 h 994729"/>
              <a:gd name="connsiteX21" fmla="*/ 254910 w 1355187"/>
              <a:gd name="connsiteY21" fmla="*/ 441150 h 994729"/>
              <a:gd name="connsiteX22" fmla="*/ 1150427 w 1355187"/>
              <a:gd name="connsiteY22" fmla="*/ 390283 h 994729"/>
              <a:gd name="connsiteX23" fmla="*/ 1086567 w 1355187"/>
              <a:gd name="connsiteY23" fmla="*/ 404437 h 994729"/>
              <a:gd name="connsiteX24" fmla="*/ 575269 w 1355187"/>
              <a:gd name="connsiteY24" fmla="*/ 585928 h 994729"/>
              <a:gd name="connsiteX25" fmla="*/ 436136 w 1355187"/>
              <a:gd name="connsiteY25" fmla="*/ 663005 h 994729"/>
              <a:gd name="connsiteX26" fmla="*/ 393415 w 1355187"/>
              <a:gd name="connsiteY26" fmla="*/ 758634 h 994729"/>
              <a:gd name="connsiteX27" fmla="*/ 463090 w 1355187"/>
              <a:gd name="connsiteY27" fmla="*/ 928992 h 994729"/>
              <a:gd name="connsiteX28" fmla="*/ 652692 w 1355187"/>
              <a:gd name="connsiteY28" fmla="*/ 918426 h 994729"/>
              <a:gd name="connsiteX29" fmla="*/ 700778 w 1355187"/>
              <a:gd name="connsiteY29" fmla="*/ 743137 h 994729"/>
              <a:gd name="connsiteX30" fmla="*/ 605368 w 1355187"/>
              <a:gd name="connsiteY30" fmla="*/ 661659 h 994729"/>
              <a:gd name="connsiteX31" fmla="*/ 499591 w 1355187"/>
              <a:gd name="connsiteY31" fmla="*/ 717894 h 994729"/>
              <a:gd name="connsiteX32" fmla="*/ 500955 w 1355187"/>
              <a:gd name="connsiteY32" fmla="*/ 818160 h 994729"/>
              <a:gd name="connsiteX33" fmla="*/ 571704 w 1355187"/>
              <a:gd name="connsiteY33" fmla="*/ 833638 h 994729"/>
              <a:gd name="connsiteX34" fmla="*/ 550060 w 1355187"/>
              <a:gd name="connsiteY34" fmla="*/ 778275 h 994729"/>
              <a:gd name="connsiteX35" fmla="*/ 580416 w 1355187"/>
              <a:gd name="connsiteY35" fmla="*/ 711437 h 994729"/>
              <a:gd name="connsiteX36" fmla="*/ 640433 w 1355187"/>
              <a:gd name="connsiteY36" fmla="*/ 742137 h 994729"/>
              <a:gd name="connsiteX37" fmla="*/ 616899 w 1355187"/>
              <a:gd name="connsiteY37" fmla="*/ 870703 h 994729"/>
              <a:gd name="connsiteX38" fmla="*/ 474694 w 1355187"/>
              <a:gd name="connsiteY38" fmla="*/ 869339 h 994729"/>
              <a:gd name="connsiteX39" fmla="*/ 457651 w 1355187"/>
              <a:gd name="connsiteY39" fmla="*/ 701906 h 994729"/>
              <a:gd name="connsiteX40" fmla="*/ 579396 w 1355187"/>
              <a:gd name="connsiteY40" fmla="*/ 622447 h 994729"/>
              <a:gd name="connsiteX41" fmla="*/ 722622 w 1355187"/>
              <a:gd name="connsiteY41" fmla="*/ 685538 h 994729"/>
              <a:gd name="connsiteX42" fmla="*/ 725349 w 1355187"/>
              <a:gd name="connsiteY42" fmla="*/ 902421 h 994729"/>
              <a:gd name="connsiteX43" fmla="*/ 1107281 w 1355187"/>
              <a:gd name="connsiteY43" fmla="*/ 735099 h 994729"/>
              <a:gd name="connsiteX44" fmla="*/ 1276423 w 1355187"/>
              <a:gd name="connsiteY44" fmla="*/ 648710 h 994729"/>
              <a:gd name="connsiteX45" fmla="*/ 1278205 w 1355187"/>
              <a:gd name="connsiteY45" fmla="*/ 453160 h 994729"/>
              <a:gd name="connsiteX46" fmla="*/ 1150427 w 1355187"/>
              <a:gd name="connsiteY46" fmla="*/ 390283 h 994729"/>
              <a:gd name="connsiteX47" fmla="*/ 1043008 w 1355187"/>
              <a:gd name="connsiteY47" fmla="*/ 47851 h 994729"/>
              <a:gd name="connsiteX48" fmla="*/ 983791 w 1355187"/>
              <a:gd name="connsiteY48" fmla="*/ 54878 h 994729"/>
              <a:gd name="connsiteX49" fmla="*/ 552934 w 1355187"/>
              <a:gd name="connsiteY49" fmla="*/ 231567 h 994729"/>
              <a:gd name="connsiteX50" fmla="*/ 432790 w 1355187"/>
              <a:gd name="connsiteY50" fmla="*/ 290676 h 994729"/>
              <a:gd name="connsiteX51" fmla="*/ 392941 w 1355187"/>
              <a:gd name="connsiteY51" fmla="*/ 369337 h 994729"/>
              <a:gd name="connsiteX52" fmla="*/ 444557 w 1355187"/>
              <a:gd name="connsiteY52" fmla="*/ 515435 h 994729"/>
              <a:gd name="connsiteX53" fmla="*/ 604423 w 1355187"/>
              <a:gd name="connsiteY53" fmla="*/ 514306 h 994729"/>
              <a:gd name="connsiteX54" fmla="*/ 652019 w 1355187"/>
              <a:gd name="connsiteY54" fmla="*/ 368881 h 994729"/>
              <a:gd name="connsiteX55" fmla="*/ 575124 w 1355187"/>
              <a:gd name="connsiteY55" fmla="*/ 296459 h 994729"/>
              <a:gd name="connsiteX56" fmla="*/ 483877 w 1355187"/>
              <a:gd name="connsiteY56" fmla="*/ 339418 h 994729"/>
              <a:gd name="connsiteX57" fmla="*/ 480932 w 1355187"/>
              <a:gd name="connsiteY57" fmla="*/ 423771 h 994729"/>
              <a:gd name="connsiteX58" fmla="*/ 539785 w 1355187"/>
              <a:gd name="connsiteY58" fmla="*/ 439666 h 994729"/>
              <a:gd name="connsiteX59" fmla="*/ 523853 w 1355187"/>
              <a:gd name="connsiteY59" fmla="*/ 392216 h 994729"/>
              <a:gd name="connsiteX60" fmla="*/ 552116 w 1355187"/>
              <a:gd name="connsiteY60" fmla="*/ 337253 h 994729"/>
              <a:gd name="connsiteX61" fmla="*/ 601331 w 1355187"/>
              <a:gd name="connsiteY61" fmla="*/ 365516 h 994729"/>
              <a:gd name="connsiteX62" fmla="*/ 576287 w 1355187"/>
              <a:gd name="connsiteY62" fmla="*/ 472658 h 994729"/>
              <a:gd name="connsiteX63" fmla="*/ 456779 w 1355187"/>
              <a:gd name="connsiteY63" fmla="*/ 465691 h 994729"/>
              <a:gd name="connsiteX64" fmla="*/ 449286 w 1355187"/>
              <a:gd name="connsiteY64" fmla="*/ 324213 h 994729"/>
              <a:gd name="connsiteX65" fmla="*/ 554898 w 1355187"/>
              <a:gd name="connsiteY65" fmla="*/ 262377 h 994729"/>
              <a:gd name="connsiteX66" fmla="*/ 672752 w 1355187"/>
              <a:gd name="connsiteY66" fmla="*/ 321285 h 994729"/>
              <a:gd name="connsiteX67" fmla="*/ 666169 w 1355187"/>
              <a:gd name="connsiteY67" fmla="*/ 503758 h 994729"/>
              <a:gd name="connsiteX68" fmla="*/ 994158 w 1355187"/>
              <a:gd name="connsiteY68" fmla="*/ 378685 h 994729"/>
              <a:gd name="connsiteX69" fmla="*/ 1139911 w 1355187"/>
              <a:gd name="connsiteY69" fmla="*/ 312956 h 994729"/>
              <a:gd name="connsiteX70" fmla="*/ 1172938 w 1355187"/>
              <a:gd name="connsiteY70" fmla="*/ 119279 h 994729"/>
              <a:gd name="connsiteX71" fmla="*/ 1043008 w 1355187"/>
              <a:gd name="connsiteY71" fmla="*/ 47851 h 994729"/>
              <a:gd name="connsiteX72" fmla="*/ 1061550 w 1355187"/>
              <a:gd name="connsiteY72" fmla="*/ 239 h 994729"/>
              <a:gd name="connsiteX73" fmla="*/ 1210913 w 1355187"/>
              <a:gd name="connsiteY73" fmla="*/ 94616 h 994729"/>
              <a:gd name="connsiteX74" fmla="*/ 1172719 w 1355187"/>
              <a:gd name="connsiteY74" fmla="*/ 334033 h 994729"/>
              <a:gd name="connsiteX75" fmla="*/ 1301849 w 1355187"/>
              <a:gd name="connsiteY75" fmla="*/ 410002 h 994729"/>
              <a:gd name="connsiteX76" fmla="*/ 1279116 w 1355187"/>
              <a:gd name="connsiteY76" fmla="*/ 692340 h 994729"/>
              <a:gd name="connsiteX77" fmla="*/ 714401 w 1355187"/>
              <a:gd name="connsiteY77" fmla="*/ 950708 h 994729"/>
              <a:gd name="connsiteX78" fmla="*/ 618918 w 1355187"/>
              <a:gd name="connsiteY78" fmla="*/ 988647 h 994729"/>
              <a:gd name="connsiteX79" fmla="*/ 377937 w 1355187"/>
              <a:gd name="connsiteY79" fmla="*/ 904222 h 994729"/>
              <a:gd name="connsiteX80" fmla="*/ 228383 w 1355187"/>
              <a:gd name="connsiteY80" fmla="*/ 838748 h 994729"/>
              <a:gd name="connsiteX81" fmla="*/ 26831 w 1355187"/>
              <a:gd name="connsiteY81" fmla="*/ 736027 h 994729"/>
              <a:gd name="connsiteX82" fmla="*/ 35107 w 1355187"/>
              <a:gd name="connsiteY82" fmla="*/ 510268 h 994729"/>
              <a:gd name="connsiteX83" fmla="*/ 234276 w 1355187"/>
              <a:gd name="connsiteY83" fmla="*/ 395888 h 994729"/>
              <a:gd name="connsiteX84" fmla="*/ 438955 w 1355187"/>
              <a:gd name="connsiteY84" fmla="*/ 226309 h 994729"/>
              <a:gd name="connsiteX85" fmla="*/ 992666 w 1355187"/>
              <a:gd name="connsiteY85" fmla="*/ 9445 h 994729"/>
              <a:gd name="connsiteX86" fmla="*/ 1061550 w 1355187"/>
              <a:gd name="connsiteY86" fmla="*/ 239 h 994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55187" h="994729">
                <a:moveTo>
                  <a:pt x="254910" y="441150"/>
                </a:moveTo>
                <a:cubicBezTo>
                  <a:pt x="242160" y="441032"/>
                  <a:pt x="234094" y="441794"/>
                  <a:pt x="234094" y="441794"/>
                </a:cubicBezTo>
                <a:cubicBezTo>
                  <a:pt x="176058" y="450360"/>
                  <a:pt x="138048" y="473512"/>
                  <a:pt x="106275" y="512597"/>
                </a:cubicBezTo>
                <a:cubicBezTo>
                  <a:pt x="86595" y="536803"/>
                  <a:pt x="71137" y="567977"/>
                  <a:pt x="67027" y="600440"/>
                </a:cubicBezTo>
                <a:cubicBezTo>
                  <a:pt x="59388" y="660605"/>
                  <a:pt x="72683" y="727824"/>
                  <a:pt x="131028" y="756942"/>
                </a:cubicBezTo>
                <a:cubicBezTo>
                  <a:pt x="186207" y="784496"/>
                  <a:pt x="253609" y="785496"/>
                  <a:pt x="305207" y="747230"/>
                </a:cubicBezTo>
                <a:cubicBezTo>
                  <a:pt x="352512" y="712147"/>
                  <a:pt x="362714" y="646982"/>
                  <a:pt x="349383" y="586200"/>
                </a:cubicBezTo>
                <a:cubicBezTo>
                  <a:pt x="340835" y="547297"/>
                  <a:pt x="303697" y="515616"/>
                  <a:pt x="261738" y="511342"/>
                </a:cubicBezTo>
                <a:cubicBezTo>
                  <a:pt x="218289" y="506940"/>
                  <a:pt x="186061" y="524183"/>
                  <a:pt x="164564" y="563011"/>
                </a:cubicBezTo>
                <a:cubicBezTo>
                  <a:pt x="149924" y="589419"/>
                  <a:pt x="144559" y="632596"/>
                  <a:pt x="165819" y="655112"/>
                </a:cubicBezTo>
                <a:cubicBezTo>
                  <a:pt x="180570" y="670752"/>
                  <a:pt x="208032" y="682610"/>
                  <a:pt x="230802" y="669317"/>
                </a:cubicBezTo>
                <a:cubicBezTo>
                  <a:pt x="242078" y="662732"/>
                  <a:pt x="254463" y="631924"/>
                  <a:pt x="210924" y="618447"/>
                </a:cubicBezTo>
                <a:cubicBezTo>
                  <a:pt x="192555" y="612754"/>
                  <a:pt x="198701" y="571142"/>
                  <a:pt x="238805" y="557046"/>
                </a:cubicBezTo>
                <a:cubicBezTo>
                  <a:pt x="261811" y="548953"/>
                  <a:pt x="287273" y="566576"/>
                  <a:pt x="293948" y="585236"/>
                </a:cubicBezTo>
                <a:cubicBezTo>
                  <a:pt x="308227" y="625157"/>
                  <a:pt x="309989" y="674245"/>
                  <a:pt x="272324" y="703345"/>
                </a:cubicBezTo>
                <a:cubicBezTo>
                  <a:pt x="237441" y="730298"/>
                  <a:pt x="172621" y="727079"/>
                  <a:pt x="141685" y="702090"/>
                </a:cubicBezTo>
                <a:cubicBezTo>
                  <a:pt x="94380" y="663877"/>
                  <a:pt x="95944" y="598076"/>
                  <a:pt x="126025" y="548261"/>
                </a:cubicBezTo>
                <a:cubicBezTo>
                  <a:pt x="154526" y="508722"/>
                  <a:pt x="184297" y="484042"/>
                  <a:pt x="237859" y="475276"/>
                </a:cubicBezTo>
                <a:cubicBezTo>
                  <a:pt x="284219" y="469329"/>
                  <a:pt x="338071" y="486734"/>
                  <a:pt x="369443" y="533240"/>
                </a:cubicBezTo>
                <a:cubicBezTo>
                  <a:pt x="404527" y="585236"/>
                  <a:pt x="408875" y="620464"/>
                  <a:pt x="402617" y="670317"/>
                </a:cubicBezTo>
                <a:cubicBezTo>
                  <a:pt x="450613" y="608989"/>
                  <a:pt x="450795" y="599331"/>
                  <a:pt x="404782" y="510232"/>
                </a:cubicBezTo>
                <a:cubicBezTo>
                  <a:pt x="373559" y="449764"/>
                  <a:pt x="293159" y="441502"/>
                  <a:pt x="254910" y="441150"/>
                </a:cubicBezTo>
                <a:close/>
                <a:moveTo>
                  <a:pt x="1150427" y="390283"/>
                </a:moveTo>
                <a:cubicBezTo>
                  <a:pt x="1131389" y="391428"/>
                  <a:pt x="1110261" y="395930"/>
                  <a:pt x="1086567" y="404437"/>
                </a:cubicBezTo>
                <a:cubicBezTo>
                  <a:pt x="915097" y="466001"/>
                  <a:pt x="575269" y="585928"/>
                  <a:pt x="575269" y="585928"/>
                </a:cubicBezTo>
                <a:cubicBezTo>
                  <a:pt x="539894" y="597712"/>
                  <a:pt x="470728" y="620464"/>
                  <a:pt x="436136" y="663005"/>
                </a:cubicBezTo>
                <a:cubicBezTo>
                  <a:pt x="414711" y="689358"/>
                  <a:pt x="397888" y="723295"/>
                  <a:pt x="393415" y="758634"/>
                </a:cubicBezTo>
                <a:cubicBezTo>
                  <a:pt x="385103" y="824125"/>
                  <a:pt x="399580" y="897294"/>
                  <a:pt x="463090" y="928992"/>
                </a:cubicBezTo>
                <a:cubicBezTo>
                  <a:pt x="523144" y="958984"/>
                  <a:pt x="596529" y="960076"/>
                  <a:pt x="652692" y="918426"/>
                </a:cubicBezTo>
                <a:cubicBezTo>
                  <a:pt x="704181" y="880234"/>
                  <a:pt x="715292" y="809303"/>
                  <a:pt x="700778" y="743137"/>
                </a:cubicBezTo>
                <a:cubicBezTo>
                  <a:pt x="691485" y="700797"/>
                  <a:pt x="651036" y="666297"/>
                  <a:pt x="605368" y="661659"/>
                </a:cubicBezTo>
                <a:cubicBezTo>
                  <a:pt x="558081" y="656857"/>
                  <a:pt x="522999" y="675645"/>
                  <a:pt x="499591" y="717894"/>
                </a:cubicBezTo>
                <a:cubicBezTo>
                  <a:pt x="483659" y="746647"/>
                  <a:pt x="477821" y="793643"/>
                  <a:pt x="500955" y="818160"/>
                </a:cubicBezTo>
                <a:cubicBezTo>
                  <a:pt x="517015" y="835184"/>
                  <a:pt x="546897" y="848096"/>
                  <a:pt x="571704" y="833638"/>
                </a:cubicBezTo>
                <a:cubicBezTo>
                  <a:pt x="583980" y="826472"/>
                  <a:pt x="597476" y="792934"/>
                  <a:pt x="550060" y="778275"/>
                </a:cubicBezTo>
                <a:cubicBezTo>
                  <a:pt x="530055" y="772092"/>
                  <a:pt x="536767" y="726788"/>
                  <a:pt x="580416" y="711437"/>
                </a:cubicBezTo>
                <a:cubicBezTo>
                  <a:pt x="605460" y="702635"/>
                  <a:pt x="633177" y="721823"/>
                  <a:pt x="640433" y="742137"/>
                </a:cubicBezTo>
                <a:cubicBezTo>
                  <a:pt x="655966" y="785586"/>
                  <a:pt x="657894" y="839039"/>
                  <a:pt x="616899" y="870703"/>
                </a:cubicBezTo>
                <a:cubicBezTo>
                  <a:pt x="578925" y="900039"/>
                  <a:pt x="508358" y="896547"/>
                  <a:pt x="474694" y="869339"/>
                </a:cubicBezTo>
                <a:cubicBezTo>
                  <a:pt x="423205" y="827744"/>
                  <a:pt x="424914" y="756124"/>
                  <a:pt x="457651" y="701906"/>
                </a:cubicBezTo>
                <a:cubicBezTo>
                  <a:pt x="488679" y="658876"/>
                  <a:pt x="521071" y="631995"/>
                  <a:pt x="579396" y="622447"/>
                </a:cubicBezTo>
                <a:cubicBezTo>
                  <a:pt x="629866" y="615973"/>
                  <a:pt x="688466" y="634924"/>
                  <a:pt x="722622" y="685538"/>
                </a:cubicBezTo>
                <a:cubicBezTo>
                  <a:pt x="760814" y="742156"/>
                  <a:pt x="788096" y="821489"/>
                  <a:pt x="725349" y="902421"/>
                </a:cubicBezTo>
                <a:cubicBezTo>
                  <a:pt x="883797" y="832400"/>
                  <a:pt x="1012799" y="778694"/>
                  <a:pt x="1107281" y="735099"/>
                </a:cubicBezTo>
                <a:cubicBezTo>
                  <a:pt x="1187342" y="698161"/>
                  <a:pt x="1260746" y="665006"/>
                  <a:pt x="1276423" y="648710"/>
                </a:cubicBezTo>
                <a:cubicBezTo>
                  <a:pt x="1324983" y="598148"/>
                  <a:pt x="1318945" y="502921"/>
                  <a:pt x="1278205" y="453160"/>
                </a:cubicBezTo>
                <a:cubicBezTo>
                  <a:pt x="1245851" y="413631"/>
                  <a:pt x="1207542" y="386848"/>
                  <a:pt x="1150427" y="390283"/>
                </a:cubicBezTo>
                <a:close/>
                <a:moveTo>
                  <a:pt x="1043008" y="47851"/>
                </a:moveTo>
                <a:cubicBezTo>
                  <a:pt x="1023999" y="46673"/>
                  <a:pt x="1004061" y="48699"/>
                  <a:pt x="983791" y="54878"/>
                </a:cubicBezTo>
                <a:cubicBezTo>
                  <a:pt x="837093" y="99619"/>
                  <a:pt x="552934" y="231567"/>
                  <a:pt x="552934" y="231567"/>
                </a:cubicBezTo>
                <a:cubicBezTo>
                  <a:pt x="522707" y="240025"/>
                  <a:pt x="463617" y="256338"/>
                  <a:pt x="432790" y="290676"/>
                </a:cubicBezTo>
                <a:cubicBezTo>
                  <a:pt x="413694" y="311956"/>
                  <a:pt x="398161" y="339799"/>
                  <a:pt x="392941" y="369337"/>
                </a:cubicBezTo>
                <a:cubicBezTo>
                  <a:pt x="383265" y="424062"/>
                  <a:pt x="392451" y="486171"/>
                  <a:pt x="444557" y="515435"/>
                </a:cubicBezTo>
                <a:cubicBezTo>
                  <a:pt x="493827" y="543096"/>
                  <a:pt x="555481" y="547026"/>
                  <a:pt x="604423" y="514306"/>
                </a:cubicBezTo>
                <a:cubicBezTo>
                  <a:pt x="649291" y="484297"/>
                  <a:pt x="661530" y="425116"/>
                  <a:pt x="652019" y="368881"/>
                </a:cubicBezTo>
                <a:cubicBezTo>
                  <a:pt x="645926" y="332888"/>
                  <a:pt x="613352" y="302224"/>
                  <a:pt x="575124" y="296459"/>
                </a:cubicBezTo>
                <a:cubicBezTo>
                  <a:pt x="535548" y="290494"/>
                  <a:pt x="505285" y="304844"/>
                  <a:pt x="483877" y="339418"/>
                </a:cubicBezTo>
                <a:cubicBezTo>
                  <a:pt x="469310" y="362952"/>
                  <a:pt x="462472" y="402219"/>
                  <a:pt x="480932" y="423771"/>
                </a:cubicBezTo>
                <a:cubicBezTo>
                  <a:pt x="493735" y="438738"/>
                  <a:pt x="518343" y="450815"/>
                  <a:pt x="539785" y="439666"/>
                </a:cubicBezTo>
                <a:cubicBezTo>
                  <a:pt x="550407" y="434155"/>
                  <a:pt x="563120" y="406492"/>
                  <a:pt x="523853" y="392216"/>
                </a:cubicBezTo>
                <a:cubicBezTo>
                  <a:pt x="507285" y="386196"/>
                  <a:pt x="514779" y="348366"/>
                  <a:pt x="552116" y="337253"/>
                </a:cubicBezTo>
                <a:cubicBezTo>
                  <a:pt x="573524" y="330871"/>
                  <a:pt x="596056" y="348147"/>
                  <a:pt x="601331" y="365516"/>
                </a:cubicBezTo>
                <a:cubicBezTo>
                  <a:pt x="612626" y="402691"/>
                  <a:pt x="612062" y="447705"/>
                  <a:pt x="576287" y="472658"/>
                </a:cubicBezTo>
                <a:cubicBezTo>
                  <a:pt x="543151" y="495774"/>
                  <a:pt x="483969" y="489936"/>
                  <a:pt x="456779" y="465691"/>
                </a:cubicBezTo>
                <a:cubicBezTo>
                  <a:pt x="415184" y="428608"/>
                  <a:pt x="419549" y="368463"/>
                  <a:pt x="449286" y="324213"/>
                </a:cubicBezTo>
                <a:cubicBezTo>
                  <a:pt x="477148" y="289293"/>
                  <a:pt x="505484" y="268033"/>
                  <a:pt x="554898" y="262377"/>
                </a:cubicBezTo>
                <a:cubicBezTo>
                  <a:pt x="597602" y="258993"/>
                  <a:pt x="646108" y="277326"/>
                  <a:pt x="672752" y="321285"/>
                </a:cubicBezTo>
                <a:cubicBezTo>
                  <a:pt x="702543" y="370446"/>
                  <a:pt x="722239" y="438284"/>
                  <a:pt x="666169" y="503758"/>
                </a:cubicBezTo>
                <a:cubicBezTo>
                  <a:pt x="802264" y="451361"/>
                  <a:pt x="912933" y="411476"/>
                  <a:pt x="994158" y="378685"/>
                </a:cubicBezTo>
                <a:cubicBezTo>
                  <a:pt x="1062997" y="350895"/>
                  <a:pt x="1126070" y="326033"/>
                  <a:pt x="1139911" y="312956"/>
                </a:cubicBezTo>
                <a:cubicBezTo>
                  <a:pt x="1182851" y="272543"/>
                  <a:pt x="1210913" y="174951"/>
                  <a:pt x="1172938" y="119279"/>
                </a:cubicBezTo>
                <a:cubicBezTo>
                  <a:pt x="1148713" y="83746"/>
                  <a:pt x="1100037" y="51384"/>
                  <a:pt x="1043008" y="47851"/>
                </a:cubicBezTo>
                <a:close/>
                <a:moveTo>
                  <a:pt x="1061550" y="239"/>
                </a:moveTo>
                <a:cubicBezTo>
                  <a:pt x="1127195" y="3611"/>
                  <a:pt x="1181587" y="42306"/>
                  <a:pt x="1210913" y="94616"/>
                </a:cubicBezTo>
                <a:cubicBezTo>
                  <a:pt x="1251071" y="166238"/>
                  <a:pt x="1242395" y="284619"/>
                  <a:pt x="1172719" y="334033"/>
                </a:cubicBezTo>
                <a:cubicBezTo>
                  <a:pt x="1143730" y="355458"/>
                  <a:pt x="1257290" y="350402"/>
                  <a:pt x="1301849" y="410002"/>
                </a:cubicBezTo>
                <a:cubicBezTo>
                  <a:pt x="1378745" y="512851"/>
                  <a:pt x="1373635" y="605787"/>
                  <a:pt x="1279116" y="692340"/>
                </a:cubicBezTo>
                <a:cubicBezTo>
                  <a:pt x="1105099" y="786678"/>
                  <a:pt x="942652" y="859663"/>
                  <a:pt x="714401" y="950708"/>
                </a:cubicBezTo>
                <a:cubicBezTo>
                  <a:pt x="687356" y="961494"/>
                  <a:pt x="647745" y="982809"/>
                  <a:pt x="618918" y="988647"/>
                </a:cubicBezTo>
                <a:cubicBezTo>
                  <a:pt x="532784" y="1006106"/>
                  <a:pt x="414476" y="988356"/>
                  <a:pt x="377937" y="904222"/>
                </a:cubicBezTo>
                <a:cubicBezTo>
                  <a:pt x="338835" y="814194"/>
                  <a:pt x="312262" y="824307"/>
                  <a:pt x="228383" y="838748"/>
                </a:cubicBezTo>
                <a:cubicBezTo>
                  <a:pt x="152524" y="851806"/>
                  <a:pt x="66771" y="809740"/>
                  <a:pt x="26831" y="736027"/>
                </a:cubicBezTo>
                <a:cubicBezTo>
                  <a:pt x="-13890" y="660894"/>
                  <a:pt x="-5959" y="581763"/>
                  <a:pt x="35107" y="510268"/>
                </a:cubicBezTo>
                <a:cubicBezTo>
                  <a:pt x="53985" y="477403"/>
                  <a:pt x="100364" y="403654"/>
                  <a:pt x="234276" y="395888"/>
                </a:cubicBezTo>
                <a:cubicBezTo>
                  <a:pt x="438955" y="383994"/>
                  <a:pt x="329832" y="273179"/>
                  <a:pt x="438955" y="226309"/>
                </a:cubicBezTo>
                <a:cubicBezTo>
                  <a:pt x="608007" y="153706"/>
                  <a:pt x="836819" y="58606"/>
                  <a:pt x="992666" y="9445"/>
                </a:cubicBezTo>
                <a:cubicBezTo>
                  <a:pt x="1016536" y="1916"/>
                  <a:pt x="1039668" y="-885"/>
                  <a:pt x="1061550" y="239"/>
                </a:cubicBezTo>
                <a:close/>
              </a:path>
            </a:pathLst>
          </a:custGeom>
          <a:solidFill>
            <a:schemeClr val="bg1"/>
          </a:solidFill>
          <a:ln w="10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542263-E013-422A-8E8F-0644492C01C3}"/>
              </a:ext>
            </a:extLst>
          </p:cNvPr>
          <p:cNvGrpSpPr/>
          <p:nvPr/>
        </p:nvGrpSpPr>
        <p:grpSpPr>
          <a:xfrm>
            <a:off x="3684323" y="1842364"/>
            <a:ext cx="4823755" cy="3519120"/>
            <a:chOff x="2121824" y="1889656"/>
            <a:chExt cx="4823755" cy="3519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172A78-858C-45A6-8737-947C45BAB0F1}"/>
                </a:ext>
              </a:extLst>
            </p:cNvPr>
            <p:cNvSpPr/>
            <p:nvPr/>
          </p:nvSpPr>
          <p:spPr>
            <a:xfrm>
              <a:off x="3881438" y="2996952"/>
              <a:ext cx="1304528" cy="130452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Text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00F12FC-FD39-42C2-8337-B2C42799F175}"/>
                </a:ext>
              </a:extLst>
            </p:cNvPr>
            <p:cNvGrpSpPr/>
            <p:nvPr/>
          </p:nvGrpSpPr>
          <p:grpSpPr>
            <a:xfrm>
              <a:off x="5641051" y="1889656"/>
              <a:ext cx="1304528" cy="3519120"/>
              <a:chOff x="5641051" y="1889656"/>
              <a:chExt cx="1304528" cy="351912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B6EE855-FAA9-4061-87A2-DB252E2C6477}"/>
                  </a:ext>
                </a:extLst>
              </p:cNvPr>
              <p:cNvSpPr/>
              <p:nvPr/>
            </p:nvSpPr>
            <p:spPr>
              <a:xfrm>
                <a:off x="5641051" y="1889656"/>
                <a:ext cx="1304528" cy="130452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Text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EF8C2CB-A70E-415C-8163-C348475D6FC7}"/>
                  </a:ext>
                </a:extLst>
              </p:cNvPr>
              <p:cNvSpPr/>
              <p:nvPr/>
            </p:nvSpPr>
            <p:spPr>
              <a:xfrm>
                <a:off x="5641051" y="4104248"/>
                <a:ext cx="1304528" cy="130452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Text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85B991-09A1-416C-A8C6-DFE18B419E7F}"/>
                </a:ext>
              </a:extLst>
            </p:cNvPr>
            <p:cNvGrpSpPr/>
            <p:nvPr/>
          </p:nvGrpSpPr>
          <p:grpSpPr>
            <a:xfrm>
              <a:off x="2121824" y="1889656"/>
              <a:ext cx="1304528" cy="3519120"/>
              <a:chOff x="5349211" y="1889656"/>
              <a:chExt cx="1304528" cy="351912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97074F9-5F0F-4F64-967A-F7B1C7729DE7}"/>
                  </a:ext>
                </a:extLst>
              </p:cNvPr>
              <p:cNvSpPr/>
              <p:nvPr/>
            </p:nvSpPr>
            <p:spPr>
              <a:xfrm>
                <a:off x="5349211" y="1889656"/>
                <a:ext cx="1304528" cy="130452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Text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F0B2D7C-623A-4A11-B7AD-99EEB41E404D}"/>
                  </a:ext>
                </a:extLst>
              </p:cNvPr>
              <p:cNvSpPr/>
              <p:nvPr/>
            </p:nvSpPr>
            <p:spPr>
              <a:xfrm>
                <a:off x="5349211" y="4104248"/>
                <a:ext cx="1304528" cy="13045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Text</a:t>
                </a:r>
              </a:p>
            </p:txBody>
          </p:sp>
        </p:grpSp>
        <p:sp>
          <p:nvSpPr>
            <p:cNvPr id="7" name="Up Arrow 10">
              <a:extLst>
                <a:ext uri="{FF2B5EF4-FFF2-40B4-BE49-F238E27FC236}">
                  <a16:creationId xmlns:a16="http://schemas.microsoft.com/office/drawing/2014/main" id="{3BAB0C87-EEB1-42C5-B74F-2777167B7F19}"/>
                </a:ext>
              </a:extLst>
            </p:cNvPr>
            <p:cNvSpPr/>
            <p:nvPr/>
          </p:nvSpPr>
          <p:spPr>
            <a:xfrm rot="18000000">
              <a:off x="3416124" y="2857797"/>
              <a:ext cx="475542" cy="475542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Up Arrow 11">
              <a:extLst>
                <a:ext uri="{FF2B5EF4-FFF2-40B4-BE49-F238E27FC236}">
                  <a16:creationId xmlns:a16="http://schemas.microsoft.com/office/drawing/2014/main" id="{29A3EE67-C6DC-4AD0-BED5-08E057499C9F}"/>
                </a:ext>
              </a:extLst>
            </p:cNvPr>
            <p:cNvSpPr/>
            <p:nvPr/>
          </p:nvSpPr>
          <p:spPr>
            <a:xfrm rot="14400000">
              <a:off x="3416124" y="3965093"/>
              <a:ext cx="475542" cy="475542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" name="Up Arrow 12">
              <a:extLst>
                <a:ext uri="{FF2B5EF4-FFF2-40B4-BE49-F238E27FC236}">
                  <a16:creationId xmlns:a16="http://schemas.microsoft.com/office/drawing/2014/main" id="{927DFB13-29B9-4A33-951D-A61537804389}"/>
                </a:ext>
              </a:extLst>
            </p:cNvPr>
            <p:cNvSpPr/>
            <p:nvPr/>
          </p:nvSpPr>
          <p:spPr>
            <a:xfrm rot="7200000">
              <a:off x="5175737" y="3965093"/>
              <a:ext cx="475542" cy="475542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0" name="Up Arrow 13">
              <a:extLst>
                <a:ext uri="{FF2B5EF4-FFF2-40B4-BE49-F238E27FC236}">
                  <a16:creationId xmlns:a16="http://schemas.microsoft.com/office/drawing/2014/main" id="{027B8376-F8E4-4B4A-BA1F-89D2C77D1AB0}"/>
                </a:ext>
              </a:extLst>
            </p:cNvPr>
            <p:cNvSpPr/>
            <p:nvPr/>
          </p:nvSpPr>
          <p:spPr>
            <a:xfrm rot="3600000">
              <a:off x="5175737" y="2857797"/>
              <a:ext cx="475542" cy="475542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15" name="그룹 33">
            <a:extLst>
              <a:ext uri="{FF2B5EF4-FFF2-40B4-BE49-F238E27FC236}">
                <a16:creationId xmlns:a16="http://schemas.microsoft.com/office/drawing/2014/main" id="{1C67AA9F-246C-47FB-AB3F-B973BD0FD239}"/>
              </a:ext>
            </a:extLst>
          </p:cNvPr>
          <p:cNvGrpSpPr/>
          <p:nvPr/>
        </p:nvGrpSpPr>
        <p:grpSpPr>
          <a:xfrm>
            <a:off x="8789864" y="1947743"/>
            <a:ext cx="2542858" cy="918819"/>
            <a:chOff x="8850568" y="1973614"/>
            <a:chExt cx="1872208" cy="91881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395CEA-D42B-44ED-9115-849F04B3A8DE}"/>
                </a:ext>
              </a:extLst>
            </p:cNvPr>
            <p:cNvSpPr/>
            <p:nvPr/>
          </p:nvSpPr>
          <p:spPr>
            <a:xfrm>
              <a:off x="8850568" y="1973614"/>
              <a:ext cx="1872208" cy="276999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2AF67C-BF8E-4286-8799-770DF7B15EF2}"/>
                </a:ext>
              </a:extLst>
            </p:cNvPr>
            <p:cNvSpPr/>
            <p:nvPr/>
          </p:nvSpPr>
          <p:spPr>
            <a:xfrm>
              <a:off x="8850568" y="2246102"/>
              <a:ext cx="1872208" cy="646331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그룹 34">
            <a:extLst>
              <a:ext uri="{FF2B5EF4-FFF2-40B4-BE49-F238E27FC236}">
                <a16:creationId xmlns:a16="http://schemas.microsoft.com/office/drawing/2014/main" id="{30EF69F4-4500-493F-A048-10E5BD08DF4B}"/>
              </a:ext>
            </a:extLst>
          </p:cNvPr>
          <p:cNvGrpSpPr/>
          <p:nvPr/>
        </p:nvGrpSpPr>
        <p:grpSpPr>
          <a:xfrm>
            <a:off x="8789864" y="4154820"/>
            <a:ext cx="2542858" cy="918819"/>
            <a:chOff x="8490495" y="3951775"/>
            <a:chExt cx="1872208" cy="91881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FED9C2-FF55-402D-A79D-59ED577FDD93}"/>
                </a:ext>
              </a:extLst>
            </p:cNvPr>
            <p:cNvSpPr/>
            <p:nvPr/>
          </p:nvSpPr>
          <p:spPr>
            <a:xfrm>
              <a:off x="8490495" y="3951775"/>
              <a:ext cx="1872208" cy="276999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A886E6-469C-4584-8A3E-76F92F3F38C9}"/>
                </a:ext>
              </a:extLst>
            </p:cNvPr>
            <p:cNvSpPr/>
            <p:nvPr/>
          </p:nvSpPr>
          <p:spPr>
            <a:xfrm>
              <a:off x="8490495" y="4224263"/>
              <a:ext cx="1872208" cy="646331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그룹 31">
            <a:extLst>
              <a:ext uri="{FF2B5EF4-FFF2-40B4-BE49-F238E27FC236}">
                <a16:creationId xmlns:a16="http://schemas.microsoft.com/office/drawing/2014/main" id="{1EFB2D12-E239-4BF8-8D6D-78B7F9317D42}"/>
              </a:ext>
            </a:extLst>
          </p:cNvPr>
          <p:cNvGrpSpPr/>
          <p:nvPr/>
        </p:nvGrpSpPr>
        <p:grpSpPr>
          <a:xfrm>
            <a:off x="888462" y="1947743"/>
            <a:ext cx="2542858" cy="918819"/>
            <a:chOff x="1872730" y="2132444"/>
            <a:chExt cx="1872208" cy="9188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AD92E1D-E253-4AEC-AE0E-1D8DAD86B999}"/>
                </a:ext>
              </a:extLst>
            </p:cNvPr>
            <p:cNvSpPr/>
            <p:nvPr/>
          </p:nvSpPr>
          <p:spPr>
            <a:xfrm>
              <a:off x="1872730" y="2132444"/>
              <a:ext cx="1872208" cy="276999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A60399-9250-4E1C-B25C-59AE7AD5D231}"/>
                </a:ext>
              </a:extLst>
            </p:cNvPr>
            <p:cNvSpPr/>
            <p:nvPr/>
          </p:nvSpPr>
          <p:spPr>
            <a:xfrm>
              <a:off x="1872730" y="2404932"/>
              <a:ext cx="1872208" cy="646331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그룹 32">
            <a:extLst>
              <a:ext uri="{FF2B5EF4-FFF2-40B4-BE49-F238E27FC236}">
                <a16:creationId xmlns:a16="http://schemas.microsoft.com/office/drawing/2014/main" id="{65C6091B-83AA-440F-BBD7-81123A46932B}"/>
              </a:ext>
            </a:extLst>
          </p:cNvPr>
          <p:cNvGrpSpPr/>
          <p:nvPr/>
        </p:nvGrpSpPr>
        <p:grpSpPr>
          <a:xfrm>
            <a:off x="888462" y="4154820"/>
            <a:ext cx="2542858" cy="918819"/>
            <a:chOff x="1890961" y="3951775"/>
            <a:chExt cx="1872208" cy="91881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84B9DB9-7BE7-4CA7-A6AA-CA18F55289C6}"/>
                </a:ext>
              </a:extLst>
            </p:cNvPr>
            <p:cNvSpPr/>
            <p:nvPr/>
          </p:nvSpPr>
          <p:spPr>
            <a:xfrm>
              <a:off x="1890961" y="3951775"/>
              <a:ext cx="1872208" cy="276999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5DDFCA-9146-4B46-9EBA-2239B78949B6}"/>
                </a:ext>
              </a:extLst>
            </p:cNvPr>
            <p:cNvSpPr/>
            <p:nvPr/>
          </p:nvSpPr>
          <p:spPr>
            <a:xfrm>
              <a:off x="1890961" y="4224263"/>
              <a:ext cx="1872208" cy="646331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그룹 35">
            <a:extLst>
              <a:ext uri="{FF2B5EF4-FFF2-40B4-BE49-F238E27FC236}">
                <a16:creationId xmlns:a16="http://schemas.microsoft.com/office/drawing/2014/main" id="{62D10905-7BBB-4E50-AAD3-FD0FE56AEAF3}"/>
              </a:ext>
            </a:extLst>
          </p:cNvPr>
          <p:cNvGrpSpPr/>
          <p:nvPr/>
        </p:nvGrpSpPr>
        <p:grpSpPr>
          <a:xfrm>
            <a:off x="4891591" y="5152559"/>
            <a:ext cx="2409216" cy="918819"/>
            <a:chOff x="5160095" y="4812083"/>
            <a:chExt cx="1872208" cy="91881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A8B7A1F-BF72-4C92-9742-2663395B0095}"/>
                </a:ext>
              </a:extLst>
            </p:cNvPr>
            <p:cNvSpPr/>
            <p:nvPr/>
          </p:nvSpPr>
          <p:spPr>
            <a:xfrm>
              <a:off x="5160095" y="4812083"/>
              <a:ext cx="1872208" cy="276999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D8D649-E836-40DC-BDED-EB1C588D5EBB}"/>
                </a:ext>
              </a:extLst>
            </p:cNvPr>
            <p:cNvSpPr/>
            <p:nvPr/>
          </p:nvSpPr>
          <p:spPr>
            <a:xfrm>
              <a:off x="5160095" y="5084571"/>
              <a:ext cx="1872208" cy="646331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FDC7B7F-1E42-48B7-9518-3A660D96D417}"/>
              </a:ext>
            </a:extLst>
          </p:cNvPr>
          <p:cNvSpPr/>
          <p:nvPr/>
        </p:nvSpPr>
        <p:spPr>
          <a:xfrm>
            <a:off x="6355276" y="3911233"/>
            <a:ext cx="855421" cy="672825"/>
          </a:xfrm>
          <a:custGeom>
            <a:avLst/>
            <a:gdLst/>
            <a:ahLst/>
            <a:cxnLst/>
            <a:rect l="l" t="t" r="r" b="b"/>
            <a:pathLst>
              <a:path w="212113" h="166836">
                <a:moveTo>
                  <a:pt x="197021" y="0"/>
                </a:moveTo>
                <a:lnTo>
                  <a:pt x="212113" y="31831"/>
                </a:lnTo>
                <a:cubicBezTo>
                  <a:pt x="196746" y="36953"/>
                  <a:pt x="185725" y="44087"/>
                  <a:pt x="179047" y="53234"/>
                </a:cubicBezTo>
                <a:cubicBezTo>
                  <a:pt x="172370" y="62381"/>
                  <a:pt x="168849" y="74546"/>
                  <a:pt x="168483" y="89729"/>
                </a:cubicBezTo>
                <a:lnTo>
                  <a:pt x="205801" y="89729"/>
                </a:lnTo>
                <a:lnTo>
                  <a:pt x="205801" y="166836"/>
                </a:lnTo>
                <a:lnTo>
                  <a:pt x="128695" y="166836"/>
                </a:lnTo>
                <a:lnTo>
                  <a:pt x="128695" y="111682"/>
                </a:lnTo>
                <a:cubicBezTo>
                  <a:pt x="128695" y="89181"/>
                  <a:pt x="130661" y="71527"/>
                  <a:pt x="134594" y="58722"/>
                </a:cubicBezTo>
                <a:cubicBezTo>
                  <a:pt x="138527" y="45917"/>
                  <a:pt x="145845" y="34392"/>
                  <a:pt x="156546" y="24147"/>
                </a:cubicBezTo>
                <a:cubicBezTo>
                  <a:pt x="167248" y="13903"/>
                  <a:pt x="180739" y="5854"/>
                  <a:pt x="197021" y="0"/>
                </a:cubicBezTo>
                <a:close/>
                <a:moveTo>
                  <a:pt x="68326" y="0"/>
                </a:moveTo>
                <a:lnTo>
                  <a:pt x="83418" y="31831"/>
                </a:lnTo>
                <a:cubicBezTo>
                  <a:pt x="68052" y="36953"/>
                  <a:pt x="57030" y="44087"/>
                  <a:pt x="50353" y="53234"/>
                </a:cubicBezTo>
                <a:cubicBezTo>
                  <a:pt x="43676" y="62381"/>
                  <a:pt x="40154" y="74546"/>
                  <a:pt x="39788" y="89729"/>
                </a:cubicBezTo>
                <a:lnTo>
                  <a:pt x="77107" y="89729"/>
                </a:lnTo>
                <a:lnTo>
                  <a:pt x="77107" y="166836"/>
                </a:lnTo>
                <a:lnTo>
                  <a:pt x="0" y="166836"/>
                </a:lnTo>
                <a:lnTo>
                  <a:pt x="0" y="111682"/>
                </a:lnTo>
                <a:cubicBezTo>
                  <a:pt x="0" y="89363"/>
                  <a:pt x="1967" y="71756"/>
                  <a:pt x="5900" y="58859"/>
                </a:cubicBezTo>
                <a:cubicBezTo>
                  <a:pt x="9833" y="45962"/>
                  <a:pt x="17104" y="34392"/>
                  <a:pt x="27715" y="24147"/>
                </a:cubicBezTo>
                <a:cubicBezTo>
                  <a:pt x="38325" y="13903"/>
                  <a:pt x="51862" y="5854"/>
                  <a:pt x="683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A2320-2B6C-4F70-B6CE-45B3CD2A3FEF}"/>
              </a:ext>
            </a:extLst>
          </p:cNvPr>
          <p:cNvSpPr txBox="1"/>
          <p:nvPr/>
        </p:nvSpPr>
        <p:spPr>
          <a:xfrm>
            <a:off x="7479327" y="4164625"/>
            <a:ext cx="3601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70E88-A193-40FF-A375-17477AD1EFAB}"/>
              </a:ext>
            </a:extLst>
          </p:cNvPr>
          <p:cNvSpPr txBox="1"/>
          <p:nvPr/>
        </p:nvSpPr>
        <p:spPr>
          <a:xfrm>
            <a:off x="955568" y="917290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9D446-C4E9-4EC3-ABBF-31D9B6309C9D}"/>
              </a:ext>
            </a:extLst>
          </p:cNvPr>
          <p:cNvSpPr txBox="1"/>
          <p:nvPr/>
        </p:nvSpPr>
        <p:spPr>
          <a:xfrm>
            <a:off x="955568" y="1564452"/>
            <a:ext cx="41984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3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ACB3B-72D8-4E08-BD55-311D0E0AA35B}"/>
              </a:ext>
            </a:extLst>
          </p:cNvPr>
          <p:cNvSpPr txBox="1"/>
          <p:nvPr/>
        </p:nvSpPr>
        <p:spPr>
          <a:xfrm>
            <a:off x="955568" y="682468"/>
            <a:ext cx="419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EASY TO CHANGE COLORS</a:t>
            </a:r>
            <a:endParaRPr lang="ko-KR" altLang="en-US" sz="1400" b="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1EB1B-C844-4F9D-AD65-E089EDA5A0A2}"/>
              </a:ext>
            </a:extLst>
          </p:cNvPr>
          <p:cNvSpPr txBox="1"/>
          <p:nvPr/>
        </p:nvSpPr>
        <p:spPr>
          <a:xfrm>
            <a:off x="1435887" y="2505670"/>
            <a:ext cx="3956702" cy="92333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Create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Professional 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 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7EA334B-8A8B-4EE7-B494-4E1FD3C8EF9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A95207-465F-4BA1-ACC8-A6C8ABA98C3C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38F33DD-CBFB-47EA-AF24-B059EB77A4EB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3">
            <a:extLst>
              <a:ext uri="{FF2B5EF4-FFF2-40B4-BE49-F238E27FC236}">
                <a16:creationId xmlns:a16="http://schemas.microsoft.com/office/drawing/2014/main" id="{38CA136E-B80C-4918-8012-4448F3A28B08}"/>
              </a:ext>
            </a:extLst>
          </p:cNvPr>
          <p:cNvGrpSpPr/>
          <p:nvPr/>
        </p:nvGrpSpPr>
        <p:grpSpPr>
          <a:xfrm>
            <a:off x="3959996" y="1955493"/>
            <a:ext cx="4272019" cy="3904231"/>
            <a:chOff x="4334680" y="2264381"/>
            <a:chExt cx="3585444" cy="3276763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EC85340B-5606-4432-856A-380ACF75CAB6}"/>
                </a:ext>
              </a:extLst>
            </p:cNvPr>
            <p:cNvSpPr/>
            <p:nvPr/>
          </p:nvSpPr>
          <p:spPr>
            <a:xfrm>
              <a:off x="5049476" y="2976344"/>
              <a:ext cx="2155850" cy="185849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3BD9427-517F-49D3-B6E1-37622AA29FD5}"/>
                </a:ext>
              </a:extLst>
            </p:cNvPr>
            <p:cNvGrpSpPr/>
            <p:nvPr/>
          </p:nvGrpSpPr>
          <p:grpSpPr>
            <a:xfrm>
              <a:off x="4334680" y="2264381"/>
              <a:ext cx="3585444" cy="3276763"/>
              <a:chOff x="2783246" y="1924950"/>
              <a:chExt cx="3585444" cy="327676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33E53B0-88E3-421E-BCC3-F8D07E86015E}"/>
                  </a:ext>
                </a:extLst>
              </p:cNvPr>
              <p:cNvSpPr/>
              <p:nvPr/>
            </p:nvSpPr>
            <p:spPr>
              <a:xfrm>
                <a:off x="3869604" y="1924950"/>
                <a:ext cx="1412726" cy="14127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DCCFA03-7E83-42E3-9B71-15A3F4495C9F}"/>
                  </a:ext>
                </a:extLst>
              </p:cNvPr>
              <p:cNvGrpSpPr/>
              <p:nvPr/>
            </p:nvGrpSpPr>
            <p:grpSpPr>
              <a:xfrm>
                <a:off x="2783246" y="3788985"/>
                <a:ext cx="3585444" cy="1412728"/>
                <a:chOff x="2422146" y="4068929"/>
                <a:chExt cx="4020574" cy="1584176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8DD0BC6-7EF0-4E9A-B43F-F270E1C6BF2E}"/>
                    </a:ext>
                  </a:extLst>
                </p:cNvPr>
                <p:cNvSpPr/>
                <p:nvPr/>
              </p:nvSpPr>
              <p:spPr>
                <a:xfrm>
                  <a:off x="2422146" y="4068929"/>
                  <a:ext cx="1584176" cy="158417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E273B9D-B80B-4439-88AB-D20F95EBB9E6}"/>
                    </a:ext>
                  </a:extLst>
                </p:cNvPr>
                <p:cNvSpPr/>
                <p:nvPr/>
              </p:nvSpPr>
              <p:spPr>
                <a:xfrm>
                  <a:off x="4858544" y="4068929"/>
                  <a:ext cx="1584176" cy="1584176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F57C1D2-ADC9-4183-AB35-44729054574B}"/>
                </a:ext>
              </a:extLst>
            </p:cNvPr>
            <p:cNvCxnSpPr/>
            <p:nvPr/>
          </p:nvCxnSpPr>
          <p:spPr>
            <a:xfrm flipV="1">
              <a:off x="5039379" y="3475751"/>
              <a:ext cx="322337" cy="579114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9569C2F-964A-4836-A86A-BB436A5A5D9F}"/>
                </a:ext>
              </a:extLst>
            </p:cNvPr>
            <p:cNvCxnSpPr/>
            <p:nvPr/>
          </p:nvCxnSpPr>
          <p:spPr>
            <a:xfrm>
              <a:off x="6862422" y="3457144"/>
              <a:ext cx="360040" cy="579113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9EE6CD8-C6A7-4A7B-8562-D3A0DD3BF193}"/>
                </a:ext>
              </a:extLst>
            </p:cNvPr>
            <p:cNvCxnSpPr/>
            <p:nvPr/>
          </p:nvCxnSpPr>
          <p:spPr>
            <a:xfrm flipH="1">
              <a:off x="5696903" y="5185456"/>
              <a:ext cx="813048" cy="3026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88A4BD3-6739-410C-970E-A69AD9842BC9}"/>
              </a:ext>
            </a:extLst>
          </p:cNvPr>
          <p:cNvSpPr txBox="1"/>
          <p:nvPr/>
        </p:nvSpPr>
        <p:spPr>
          <a:xfrm>
            <a:off x="5395742" y="2875018"/>
            <a:ext cx="140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Add Text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2985F-44D3-4CB5-8615-C1FD23A86525}"/>
              </a:ext>
            </a:extLst>
          </p:cNvPr>
          <p:cNvSpPr txBox="1"/>
          <p:nvPr/>
        </p:nvSpPr>
        <p:spPr>
          <a:xfrm>
            <a:off x="6706743" y="5120586"/>
            <a:ext cx="140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Add Text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1CAA46-13DD-4791-9FF3-3EEA4B97E5BA}"/>
              </a:ext>
            </a:extLst>
          </p:cNvPr>
          <p:cNvSpPr txBox="1"/>
          <p:nvPr/>
        </p:nvSpPr>
        <p:spPr>
          <a:xfrm>
            <a:off x="4096177" y="5120586"/>
            <a:ext cx="140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Add Text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48">
            <a:extLst>
              <a:ext uri="{FF2B5EF4-FFF2-40B4-BE49-F238E27FC236}">
                <a16:creationId xmlns:a16="http://schemas.microsoft.com/office/drawing/2014/main" id="{23757A8D-DE1A-4D61-BC35-12233804755E}"/>
              </a:ext>
            </a:extLst>
          </p:cNvPr>
          <p:cNvSpPr/>
          <p:nvPr/>
        </p:nvSpPr>
        <p:spPr>
          <a:xfrm>
            <a:off x="9430097" y="1878314"/>
            <a:ext cx="1844352" cy="1008112"/>
          </a:xfrm>
          <a:prstGeom prst="roundRect">
            <a:avLst>
              <a:gd name="adj" fmla="val 1194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7B1654-3B5F-4E0A-9DF3-816BCB9DF6FC}"/>
              </a:ext>
            </a:extLst>
          </p:cNvPr>
          <p:cNvGrpSpPr/>
          <p:nvPr/>
        </p:nvGrpSpPr>
        <p:grpSpPr>
          <a:xfrm>
            <a:off x="9609907" y="2001021"/>
            <a:ext cx="1484732" cy="762701"/>
            <a:chOff x="6228184" y="1817997"/>
            <a:chExt cx="1484732" cy="7627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182F7A9-B7CF-4BC1-8A07-5DAACECAC0A4}"/>
                </a:ext>
              </a:extLst>
            </p:cNvPr>
            <p:cNvGrpSpPr/>
            <p:nvPr/>
          </p:nvGrpSpPr>
          <p:grpSpPr>
            <a:xfrm>
              <a:off x="6228184" y="1817997"/>
              <a:ext cx="1484732" cy="276999"/>
              <a:chOff x="6228184" y="1817997"/>
              <a:chExt cx="1484732" cy="27699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925074F-5E34-45D9-A9C9-6643C1A3DAC4}"/>
                  </a:ext>
                </a:extLst>
              </p:cNvPr>
              <p:cNvSpPr/>
              <p:nvPr/>
            </p:nvSpPr>
            <p:spPr>
              <a:xfrm>
                <a:off x="6228184" y="1844824"/>
                <a:ext cx="216024" cy="21602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34BD66-7043-4E37-A72B-71E51A4ADBEE}"/>
                  </a:ext>
                </a:extLst>
              </p:cNvPr>
              <p:cNvSpPr txBox="1"/>
              <p:nvPr/>
            </p:nvSpPr>
            <p:spPr>
              <a:xfrm>
                <a:off x="6494256" y="1817997"/>
                <a:ext cx="121866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4"/>
                    </a:solidFill>
                  </a:rPr>
                  <a:t>54% Add Text</a:t>
                </a:r>
                <a:endParaRPr lang="ko-KR" altLang="en-US" sz="1200" b="1" dirty="0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1BC1743-F64F-4561-8DAD-2D1FC72DDB9C}"/>
                </a:ext>
              </a:extLst>
            </p:cNvPr>
            <p:cNvGrpSpPr/>
            <p:nvPr/>
          </p:nvGrpSpPr>
          <p:grpSpPr>
            <a:xfrm>
              <a:off x="6228184" y="2060848"/>
              <a:ext cx="1484732" cy="276999"/>
              <a:chOff x="6228184" y="1817997"/>
              <a:chExt cx="1484732" cy="27699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2FDEBF-F9FF-40A5-9BA6-0E8BFD79DA59}"/>
                  </a:ext>
                </a:extLst>
              </p:cNvPr>
              <p:cNvSpPr/>
              <p:nvPr/>
            </p:nvSpPr>
            <p:spPr>
              <a:xfrm>
                <a:off x="6228184" y="1844824"/>
                <a:ext cx="216024" cy="216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F14C83-2C2A-46E6-922A-D3CC99CF71B9}"/>
                  </a:ext>
                </a:extLst>
              </p:cNvPr>
              <p:cNvSpPr txBox="1"/>
              <p:nvPr/>
            </p:nvSpPr>
            <p:spPr>
              <a:xfrm>
                <a:off x="6494256" y="1817997"/>
                <a:ext cx="121866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1"/>
                    </a:solidFill>
                  </a:rPr>
                  <a:t>54% Add Text</a:t>
                </a:r>
                <a:endParaRPr lang="ko-KR" altLang="en-US" sz="12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1C5A1AE-0413-4A98-A28C-9286A273F821}"/>
                </a:ext>
              </a:extLst>
            </p:cNvPr>
            <p:cNvGrpSpPr/>
            <p:nvPr/>
          </p:nvGrpSpPr>
          <p:grpSpPr>
            <a:xfrm>
              <a:off x="6228184" y="2303699"/>
              <a:ext cx="1484732" cy="276999"/>
              <a:chOff x="6228184" y="1817997"/>
              <a:chExt cx="1484732" cy="27699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59915E9-55CF-4C07-9370-FAB0C1D173B7}"/>
                  </a:ext>
                </a:extLst>
              </p:cNvPr>
              <p:cNvSpPr/>
              <p:nvPr/>
            </p:nvSpPr>
            <p:spPr>
              <a:xfrm>
                <a:off x="6228184" y="1844824"/>
                <a:ext cx="216024" cy="216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rgbClr val="F6BF4A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93DE7D-F2D9-4A18-BA0F-CE17098B9BF3}"/>
                  </a:ext>
                </a:extLst>
              </p:cNvPr>
              <p:cNvSpPr txBox="1"/>
              <p:nvPr/>
            </p:nvSpPr>
            <p:spPr>
              <a:xfrm>
                <a:off x="6494256" y="1817997"/>
                <a:ext cx="121866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2"/>
                    </a:solidFill>
                  </a:rPr>
                  <a:t>54% Add Text</a:t>
                </a:r>
                <a:endParaRPr lang="ko-KR" altLang="en-US" sz="1200" b="1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844D17-53BC-4FD0-94D9-11D062179080}"/>
              </a:ext>
            </a:extLst>
          </p:cNvPr>
          <p:cNvSpPr txBox="1"/>
          <p:nvPr/>
        </p:nvSpPr>
        <p:spPr>
          <a:xfrm>
            <a:off x="817689" y="1681342"/>
            <a:ext cx="728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</a:rPr>
              <a:t>01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grpSp>
        <p:nvGrpSpPr>
          <p:cNvPr id="28" name="그룹 8">
            <a:extLst>
              <a:ext uri="{FF2B5EF4-FFF2-40B4-BE49-F238E27FC236}">
                <a16:creationId xmlns:a16="http://schemas.microsoft.com/office/drawing/2014/main" id="{6E0F6C0D-BBEF-43B8-8CE3-F6B4E0A53D45}"/>
              </a:ext>
            </a:extLst>
          </p:cNvPr>
          <p:cNvGrpSpPr/>
          <p:nvPr/>
        </p:nvGrpSpPr>
        <p:grpSpPr>
          <a:xfrm>
            <a:off x="1590814" y="1809121"/>
            <a:ext cx="2949752" cy="1261884"/>
            <a:chOff x="891295" y="1612564"/>
            <a:chExt cx="2697442" cy="126188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2B6B78-222B-409E-8B9B-C3E69FB32EDB}"/>
                </a:ext>
              </a:extLst>
            </p:cNvPr>
            <p:cNvSpPr txBox="1"/>
            <p:nvPr/>
          </p:nvSpPr>
          <p:spPr>
            <a:xfrm>
              <a:off x="891295" y="1858785"/>
              <a:ext cx="26974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F644D2-A095-446F-A310-0C9E7614054C}"/>
                </a:ext>
              </a:extLst>
            </p:cNvPr>
            <p:cNvSpPr txBox="1"/>
            <p:nvPr/>
          </p:nvSpPr>
          <p:spPr>
            <a:xfrm>
              <a:off x="891295" y="1612564"/>
              <a:ext cx="269744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62F186B-C9D1-42A5-8F1B-91D97BCDBBE3}"/>
              </a:ext>
            </a:extLst>
          </p:cNvPr>
          <p:cNvSpPr txBox="1"/>
          <p:nvPr/>
        </p:nvSpPr>
        <p:spPr>
          <a:xfrm>
            <a:off x="817689" y="4126191"/>
            <a:ext cx="728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</a:rPr>
              <a:t>03</a:t>
            </a:r>
            <a:endParaRPr lang="ko-KR" altLang="en-US" sz="3600" b="1" dirty="0">
              <a:solidFill>
                <a:schemeClr val="accent2"/>
              </a:solidFill>
            </a:endParaRPr>
          </a:p>
        </p:txBody>
      </p:sp>
      <p:grpSp>
        <p:nvGrpSpPr>
          <p:cNvPr id="32" name="그룹 7">
            <a:extLst>
              <a:ext uri="{FF2B5EF4-FFF2-40B4-BE49-F238E27FC236}">
                <a16:creationId xmlns:a16="http://schemas.microsoft.com/office/drawing/2014/main" id="{42CC7C20-2DEE-4293-9706-2BE5704DCB9E}"/>
              </a:ext>
            </a:extLst>
          </p:cNvPr>
          <p:cNvGrpSpPr/>
          <p:nvPr/>
        </p:nvGrpSpPr>
        <p:grpSpPr>
          <a:xfrm>
            <a:off x="1590814" y="4253972"/>
            <a:ext cx="2088000" cy="1813728"/>
            <a:chOff x="828813" y="3628788"/>
            <a:chExt cx="1689853" cy="182972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0E08B11-8C99-4B12-84E0-49D8888BFF5C}"/>
                </a:ext>
              </a:extLst>
            </p:cNvPr>
            <p:cNvSpPr txBox="1"/>
            <p:nvPr/>
          </p:nvSpPr>
          <p:spPr>
            <a:xfrm>
              <a:off x="828813" y="3875009"/>
              <a:ext cx="1689853" cy="1583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1B293A2-B61E-42B1-B162-2110D96DDC87}"/>
                </a:ext>
              </a:extLst>
            </p:cNvPr>
            <p:cNvSpPr txBox="1"/>
            <p:nvPr/>
          </p:nvSpPr>
          <p:spPr>
            <a:xfrm>
              <a:off x="828813" y="3628788"/>
              <a:ext cx="1689853" cy="27944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9AE6620-81B3-4121-AE5F-72615AEB213F}"/>
              </a:ext>
            </a:extLst>
          </p:cNvPr>
          <p:cNvSpPr txBox="1"/>
          <p:nvPr/>
        </p:nvSpPr>
        <p:spPr>
          <a:xfrm>
            <a:off x="8473601" y="4126191"/>
            <a:ext cx="728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</a:rPr>
              <a:t>02</a:t>
            </a:r>
            <a:endParaRPr lang="ko-KR" altLang="en-US" sz="3600" b="1" dirty="0">
              <a:solidFill>
                <a:schemeClr val="accent4"/>
              </a:solidFill>
            </a:endParaRPr>
          </a:p>
        </p:txBody>
      </p:sp>
      <p:grpSp>
        <p:nvGrpSpPr>
          <p:cNvPr id="36" name="그룹 11">
            <a:extLst>
              <a:ext uri="{FF2B5EF4-FFF2-40B4-BE49-F238E27FC236}">
                <a16:creationId xmlns:a16="http://schemas.microsoft.com/office/drawing/2014/main" id="{21E24B0B-1ECF-4DC5-A510-975BCBA742AB}"/>
              </a:ext>
            </a:extLst>
          </p:cNvPr>
          <p:cNvGrpSpPr/>
          <p:nvPr/>
        </p:nvGrpSpPr>
        <p:grpSpPr>
          <a:xfrm>
            <a:off x="9275300" y="4253973"/>
            <a:ext cx="2088000" cy="1772477"/>
            <a:chOff x="7055975" y="3628788"/>
            <a:chExt cx="1689853" cy="215179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5B98E19-4512-436E-973A-3C63635A7DB6}"/>
                </a:ext>
              </a:extLst>
            </p:cNvPr>
            <p:cNvSpPr txBox="1"/>
            <p:nvPr/>
          </p:nvSpPr>
          <p:spPr>
            <a:xfrm>
              <a:off x="7055975" y="3875009"/>
              <a:ext cx="1689853" cy="1905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86BCDCB-0C78-4A40-BB17-C49DD3EE9697}"/>
                </a:ext>
              </a:extLst>
            </p:cNvPr>
            <p:cNvSpPr txBox="1"/>
            <p:nvPr/>
          </p:nvSpPr>
          <p:spPr>
            <a:xfrm>
              <a:off x="7055975" y="3628788"/>
              <a:ext cx="1689853" cy="33627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AFD9DE2-574F-4FB7-AAF9-A65ECA969C3C}"/>
              </a:ext>
            </a:extLst>
          </p:cNvPr>
          <p:cNvSpPr/>
          <p:nvPr/>
        </p:nvSpPr>
        <p:spPr>
          <a:xfrm>
            <a:off x="4424139" y="4444194"/>
            <a:ext cx="750995" cy="542456"/>
          </a:xfrm>
          <a:custGeom>
            <a:avLst/>
            <a:gdLst>
              <a:gd name="connsiteX0" fmla="*/ 29393 w 1478123"/>
              <a:gd name="connsiteY0" fmla="*/ 963236 h 1067672"/>
              <a:gd name="connsiteX1" fmla="*/ 1064152 w 1478123"/>
              <a:gd name="connsiteY1" fmla="*/ 963236 h 1067672"/>
              <a:gd name="connsiteX2" fmla="*/ 1091904 w 1478123"/>
              <a:gd name="connsiteY2" fmla="*/ 990988 h 1067672"/>
              <a:gd name="connsiteX3" fmla="*/ 1064152 w 1478123"/>
              <a:gd name="connsiteY3" fmla="*/ 1018740 h 1067672"/>
              <a:gd name="connsiteX4" fmla="*/ 29393 w 1478123"/>
              <a:gd name="connsiteY4" fmla="*/ 1018740 h 1067672"/>
              <a:gd name="connsiteX5" fmla="*/ 1641 w 1478123"/>
              <a:gd name="connsiteY5" fmla="*/ 990988 h 1067672"/>
              <a:gd name="connsiteX6" fmla="*/ 29393 w 1478123"/>
              <a:gd name="connsiteY6" fmla="*/ 963236 h 1067672"/>
              <a:gd name="connsiteX7" fmla="*/ 471445 w 1478123"/>
              <a:gd name="connsiteY7" fmla="*/ 753113 h 1067672"/>
              <a:gd name="connsiteX8" fmla="*/ 453604 w 1478123"/>
              <a:gd name="connsiteY8" fmla="*/ 928321 h 1067672"/>
              <a:gd name="connsiteX9" fmla="*/ 47895 w 1478123"/>
              <a:gd name="connsiteY9" fmla="*/ 921846 h 1067672"/>
              <a:gd name="connsiteX10" fmla="*/ 79453 w 1478123"/>
              <a:gd name="connsiteY10" fmla="*/ 822705 h 1067672"/>
              <a:gd name="connsiteX11" fmla="*/ 471445 w 1478123"/>
              <a:gd name="connsiteY11" fmla="*/ 753113 h 1067672"/>
              <a:gd name="connsiteX12" fmla="*/ 978728 w 1478123"/>
              <a:gd name="connsiteY12" fmla="*/ 718039 h 1067672"/>
              <a:gd name="connsiteX13" fmla="*/ 1111727 w 1478123"/>
              <a:gd name="connsiteY13" fmla="*/ 778856 h 1067672"/>
              <a:gd name="connsiteX14" fmla="*/ 1415362 w 1478123"/>
              <a:gd name="connsiteY14" fmla="*/ 969790 h 1067672"/>
              <a:gd name="connsiteX15" fmla="*/ 1467351 w 1478123"/>
              <a:gd name="connsiteY15" fmla="*/ 1022202 h 1067672"/>
              <a:gd name="connsiteX16" fmla="*/ 1115691 w 1478123"/>
              <a:gd name="connsiteY16" fmla="*/ 973121 h 1067672"/>
              <a:gd name="connsiteX17" fmla="*/ 942386 w 1478123"/>
              <a:gd name="connsiteY17" fmla="*/ 931545 h 1067672"/>
              <a:gd name="connsiteX18" fmla="*/ 695445 w 1478123"/>
              <a:gd name="connsiteY18" fmla="*/ 926999 h 1067672"/>
              <a:gd name="connsiteX19" fmla="*/ 651887 w 1478123"/>
              <a:gd name="connsiteY19" fmla="*/ 739871 h 1067672"/>
              <a:gd name="connsiteX20" fmla="*/ 978728 w 1478123"/>
              <a:gd name="connsiteY20" fmla="*/ 718039 h 1067672"/>
              <a:gd name="connsiteX21" fmla="*/ 1316908 w 1478123"/>
              <a:gd name="connsiteY21" fmla="*/ 605419 h 1067672"/>
              <a:gd name="connsiteX22" fmla="*/ 1449722 w 1478123"/>
              <a:gd name="connsiteY22" fmla="*/ 738233 h 1067672"/>
              <a:gd name="connsiteX23" fmla="*/ 1316908 w 1478123"/>
              <a:gd name="connsiteY23" fmla="*/ 871046 h 1067672"/>
              <a:gd name="connsiteX24" fmla="*/ 1184094 w 1478123"/>
              <a:gd name="connsiteY24" fmla="*/ 738233 h 1067672"/>
              <a:gd name="connsiteX25" fmla="*/ 1316908 w 1478123"/>
              <a:gd name="connsiteY25" fmla="*/ 605419 h 1067672"/>
              <a:gd name="connsiteX26" fmla="*/ 630095 w 1478123"/>
              <a:gd name="connsiteY26" fmla="*/ 247948 h 1067672"/>
              <a:gd name="connsiteX27" fmla="*/ 782084 w 1478123"/>
              <a:gd name="connsiteY27" fmla="*/ 325730 h 1067672"/>
              <a:gd name="connsiteX28" fmla="*/ 942544 w 1478123"/>
              <a:gd name="connsiteY28" fmla="*/ 646042 h 1067672"/>
              <a:gd name="connsiteX29" fmla="*/ 886696 w 1478123"/>
              <a:gd name="connsiteY29" fmla="*/ 686270 h 1067672"/>
              <a:gd name="connsiteX30" fmla="*/ 725258 w 1478123"/>
              <a:gd name="connsiteY30" fmla="*/ 476226 h 1067672"/>
              <a:gd name="connsiteX31" fmla="*/ 695444 w 1478123"/>
              <a:gd name="connsiteY31" fmla="*/ 701758 h 1067672"/>
              <a:gd name="connsiteX32" fmla="*/ 416205 w 1478123"/>
              <a:gd name="connsiteY32" fmla="*/ 718066 h 1067672"/>
              <a:gd name="connsiteX33" fmla="*/ 561071 w 1478123"/>
              <a:gd name="connsiteY33" fmla="*/ 288807 h 1067672"/>
              <a:gd name="connsiteX34" fmla="*/ 630095 w 1478123"/>
              <a:gd name="connsiteY34" fmla="*/ 247948 h 1067672"/>
              <a:gd name="connsiteX35" fmla="*/ 805898 w 1478123"/>
              <a:gd name="connsiteY35" fmla="*/ 0 h 1067672"/>
              <a:gd name="connsiteX36" fmla="*/ 938712 w 1478123"/>
              <a:gd name="connsiteY36" fmla="*/ 132814 h 1067672"/>
              <a:gd name="connsiteX37" fmla="*/ 805898 w 1478123"/>
              <a:gd name="connsiteY37" fmla="*/ 265627 h 1067672"/>
              <a:gd name="connsiteX38" fmla="*/ 673084 w 1478123"/>
              <a:gd name="connsiteY38" fmla="*/ 132814 h 1067672"/>
              <a:gd name="connsiteX39" fmla="*/ 805898 w 1478123"/>
              <a:gd name="connsiteY39" fmla="*/ 0 h 1067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78123" h="1067672">
                <a:moveTo>
                  <a:pt x="29393" y="963236"/>
                </a:moveTo>
                <a:lnTo>
                  <a:pt x="1064152" y="963236"/>
                </a:lnTo>
                <a:cubicBezTo>
                  <a:pt x="1079402" y="963236"/>
                  <a:pt x="1091904" y="975738"/>
                  <a:pt x="1091904" y="990988"/>
                </a:cubicBezTo>
                <a:cubicBezTo>
                  <a:pt x="1091904" y="1006239"/>
                  <a:pt x="1079428" y="1018740"/>
                  <a:pt x="1064152" y="1018740"/>
                </a:cubicBezTo>
                <a:lnTo>
                  <a:pt x="29393" y="1018740"/>
                </a:lnTo>
                <a:cubicBezTo>
                  <a:pt x="14143" y="1018740"/>
                  <a:pt x="1641" y="1006239"/>
                  <a:pt x="1641" y="990988"/>
                </a:cubicBezTo>
                <a:cubicBezTo>
                  <a:pt x="1641" y="975738"/>
                  <a:pt x="14116" y="963236"/>
                  <a:pt x="29393" y="963236"/>
                </a:cubicBezTo>
                <a:close/>
                <a:moveTo>
                  <a:pt x="471445" y="753113"/>
                </a:moveTo>
                <a:cubicBezTo>
                  <a:pt x="471551" y="821013"/>
                  <a:pt x="455534" y="885715"/>
                  <a:pt x="453604" y="928321"/>
                </a:cubicBezTo>
                <a:cubicBezTo>
                  <a:pt x="326711" y="936938"/>
                  <a:pt x="146137" y="928982"/>
                  <a:pt x="47895" y="921846"/>
                </a:cubicBezTo>
                <a:cubicBezTo>
                  <a:pt x="-10253" y="917643"/>
                  <a:pt x="-32058" y="847708"/>
                  <a:pt x="79453" y="822705"/>
                </a:cubicBezTo>
                <a:cubicBezTo>
                  <a:pt x="159617" y="804705"/>
                  <a:pt x="363212" y="774099"/>
                  <a:pt x="471445" y="753113"/>
                </a:cubicBezTo>
                <a:close/>
                <a:moveTo>
                  <a:pt x="978728" y="718039"/>
                </a:moveTo>
                <a:cubicBezTo>
                  <a:pt x="1042346" y="718039"/>
                  <a:pt x="1091137" y="747403"/>
                  <a:pt x="1111727" y="778856"/>
                </a:cubicBezTo>
                <a:cubicBezTo>
                  <a:pt x="1186340" y="892719"/>
                  <a:pt x="1227889" y="1021462"/>
                  <a:pt x="1415362" y="969790"/>
                </a:cubicBezTo>
                <a:cubicBezTo>
                  <a:pt x="1482416" y="951315"/>
                  <a:pt x="1488363" y="1004970"/>
                  <a:pt x="1467351" y="1022202"/>
                </a:cubicBezTo>
                <a:cubicBezTo>
                  <a:pt x="1351585" y="1090076"/>
                  <a:pt x="1210234" y="1088384"/>
                  <a:pt x="1115691" y="973121"/>
                </a:cubicBezTo>
                <a:cubicBezTo>
                  <a:pt x="1069834" y="917220"/>
                  <a:pt x="1014251" y="934558"/>
                  <a:pt x="942386" y="931545"/>
                </a:cubicBezTo>
                <a:cubicBezTo>
                  <a:pt x="834205" y="926973"/>
                  <a:pt x="802489" y="926999"/>
                  <a:pt x="695445" y="926999"/>
                </a:cubicBezTo>
                <a:cubicBezTo>
                  <a:pt x="680459" y="871046"/>
                  <a:pt x="673084" y="828413"/>
                  <a:pt x="651887" y="739871"/>
                </a:cubicBezTo>
                <a:cubicBezTo>
                  <a:pt x="797678" y="729087"/>
                  <a:pt x="843271" y="718065"/>
                  <a:pt x="978728" y="718039"/>
                </a:cubicBezTo>
                <a:close/>
                <a:moveTo>
                  <a:pt x="1316908" y="605419"/>
                </a:moveTo>
                <a:cubicBezTo>
                  <a:pt x="1390259" y="605419"/>
                  <a:pt x="1449722" y="664882"/>
                  <a:pt x="1449722" y="738233"/>
                </a:cubicBezTo>
                <a:cubicBezTo>
                  <a:pt x="1449722" y="811584"/>
                  <a:pt x="1390259" y="871046"/>
                  <a:pt x="1316908" y="871046"/>
                </a:cubicBezTo>
                <a:cubicBezTo>
                  <a:pt x="1243557" y="871046"/>
                  <a:pt x="1184094" y="811584"/>
                  <a:pt x="1184094" y="738233"/>
                </a:cubicBezTo>
                <a:cubicBezTo>
                  <a:pt x="1184094" y="664882"/>
                  <a:pt x="1243557" y="605419"/>
                  <a:pt x="1316908" y="605419"/>
                </a:cubicBezTo>
                <a:close/>
                <a:moveTo>
                  <a:pt x="630095" y="247948"/>
                </a:moveTo>
                <a:cubicBezTo>
                  <a:pt x="683207" y="244155"/>
                  <a:pt x="750780" y="271201"/>
                  <a:pt x="782084" y="325730"/>
                </a:cubicBezTo>
                <a:cubicBezTo>
                  <a:pt x="842954" y="431822"/>
                  <a:pt x="894255" y="532787"/>
                  <a:pt x="942544" y="646042"/>
                </a:cubicBezTo>
                <a:cubicBezTo>
                  <a:pt x="972966" y="689679"/>
                  <a:pt x="915479" y="718066"/>
                  <a:pt x="886696" y="686270"/>
                </a:cubicBezTo>
                <a:cubicBezTo>
                  <a:pt x="839861" y="625321"/>
                  <a:pt x="793026" y="564372"/>
                  <a:pt x="725258" y="476226"/>
                </a:cubicBezTo>
                <a:cubicBezTo>
                  <a:pt x="716325" y="585754"/>
                  <a:pt x="706070" y="626801"/>
                  <a:pt x="695444" y="701758"/>
                </a:cubicBezTo>
                <a:cubicBezTo>
                  <a:pt x="602276" y="707705"/>
                  <a:pt x="556684" y="707494"/>
                  <a:pt x="416205" y="718066"/>
                </a:cubicBezTo>
                <a:cubicBezTo>
                  <a:pt x="464388" y="581129"/>
                  <a:pt x="506466" y="420061"/>
                  <a:pt x="561071" y="288807"/>
                </a:cubicBezTo>
                <a:cubicBezTo>
                  <a:pt x="571567" y="263602"/>
                  <a:pt x="598228" y="250224"/>
                  <a:pt x="630095" y="247948"/>
                </a:cubicBezTo>
                <a:close/>
                <a:moveTo>
                  <a:pt x="805898" y="0"/>
                </a:moveTo>
                <a:cubicBezTo>
                  <a:pt x="879249" y="0"/>
                  <a:pt x="938712" y="59463"/>
                  <a:pt x="938712" y="132814"/>
                </a:cubicBezTo>
                <a:cubicBezTo>
                  <a:pt x="938712" y="206165"/>
                  <a:pt x="879249" y="265627"/>
                  <a:pt x="805898" y="265627"/>
                </a:cubicBezTo>
                <a:cubicBezTo>
                  <a:pt x="732547" y="265627"/>
                  <a:pt x="673084" y="206165"/>
                  <a:pt x="673084" y="132814"/>
                </a:cubicBezTo>
                <a:cubicBezTo>
                  <a:pt x="673084" y="59463"/>
                  <a:pt x="732547" y="0"/>
                  <a:pt x="805898" y="0"/>
                </a:cubicBezTo>
                <a:close/>
              </a:path>
            </a:pathLst>
          </a:custGeom>
          <a:solidFill>
            <a:schemeClr val="bg1"/>
          </a:solidFill>
          <a:ln w="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8525944-69F0-4D00-8AFA-B8D286B5C8CF}"/>
              </a:ext>
            </a:extLst>
          </p:cNvPr>
          <p:cNvSpPr/>
          <p:nvPr/>
        </p:nvSpPr>
        <p:spPr>
          <a:xfrm>
            <a:off x="7071335" y="4508056"/>
            <a:ext cx="638430" cy="565011"/>
          </a:xfrm>
          <a:custGeom>
            <a:avLst/>
            <a:gdLst>
              <a:gd name="connsiteX0" fmla="*/ 34576 w 509397"/>
              <a:gd name="connsiteY0" fmla="*/ 285559 h 450817"/>
              <a:gd name="connsiteX1" fmla="*/ 13621 w 509397"/>
              <a:gd name="connsiteY1" fmla="*/ 334994 h 450817"/>
              <a:gd name="connsiteX2" fmla="*/ 35528 w 509397"/>
              <a:gd name="connsiteY2" fmla="*/ 356901 h 450817"/>
              <a:gd name="connsiteX3" fmla="*/ 57055 w 509397"/>
              <a:gd name="connsiteY3" fmla="*/ 355663 h 450817"/>
              <a:gd name="connsiteX4" fmla="*/ 37719 w 509397"/>
              <a:gd name="connsiteY4" fmla="*/ 332136 h 450817"/>
              <a:gd name="connsiteX5" fmla="*/ 34576 w 509397"/>
              <a:gd name="connsiteY5" fmla="*/ 285559 h 450817"/>
              <a:gd name="connsiteX6" fmla="*/ 45148 w 509397"/>
              <a:gd name="connsiteY6" fmla="*/ 251459 h 450817"/>
              <a:gd name="connsiteX7" fmla="*/ 254699 w 509397"/>
              <a:gd name="connsiteY7" fmla="*/ 328897 h 450817"/>
              <a:gd name="connsiteX8" fmla="*/ 464249 w 509397"/>
              <a:gd name="connsiteY8" fmla="*/ 251459 h 450817"/>
              <a:gd name="connsiteX9" fmla="*/ 509397 w 509397"/>
              <a:gd name="connsiteY9" fmla="*/ 323659 h 450817"/>
              <a:gd name="connsiteX10" fmla="*/ 254699 w 509397"/>
              <a:gd name="connsiteY10" fmla="*/ 450817 h 450817"/>
              <a:gd name="connsiteX11" fmla="*/ 0 w 509397"/>
              <a:gd name="connsiteY11" fmla="*/ 323659 h 450817"/>
              <a:gd name="connsiteX12" fmla="*/ 45148 w 509397"/>
              <a:gd name="connsiteY12" fmla="*/ 251459 h 450817"/>
              <a:gd name="connsiteX13" fmla="*/ 85725 w 509397"/>
              <a:gd name="connsiteY13" fmla="*/ 160781 h 450817"/>
              <a:gd name="connsiteX14" fmla="*/ 57340 w 509397"/>
              <a:gd name="connsiteY14" fmla="*/ 197833 h 450817"/>
              <a:gd name="connsiteX15" fmla="*/ 71056 w 509397"/>
              <a:gd name="connsiteY15" fmla="*/ 221074 h 450817"/>
              <a:gd name="connsiteX16" fmla="*/ 89439 w 509397"/>
              <a:gd name="connsiteY16" fmla="*/ 224694 h 450817"/>
              <a:gd name="connsiteX17" fmla="*/ 78295 w 509397"/>
              <a:gd name="connsiteY17" fmla="*/ 200691 h 450817"/>
              <a:gd name="connsiteX18" fmla="*/ 85725 w 509397"/>
              <a:gd name="connsiteY18" fmla="*/ 160781 h 450817"/>
              <a:gd name="connsiteX19" fmla="*/ 92583 w 509397"/>
              <a:gd name="connsiteY19" fmla="*/ 131635 h 450817"/>
              <a:gd name="connsiteX20" fmla="*/ 174688 w 509397"/>
              <a:gd name="connsiteY20" fmla="*/ 188594 h 450817"/>
              <a:gd name="connsiteX21" fmla="*/ 254698 w 509397"/>
              <a:gd name="connsiteY21" fmla="*/ 199929 h 450817"/>
              <a:gd name="connsiteX22" fmla="*/ 334708 w 509397"/>
              <a:gd name="connsiteY22" fmla="*/ 188594 h 450817"/>
              <a:gd name="connsiteX23" fmla="*/ 416813 w 509397"/>
              <a:gd name="connsiteY23" fmla="*/ 131635 h 450817"/>
              <a:gd name="connsiteX24" fmla="*/ 473773 w 509397"/>
              <a:gd name="connsiteY24" fmla="*/ 205263 h 450817"/>
              <a:gd name="connsiteX25" fmla="*/ 464248 w 509397"/>
              <a:gd name="connsiteY25" fmla="*/ 237172 h 450817"/>
              <a:gd name="connsiteX26" fmla="*/ 254698 w 509397"/>
              <a:gd name="connsiteY26" fmla="*/ 314610 h 450817"/>
              <a:gd name="connsiteX27" fmla="*/ 45148 w 509397"/>
              <a:gd name="connsiteY27" fmla="*/ 237172 h 450817"/>
              <a:gd name="connsiteX28" fmla="*/ 35623 w 509397"/>
              <a:gd name="connsiteY28" fmla="*/ 205263 h 450817"/>
              <a:gd name="connsiteX29" fmla="*/ 92583 w 509397"/>
              <a:gd name="connsiteY29" fmla="*/ 131635 h 450817"/>
              <a:gd name="connsiteX30" fmla="*/ 133255 w 509397"/>
              <a:gd name="connsiteY30" fmla="*/ 54768 h 450817"/>
              <a:gd name="connsiteX31" fmla="*/ 104870 w 509397"/>
              <a:gd name="connsiteY31" fmla="*/ 91820 h 450817"/>
              <a:gd name="connsiteX32" fmla="*/ 118586 w 509397"/>
              <a:gd name="connsiteY32" fmla="*/ 115061 h 450817"/>
              <a:gd name="connsiteX33" fmla="*/ 136969 w 509397"/>
              <a:gd name="connsiteY33" fmla="*/ 118681 h 450817"/>
              <a:gd name="connsiteX34" fmla="*/ 125825 w 509397"/>
              <a:gd name="connsiteY34" fmla="*/ 94678 h 450817"/>
              <a:gd name="connsiteX35" fmla="*/ 133255 w 509397"/>
              <a:gd name="connsiteY35" fmla="*/ 54768 h 450817"/>
              <a:gd name="connsiteX36" fmla="*/ 254698 w 509397"/>
              <a:gd name="connsiteY36" fmla="*/ 0 h 450817"/>
              <a:gd name="connsiteX37" fmla="*/ 423767 w 509397"/>
              <a:gd name="connsiteY37" fmla="*/ 95250 h 450817"/>
              <a:gd name="connsiteX38" fmla="*/ 416813 w 509397"/>
              <a:gd name="connsiteY38" fmla="*/ 122111 h 450817"/>
              <a:gd name="connsiteX39" fmla="*/ 334708 w 509397"/>
              <a:gd name="connsiteY39" fmla="*/ 179070 h 450817"/>
              <a:gd name="connsiteX40" fmla="*/ 254698 w 509397"/>
              <a:gd name="connsiteY40" fmla="*/ 190405 h 450817"/>
              <a:gd name="connsiteX41" fmla="*/ 174688 w 509397"/>
              <a:gd name="connsiteY41" fmla="*/ 179070 h 450817"/>
              <a:gd name="connsiteX42" fmla="*/ 92582 w 509397"/>
              <a:gd name="connsiteY42" fmla="*/ 122111 h 450817"/>
              <a:gd name="connsiteX43" fmla="*/ 85629 w 509397"/>
              <a:gd name="connsiteY43" fmla="*/ 95250 h 450817"/>
              <a:gd name="connsiteX44" fmla="*/ 254698 w 509397"/>
              <a:gd name="connsiteY44" fmla="*/ 0 h 45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09397" h="450817">
                <a:moveTo>
                  <a:pt x="34576" y="285559"/>
                </a:moveTo>
                <a:cubicBezTo>
                  <a:pt x="13144" y="296989"/>
                  <a:pt x="8668" y="314991"/>
                  <a:pt x="13621" y="334994"/>
                </a:cubicBezTo>
                <a:cubicBezTo>
                  <a:pt x="15907" y="344233"/>
                  <a:pt x="26194" y="353949"/>
                  <a:pt x="35528" y="356901"/>
                </a:cubicBezTo>
                <a:cubicBezTo>
                  <a:pt x="48768" y="361092"/>
                  <a:pt x="53245" y="360997"/>
                  <a:pt x="57055" y="355663"/>
                </a:cubicBezTo>
                <a:cubicBezTo>
                  <a:pt x="66961" y="341757"/>
                  <a:pt x="42672" y="336423"/>
                  <a:pt x="37719" y="332136"/>
                </a:cubicBezTo>
                <a:cubicBezTo>
                  <a:pt x="24003" y="320325"/>
                  <a:pt x="29718" y="300799"/>
                  <a:pt x="34576" y="285559"/>
                </a:cubicBezTo>
                <a:close/>
                <a:moveTo>
                  <a:pt x="45148" y="251459"/>
                </a:moveTo>
                <a:cubicBezTo>
                  <a:pt x="72485" y="296322"/>
                  <a:pt x="156019" y="328897"/>
                  <a:pt x="254699" y="328897"/>
                </a:cubicBezTo>
                <a:cubicBezTo>
                  <a:pt x="353378" y="328897"/>
                  <a:pt x="436912" y="296227"/>
                  <a:pt x="464249" y="251459"/>
                </a:cubicBezTo>
                <a:cubicBezTo>
                  <a:pt x="492728" y="271938"/>
                  <a:pt x="509397" y="296798"/>
                  <a:pt x="509397" y="323659"/>
                </a:cubicBezTo>
                <a:cubicBezTo>
                  <a:pt x="509397" y="393953"/>
                  <a:pt x="395383" y="450817"/>
                  <a:pt x="254699" y="450817"/>
                </a:cubicBezTo>
                <a:cubicBezTo>
                  <a:pt x="114014" y="450817"/>
                  <a:pt x="0" y="393858"/>
                  <a:pt x="0" y="323659"/>
                </a:cubicBezTo>
                <a:cubicBezTo>
                  <a:pt x="0" y="296798"/>
                  <a:pt x="16669" y="271938"/>
                  <a:pt x="45148" y="251459"/>
                </a:cubicBezTo>
                <a:close/>
                <a:moveTo>
                  <a:pt x="85725" y="160781"/>
                </a:moveTo>
                <a:cubicBezTo>
                  <a:pt x="65246" y="165734"/>
                  <a:pt x="57531" y="180022"/>
                  <a:pt x="57340" y="197833"/>
                </a:cubicBezTo>
                <a:cubicBezTo>
                  <a:pt x="57245" y="206215"/>
                  <a:pt x="63817" y="216598"/>
                  <a:pt x="71056" y="221074"/>
                </a:cubicBezTo>
                <a:cubicBezTo>
                  <a:pt x="81248" y="227456"/>
                  <a:pt x="85153" y="228313"/>
                  <a:pt x="89439" y="224694"/>
                </a:cubicBezTo>
                <a:cubicBezTo>
                  <a:pt x="100774" y="215074"/>
                  <a:pt x="81534" y="205358"/>
                  <a:pt x="78295" y="200691"/>
                </a:cubicBezTo>
                <a:cubicBezTo>
                  <a:pt x="69342" y="187832"/>
                  <a:pt x="78295" y="172592"/>
                  <a:pt x="85725" y="160781"/>
                </a:cubicBezTo>
                <a:close/>
                <a:moveTo>
                  <a:pt x="92583" y="131635"/>
                </a:moveTo>
                <a:cubicBezTo>
                  <a:pt x="105441" y="156210"/>
                  <a:pt x="135350" y="176688"/>
                  <a:pt x="174688" y="188594"/>
                </a:cubicBezTo>
                <a:cubicBezTo>
                  <a:pt x="198501" y="195833"/>
                  <a:pt x="225742" y="199929"/>
                  <a:pt x="254698" y="199929"/>
                </a:cubicBezTo>
                <a:cubicBezTo>
                  <a:pt x="283654" y="199929"/>
                  <a:pt x="310896" y="195833"/>
                  <a:pt x="334708" y="188594"/>
                </a:cubicBezTo>
                <a:cubicBezTo>
                  <a:pt x="374046" y="176688"/>
                  <a:pt x="403955" y="156210"/>
                  <a:pt x="416813" y="131635"/>
                </a:cubicBezTo>
                <a:cubicBezTo>
                  <a:pt x="452247" y="151066"/>
                  <a:pt x="473773" y="176879"/>
                  <a:pt x="473773" y="205263"/>
                </a:cubicBezTo>
                <a:cubicBezTo>
                  <a:pt x="473773" y="216312"/>
                  <a:pt x="470439" y="227076"/>
                  <a:pt x="464248" y="237172"/>
                </a:cubicBezTo>
                <a:cubicBezTo>
                  <a:pt x="436911" y="282035"/>
                  <a:pt x="353377" y="314610"/>
                  <a:pt x="254698" y="314610"/>
                </a:cubicBezTo>
                <a:cubicBezTo>
                  <a:pt x="156019" y="314610"/>
                  <a:pt x="72485" y="281940"/>
                  <a:pt x="45148" y="237172"/>
                </a:cubicBezTo>
                <a:cubicBezTo>
                  <a:pt x="38957" y="227076"/>
                  <a:pt x="35623" y="216408"/>
                  <a:pt x="35623" y="205263"/>
                </a:cubicBezTo>
                <a:cubicBezTo>
                  <a:pt x="35623" y="176879"/>
                  <a:pt x="57150" y="151066"/>
                  <a:pt x="92583" y="131635"/>
                </a:cubicBezTo>
                <a:close/>
                <a:moveTo>
                  <a:pt x="133255" y="54768"/>
                </a:moveTo>
                <a:cubicBezTo>
                  <a:pt x="112681" y="59721"/>
                  <a:pt x="104965" y="73913"/>
                  <a:pt x="104870" y="91820"/>
                </a:cubicBezTo>
                <a:cubicBezTo>
                  <a:pt x="104775" y="100202"/>
                  <a:pt x="111347" y="110584"/>
                  <a:pt x="118586" y="115061"/>
                </a:cubicBezTo>
                <a:cubicBezTo>
                  <a:pt x="128778" y="121443"/>
                  <a:pt x="132683" y="122300"/>
                  <a:pt x="136969" y="118681"/>
                </a:cubicBezTo>
                <a:cubicBezTo>
                  <a:pt x="148304" y="109061"/>
                  <a:pt x="129064" y="99345"/>
                  <a:pt x="125825" y="94678"/>
                </a:cubicBezTo>
                <a:cubicBezTo>
                  <a:pt x="116872" y="81819"/>
                  <a:pt x="125825" y="66579"/>
                  <a:pt x="133255" y="54768"/>
                </a:cubicBezTo>
                <a:close/>
                <a:moveTo>
                  <a:pt x="254698" y="0"/>
                </a:moveTo>
                <a:cubicBezTo>
                  <a:pt x="348043" y="0"/>
                  <a:pt x="423767" y="42672"/>
                  <a:pt x="423767" y="95250"/>
                </a:cubicBezTo>
                <a:cubicBezTo>
                  <a:pt x="423767" y="104584"/>
                  <a:pt x="421290" y="113538"/>
                  <a:pt x="416813" y="122111"/>
                </a:cubicBezTo>
                <a:cubicBezTo>
                  <a:pt x="403955" y="146685"/>
                  <a:pt x="374046" y="167164"/>
                  <a:pt x="334708" y="179070"/>
                </a:cubicBezTo>
                <a:cubicBezTo>
                  <a:pt x="310895" y="186309"/>
                  <a:pt x="283654" y="190405"/>
                  <a:pt x="254698" y="190405"/>
                </a:cubicBezTo>
                <a:cubicBezTo>
                  <a:pt x="225742" y="190405"/>
                  <a:pt x="198500" y="186309"/>
                  <a:pt x="174688" y="179070"/>
                </a:cubicBezTo>
                <a:cubicBezTo>
                  <a:pt x="135350" y="167164"/>
                  <a:pt x="105441" y="146685"/>
                  <a:pt x="92582" y="122111"/>
                </a:cubicBezTo>
                <a:cubicBezTo>
                  <a:pt x="88106" y="113633"/>
                  <a:pt x="85629" y="104584"/>
                  <a:pt x="85629" y="95250"/>
                </a:cubicBezTo>
                <a:cubicBezTo>
                  <a:pt x="85629" y="42672"/>
                  <a:pt x="161353" y="0"/>
                  <a:pt x="254698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EF24D5A-ABEC-43D0-BED1-81AF9BF8F2F6}"/>
              </a:ext>
            </a:extLst>
          </p:cNvPr>
          <p:cNvSpPr/>
          <p:nvPr/>
        </p:nvSpPr>
        <p:spPr>
          <a:xfrm>
            <a:off x="5653713" y="2171478"/>
            <a:ext cx="872626" cy="640521"/>
          </a:xfrm>
          <a:custGeom>
            <a:avLst/>
            <a:gdLst>
              <a:gd name="connsiteX0" fmla="*/ 254910 w 1355187"/>
              <a:gd name="connsiteY0" fmla="*/ 441150 h 994729"/>
              <a:gd name="connsiteX1" fmla="*/ 234094 w 1355187"/>
              <a:gd name="connsiteY1" fmla="*/ 441794 h 994729"/>
              <a:gd name="connsiteX2" fmla="*/ 106275 w 1355187"/>
              <a:gd name="connsiteY2" fmla="*/ 512597 h 994729"/>
              <a:gd name="connsiteX3" fmla="*/ 67027 w 1355187"/>
              <a:gd name="connsiteY3" fmla="*/ 600440 h 994729"/>
              <a:gd name="connsiteX4" fmla="*/ 131028 w 1355187"/>
              <a:gd name="connsiteY4" fmla="*/ 756942 h 994729"/>
              <a:gd name="connsiteX5" fmla="*/ 305207 w 1355187"/>
              <a:gd name="connsiteY5" fmla="*/ 747230 h 994729"/>
              <a:gd name="connsiteX6" fmla="*/ 349383 w 1355187"/>
              <a:gd name="connsiteY6" fmla="*/ 586200 h 994729"/>
              <a:gd name="connsiteX7" fmla="*/ 261738 w 1355187"/>
              <a:gd name="connsiteY7" fmla="*/ 511342 h 994729"/>
              <a:gd name="connsiteX8" fmla="*/ 164564 w 1355187"/>
              <a:gd name="connsiteY8" fmla="*/ 563011 h 994729"/>
              <a:gd name="connsiteX9" fmla="*/ 165819 w 1355187"/>
              <a:gd name="connsiteY9" fmla="*/ 655112 h 994729"/>
              <a:gd name="connsiteX10" fmla="*/ 230802 w 1355187"/>
              <a:gd name="connsiteY10" fmla="*/ 669317 h 994729"/>
              <a:gd name="connsiteX11" fmla="*/ 210924 w 1355187"/>
              <a:gd name="connsiteY11" fmla="*/ 618447 h 994729"/>
              <a:gd name="connsiteX12" fmla="*/ 238805 w 1355187"/>
              <a:gd name="connsiteY12" fmla="*/ 557046 h 994729"/>
              <a:gd name="connsiteX13" fmla="*/ 293948 w 1355187"/>
              <a:gd name="connsiteY13" fmla="*/ 585236 h 994729"/>
              <a:gd name="connsiteX14" fmla="*/ 272324 w 1355187"/>
              <a:gd name="connsiteY14" fmla="*/ 703345 h 994729"/>
              <a:gd name="connsiteX15" fmla="*/ 141685 w 1355187"/>
              <a:gd name="connsiteY15" fmla="*/ 702090 h 994729"/>
              <a:gd name="connsiteX16" fmla="*/ 126025 w 1355187"/>
              <a:gd name="connsiteY16" fmla="*/ 548261 h 994729"/>
              <a:gd name="connsiteX17" fmla="*/ 237859 w 1355187"/>
              <a:gd name="connsiteY17" fmla="*/ 475276 h 994729"/>
              <a:gd name="connsiteX18" fmla="*/ 369443 w 1355187"/>
              <a:gd name="connsiteY18" fmla="*/ 533240 h 994729"/>
              <a:gd name="connsiteX19" fmla="*/ 402617 w 1355187"/>
              <a:gd name="connsiteY19" fmla="*/ 670317 h 994729"/>
              <a:gd name="connsiteX20" fmla="*/ 404782 w 1355187"/>
              <a:gd name="connsiteY20" fmla="*/ 510232 h 994729"/>
              <a:gd name="connsiteX21" fmla="*/ 254910 w 1355187"/>
              <a:gd name="connsiteY21" fmla="*/ 441150 h 994729"/>
              <a:gd name="connsiteX22" fmla="*/ 1150427 w 1355187"/>
              <a:gd name="connsiteY22" fmla="*/ 390283 h 994729"/>
              <a:gd name="connsiteX23" fmla="*/ 1086567 w 1355187"/>
              <a:gd name="connsiteY23" fmla="*/ 404437 h 994729"/>
              <a:gd name="connsiteX24" fmla="*/ 575269 w 1355187"/>
              <a:gd name="connsiteY24" fmla="*/ 585928 h 994729"/>
              <a:gd name="connsiteX25" fmla="*/ 436136 w 1355187"/>
              <a:gd name="connsiteY25" fmla="*/ 663005 h 994729"/>
              <a:gd name="connsiteX26" fmla="*/ 393415 w 1355187"/>
              <a:gd name="connsiteY26" fmla="*/ 758634 h 994729"/>
              <a:gd name="connsiteX27" fmla="*/ 463090 w 1355187"/>
              <a:gd name="connsiteY27" fmla="*/ 928992 h 994729"/>
              <a:gd name="connsiteX28" fmla="*/ 652692 w 1355187"/>
              <a:gd name="connsiteY28" fmla="*/ 918426 h 994729"/>
              <a:gd name="connsiteX29" fmla="*/ 700778 w 1355187"/>
              <a:gd name="connsiteY29" fmla="*/ 743137 h 994729"/>
              <a:gd name="connsiteX30" fmla="*/ 605368 w 1355187"/>
              <a:gd name="connsiteY30" fmla="*/ 661659 h 994729"/>
              <a:gd name="connsiteX31" fmla="*/ 499591 w 1355187"/>
              <a:gd name="connsiteY31" fmla="*/ 717894 h 994729"/>
              <a:gd name="connsiteX32" fmla="*/ 500955 w 1355187"/>
              <a:gd name="connsiteY32" fmla="*/ 818160 h 994729"/>
              <a:gd name="connsiteX33" fmla="*/ 571704 w 1355187"/>
              <a:gd name="connsiteY33" fmla="*/ 833638 h 994729"/>
              <a:gd name="connsiteX34" fmla="*/ 550060 w 1355187"/>
              <a:gd name="connsiteY34" fmla="*/ 778275 h 994729"/>
              <a:gd name="connsiteX35" fmla="*/ 580416 w 1355187"/>
              <a:gd name="connsiteY35" fmla="*/ 711437 h 994729"/>
              <a:gd name="connsiteX36" fmla="*/ 640433 w 1355187"/>
              <a:gd name="connsiteY36" fmla="*/ 742137 h 994729"/>
              <a:gd name="connsiteX37" fmla="*/ 616899 w 1355187"/>
              <a:gd name="connsiteY37" fmla="*/ 870703 h 994729"/>
              <a:gd name="connsiteX38" fmla="*/ 474694 w 1355187"/>
              <a:gd name="connsiteY38" fmla="*/ 869339 h 994729"/>
              <a:gd name="connsiteX39" fmla="*/ 457651 w 1355187"/>
              <a:gd name="connsiteY39" fmla="*/ 701906 h 994729"/>
              <a:gd name="connsiteX40" fmla="*/ 579396 w 1355187"/>
              <a:gd name="connsiteY40" fmla="*/ 622447 h 994729"/>
              <a:gd name="connsiteX41" fmla="*/ 722622 w 1355187"/>
              <a:gd name="connsiteY41" fmla="*/ 685538 h 994729"/>
              <a:gd name="connsiteX42" fmla="*/ 725349 w 1355187"/>
              <a:gd name="connsiteY42" fmla="*/ 902421 h 994729"/>
              <a:gd name="connsiteX43" fmla="*/ 1107281 w 1355187"/>
              <a:gd name="connsiteY43" fmla="*/ 735099 h 994729"/>
              <a:gd name="connsiteX44" fmla="*/ 1276423 w 1355187"/>
              <a:gd name="connsiteY44" fmla="*/ 648710 h 994729"/>
              <a:gd name="connsiteX45" fmla="*/ 1278205 w 1355187"/>
              <a:gd name="connsiteY45" fmla="*/ 453160 h 994729"/>
              <a:gd name="connsiteX46" fmla="*/ 1150427 w 1355187"/>
              <a:gd name="connsiteY46" fmla="*/ 390283 h 994729"/>
              <a:gd name="connsiteX47" fmla="*/ 1043008 w 1355187"/>
              <a:gd name="connsiteY47" fmla="*/ 47851 h 994729"/>
              <a:gd name="connsiteX48" fmla="*/ 983791 w 1355187"/>
              <a:gd name="connsiteY48" fmla="*/ 54878 h 994729"/>
              <a:gd name="connsiteX49" fmla="*/ 552934 w 1355187"/>
              <a:gd name="connsiteY49" fmla="*/ 231567 h 994729"/>
              <a:gd name="connsiteX50" fmla="*/ 432790 w 1355187"/>
              <a:gd name="connsiteY50" fmla="*/ 290676 h 994729"/>
              <a:gd name="connsiteX51" fmla="*/ 392941 w 1355187"/>
              <a:gd name="connsiteY51" fmla="*/ 369337 h 994729"/>
              <a:gd name="connsiteX52" fmla="*/ 444557 w 1355187"/>
              <a:gd name="connsiteY52" fmla="*/ 515435 h 994729"/>
              <a:gd name="connsiteX53" fmla="*/ 604423 w 1355187"/>
              <a:gd name="connsiteY53" fmla="*/ 514306 h 994729"/>
              <a:gd name="connsiteX54" fmla="*/ 652019 w 1355187"/>
              <a:gd name="connsiteY54" fmla="*/ 368881 h 994729"/>
              <a:gd name="connsiteX55" fmla="*/ 575124 w 1355187"/>
              <a:gd name="connsiteY55" fmla="*/ 296459 h 994729"/>
              <a:gd name="connsiteX56" fmla="*/ 483877 w 1355187"/>
              <a:gd name="connsiteY56" fmla="*/ 339418 h 994729"/>
              <a:gd name="connsiteX57" fmla="*/ 480932 w 1355187"/>
              <a:gd name="connsiteY57" fmla="*/ 423771 h 994729"/>
              <a:gd name="connsiteX58" fmla="*/ 539785 w 1355187"/>
              <a:gd name="connsiteY58" fmla="*/ 439666 h 994729"/>
              <a:gd name="connsiteX59" fmla="*/ 523853 w 1355187"/>
              <a:gd name="connsiteY59" fmla="*/ 392216 h 994729"/>
              <a:gd name="connsiteX60" fmla="*/ 552116 w 1355187"/>
              <a:gd name="connsiteY60" fmla="*/ 337253 h 994729"/>
              <a:gd name="connsiteX61" fmla="*/ 601331 w 1355187"/>
              <a:gd name="connsiteY61" fmla="*/ 365516 h 994729"/>
              <a:gd name="connsiteX62" fmla="*/ 576287 w 1355187"/>
              <a:gd name="connsiteY62" fmla="*/ 472658 h 994729"/>
              <a:gd name="connsiteX63" fmla="*/ 456779 w 1355187"/>
              <a:gd name="connsiteY63" fmla="*/ 465691 h 994729"/>
              <a:gd name="connsiteX64" fmla="*/ 449286 w 1355187"/>
              <a:gd name="connsiteY64" fmla="*/ 324213 h 994729"/>
              <a:gd name="connsiteX65" fmla="*/ 554898 w 1355187"/>
              <a:gd name="connsiteY65" fmla="*/ 262377 h 994729"/>
              <a:gd name="connsiteX66" fmla="*/ 672752 w 1355187"/>
              <a:gd name="connsiteY66" fmla="*/ 321285 h 994729"/>
              <a:gd name="connsiteX67" fmla="*/ 666169 w 1355187"/>
              <a:gd name="connsiteY67" fmla="*/ 503758 h 994729"/>
              <a:gd name="connsiteX68" fmla="*/ 994158 w 1355187"/>
              <a:gd name="connsiteY68" fmla="*/ 378685 h 994729"/>
              <a:gd name="connsiteX69" fmla="*/ 1139911 w 1355187"/>
              <a:gd name="connsiteY69" fmla="*/ 312956 h 994729"/>
              <a:gd name="connsiteX70" fmla="*/ 1172938 w 1355187"/>
              <a:gd name="connsiteY70" fmla="*/ 119279 h 994729"/>
              <a:gd name="connsiteX71" fmla="*/ 1043008 w 1355187"/>
              <a:gd name="connsiteY71" fmla="*/ 47851 h 994729"/>
              <a:gd name="connsiteX72" fmla="*/ 1061550 w 1355187"/>
              <a:gd name="connsiteY72" fmla="*/ 239 h 994729"/>
              <a:gd name="connsiteX73" fmla="*/ 1210913 w 1355187"/>
              <a:gd name="connsiteY73" fmla="*/ 94616 h 994729"/>
              <a:gd name="connsiteX74" fmla="*/ 1172719 w 1355187"/>
              <a:gd name="connsiteY74" fmla="*/ 334033 h 994729"/>
              <a:gd name="connsiteX75" fmla="*/ 1301849 w 1355187"/>
              <a:gd name="connsiteY75" fmla="*/ 410002 h 994729"/>
              <a:gd name="connsiteX76" fmla="*/ 1279116 w 1355187"/>
              <a:gd name="connsiteY76" fmla="*/ 692340 h 994729"/>
              <a:gd name="connsiteX77" fmla="*/ 714401 w 1355187"/>
              <a:gd name="connsiteY77" fmla="*/ 950708 h 994729"/>
              <a:gd name="connsiteX78" fmla="*/ 618918 w 1355187"/>
              <a:gd name="connsiteY78" fmla="*/ 988647 h 994729"/>
              <a:gd name="connsiteX79" fmla="*/ 377937 w 1355187"/>
              <a:gd name="connsiteY79" fmla="*/ 904222 h 994729"/>
              <a:gd name="connsiteX80" fmla="*/ 228383 w 1355187"/>
              <a:gd name="connsiteY80" fmla="*/ 838748 h 994729"/>
              <a:gd name="connsiteX81" fmla="*/ 26831 w 1355187"/>
              <a:gd name="connsiteY81" fmla="*/ 736027 h 994729"/>
              <a:gd name="connsiteX82" fmla="*/ 35107 w 1355187"/>
              <a:gd name="connsiteY82" fmla="*/ 510268 h 994729"/>
              <a:gd name="connsiteX83" fmla="*/ 234276 w 1355187"/>
              <a:gd name="connsiteY83" fmla="*/ 395888 h 994729"/>
              <a:gd name="connsiteX84" fmla="*/ 438955 w 1355187"/>
              <a:gd name="connsiteY84" fmla="*/ 226309 h 994729"/>
              <a:gd name="connsiteX85" fmla="*/ 992666 w 1355187"/>
              <a:gd name="connsiteY85" fmla="*/ 9445 h 994729"/>
              <a:gd name="connsiteX86" fmla="*/ 1061550 w 1355187"/>
              <a:gd name="connsiteY86" fmla="*/ 239 h 994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55187" h="994729">
                <a:moveTo>
                  <a:pt x="254910" y="441150"/>
                </a:moveTo>
                <a:cubicBezTo>
                  <a:pt x="242160" y="441032"/>
                  <a:pt x="234094" y="441794"/>
                  <a:pt x="234094" y="441794"/>
                </a:cubicBezTo>
                <a:cubicBezTo>
                  <a:pt x="176058" y="450360"/>
                  <a:pt x="138048" y="473512"/>
                  <a:pt x="106275" y="512597"/>
                </a:cubicBezTo>
                <a:cubicBezTo>
                  <a:pt x="86595" y="536803"/>
                  <a:pt x="71137" y="567977"/>
                  <a:pt x="67027" y="600440"/>
                </a:cubicBezTo>
                <a:cubicBezTo>
                  <a:pt x="59388" y="660605"/>
                  <a:pt x="72683" y="727824"/>
                  <a:pt x="131028" y="756942"/>
                </a:cubicBezTo>
                <a:cubicBezTo>
                  <a:pt x="186207" y="784496"/>
                  <a:pt x="253609" y="785496"/>
                  <a:pt x="305207" y="747230"/>
                </a:cubicBezTo>
                <a:cubicBezTo>
                  <a:pt x="352512" y="712147"/>
                  <a:pt x="362714" y="646982"/>
                  <a:pt x="349383" y="586200"/>
                </a:cubicBezTo>
                <a:cubicBezTo>
                  <a:pt x="340835" y="547297"/>
                  <a:pt x="303697" y="515616"/>
                  <a:pt x="261738" y="511342"/>
                </a:cubicBezTo>
                <a:cubicBezTo>
                  <a:pt x="218289" y="506940"/>
                  <a:pt x="186061" y="524183"/>
                  <a:pt x="164564" y="563011"/>
                </a:cubicBezTo>
                <a:cubicBezTo>
                  <a:pt x="149924" y="589419"/>
                  <a:pt x="144559" y="632596"/>
                  <a:pt x="165819" y="655112"/>
                </a:cubicBezTo>
                <a:cubicBezTo>
                  <a:pt x="180570" y="670752"/>
                  <a:pt x="208032" y="682610"/>
                  <a:pt x="230802" y="669317"/>
                </a:cubicBezTo>
                <a:cubicBezTo>
                  <a:pt x="242078" y="662732"/>
                  <a:pt x="254463" y="631924"/>
                  <a:pt x="210924" y="618447"/>
                </a:cubicBezTo>
                <a:cubicBezTo>
                  <a:pt x="192555" y="612754"/>
                  <a:pt x="198701" y="571142"/>
                  <a:pt x="238805" y="557046"/>
                </a:cubicBezTo>
                <a:cubicBezTo>
                  <a:pt x="261811" y="548953"/>
                  <a:pt x="287273" y="566576"/>
                  <a:pt x="293948" y="585236"/>
                </a:cubicBezTo>
                <a:cubicBezTo>
                  <a:pt x="308227" y="625157"/>
                  <a:pt x="309989" y="674245"/>
                  <a:pt x="272324" y="703345"/>
                </a:cubicBezTo>
                <a:cubicBezTo>
                  <a:pt x="237441" y="730298"/>
                  <a:pt x="172621" y="727079"/>
                  <a:pt x="141685" y="702090"/>
                </a:cubicBezTo>
                <a:cubicBezTo>
                  <a:pt x="94380" y="663877"/>
                  <a:pt x="95944" y="598076"/>
                  <a:pt x="126025" y="548261"/>
                </a:cubicBezTo>
                <a:cubicBezTo>
                  <a:pt x="154526" y="508722"/>
                  <a:pt x="184297" y="484042"/>
                  <a:pt x="237859" y="475276"/>
                </a:cubicBezTo>
                <a:cubicBezTo>
                  <a:pt x="284219" y="469329"/>
                  <a:pt x="338071" y="486734"/>
                  <a:pt x="369443" y="533240"/>
                </a:cubicBezTo>
                <a:cubicBezTo>
                  <a:pt x="404527" y="585236"/>
                  <a:pt x="408875" y="620464"/>
                  <a:pt x="402617" y="670317"/>
                </a:cubicBezTo>
                <a:cubicBezTo>
                  <a:pt x="450613" y="608989"/>
                  <a:pt x="450795" y="599331"/>
                  <a:pt x="404782" y="510232"/>
                </a:cubicBezTo>
                <a:cubicBezTo>
                  <a:pt x="373559" y="449764"/>
                  <a:pt x="293159" y="441502"/>
                  <a:pt x="254910" y="441150"/>
                </a:cubicBezTo>
                <a:close/>
                <a:moveTo>
                  <a:pt x="1150427" y="390283"/>
                </a:moveTo>
                <a:cubicBezTo>
                  <a:pt x="1131389" y="391428"/>
                  <a:pt x="1110261" y="395930"/>
                  <a:pt x="1086567" y="404437"/>
                </a:cubicBezTo>
                <a:cubicBezTo>
                  <a:pt x="915097" y="466001"/>
                  <a:pt x="575269" y="585928"/>
                  <a:pt x="575269" y="585928"/>
                </a:cubicBezTo>
                <a:cubicBezTo>
                  <a:pt x="539894" y="597712"/>
                  <a:pt x="470728" y="620464"/>
                  <a:pt x="436136" y="663005"/>
                </a:cubicBezTo>
                <a:cubicBezTo>
                  <a:pt x="414711" y="689358"/>
                  <a:pt x="397888" y="723295"/>
                  <a:pt x="393415" y="758634"/>
                </a:cubicBezTo>
                <a:cubicBezTo>
                  <a:pt x="385103" y="824125"/>
                  <a:pt x="399580" y="897294"/>
                  <a:pt x="463090" y="928992"/>
                </a:cubicBezTo>
                <a:cubicBezTo>
                  <a:pt x="523144" y="958984"/>
                  <a:pt x="596529" y="960076"/>
                  <a:pt x="652692" y="918426"/>
                </a:cubicBezTo>
                <a:cubicBezTo>
                  <a:pt x="704181" y="880234"/>
                  <a:pt x="715292" y="809303"/>
                  <a:pt x="700778" y="743137"/>
                </a:cubicBezTo>
                <a:cubicBezTo>
                  <a:pt x="691485" y="700797"/>
                  <a:pt x="651036" y="666297"/>
                  <a:pt x="605368" y="661659"/>
                </a:cubicBezTo>
                <a:cubicBezTo>
                  <a:pt x="558081" y="656857"/>
                  <a:pt x="522999" y="675645"/>
                  <a:pt x="499591" y="717894"/>
                </a:cubicBezTo>
                <a:cubicBezTo>
                  <a:pt x="483659" y="746647"/>
                  <a:pt x="477821" y="793643"/>
                  <a:pt x="500955" y="818160"/>
                </a:cubicBezTo>
                <a:cubicBezTo>
                  <a:pt x="517015" y="835184"/>
                  <a:pt x="546897" y="848096"/>
                  <a:pt x="571704" y="833638"/>
                </a:cubicBezTo>
                <a:cubicBezTo>
                  <a:pt x="583980" y="826472"/>
                  <a:pt x="597476" y="792934"/>
                  <a:pt x="550060" y="778275"/>
                </a:cubicBezTo>
                <a:cubicBezTo>
                  <a:pt x="530055" y="772092"/>
                  <a:pt x="536767" y="726788"/>
                  <a:pt x="580416" y="711437"/>
                </a:cubicBezTo>
                <a:cubicBezTo>
                  <a:pt x="605460" y="702635"/>
                  <a:pt x="633177" y="721823"/>
                  <a:pt x="640433" y="742137"/>
                </a:cubicBezTo>
                <a:cubicBezTo>
                  <a:pt x="655966" y="785586"/>
                  <a:pt x="657894" y="839039"/>
                  <a:pt x="616899" y="870703"/>
                </a:cubicBezTo>
                <a:cubicBezTo>
                  <a:pt x="578925" y="900039"/>
                  <a:pt x="508358" y="896547"/>
                  <a:pt x="474694" y="869339"/>
                </a:cubicBezTo>
                <a:cubicBezTo>
                  <a:pt x="423205" y="827744"/>
                  <a:pt x="424914" y="756124"/>
                  <a:pt x="457651" y="701906"/>
                </a:cubicBezTo>
                <a:cubicBezTo>
                  <a:pt x="488679" y="658876"/>
                  <a:pt x="521071" y="631995"/>
                  <a:pt x="579396" y="622447"/>
                </a:cubicBezTo>
                <a:cubicBezTo>
                  <a:pt x="629866" y="615973"/>
                  <a:pt x="688466" y="634924"/>
                  <a:pt x="722622" y="685538"/>
                </a:cubicBezTo>
                <a:cubicBezTo>
                  <a:pt x="760814" y="742156"/>
                  <a:pt x="788096" y="821489"/>
                  <a:pt x="725349" y="902421"/>
                </a:cubicBezTo>
                <a:cubicBezTo>
                  <a:pt x="883797" y="832400"/>
                  <a:pt x="1012799" y="778694"/>
                  <a:pt x="1107281" y="735099"/>
                </a:cubicBezTo>
                <a:cubicBezTo>
                  <a:pt x="1187342" y="698161"/>
                  <a:pt x="1260746" y="665006"/>
                  <a:pt x="1276423" y="648710"/>
                </a:cubicBezTo>
                <a:cubicBezTo>
                  <a:pt x="1324983" y="598148"/>
                  <a:pt x="1318945" y="502921"/>
                  <a:pt x="1278205" y="453160"/>
                </a:cubicBezTo>
                <a:cubicBezTo>
                  <a:pt x="1245851" y="413631"/>
                  <a:pt x="1207542" y="386848"/>
                  <a:pt x="1150427" y="390283"/>
                </a:cubicBezTo>
                <a:close/>
                <a:moveTo>
                  <a:pt x="1043008" y="47851"/>
                </a:moveTo>
                <a:cubicBezTo>
                  <a:pt x="1023999" y="46673"/>
                  <a:pt x="1004061" y="48699"/>
                  <a:pt x="983791" y="54878"/>
                </a:cubicBezTo>
                <a:cubicBezTo>
                  <a:pt x="837093" y="99619"/>
                  <a:pt x="552934" y="231567"/>
                  <a:pt x="552934" y="231567"/>
                </a:cubicBezTo>
                <a:cubicBezTo>
                  <a:pt x="522707" y="240025"/>
                  <a:pt x="463617" y="256338"/>
                  <a:pt x="432790" y="290676"/>
                </a:cubicBezTo>
                <a:cubicBezTo>
                  <a:pt x="413694" y="311956"/>
                  <a:pt x="398161" y="339799"/>
                  <a:pt x="392941" y="369337"/>
                </a:cubicBezTo>
                <a:cubicBezTo>
                  <a:pt x="383265" y="424062"/>
                  <a:pt x="392451" y="486171"/>
                  <a:pt x="444557" y="515435"/>
                </a:cubicBezTo>
                <a:cubicBezTo>
                  <a:pt x="493827" y="543096"/>
                  <a:pt x="555481" y="547026"/>
                  <a:pt x="604423" y="514306"/>
                </a:cubicBezTo>
                <a:cubicBezTo>
                  <a:pt x="649291" y="484297"/>
                  <a:pt x="661530" y="425116"/>
                  <a:pt x="652019" y="368881"/>
                </a:cubicBezTo>
                <a:cubicBezTo>
                  <a:pt x="645926" y="332888"/>
                  <a:pt x="613352" y="302224"/>
                  <a:pt x="575124" y="296459"/>
                </a:cubicBezTo>
                <a:cubicBezTo>
                  <a:pt x="535548" y="290494"/>
                  <a:pt x="505285" y="304844"/>
                  <a:pt x="483877" y="339418"/>
                </a:cubicBezTo>
                <a:cubicBezTo>
                  <a:pt x="469310" y="362952"/>
                  <a:pt x="462472" y="402219"/>
                  <a:pt x="480932" y="423771"/>
                </a:cubicBezTo>
                <a:cubicBezTo>
                  <a:pt x="493735" y="438738"/>
                  <a:pt x="518343" y="450815"/>
                  <a:pt x="539785" y="439666"/>
                </a:cubicBezTo>
                <a:cubicBezTo>
                  <a:pt x="550407" y="434155"/>
                  <a:pt x="563120" y="406492"/>
                  <a:pt x="523853" y="392216"/>
                </a:cubicBezTo>
                <a:cubicBezTo>
                  <a:pt x="507285" y="386196"/>
                  <a:pt x="514779" y="348366"/>
                  <a:pt x="552116" y="337253"/>
                </a:cubicBezTo>
                <a:cubicBezTo>
                  <a:pt x="573524" y="330871"/>
                  <a:pt x="596056" y="348147"/>
                  <a:pt x="601331" y="365516"/>
                </a:cubicBezTo>
                <a:cubicBezTo>
                  <a:pt x="612626" y="402691"/>
                  <a:pt x="612062" y="447705"/>
                  <a:pt x="576287" y="472658"/>
                </a:cubicBezTo>
                <a:cubicBezTo>
                  <a:pt x="543151" y="495774"/>
                  <a:pt x="483969" y="489936"/>
                  <a:pt x="456779" y="465691"/>
                </a:cubicBezTo>
                <a:cubicBezTo>
                  <a:pt x="415184" y="428608"/>
                  <a:pt x="419549" y="368463"/>
                  <a:pt x="449286" y="324213"/>
                </a:cubicBezTo>
                <a:cubicBezTo>
                  <a:pt x="477148" y="289293"/>
                  <a:pt x="505484" y="268033"/>
                  <a:pt x="554898" y="262377"/>
                </a:cubicBezTo>
                <a:cubicBezTo>
                  <a:pt x="597602" y="258993"/>
                  <a:pt x="646108" y="277326"/>
                  <a:pt x="672752" y="321285"/>
                </a:cubicBezTo>
                <a:cubicBezTo>
                  <a:pt x="702543" y="370446"/>
                  <a:pt x="722239" y="438284"/>
                  <a:pt x="666169" y="503758"/>
                </a:cubicBezTo>
                <a:cubicBezTo>
                  <a:pt x="802264" y="451361"/>
                  <a:pt x="912933" y="411476"/>
                  <a:pt x="994158" y="378685"/>
                </a:cubicBezTo>
                <a:cubicBezTo>
                  <a:pt x="1062997" y="350895"/>
                  <a:pt x="1126070" y="326033"/>
                  <a:pt x="1139911" y="312956"/>
                </a:cubicBezTo>
                <a:cubicBezTo>
                  <a:pt x="1182851" y="272543"/>
                  <a:pt x="1210913" y="174951"/>
                  <a:pt x="1172938" y="119279"/>
                </a:cubicBezTo>
                <a:cubicBezTo>
                  <a:pt x="1148713" y="83746"/>
                  <a:pt x="1100037" y="51384"/>
                  <a:pt x="1043008" y="47851"/>
                </a:cubicBezTo>
                <a:close/>
                <a:moveTo>
                  <a:pt x="1061550" y="239"/>
                </a:moveTo>
                <a:cubicBezTo>
                  <a:pt x="1127195" y="3611"/>
                  <a:pt x="1181587" y="42306"/>
                  <a:pt x="1210913" y="94616"/>
                </a:cubicBezTo>
                <a:cubicBezTo>
                  <a:pt x="1251071" y="166238"/>
                  <a:pt x="1242395" y="284619"/>
                  <a:pt x="1172719" y="334033"/>
                </a:cubicBezTo>
                <a:cubicBezTo>
                  <a:pt x="1143730" y="355458"/>
                  <a:pt x="1257290" y="350402"/>
                  <a:pt x="1301849" y="410002"/>
                </a:cubicBezTo>
                <a:cubicBezTo>
                  <a:pt x="1378745" y="512851"/>
                  <a:pt x="1373635" y="605787"/>
                  <a:pt x="1279116" y="692340"/>
                </a:cubicBezTo>
                <a:cubicBezTo>
                  <a:pt x="1105099" y="786678"/>
                  <a:pt x="942652" y="859663"/>
                  <a:pt x="714401" y="950708"/>
                </a:cubicBezTo>
                <a:cubicBezTo>
                  <a:pt x="687356" y="961494"/>
                  <a:pt x="647745" y="982809"/>
                  <a:pt x="618918" y="988647"/>
                </a:cubicBezTo>
                <a:cubicBezTo>
                  <a:pt x="532784" y="1006106"/>
                  <a:pt x="414476" y="988356"/>
                  <a:pt x="377937" y="904222"/>
                </a:cubicBezTo>
                <a:cubicBezTo>
                  <a:pt x="338835" y="814194"/>
                  <a:pt x="312262" y="824307"/>
                  <a:pt x="228383" y="838748"/>
                </a:cubicBezTo>
                <a:cubicBezTo>
                  <a:pt x="152524" y="851806"/>
                  <a:pt x="66771" y="809740"/>
                  <a:pt x="26831" y="736027"/>
                </a:cubicBezTo>
                <a:cubicBezTo>
                  <a:pt x="-13890" y="660894"/>
                  <a:pt x="-5959" y="581763"/>
                  <a:pt x="35107" y="510268"/>
                </a:cubicBezTo>
                <a:cubicBezTo>
                  <a:pt x="53985" y="477403"/>
                  <a:pt x="100364" y="403654"/>
                  <a:pt x="234276" y="395888"/>
                </a:cubicBezTo>
                <a:cubicBezTo>
                  <a:pt x="438955" y="383994"/>
                  <a:pt x="329832" y="273179"/>
                  <a:pt x="438955" y="226309"/>
                </a:cubicBezTo>
                <a:cubicBezTo>
                  <a:pt x="608007" y="153706"/>
                  <a:pt x="836819" y="58606"/>
                  <a:pt x="992666" y="9445"/>
                </a:cubicBezTo>
                <a:cubicBezTo>
                  <a:pt x="1016536" y="1916"/>
                  <a:pt x="1039668" y="-885"/>
                  <a:pt x="1061550" y="239"/>
                </a:cubicBezTo>
                <a:close/>
              </a:path>
            </a:pathLst>
          </a:custGeom>
          <a:solidFill>
            <a:schemeClr val="bg1"/>
          </a:solidFill>
          <a:ln w="10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614B35-0B8B-4D6A-88CC-A44775A13C0F}"/>
              </a:ext>
            </a:extLst>
          </p:cNvPr>
          <p:cNvCxnSpPr>
            <a:cxnSpLocks/>
          </p:cNvCxnSpPr>
          <p:nvPr/>
        </p:nvCxnSpPr>
        <p:spPr>
          <a:xfrm>
            <a:off x="685581" y="3313793"/>
            <a:ext cx="1037313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428B0E-43D9-46BF-B6EE-B58FA20CA750}"/>
              </a:ext>
            </a:extLst>
          </p:cNvPr>
          <p:cNvSpPr/>
          <p:nvPr/>
        </p:nvSpPr>
        <p:spPr>
          <a:xfrm rot="16200000">
            <a:off x="7959561" y="4171095"/>
            <a:ext cx="2560320" cy="43492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2C08BD-3313-4017-AB5C-269461E18414}"/>
              </a:ext>
            </a:extLst>
          </p:cNvPr>
          <p:cNvSpPr>
            <a:spLocks noChangeAspect="1"/>
          </p:cNvSpPr>
          <p:nvPr/>
        </p:nvSpPr>
        <p:spPr>
          <a:xfrm>
            <a:off x="9102561" y="3171648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직사각형 113">
            <a:extLst>
              <a:ext uri="{FF2B5EF4-FFF2-40B4-BE49-F238E27FC236}">
                <a16:creationId xmlns:a16="http://schemas.microsoft.com/office/drawing/2014/main" id="{EA4AD4DA-1161-4FE0-AFDE-033E3E310B0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633855" y="4291677"/>
            <a:ext cx="1204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bg1"/>
                </a:solidFill>
                <a:cs typeface="Arial" charset="0"/>
              </a:rPr>
              <a:t>2022</a:t>
            </a:r>
            <a:endParaRPr lang="ko-KR" altLang="en-US" sz="2000" spc="600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EAF94AF-37AB-480D-B4F5-D3D9BFF66FB8}"/>
              </a:ext>
            </a:extLst>
          </p:cNvPr>
          <p:cNvGrpSpPr/>
          <p:nvPr/>
        </p:nvGrpSpPr>
        <p:grpSpPr>
          <a:xfrm>
            <a:off x="9707176" y="3727974"/>
            <a:ext cx="1663969" cy="1877437"/>
            <a:chOff x="2725124" y="4449090"/>
            <a:chExt cx="1292072" cy="187743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44D8B1-C2A9-44CA-B04A-DCE49513DBB4}"/>
                </a:ext>
              </a:extLst>
            </p:cNvPr>
            <p:cNvSpPr txBox="1"/>
            <p:nvPr/>
          </p:nvSpPr>
          <p:spPr>
            <a:xfrm>
              <a:off x="2725124" y="4756867"/>
              <a:ext cx="129207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7CDD57-75DC-4C05-A384-92ADFA0380CC}"/>
                </a:ext>
              </a:extLst>
            </p:cNvPr>
            <p:cNvSpPr txBox="1"/>
            <p:nvPr/>
          </p:nvSpPr>
          <p:spPr>
            <a:xfrm>
              <a:off x="2725124" y="4449090"/>
              <a:ext cx="129207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52F83F-FF16-48B3-AFE5-9EA3DF4209B7}"/>
              </a:ext>
            </a:extLst>
          </p:cNvPr>
          <p:cNvSpPr/>
          <p:nvPr/>
        </p:nvSpPr>
        <p:spPr>
          <a:xfrm rot="16200000">
            <a:off x="5288256" y="4171095"/>
            <a:ext cx="2560320" cy="43492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986A6C-AD0C-4202-94AD-4F676C88638E}"/>
              </a:ext>
            </a:extLst>
          </p:cNvPr>
          <p:cNvSpPr>
            <a:spLocks noChangeAspect="1"/>
          </p:cNvSpPr>
          <p:nvPr/>
        </p:nvSpPr>
        <p:spPr>
          <a:xfrm>
            <a:off x="6431256" y="3171648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직사각형 113">
            <a:extLst>
              <a:ext uri="{FF2B5EF4-FFF2-40B4-BE49-F238E27FC236}">
                <a16:creationId xmlns:a16="http://schemas.microsoft.com/office/drawing/2014/main" id="{F1FB7A21-A8EB-41CC-82C4-0CBFA9517E9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962550" y="4291677"/>
            <a:ext cx="1204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bg1"/>
                </a:solidFill>
                <a:cs typeface="Arial" charset="0"/>
              </a:rPr>
              <a:t>2021</a:t>
            </a:r>
            <a:endParaRPr lang="ko-KR" altLang="en-US" sz="2000" spc="6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023119-491A-483C-972E-FB03A824D899}"/>
              </a:ext>
            </a:extLst>
          </p:cNvPr>
          <p:cNvGrpSpPr/>
          <p:nvPr/>
        </p:nvGrpSpPr>
        <p:grpSpPr>
          <a:xfrm>
            <a:off x="7035872" y="3727974"/>
            <a:ext cx="1663969" cy="1877437"/>
            <a:chOff x="2725124" y="4449090"/>
            <a:chExt cx="1292072" cy="18774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AC43F3-12E2-4B4B-94BA-ABC7E474C662}"/>
                </a:ext>
              </a:extLst>
            </p:cNvPr>
            <p:cNvSpPr txBox="1"/>
            <p:nvPr/>
          </p:nvSpPr>
          <p:spPr>
            <a:xfrm>
              <a:off x="2725124" y="4756867"/>
              <a:ext cx="129207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5821D5-345B-41F8-A216-61AFB4007CCC}"/>
                </a:ext>
              </a:extLst>
            </p:cNvPr>
            <p:cNvSpPr txBox="1"/>
            <p:nvPr/>
          </p:nvSpPr>
          <p:spPr>
            <a:xfrm>
              <a:off x="2725124" y="4449090"/>
              <a:ext cx="129207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6B85C5C-17D4-4A85-981F-42671F5A3563}"/>
              </a:ext>
            </a:extLst>
          </p:cNvPr>
          <p:cNvSpPr/>
          <p:nvPr/>
        </p:nvSpPr>
        <p:spPr>
          <a:xfrm rot="16200000">
            <a:off x="2616952" y="4171095"/>
            <a:ext cx="2560320" cy="43492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16069D-CCE6-4D7A-995B-D01AA88D99D1}"/>
              </a:ext>
            </a:extLst>
          </p:cNvPr>
          <p:cNvSpPr>
            <a:spLocks noChangeAspect="1"/>
          </p:cNvSpPr>
          <p:nvPr/>
        </p:nvSpPr>
        <p:spPr>
          <a:xfrm>
            <a:off x="3759952" y="3171648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직사각형 113">
            <a:extLst>
              <a:ext uri="{FF2B5EF4-FFF2-40B4-BE49-F238E27FC236}">
                <a16:creationId xmlns:a16="http://schemas.microsoft.com/office/drawing/2014/main" id="{B516886F-370E-4F94-ACDA-0DD1B4A9059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291246" y="4291677"/>
            <a:ext cx="1204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bg1"/>
                </a:solidFill>
                <a:cs typeface="Arial" charset="0"/>
              </a:rPr>
              <a:t>2020</a:t>
            </a:r>
            <a:endParaRPr lang="ko-KR" altLang="en-US" sz="2000" spc="600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7CB25D-BE02-4379-A305-0B8D8CC4A62F}"/>
              </a:ext>
            </a:extLst>
          </p:cNvPr>
          <p:cNvGrpSpPr/>
          <p:nvPr/>
        </p:nvGrpSpPr>
        <p:grpSpPr>
          <a:xfrm>
            <a:off x="4364568" y="3727974"/>
            <a:ext cx="1663969" cy="1877437"/>
            <a:chOff x="2725124" y="4449090"/>
            <a:chExt cx="1292072" cy="187743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AEE718-59B0-4FFE-B581-49AC1CDBA116}"/>
                </a:ext>
              </a:extLst>
            </p:cNvPr>
            <p:cNvSpPr txBox="1"/>
            <p:nvPr/>
          </p:nvSpPr>
          <p:spPr>
            <a:xfrm>
              <a:off x="2725124" y="4756867"/>
              <a:ext cx="129207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7D11C9-A787-4C9F-8FF1-B8B50BE50B90}"/>
                </a:ext>
              </a:extLst>
            </p:cNvPr>
            <p:cNvSpPr txBox="1"/>
            <p:nvPr/>
          </p:nvSpPr>
          <p:spPr>
            <a:xfrm>
              <a:off x="2725124" y="4449090"/>
              <a:ext cx="129207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1895BE2-332E-4539-AAE6-2675B31D7457}"/>
              </a:ext>
            </a:extLst>
          </p:cNvPr>
          <p:cNvSpPr/>
          <p:nvPr/>
        </p:nvSpPr>
        <p:spPr>
          <a:xfrm rot="16200000">
            <a:off x="-54352" y="4171095"/>
            <a:ext cx="2560320" cy="4349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4FBF11-56EA-4F70-831E-47579D0E1018}"/>
              </a:ext>
            </a:extLst>
          </p:cNvPr>
          <p:cNvSpPr>
            <a:spLocks noChangeAspect="1"/>
          </p:cNvSpPr>
          <p:nvPr/>
        </p:nvSpPr>
        <p:spPr>
          <a:xfrm>
            <a:off x="1088648" y="3171648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직사각형 113">
            <a:extLst>
              <a:ext uri="{FF2B5EF4-FFF2-40B4-BE49-F238E27FC236}">
                <a16:creationId xmlns:a16="http://schemas.microsoft.com/office/drawing/2014/main" id="{AF8C1D7C-22CD-40B7-8C1D-D4E5A432A09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19942" y="4291677"/>
            <a:ext cx="1204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bg1"/>
                </a:solidFill>
                <a:cs typeface="Arial" charset="0"/>
              </a:rPr>
              <a:t>2019</a:t>
            </a:r>
            <a:endParaRPr lang="ko-KR" altLang="en-US" sz="2000" spc="600" dirty="0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3553849-7EC3-4FCE-96CE-D6608DDE32F9}"/>
              </a:ext>
            </a:extLst>
          </p:cNvPr>
          <p:cNvGrpSpPr/>
          <p:nvPr/>
        </p:nvGrpSpPr>
        <p:grpSpPr>
          <a:xfrm>
            <a:off x="1693264" y="3727974"/>
            <a:ext cx="1663969" cy="1877437"/>
            <a:chOff x="2725124" y="4449090"/>
            <a:chExt cx="1292072" cy="18774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44F962-62F4-4F9E-9136-CE6D3D6DCC05}"/>
                </a:ext>
              </a:extLst>
            </p:cNvPr>
            <p:cNvSpPr txBox="1"/>
            <p:nvPr/>
          </p:nvSpPr>
          <p:spPr>
            <a:xfrm>
              <a:off x="2725124" y="4756867"/>
              <a:ext cx="129207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4E9366-FD7B-41B4-A402-7F093F3AFA35}"/>
                </a:ext>
              </a:extLst>
            </p:cNvPr>
            <p:cNvSpPr txBox="1"/>
            <p:nvPr/>
          </p:nvSpPr>
          <p:spPr>
            <a:xfrm>
              <a:off x="2725124" y="4449090"/>
              <a:ext cx="129207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53CC9867-A761-4EAB-8F89-5D8F742C759D}"/>
              </a:ext>
            </a:extLst>
          </p:cNvPr>
          <p:cNvSpPr/>
          <p:nvPr/>
        </p:nvSpPr>
        <p:spPr>
          <a:xfrm flipH="1">
            <a:off x="970025" y="2269355"/>
            <a:ext cx="529839" cy="43708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5C4FC670-EADF-41C0-86CC-2BD7D62106BC}"/>
              </a:ext>
            </a:extLst>
          </p:cNvPr>
          <p:cNvSpPr/>
          <p:nvPr/>
        </p:nvSpPr>
        <p:spPr>
          <a:xfrm>
            <a:off x="6251802" y="2223408"/>
            <a:ext cx="529840" cy="5289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Block Arc 25">
            <a:extLst>
              <a:ext uri="{FF2B5EF4-FFF2-40B4-BE49-F238E27FC236}">
                <a16:creationId xmlns:a16="http://schemas.microsoft.com/office/drawing/2014/main" id="{E7312425-BD41-4CDA-BB05-26B070D28B8E}"/>
              </a:ext>
            </a:extLst>
          </p:cNvPr>
          <p:cNvSpPr/>
          <p:nvPr/>
        </p:nvSpPr>
        <p:spPr>
          <a:xfrm>
            <a:off x="3689302" y="2218417"/>
            <a:ext cx="373062" cy="538960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Oval 32">
            <a:extLst>
              <a:ext uri="{FF2B5EF4-FFF2-40B4-BE49-F238E27FC236}">
                <a16:creationId xmlns:a16="http://schemas.microsoft.com/office/drawing/2014/main" id="{2C22845F-0E46-4397-A0C1-897C2D74D8C3}"/>
              </a:ext>
            </a:extLst>
          </p:cNvPr>
          <p:cNvSpPr/>
          <p:nvPr/>
        </p:nvSpPr>
        <p:spPr>
          <a:xfrm>
            <a:off x="8971080" y="2223325"/>
            <a:ext cx="529840" cy="529145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50188C-C6E7-4628-8B71-73C83072F220}"/>
              </a:ext>
            </a:extLst>
          </p:cNvPr>
          <p:cNvGrpSpPr/>
          <p:nvPr/>
        </p:nvGrpSpPr>
        <p:grpSpPr>
          <a:xfrm>
            <a:off x="1693264" y="2226605"/>
            <a:ext cx="1868884" cy="552008"/>
            <a:chOff x="1693264" y="2558218"/>
            <a:chExt cx="1868884" cy="55200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CCE41BC-BA04-4A65-8A10-8389D74B6CF7}"/>
                </a:ext>
              </a:extLst>
            </p:cNvPr>
            <p:cNvSpPr txBox="1"/>
            <p:nvPr/>
          </p:nvSpPr>
          <p:spPr>
            <a:xfrm>
              <a:off x="1693264" y="2558218"/>
              <a:ext cx="186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Presentation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5A0FD0-6672-4151-80CF-6F9B42159B87}"/>
                </a:ext>
              </a:extLst>
            </p:cNvPr>
            <p:cNvSpPr txBox="1"/>
            <p:nvPr/>
          </p:nvSpPr>
          <p:spPr>
            <a:xfrm>
              <a:off x="1693264" y="2833227"/>
              <a:ext cx="186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D821D1-63EC-4CE2-8F4C-D961E78CBCE7}"/>
              </a:ext>
            </a:extLst>
          </p:cNvPr>
          <p:cNvGrpSpPr/>
          <p:nvPr/>
        </p:nvGrpSpPr>
        <p:grpSpPr>
          <a:xfrm>
            <a:off x="4364568" y="2226605"/>
            <a:ext cx="1868884" cy="552008"/>
            <a:chOff x="1693264" y="2558218"/>
            <a:chExt cx="1868884" cy="55200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0482DB-4D68-4151-B4B1-487B86868D04}"/>
                </a:ext>
              </a:extLst>
            </p:cNvPr>
            <p:cNvSpPr txBox="1"/>
            <p:nvPr/>
          </p:nvSpPr>
          <p:spPr>
            <a:xfrm>
              <a:off x="1693264" y="2558218"/>
              <a:ext cx="186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Presentation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709935B-EF28-4941-AEEB-FF55FF4763ED}"/>
                </a:ext>
              </a:extLst>
            </p:cNvPr>
            <p:cNvSpPr txBox="1"/>
            <p:nvPr/>
          </p:nvSpPr>
          <p:spPr>
            <a:xfrm>
              <a:off x="1693264" y="2833227"/>
              <a:ext cx="186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B871914-B8B0-476C-B2FA-EADEFB533129}"/>
              </a:ext>
            </a:extLst>
          </p:cNvPr>
          <p:cNvGrpSpPr/>
          <p:nvPr/>
        </p:nvGrpSpPr>
        <p:grpSpPr>
          <a:xfrm>
            <a:off x="7035872" y="2226605"/>
            <a:ext cx="1868884" cy="552008"/>
            <a:chOff x="1693264" y="2558218"/>
            <a:chExt cx="1868884" cy="55200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1B3B3E2-21C3-48A6-87C2-0D57FE23845F}"/>
                </a:ext>
              </a:extLst>
            </p:cNvPr>
            <p:cNvSpPr txBox="1"/>
            <p:nvPr/>
          </p:nvSpPr>
          <p:spPr>
            <a:xfrm>
              <a:off x="1693264" y="2558218"/>
              <a:ext cx="186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Presentation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5EA913E-A983-4821-85A1-74A14E3824DD}"/>
                </a:ext>
              </a:extLst>
            </p:cNvPr>
            <p:cNvSpPr txBox="1"/>
            <p:nvPr/>
          </p:nvSpPr>
          <p:spPr>
            <a:xfrm>
              <a:off x="1693264" y="2833227"/>
              <a:ext cx="186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8549370-4DB1-47CC-8B36-88CDE52B09D7}"/>
              </a:ext>
            </a:extLst>
          </p:cNvPr>
          <p:cNvGrpSpPr/>
          <p:nvPr/>
        </p:nvGrpSpPr>
        <p:grpSpPr>
          <a:xfrm>
            <a:off x="9707176" y="2226605"/>
            <a:ext cx="1868884" cy="552008"/>
            <a:chOff x="1693264" y="2558218"/>
            <a:chExt cx="1868884" cy="55200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D163701-C238-441A-A5F3-B29EAED04888}"/>
                </a:ext>
              </a:extLst>
            </p:cNvPr>
            <p:cNvSpPr txBox="1"/>
            <p:nvPr/>
          </p:nvSpPr>
          <p:spPr>
            <a:xfrm>
              <a:off x="1693264" y="2558218"/>
              <a:ext cx="186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Presentation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9CEDF32-C603-401A-A72A-D1BB71BB03B5}"/>
                </a:ext>
              </a:extLst>
            </p:cNvPr>
            <p:cNvSpPr txBox="1"/>
            <p:nvPr/>
          </p:nvSpPr>
          <p:spPr>
            <a:xfrm>
              <a:off x="1693264" y="2833227"/>
              <a:ext cx="186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C074610C-F0A7-4A99-9F5A-7847FB5018DE}"/>
              </a:ext>
            </a:extLst>
          </p:cNvPr>
          <p:cNvSpPr/>
          <p:nvPr/>
        </p:nvSpPr>
        <p:spPr>
          <a:xfrm>
            <a:off x="947956" y="3659617"/>
            <a:ext cx="2514911" cy="579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EEB22320-78A6-450C-BABA-DE413E9C676C}"/>
              </a:ext>
            </a:extLst>
          </p:cNvPr>
          <p:cNvSpPr/>
          <p:nvPr/>
        </p:nvSpPr>
        <p:spPr>
          <a:xfrm>
            <a:off x="2896877" y="3659617"/>
            <a:ext cx="2514911" cy="579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5F0D80A6-10F8-4B3D-99B7-C3081680F523}"/>
              </a:ext>
            </a:extLst>
          </p:cNvPr>
          <p:cNvSpPr/>
          <p:nvPr/>
        </p:nvSpPr>
        <p:spPr>
          <a:xfrm>
            <a:off x="4845798" y="3659617"/>
            <a:ext cx="2514911" cy="579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D6F9F70A-1A54-4FDC-87D6-90B5C8C7389D}"/>
              </a:ext>
            </a:extLst>
          </p:cNvPr>
          <p:cNvSpPr/>
          <p:nvPr/>
        </p:nvSpPr>
        <p:spPr>
          <a:xfrm>
            <a:off x="6794719" y="3659617"/>
            <a:ext cx="2514911" cy="579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AA34A64F-3BA7-4EE5-9978-56DE9B1F80E7}"/>
              </a:ext>
            </a:extLst>
          </p:cNvPr>
          <p:cNvSpPr/>
          <p:nvPr/>
        </p:nvSpPr>
        <p:spPr>
          <a:xfrm>
            <a:off x="8743640" y="3659617"/>
            <a:ext cx="2514911" cy="579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EC6E92A-2F95-4898-976B-01E915A291CA}"/>
              </a:ext>
            </a:extLst>
          </p:cNvPr>
          <p:cNvSpPr/>
          <p:nvPr/>
        </p:nvSpPr>
        <p:spPr>
          <a:xfrm rot="10800000" flipV="1">
            <a:off x="2009176" y="3354519"/>
            <a:ext cx="392470" cy="33833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30923AB-7271-44A6-904D-D1ABCD3DBB5E}"/>
              </a:ext>
            </a:extLst>
          </p:cNvPr>
          <p:cNvSpPr/>
          <p:nvPr/>
        </p:nvSpPr>
        <p:spPr>
          <a:xfrm rot="10800000" flipV="1">
            <a:off x="5907018" y="3354518"/>
            <a:ext cx="392470" cy="33833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0263E03-7C5A-42D2-AA40-3DEBD471AD0B}"/>
              </a:ext>
            </a:extLst>
          </p:cNvPr>
          <p:cNvSpPr/>
          <p:nvPr/>
        </p:nvSpPr>
        <p:spPr>
          <a:xfrm flipV="1">
            <a:off x="7855938" y="4225487"/>
            <a:ext cx="392470" cy="33833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AC4520F-0688-4082-A41D-75DD207282B4}"/>
              </a:ext>
            </a:extLst>
          </p:cNvPr>
          <p:cNvSpPr/>
          <p:nvPr/>
        </p:nvSpPr>
        <p:spPr>
          <a:xfrm flipV="1">
            <a:off x="3958096" y="4225487"/>
            <a:ext cx="392470" cy="33833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813E7-488D-4650-A759-690BDE245BC2}"/>
              </a:ext>
            </a:extLst>
          </p:cNvPr>
          <p:cNvSpPr txBox="1"/>
          <p:nvPr/>
        </p:nvSpPr>
        <p:spPr>
          <a:xfrm>
            <a:off x="1647888" y="3791977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FF331-8F33-42C9-8BF9-8D54E3EE4B6E}"/>
              </a:ext>
            </a:extLst>
          </p:cNvPr>
          <p:cNvSpPr txBox="1"/>
          <p:nvPr/>
        </p:nvSpPr>
        <p:spPr>
          <a:xfrm>
            <a:off x="3635716" y="3791977"/>
            <a:ext cx="117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B9414-9315-42E7-9A74-FDCD620F854B}"/>
              </a:ext>
            </a:extLst>
          </p:cNvPr>
          <p:cNvSpPr txBox="1"/>
          <p:nvPr/>
        </p:nvSpPr>
        <p:spPr>
          <a:xfrm>
            <a:off x="5590877" y="3791977"/>
            <a:ext cx="110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18913D-E0FA-4D30-8E14-1B2E5A7F88CC}"/>
              </a:ext>
            </a:extLst>
          </p:cNvPr>
          <p:cNvSpPr txBox="1"/>
          <p:nvPr/>
        </p:nvSpPr>
        <p:spPr>
          <a:xfrm>
            <a:off x="7479217" y="3791977"/>
            <a:ext cx="120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Option D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E1D066-56CF-4CEA-BA94-2748BEB424AA}"/>
              </a:ext>
            </a:extLst>
          </p:cNvPr>
          <p:cNvGrpSpPr/>
          <p:nvPr/>
        </p:nvGrpSpPr>
        <p:grpSpPr>
          <a:xfrm>
            <a:off x="3078218" y="2040657"/>
            <a:ext cx="2152229" cy="1477328"/>
            <a:chOff x="2551705" y="4283314"/>
            <a:chExt cx="2152229" cy="147732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7516F6-C99D-4168-AC42-F35C83D0A63D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13A095-AAFB-419C-B31C-61337D24C832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624C32-22E5-48F7-BCE8-1ED49CF5F5EA}"/>
              </a:ext>
            </a:extLst>
          </p:cNvPr>
          <p:cNvGrpSpPr/>
          <p:nvPr/>
        </p:nvGrpSpPr>
        <p:grpSpPr>
          <a:xfrm>
            <a:off x="6976060" y="2040657"/>
            <a:ext cx="2152229" cy="1477328"/>
            <a:chOff x="2551705" y="4283314"/>
            <a:chExt cx="2152229" cy="147732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3AF4CF-D516-4C05-A9CC-E9F8A15B4C42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8D9604-7280-4E83-8E34-6848C913D7FF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59EBD1-B06D-498A-923E-17D65A65A48C}"/>
              </a:ext>
            </a:extLst>
          </p:cNvPr>
          <p:cNvGrpSpPr/>
          <p:nvPr/>
        </p:nvGrpSpPr>
        <p:grpSpPr>
          <a:xfrm>
            <a:off x="1129297" y="4387577"/>
            <a:ext cx="2152229" cy="1477328"/>
            <a:chOff x="2551705" y="4283314"/>
            <a:chExt cx="2152229" cy="147732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F642F1-A771-4B19-836C-59F7BBACFD42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38950B-7544-4226-B4F8-1CCEAC3D31A9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50810B3-37BD-44D7-9AA7-6797449152C8}"/>
              </a:ext>
            </a:extLst>
          </p:cNvPr>
          <p:cNvGrpSpPr/>
          <p:nvPr/>
        </p:nvGrpSpPr>
        <p:grpSpPr>
          <a:xfrm>
            <a:off x="5027139" y="4387577"/>
            <a:ext cx="2152229" cy="1477328"/>
            <a:chOff x="2551705" y="4283314"/>
            <a:chExt cx="2152229" cy="14773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EC1585-133D-4BA5-8B84-EB0C65047472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C65229-FDB5-48B3-A303-D610F79B6307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4559C49-A826-4D02-BA0F-6E11588472B2}"/>
              </a:ext>
            </a:extLst>
          </p:cNvPr>
          <p:cNvSpPr txBox="1"/>
          <p:nvPr/>
        </p:nvSpPr>
        <p:spPr>
          <a:xfrm>
            <a:off x="1697688" y="231765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0AC8F7-F07B-4A11-B4EA-C0A259610453}"/>
              </a:ext>
            </a:extLst>
          </p:cNvPr>
          <p:cNvSpPr txBox="1"/>
          <p:nvPr/>
        </p:nvSpPr>
        <p:spPr>
          <a:xfrm>
            <a:off x="3646609" y="466457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E1DF14-E21F-4786-A4FE-AD9296681782}"/>
              </a:ext>
            </a:extLst>
          </p:cNvPr>
          <p:cNvSpPr txBox="1"/>
          <p:nvPr/>
        </p:nvSpPr>
        <p:spPr>
          <a:xfrm>
            <a:off x="5595530" y="231765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22528C-3125-49FD-9FF8-166C6D913DAA}"/>
              </a:ext>
            </a:extLst>
          </p:cNvPr>
          <p:cNvSpPr txBox="1"/>
          <p:nvPr/>
        </p:nvSpPr>
        <p:spPr>
          <a:xfrm>
            <a:off x="7544451" y="466457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2" name="Isosceles Triangle 8">
            <a:extLst>
              <a:ext uri="{FF2B5EF4-FFF2-40B4-BE49-F238E27FC236}">
                <a16:creationId xmlns:a16="http://schemas.microsoft.com/office/drawing/2014/main" id="{91AD894F-89CD-4628-9734-827C6C0EA48B}"/>
              </a:ext>
            </a:extLst>
          </p:cNvPr>
          <p:cNvSpPr/>
          <p:nvPr/>
        </p:nvSpPr>
        <p:spPr>
          <a:xfrm rot="10800000" flipV="1">
            <a:off x="9804860" y="3354518"/>
            <a:ext cx="392470" cy="338336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04A2B6-3EBA-4BAE-BE3B-D9977C4F75C9}"/>
              </a:ext>
            </a:extLst>
          </p:cNvPr>
          <p:cNvSpPr txBox="1"/>
          <p:nvPr/>
        </p:nvSpPr>
        <p:spPr>
          <a:xfrm>
            <a:off x="9763525" y="3791977"/>
            <a:ext cx="110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Option E </a:t>
            </a:r>
            <a:endParaRPr lang="ko-KR" altLang="en-US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34" name="Group 24">
            <a:extLst>
              <a:ext uri="{FF2B5EF4-FFF2-40B4-BE49-F238E27FC236}">
                <a16:creationId xmlns:a16="http://schemas.microsoft.com/office/drawing/2014/main" id="{27F9C6A9-153E-45F0-AB68-83A119A36BFE}"/>
              </a:ext>
            </a:extLst>
          </p:cNvPr>
          <p:cNvGrpSpPr/>
          <p:nvPr/>
        </p:nvGrpSpPr>
        <p:grpSpPr>
          <a:xfrm>
            <a:off x="8924981" y="4387577"/>
            <a:ext cx="2152229" cy="1477328"/>
            <a:chOff x="2551705" y="4283314"/>
            <a:chExt cx="2152229" cy="147732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7C952B-C370-4C26-A70D-C6D39078F6A4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2DC04CC-0EC6-4DD2-955F-10F231A592BB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D67C074-D7E4-46A4-B469-E3001186C4D6}"/>
              </a:ext>
            </a:extLst>
          </p:cNvPr>
          <p:cNvSpPr txBox="1"/>
          <p:nvPr/>
        </p:nvSpPr>
        <p:spPr>
          <a:xfrm>
            <a:off x="9493372" y="231765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5"/>
                </a:solidFill>
                <a:cs typeface="Arial" pitchFamily="34" charset="0"/>
              </a:rPr>
              <a:t>05</a:t>
            </a:r>
            <a:endParaRPr lang="ko-KR" altLang="en-US" sz="5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43" name="Freeform 18">
            <a:extLst>
              <a:ext uri="{FF2B5EF4-FFF2-40B4-BE49-F238E27FC236}">
                <a16:creationId xmlns:a16="http://schemas.microsoft.com/office/drawing/2014/main" id="{956D013C-BA17-43AB-A69B-FE901F0702C0}"/>
              </a:ext>
            </a:extLst>
          </p:cNvPr>
          <p:cNvSpPr/>
          <p:nvPr/>
        </p:nvSpPr>
        <p:spPr>
          <a:xfrm>
            <a:off x="5089148" y="3733915"/>
            <a:ext cx="484433" cy="39097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ACA1AB5-8EFE-43FB-96DE-7BED364A79FB}"/>
              </a:ext>
            </a:extLst>
          </p:cNvPr>
          <p:cNvSpPr/>
          <p:nvPr/>
        </p:nvSpPr>
        <p:spPr>
          <a:xfrm>
            <a:off x="7078765" y="3724814"/>
            <a:ext cx="452824" cy="417957"/>
          </a:xfrm>
          <a:custGeom>
            <a:avLst/>
            <a:gdLst>
              <a:gd name="connsiteX0" fmla="*/ 447198 w 894398"/>
              <a:gd name="connsiteY0" fmla="*/ 429577 h 825531"/>
              <a:gd name="connsiteX1" fmla="*/ 471582 w 894398"/>
              <a:gd name="connsiteY1" fmla="*/ 453961 h 825531"/>
              <a:gd name="connsiteX2" fmla="*/ 471582 w 894398"/>
              <a:gd name="connsiteY2" fmla="*/ 504253 h 825531"/>
              <a:gd name="connsiteX3" fmla="*/ 894398 w 894398"/>
              <a:gd name="connsiteY3" fmla="*/ 504253 h 825531"/>
              <a:gd name="connsiteX4" fmla="*/ 715733 w 894398"/>
              <a:gd name="connsiteY4" fmla="*/ 710303 h 825531"/>
              <a:gd name="connsiteX5" fmla="*/ 680561 w 894398"/>
              <a:gd name="connsiteY5" fmla="*/ 729842 h 825531"/>
              <a:gd name="connsiteX6" fmla="*/ 680561 w 894398"/>
              <a:gd name="connsiteY6" fmla="*/ 804100 h 825531"/>
              <a:gd name="connsiteX7" fmla="*/ 659129 w 894398"/>
              <a:gd name="connsiteY7" fmla="*/ 825531 h 825531"/>
              <a:gd name="connsiteX8" fmla="*/ 637698 w 894398"/>
              <a:gd name="connsiteY8" fmla="*/ 804100 h 825531"/>
              <a:gd name="connsiteX9" fmla="*/ 637698 w 894398"/>
              <a:gd name="connsiteY9" fmla="*/ 750630 h 825531"/>
              <a:gd name="connsiteX10" fmla="*/ 589646 w 894398"/>
              <a:gd name="connsiteY10" fmla="*/ 768983 h 825531"/>
              <a:gd name="connsiteX11" fmla="*/ 447199 w 894398"/>
              <a:gd name="connsiteY11" fmla="*/ 789908 h 825531"/>
              <a:gd name="connsiteX12" fmla="*/ 304752 w 894398"/>
              <a:gd name="connsiteY12" fmla="*/ 768996 h 825531"/>
              <a:gd name="connsiteX13" fmla="*/ 256699 w 894398"/>
              <a:gd name="connsiteY13" fmla="*/ 750652 h 825531"/>
              <a:gd name="connsiteX14" fmla="*/ 256699 w 894398"/>
              <a:gd name="connsiteY14" fmla="*/ 804100 h 825531"/>
              <a:gd name="connsiteX15" fmla="*/ 235267 w 894398"/>
              <a:gd name="connsiteY15" fmla="*/ 825531 h 825531"/>
              <a:gd name="connsiteX16" fmla="*/ 213836 w 894398"/>
              <a:gd name="connsiteY16" fmla="*/ 804100 h 825531"/>
              <a:gd name="connsiteX17" fmla="*/ 213836 w 894398"/>
              <a:gd name="connsiteY17" fmla="*/ 729871 h 825531"/>
              <a:gd name="connsiteX18" fmla="*/ 178665 w 894398"/>
              <a:gd name="connsiteY18" fmla="*/ 710339 h 825531"/>
              <a:gd name="connsiteX19" fmla="*/ 0 w 894398"/>
              <a:gd name="connsiteY19" fmla="*/ 504253 h 825531"/>
              <a:gd name="connsiteX20" fmla="*/ 422814 w 894398"/>
              <a:gd name="connsiteY20" fmla="*/ 504253 h 825531"/>
              <a:gd name="connsiteX21" fmla="*/ 422814 w 894398"/>
              <a:gd name="connsiteY21" fmla="*/ 453961 h 825531"/>
              <a:gd name="connsiteX22" fmla="*/ 447198 w 894398"/>
              <a:gd name="connsiteY22" fmla="*/ 429577 h 825531"/>
              <a:gd name="connsiteX23" fmla="*/ 497109 w 894398"/>
              <a:gd name="connsiteY23" fmla="*/ 256031 h 825531"/>
              <a:gd name="connsiteX24" fmla="*/ 531018 w 894398"/>
              <a:gd name="connsiteY24" fmla="*/ 359663 h 825531"/>
              <a:gd name="connsiteX25" fmla="*/ 484536 w 894398"/>
              <a:gd name="connsiteY25" fmla="*/ 462628 h 825531"/>
              <a:gd name="connsiteX26" fmla="*/ 482822 w 894398"/>
              <a:gd name="connsiteY26" fmla="*/ 350710 h 825531"/>
              <a:gd name="connsiteX27" fmla="*/ 417957 w 894398"/>
              <a:gd name="connsiteY27" fmla="*/ 463200 h 825531"/>
              <a:gd name="connsiteX28" fmla="*/ 402431 w 894398"/>
              <a:gd name="connsiteY28" fmla="*/ 350710 h 825531"/>
              <a:gd name="connsiteX29" fmla="*/ 497109 w 894398"/>
              <a:gd name="connsiteY29" fmla="*/ 256031 h 825531"/>
              <a:gd name="connsiteX30" fmla="*/ 347662 w 894398"/>
              <a:gd name="connsiteY30" fmla="*/ 0 h 825531"/>
              <a:gd name="connsiteX31" fmla="*/ 626078 w 894398"/>
              <a:gd name="connsiteY31" fmla="*/ 199644 h 825531"/>
              <a:gd name="connsiteX32" fmla="*/ 551402 w 894398"/>
              <a:gd name="connsiteY32" fmla="*/ 461391 h 825531"/>
              <a:gd name="connsiteX33" fmla="*/ 474820 w 894398"/>
              <a:gd name="connsiteY33" fmla="*/ 171641 h 825531"/>
              <a:gd name="connsiteX34" fmla="*/ 365569 w 894398"/>
              <a:gd name="connsiteY34" fmla="*/ 463201 h 825531"/>
              <a:gd name="connsiteX35" fmla="*/ 308800 w 894398"/>
              <a:gd name="connsiteY35" fmla="*/ 217170 h 825531"/>
              <a:gd name="connsiteX36" fmla="*/ 347662 w 894398"/>
              <a:gd name="connsiteY36" fmla="*/ 0 h 82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94398" h="825531">
                <a:moveTo>
                  <a:pt x="447198" y="429577"/>
                </a:moveTo>
                <a:cubicBezTo>
                  <a:pt x="460628" y="429577"/>
                  <a:pt x="471582" y="440531"/>
                  <a:pt x="471582" y="453961"/>
                </a:cubicBezTo>
                <a:lnTo>
                  <a:pt x="471582" y="504253"/>
                </a:lnTo>
                <a:lnTo>
                  <a:pt x="894398" y="504253"/>
                </a:lnTo>
                <a:cubicBezTo>
                  <a:pt x="855250" y="588550"/>
                  <a:pt x="792981" y="659963"/>
                  <a:pt x="715733" y="710303"/>
                </a:cubicBezTo>
                <a:lnTo>
                  <a:pt x="680561" y="729842"/>
                </a:lnTo>
                <a:lnTo>
                  <a:pt x="680561" y="804100"/>
                </a:lnTo>
                <a:cubicBezTo>
                  <a:pt x="680561" y="815911"/>
                  <a:pt x="670940" y="825531"/>
                  <a:pt x="659129" y="825531"/>
                </a:cubicBezTo>
                <a:cubicBezTo>
                  <a:pt x="647318" y="825531"/>
                  <a:pt x="637698" y="815911"/>
                  <a:pt x="637698" y="804100"/>
                </a:cubicBezTo>
                <a:lnTo>
                  <a:pt x="637698" y="750630"/>
                </a:lnTo>
                <a:lnTo>
                  <a:pt x="589646" y="768983"/>
                </a:lnTo>
                <a:cubicBezTo>
                  <a:pt x="544551" y="782592"/>
                  <a:pt x="496729" y="789908"/>
                  <a:pt x="447199" y="789908"/>
                </a:cubicBezTo>
                <a:cubicBezTo>
                  <a:pt x="397669" y="789908"/>
                  <a:pt x="349847" y="782598"/>
                  <a:pt x="304752" y="768996"/>
                </a:cubicBezTo>
                <a:lnTo>
                  <a:pt x="256699" y="750652"/>
                </a:lnTo>
                <a:lnTo>
                  <a:pt x="256699" y="804100"/>
                </a:lnTo>
                <a:cubicBezTo>
                  <a:pt x="256699" y="815911"/>
                  <a:pt x="247078" y="825531"/>
                  <a:pt x="235267" y="825531"/>
                </a:cubicBezTo>
                <a:cubicBezTo>
                  <a:pt x="223456" y="825531"/>
                  <a:pt x="213836" y="815911"/>
                  <a:pt x="213836" y="804100"/>
                </a:cubicBezTo>
                <a:lnTo>
                  <a:pt x="213836" y="729871"/>
                </a:lnTo>
                <a:lnTo>
                  <a:pt x="178665" y="710339"/>
                </a:lnTo>
                <a:cubicBezTo>
                  <a:pt x="101418" y="660011"/>
                  <a:pt x="39148" y="588597"/>
                  <a:pt x="0" y="504253"/>
                </a:cubicBezTo>
                <a:lnTo>
                  <a:pt x="422814" y="504253"/>
                </a:lnTo>
                <a:lnTo>
                  <a:pt x="422814" y="453961"/>
                </a:lnTo>
                <a:cubicBezTo>
                  <a:pt x="422814" y="440531"/>
                  <a:pt x="433768" y="429577"/>
                  <a:pt x="447198" y="429577"/>
                </a:cubicBezTo>
                <a:close/>
                <a:moveTo>
                  <a:pt x="497109" y="256031"/>
                </a:moveTo>
                <a:cubicBezTo>
                  <a:pt x="523875" y="277462"/>
                  <a:pt x="529971" y="318515"/>
                  <a:pt x="531018" y="359663"/>
                </a:cubicBezTo>
                <a:cubicBezTo>
                  <a:pt x="531971" y="394906"/>
                  <a:pt x="514064" y="430624"/>
                  <a:pt x="484536" y="462628"/>
                </a:cubicBezTo>
                <a:cubicBezTo>
                  <a:pt x="490442" y="420528"/>
                  <a:pt x="513111" y="391858"/>
                  <a:pt x="482822" y="350710"/>
                </a:cubicBezTo>
                <a:cubicBezTo>
                  <a:pt x="459295" y="386809"/>
                  <a:pt x="383476" y="406431"/>
                  <a:pt x="417957" y="463200"/>
                </a:cubicBezTo>
                <a:cubicBezTo>
                  <a:pt x="372999" y="443388"/>
                  <a:pt x="369665" y="387952"/>
                  <a:pt x="402431" y="350710"/>
                </a:cubicBezTo>
                <a:cubicBezTo>
                  <a:pt x="422910" y="327373"/>
                  <a:pt x="516255" y="289654"/>
                  <a:pt x="497109" y="256031"/>
                </a:cubicBezTo>
                <a:close/>
                <a:moveTo>
                  <a:pt x="347662" y="0"/>
                </a:moveTo>
                <a:cubicBezTo>
                  <a:pt x="482726" y="28766"/>
                  <a:pt x="580167" y="82677"/>
                  <a:pt x="626078" y="199644"/>
                </a:cubicBezTo>
                <a:cubicBezTo>
                  <a:pt x="661891" y="291084"/>
                  <a:pt x="633793" y="372237"/>
                  <a:pt x="551402" y="461391"/>
                </a:cubicBezTo>
                <a:cubicBezTo>
                  <a:pt x="567975" y="343948"/>
                  <a:pt x="593216" y="244412"/>
                  <a:pt x="474820" y="171641"/>
                </a:cubicBezTo>
                <a:cubicBezTo>
                  <a:pt x="483107" y="292608"/>
                  <a:pt x="269462" y="304800"/>
                  <a:pt x="365569" y="463201"/>
                </a:cubicBezTo>
                <a:cubicBezTo>
                  <a:pt x="240124" y="407956"/>
                  <a:pt x="217455" y="321088"/>
                  <a:pt x="308800" y="217170"/>
                </a:cubicBezTo>
                <a:cubicBezTo>
                  <a:pt x="365855" y="152305"/>
                  <a:pt x="401002" y="93917"/>
                  <a:pt x="347662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067270D-4C47-4C2A-BD77-98773BF000E1}"/>
              </a:ext>
            </a:extLst>
          </p:cNvPr>
          <p:cNvSpPr/>
          <p:nvPr/>
        </p:nvSpPr>
        <p:spPr>
          <a:xfrm>
            <a:off x="3115332" y="3742789"/>
            <a:ext cx="526624" cy="380389"/>
          </a:xfrm>
          <a:custGeom>
            <a:avLst/>
            <a:gdLst>
              <a:gd name="connsiteX0" fmla="*/ 29393 w 1478123"/>
              <a:gd name="connsiteY0" fmla="*/ 963236 h 1067672"/>
              <a:gd name="connsiteX1" fmla="*/ 1064152 w 1478123"/>
              <a:gd name="connsiteY1" fmla="*/ 963236 h 1067672"/>
              <a:gd name="connsiteX2" fmla="*/ 1091904 w 1478123"/>
              <a:gd name="connsiteY2" fmla="*/ 990988 h 1067672"/>
              <a:gd name="connsiteX3" fmla="*/ 1064152 w 1478123"/>
              <a:gd name="connsiteY3" fmla="*/ 1018740 h 1067672"/>
              <a:gd name="connsiteX4" fmla="*/ 29393 w 1478123"/>
              <a:gd name="connsiteY4" fmla="*/ 1018740 h 1067672"/>
              <a:gd name="connsiteX5" fmla="*/ 1641 w 1478123"/>
              <a:gd name="connsiteY5" fmla="*/ 990988 h 1067672"/>
              <a:gd name="connsiteX6" fmla="*/ 29393 w 1478123"/>
              <a:gd name="connsiteY6" fmla="*/ 963236 h 1067672"/>
              <a:gd name="connsiteX7" fmla="*/ 471445 w 1478123"/>
              <a:gd name="connsiteY7" fmla="*/ 753113 h 1067672"/>
              <a:gd name="connsiteX8" fmla="*/ 453604 w 1478123"/>
              <a:gd name="connsiteY8" fmla="*/ 928321 h 1067672"/>
              <a:gd name="connsiteX9" fmla="*/ 47895 w 1478123"/>
              <a:gd name="connsiteY9" fmla="*/ 921846 h 1067672"/>
              <a:gd name="connsiteX10" fmla="*/ 79453 w 1478123"/>
              <a:gd name="connsiteY10" fmla="*/ 822705 h 1067672"/>
              <a:gd name="connsiteX11" fmla="*/ 471445 w 1478123"/>
              <a:gd name="connsiteY11" fmla="*/ 753113 h 1067672"/>
              <a:gd name="connsiteX12" fmla="*/ 978728 w 1478123"/>
              <a:gd name="connsiteY12" fmla="*/ 718039 h 1067672"/>
              <a:gd name="connsiteX13" fmla="*/ 1111727 w 1478123"/>
              <a:gd name="connsiteY13" fmla="*/ 778856 h 1067672"/>
              <a:gd name="connsiteX14" fmla="*/ 1415362 w 1478123"/>
              <a:gd name="connsiteY14" fmla="*/ 969790 h 1067672"/>
              <a:gd name="connsiteX15" fmla="*/ 1467351 w 1478123"/>
              <a:gd name="connsiteY15" fmla="*/ 1022202 h 1067672"/>
              <a:gd name="connsiteX16" fmla="*/ 1115691 w 1478123"/>
              <a:gd name="connsiteY16" fmla="*/ 973121 h 1067672"/>
              <a:gd name="connsiteX17" fmla="*/ 942386 w 1478123"/>
              <a:gd name="connsiteY17" fmla="*/ 931545 h 1067672"/>
              <a:gd name="connsiteX18" fmla="*/ 695445 w 1478123"/>
              <a:gd name="connsiteY18" fmla="*/ 926999 h 1067672"/>
              <a:gd name="connsiteX19" fmla="*/ 651887 w 1478123"/>
              <a:gd name="connsiteY19" fmla="*/ 739871 h 1067672"/>
              <a:gd name="connsiteX20" fmla="*/ 978728 w 1478123"/>
              <a:gd name="connsiteY20" fmla="*/ 718039 h 1067672"/>
              <a:gd name="connsiteX21" fmla="*/ 1316908 w 1478123"/>
              <a:gd name="connsiteY21" fmla="*/ 605419 h 1067672"/>
              <a:gd name="connsiteX22" fmla="*/ 1449722 w 1478123"/>
              <a:gd name="connsiteY22" fmla="*/ 738233 h 1067672"/>
              <a:gd name="connsiteX23" fmla="*/ 1316908 w 1478123"/>
              <a:gd name="connsiteY23" fmla="*/ 871046 h 1067672"/>
              <a:gd name="connsiteX24" fmla="*/ 1184094 w 1478123"/>
              <a:gd name="connsiteY24" fmla="*/ 738233 h 1067672"/>
              <a:gd name="connsiteX25" fmla="*/ 1316908 w 1478123"/>
              <a:gd name="connsiteY25" fmla="*/ 605419 h 1067672"/>
              <a:gd name="connsiteX26" fmla="*/ 630095 w 1478123"/>
              <a:gd name="connsiteY26" fmla="*/ 247948 h 1067672"/>
              <a:gd name="connsiteX27" fmla="*/ 782084 w 1478123"/>
              <a:gd name="connsiteY27" fmla="*/ 325730 h 1067672"/>
              <a:gd name="connsiteX28" fmla="*/ 942544 w 1478123"/>
              <a:gd name="connsiteY28" fmla="*/ 646042 h 1067672"/>
              <a:gd name="connsiteX29" fmla="*/ 886696 w 1478123"/>
              <a:gd name="connsiteY29" fmla="*/ 686270 h 1067672"/>
              <a:gd name="connsiteX30" fmla="*/ 725258 w 1478123"/>
              <a:gd name="connsiteY30" fmla="*/ 476226 h 1067672"/>
              <a:gd name="connsiteX31" fmla="*/ 695444 w 1478123"/>
              <a:gd name="connsiteY31" fmla="*/ 701758 h 1067672"/>
              <a:gd name="connsiteX32" fmla="*/ 416205 w 1478123"/>
              <a:gd name="connsiteY32" fmla="*/ 718066 h 1067672"/>
              <a:gd name="connsiteX33" fmla="*/ 561071 w 1478123"/>
              <a:gd name="connsiteY33" fmla="*/ 288807 h 1067672"/>
              <a:gd name="connsiteX34" fmla="*/ 630095 w 1478123"/>
              <a:gd name="connsiteY34" fmla="*/ 247948 h 1067672"/>
              <a:gd name="connsiteX35" fmla="*/ 805898 w 1478123"/>
              <a:gd name="connsiteY35" fmla="*/ 0 h 1067672"/>
              <a:gd name="connsiteX36" fmla="*/ 938712 w 1478123"/>
              <a:gd name="connsiteY36" fmla="*/ 132814 h 1067672"/>
              <a:gd name="connsiteX37" fmla="*/ 805898 w 1478123"/>
              <a:gd name="connsiteY37" fmla="*/ 265627 h 1067672"/>
              <a:gd name="connsiteX38" fmla="*/ 673084 w 1478123"/>
              <a:gd name="connsiteY38" fmla="*/ 132814 h 1067672"/>
              <a:gd name="connsiteX39" fmla="*/ 805898 w 1478123"/>
              <a:gd name="connsiteY39" fmla="*/ 0 h 1067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78123" h="1067672">
                <a:moveTo>
                  <a:pt x="29393" y="963236"/>
                </a:moveTo>
                <a:lnTo>
                  <a:pt x="1064152" y="963236"/>
                </a:lnTo>
                <a:cubicBezTo>
                  <a:pt x="1079402" y="963236"/>
                  <a:pt x="1091904" y="975738"/>
                  <a:pt x="1091904" y="990988"/>
                </a:cubicBezTo>
                <a:cubicBezTo>
                  <a:pt x="1091904" y="1006239"/>
                  <a:pt x="1079428" y="1018740"/>
                  <a:pt x="1064152" y="1018740"/>
                </a:cubicBezTo>
                <a:lnTo>
                  <a:pt x="29393" y="1018740"/>
                </a:lnTo>
                <a:cubicBezTo>
                  <a:pt x="14143" y="1018740"/>
                  <a:pt x="1641" y="1006239"/>
                  <a:pt x="1641" y="990988"/>
                </a:cubicBezTo>
                <a:cubicBezTo>
                  <a:pt x="1641" y="975738"/>
                  <a:pt x="14116" y="963236"/>
                  <a:pt x="29393" y="963236"/>
                </a:cubicBezTo>
                <a:close/>
                <a:moveTo>
                  <a:pt x="471445" y="753113"/>
                </a:moveTo>
                <a:cubicBezTo>
                  <a:pt x="471551" y="821013"/>
                  <a:pt x="455534" y="885715"/>
                  <a:pt x="453604" y="928321"/>
                </a:cubicBezTo>
                <a:cubicBezTo>
                  <a:pt x="326711" y="936938"/>
                  <a:pt x="146137" y="928982"/>
                  <a:pt x="47895" y="921846"/>
                </a:cubicBezTo>
                <a:cubicBezTo>
                  <a:pt x="-10253" y="917643"/>
                  <a:pt x="-32058" y="847708"/>
                  <a:pt x="79453" y="822705"/>
                </a:cubicBezTo>
                <a:cubicBezTo>
                  <a:pt x="159617" y="804705"/>
                  <a:pt x="363212" y="774099"/>
                  <a:pt x="471445" y="753113"/>
                </a:cubicBezTo>
                <a:close/>
                <a:moveTo>
                  <a:pt x="978728" y="718039"/>
                </a:moveTo>
                <a:cubicBezTo>
                  <a:pt x="1042346" y="718039"/>
                  <a:pt x="1091137" y="747403"/>
                  <a:pt x="1111727" y="778856"/>
                </a:cubicBezTo>
                <a:cubicBezTo>
                  <a:pt x="1186340" y="892719"/>
                  <a:pt x="1227889" y="1021462"/>
                  <a:pt x="1415362" y="969790"/>
                </a:cubicBezTo>
                <a:cubicBezTo>
                  <a:pt x="1482416" y="951315"/>
                  <a:pt x="1488363" y="1004970"/>
                  <a:pt x="1467351" y="1022202"/>
                </a:cubicBezTo>
                <a:cubicBezTo>
                  <a:pt x="1351585" y="1090076"/>
                  <a:pt x="1210234" y="1088384"/>
                  <a:pt x="1115691" y="973121"/>
                </a:cubicBezTo>
                <a:cubicBezTo>
                  <a:pt x="1069834" y="917220"/>
                  <a:pt x="1014251" y="934558"/>
                  <a:pt x="942386" y="931545"/>
                </a:cubicBezTo>
                <a:cubicBezTo>
                  <a:pt x="834205" y="926973"/>
                  <a:pt x="802489" y="926999"/>
                  <a:pt x="695445" y="926999"/>
                </a:cubicBezTo>
                <a:cubicBezTo>
                  <a:pt x="680459" y="871046"/>
                  <a:pt x="673084" y="828413"/>
                  <a:pt x="651887" y="739871"/>
                </a:cubicBezTo>
                <a:cubicBezTo>
                  <a:pt x="797678" y="729087"/>
                  <a:pt x="843271" y="718065"/>
                  <a:pt x="978728" y="718039"/>
                </a:cubicBezTo>
                <a:close/>
                <a:moveTo>
                  <a:pt x="1316908" y="605419"/>
                </a:moveTo>
                <a:cubicBezTo>
                  <a:pt x="1390259" y="605419"/>
                  <a:pt x="1449722" y="664882"/>
                  <a:pt x="1449722" y="738233"/>
                </a:cubicBezTo>
                <a:cubicBezTo>
                  <a:pt x="1449722" y="811584"/>
                  <a:pt x="1390259" y="871046"/>
                  <a:pt x="1316908" y="871046"/>
                </a:cubicBezTo>
                <a:cubicBezTo>
                  <a:pt x="1243557" y="871046"/>
                  <a:pt x="1184094" y="811584"/>
                  <a:pt x="1184094" y="738233"/>
                </a:cubicBezTo>
                <a:cubicBezTo>
                  <a:pt x="1184094" y="664882"/>
                  <a:pt x="1243557" y="605419"/>
                  <a:pt x="1316908" y="605419"/>
                </a:cubicBezTo>
                <a:close/>
                <a:moveTo>
                  <a:pt x="630095" y="247948"/>
                </a:moveTo>
                <a:cubicBezTo>
                  <a:pt x="683207" y="244155"/>
                  <a:pt x="750780" y="271201"/>
                  <a:pt x="782084" y="325730"/>
                </a:cubicBezTo>
                <a:cubicBezTo>
                  <a:pt x="842954" y="431822"/>
                  <a:pt x="894255" y="532787"/>
                  <a:pt x="942544" y="646042"/>
                </a:cubicBezTo>
                <a:cubicBezTo>
                  <a:pt x="972966" y="689679"/>
                  <a:pt x="915479" y="718066"/>
                  <a:pt x="886696" y="686270"/>
                </a:cubicBezTo>
                <a:cubicBezTo>
                  <a:pt x="839861" y="625321"/>
                  <a:pt x="793026" y="564372"/>
                  <a:pt x="725258" y="476226"/>
                </a:cubicBezTo>
                <a:cubicBezTo>
                  <a:pt x="716325" y="585754"/>
                  <a:pt x="706070" y="626801"/>
                  <a:pt x="695444" y="701758"/>
                </a:cubicBezTo>
                <a:cubicBezTo>
                  <a:pt x="602276" y="707705"/>
                  <a:pt x="556684" y="707494"/>
                  <a:pt x="416205" y="718066"/>
                </a:cubicBezTo>
                <a:cubicBezTo>
                  <a:pt x="464388" y="581129"/>
                  <a:pt x="506466" y="420061"/>
                  <a:pt x="561071" y="288807"/>
                </a:cubicBezTo>
                <a:cubicBezTo>
                  <a:pt x="571567" y="263602"/>
                  <a:pt x="598228" y="250224"/>
                  <a:pt x="630095" y="247948"/>
                </a:cubicBezTo>
                <a:close/>
                <a:moveTo>
                  <a:pt x="805898" y="0"/>
                </a:moveTo>
                <a:cubicBezTo>
                  <a:pt x="879249" y="0"/>
                  <a:pt x="938712" y="59463"/>
                  <a:pt x="938712" y="132814"/>
                </a:cubicBezTo>
                <a:cubicBezTo>
                  <a:pt x="938712" y="206165"/>
                  <a:pt x="879249" y="265627"/>
                  <a:pt x="805898" y="265627"/>
                </a:cubicBezTo>
                <a:cubicBezTo>
                  <a:pt x="732547" y="265627"/>
                  <a:pt x="673084" y="206165"/>
                  <a:pt x="673084" y="132814"/>
                </a:cubicBezTo>
                <a:cubicBezTo>
                  <a:pt x="673084" y="59463"/>
                  <a:pt x="732547" y="0"/>
                  <a:pt x="805898" y="0"/>
                </a:cubicBezTo>
                <a:close/>
              </a:path>
            </a:pathLst>
          </a:custGeom>
          <a:solidFill>
            <a:schemeClr val="accent2"/>
          </a:solidFill>
          <a:ln w="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0431CDC-5BAF-4DB5-9100-7863BF500DC5}"/>
              </a:ext>
            </a:extLst>
          </p:cNvPr>
          <p:cNvSpPr/>
          <p:nvPr/>
        </p:nvSpPr>
        <p:spPr>
          <a:xfrm>
            <a:off x="9068219" y="3763151"/>
            <a:ext cx="447690" cy="396206"/>
          </a:xfrm>
          <a:custGeom>
            <a:avLst/>
            <a:gdLst>
              <a:gd name="connsiteX0" fmla="*/ 34576 w 509397"/>
              <a:gd name="connsiteY0" fmla="*/ 285559 h 450817"/>
              <a:gd name="connsiteX1" fmla="*/ 13621 w 509397"/>
              <a:gd name="connsiteY1" fmla="*/ 334994 h 450817"/>
              <a:gd name="connsiteX2" fmla="*/ 35528 w 509397"/>
              <a:gd name="connsiteY2" fmla="*/ 356901 h 450817"/>
              <a:gd name="connsiteX3" fmla="*/ 57055 w 509397"/>
              <a:gd name="connsiteY3" fmla="*/ 355663 h 450817"/>
              <a:gd name="connsiteX4" fmla="*/ 37719 w 509397"/>
              <a:gd name="connsiteY4" fmla="*/ 332136 h 450817"/>
              <a:gd name="connsiteX5" fmla="*/ 34576 w 509397"/>
              <a:gd name="connsiteY5" fmla="*/ 285559 h 450817"/>
              <a:gd name="connsiteX6" fmla="*/ 45148 w 509397"/>
              <a:gd name="connsiteY6" fmla="*/ 251459 h 450817"/>
              <a:gd name="connsiteX7" fmla="*/ 254699 w 509397"/>
              <a:gd name="connsiteY7" fmla="*/ 328897 h 450817"/>
              <a:gd name="connsiteX8" fmla="*/ 464249 w 509397"/>
              <a:gd name="connsiteY8" fmla="*/ 251459 h 450817"/>
              <a:gd name="connsiteX9" fmla="*/ 509397 w 509397"/>
              <a:gd name="connsiteY9" fmla="*/ 323659 h 450817"/>
              <a:gd name="connsiteX10" fmla="*/ 254699 w 509397"/>
              <a:gd name="connsiteY10" fmla="*/ 450817 h 450817"/>
              <a:gd name="connsiteX11" fmla="*/ 0 w 509397"/>
              <a:gd name="connsiteY11" fmla="*/ 323659 h 450817"/>
              <a:gd name="connsiteX12" fmla="*/ 45148 w 509397"/>
              <a:gd name="connsiteY12" fmla="*/ 251459 h 450817"/>
              <a:gd name="connsiteX13" fmla="*/ 85725 w 509397"/>
              <a:gd name="connsiteY13" fmla="*/ 160781 h 450817"/>
              <a:gd name="connsiteX14" fmla="*/ 57340 w 509397"/>
              <a:gd name="connsiteY14" fmla="*/ 197833 h 450817"/>
              <a:gd name="connsiteX15" fmla="*/ 71056 w 509397"/>
              <a:gd name="connsiteY15" fmla="*/ 221074 h 450817"/>
              <a:gd name="connsiteX16" fmla="*/ 89439 w 509397"/>
              <a:gd name="connsiteY16" fmla="*/ 224694 h 450817"/>
              <a:gd name="connsiteX17" fmla="*/ 78295 w 509397"/>
              <a:gd name="connsiteY17" fmla="*/ 200691 h 450817"/>
              <a:gd name="connsiteX18" fmla="*/ 85725 w 509397"/>
              <a:gd name="connsiteY18" fmla="*/ 160781 h 450817"/>
              <a:gd name="connsiteX19" fmla="*/ 92583 w 509397"/>
              <a:gd name="connsiteY19" fmla="*/ 131635 h 450817"/>
              <a:gd name="connsiteX20" fmla="*/ 174688 w 509397"/>
              <a:gd name="connsiteY20" fmla="*/ 188594 h 450817"/>
              <a:gd name="connsiteX21" fmla="*/ 254698 w 509397"/>
              <a:gd name="connsiteY21" fmla="*/ 199929 h 450817"/>
              <a:gd name="connsiteX22" fmla="*/ 334708 w 509397"/>
              <a:gd name="connsiteY22" fmla="*/ 188594 h 450817"/>
              <a:gd name="connsiteX23" fmla="*/ 416813 w 509397"/>
              <a:gd name="connsiteY23" fmla="*/ 131635 h 450817"/>
              <a:gd name="connsiteX24" fmla="*/ 473773 w 509397"/>
              <a:gd name="connsiteY24" fmla="*/ 205263 h 450817"/>
              <a:gd name="connsiteX25" fmla="*/ 464248 w 509397"/>
              <a:gd name="connsiteY25" fmla="*/ 237172 h 450817"/>
              <a:gd name="connsiteX26" fmla="*/ 254698 w 509397"/>
              <a:gd name="connsiteY26" fmla="*/ 314610 h 450817"/>
              <a:gd name="connsiteX27" fmla="*/ 45148 w 509397"/>
              <a:gd name="connsiteY27" fmla="*/ 237172 h 450817"/>
              <a:gd name="connsiteX28" fmla="*/ 35623 w 509397"/>
              <a:gd name="connsiteY28" fmla="*/ 205263 h 450817"/>
              <a:gd name="connsiteX29" fmla="*/ 92583 w 509397"/>
              <a:gd name="connsiteY29" fmla="*/ 131635 h 450817"/>
              <a:gd name="connsiteX30" fmla="*/ 133255 w 509397"/>
              <a:gd name="connsiteY30" fmla="*/ 54768 h 450817"/>
              <a:gd name="connsiteX31" fmla="*/ 104870 w 509397"/>
              <a:gd name="connsiteY31" fmla="*/ 91820 h 450817"/>
              <a:gd name="connsiteX32" fmla="*/ 118586 w 509397"/>
              <a:gd name="connsiteY32" fmla="*/ 115061 h 450817"/>
              <a:gd name="connsiteX33" fmla="*/ 136969 w 509397"/>
              <a:gd name="connsiteY33" fmla="*/ 118681 h 450817"/>
              <a:gd name="connsiteX34" fmla="*/ 125825 w 509397"/>
              <a:gd name="connsiteY34" fmla="*/ 94678 h 450817"/>
              <a:gd name="connsiteX35" fmla="*/ 133255 w 509397"/>
              <a:gd name="connsiteY35" fmla="*/ 54768 h 450817"/>
              <a:gd name="connsiteX36" fmla="*/ 254698 w 509397"/>
              <a:gd name="connsiteY36" fmla="*/ 0 h 450817"/>
              <a:gd name="connsiteX37" fmla="*/ 423767 w 509397"/>
              <a:gd name="connsiteY37" fmla="*/ 95250 h 450817"/>
              <a:gd name="connsiteX38" fmla="*/ 416813 w 509397"/>
              <a:gd name="connsiteY38" fmla="*/ 122111 h 450817"/>
              <a:gd name="connsiteX39" fmla="*/ 334708 w 509397"/>
              <a:gd name="connsiteY39" fmla="*/ 179070 h 450817"/>
              <a:gd name="connsiteX40" fmla="*/ 254698 w 509397"/>
              <a:gd name="connsiteY40" fmla="*/ 190405 h 450817"/>
              <a:gd name="connsiteX41" fmla="*/ 174688 w 509397"/>
              <a:gd name="connsiteY41" fmla="*/ 179070 h 450817"/>
              <a:gd name="connsiteX42" fmla="*/ 92582 w 509397"/>
              <a:gd name="connsiteY42" fmla="*/ 122111 h 450817"/>
              <a:gd name="connsiteX43" fmla="*/ 85629 w 509397"/>
              <a:gd name="connsiteY43" fmla="*/ 95250 h 450817"/>
              <a:gd name="connsiteX44" fmla="*/ 254698 w 509397"/>
              <a:gd name="connsiteY44" fmla="*/ 0 h 45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09397" h="450817">
                <a:moveTo>
                  <a:pt x="34576" y="285559"/>
                </a:moveTo>
                <a:cubicBezTo>
                  <a:pt x="13144" y="296989"/>
                  <a:pt x="8668" y="314991"/>
                  <a:pt x="13621" y="334994"/>
                </a:cubicBezTo>
                <a:cubicBezTo>
                  <a:pt x="15907" y="344233"/>
                  <a:pt x="26194" y="353949"/>
                  <a:pt x="35528" y="356901"/>
                </a:cubicBezTo>
                <a:cubicBezTo>
                  <a:pt x="48768" y="361092"/>
                  <a:pt x="53245" y="360997"/>
                  <a:pt x="57055" y="355663"/>
                </a:cubicBezTo>
                <a:cubicBezTo>
                  <a:pt x="66961" y="341757"/>
                  <a:pt x="42672" y="336423"/>
                  <a:pt x="37719" y="332136"/>
                </a:cubicBezTo>
                <a:cubicBezTo>
                  <a:pt x="24003" y="320325"/>
                  <a:pt x="29718" y="300799"/>
                  <a:pt x="34576" y="285559"/>
                </a:cubicBezTo>
                <a:close/>
                <a:moveTo>
                  <a:pt x="45148" y="251459"/>
                </a:moveTo>
                <a:cubicBezTo>
                  <a:pt x="72485" y="296322"/>
                  <a:pt x="156019" y="328897"/>
                  <a:pt x="254699" y="328897"/>
                </a:cubicBezTo>
                <a:cubicBezTo>
                  <a:pt x="353378" y="328897"/>
                  <a:pt x="436912" y="296227"/>
                  <a:pt x="464249" y="251459"/>
                </a:cubicBezTo>
                <a:cubicBezTo>
                  <a:pt x="492728" y="271938"/>
                  <a:pt x="509397" y="296798"/>
                  <a:pt x="509397" y="323659"/>
                </a:cubicBezTo>
                <a:cubicBezTo>
                  <a:pt x="509397" y="393953"/>
                  <a:pt x="395383" y="450817"/>
                  <a:pt x="254699" y="450817"/>
                </a:cubicBezTo>
                <a:cubicBezTo>
                  <a:pt x="114014" y="450817"/>
                  <a:pt x="0" y="393858"/>
                  <a:pt x="0" y="323659"/>
                </a:cubicBezTo>
                <a:cubicBezTo>
                  <a:pt x="0" y="296798"/>
                  <a:pt x="16669" y="271938"/>
                  <a:pt x="45148" y="251459"/>
                </a:cubicBezTo>
                <a:close/>
                <a:moveTo>
                  <a:pt x="85725" y="160781"/>
                </a:moveTo>
                <a:cubicBezTo>
                  <a:pt x="65246" y="165734"/>
                  <a:pt x="57531" y="180022"/>
                  <a:pt x="57340" y="197833"/>
                </a:cubicBezTo>
                <a:cubicBezTo>
                  <a:pt x="57245" y="206215"/>
                  <a:pt x="63817" y="216598"/>
                  <a:pt x="71056" y="221074"/>
                </a:cubicBezTo>
                <a:cubicBezTo>
                  <a:pt x="81248" y="227456"/>
                  <a:pt x="85153" y="228313"/>
                  <a:pt x="89439" y="224694"/>
                </a:cubicBezTo>
                <a:cubicBezTo>
                  <a:pt x="100774" y="215074"/>
                  <a:pt x="81534" y="205358"/>
                  <a:pt x="78295" y="200691"/>
                </a:cubicBezTo>
                <a:cubicBezTo>
                  <a:pt x="69342" y="187832"/>
                  <a:pt x="78295" y="172592"/>
                  <a:pt x="85725" y="160781"/>
                </a:cubicBezTo>
                <a:close/>
                <a:moveTo>
                  <a:pt x="92583" y="131635"/>
                </a:moveTo>
                <a:cubicBezTo>
                  <a:pt x="105441" y="156210"/>
                  <a:pt x="135350" y="176688"/>
                  <a:pt x="174688" y="188594"/>
                </a:cubicBezTo>
                <a:cubicBezTo>
                  <a:pt x="198501" y="195833"/>
                  <a:pt x="225742" y="199929"/>
                  <a:pt x="254698" y="199929"/>
                </a:cubicBezTo>
                <a:cubicBezTo>
                  <a:pt x="283654" y="199929"/>
                  <a:pt x="310896" y="195833"/>
                  <a:pt x="334708" y="188594"/>
                </a:cubicBezTo>
                <a:cubicBezTo>
                  <a:pt x="374046" y="176688"/>
                  <a:pt x="403955" y="156210"/>
                  <a:pt x="416813" y="131635"/>
                </a:cubicBezTo>
                <a:cubicBezTo>
                  <a:pt x="452247" y="151066"/>
                  <a:pt x="473773" y="176879"/>
                  <a:pt x="473773" y="205263"/>
                </a:cubicBezTo>
                <a:cubicBezTo>
                  <a:pt x="473773" y="216312"/>
                  <a:pt x="470439" y="227076"/>
                  <a:pt x="464248" y="237172"/>
                </a:cubicBezTo>
                <a:cubicBezTo>
                  <a:pt x="436911" y="282035"/>
                  <a:pt x="353377" y="314610"/>
                  <a:pt x="254698" y="314610"/>
                </a:cubicBezTo>
                <a:cubicBezTo>
                  <a:pt x="156019" y="314610"/>
                  <a:pt x="72485" y="281940"/>
                  <a:pt x="45148" y="237172"/>
                </a:cubicBezTo>
                <a:cubicBezTo>
                  <a:pt x="38957" y="227076"/>
                  <a:pt x="35623" y="216408"/>
                  <a:pt x="35623" y="205263"/>
                </a:cubicBezTo>
                <a:cubicBezTo>
                  <a:pt x="35623" y="176879"/>
                  <a:pt x="57150" y="151066"/>
                  <a:pt x="92583" y="131635"/>
                </a:cubicBezTo>
                <a:close/>
                <a:moveTo>
                  <a:pt x="133255" y="54768"/>
                </a:moveTo>
                <a:cubicBezTo>
                  <a:pt x="112681" y="59721"/>
                  <a:pt x="104965" y="73913"/>
                  <a:pt x="104870" y="91820"/>
                </a:cubicBezTo>
                <a:cubicBezTo>
                  <a:pt x="104775" y="100202"/>
                  <a:pt x="111347" y="110584"/>
                  <a:pt x="118586" y="115061"/>
                </a:cubicBezTo>
                <a:cubicBezTo>
                  <a:pt x="128778" y="121443"/>
                  <a:pt x="132683" y="122300"/>
                  <a:pt x="136969" y="118681"/>
                </a:cubicBezTo>
                <a:cubicBezTo>
                  <a:pt x="148304" y="109061"/>
                  <a:pt x="129064" y="99345"/>
                  <a:pt x="125825" y="94678"/>
                </a:cubicBezTo>
                <a:cubicBezTo>
                  <a:pt x="116872" y="81819"/>
                  <a:pt x="125825" y="66579"/>
                  <a:pt x="133255" y="54768"/>
                </a:cubicBezTo>
                <a:close/>
                <a:moveTo>
                  <a:pt x="254698" y="0"/>
                </a:moveTo>
                <a:cubicBezTo>
                  <a:pt x="348043" y="0"/>
                  <a:pt x="423767" y="42672"/>
                  <a:pt x="423767" y="95250"/>
                </a:cubicBezTo>
                <a:cubicBezTo>
                  <a:pt x="423767" y="104584"/>
                  <a:pt x="421290" y="113538"/>
                  <a:pt x="416813" y="122111"/>
                </a:cubicBezTo>
                <a:cubicBezTo>
                  <a:pt x="403955" y="146685"/>
                  <a:pt x="374046" y="167164"/>
                  <a:pt x="334708" y="179070"/>
                </a:cubicBezTo>
                <a:cubicBezTo>
                  <a:pt x="310895" y="186309"/>
                  <a:pt x="283654" y="190405"/>
                  <a:pt x="254698" y="190405"/>
                </a:cubicBezTo>
                <a:cubicBezTo>
                  <a:pt x="225742" y="190405"/>
                  <a:pt x="198500" y="186309"/>
                  <a:pt x="174688" y="179070"/>
                </a:cubicBezTo>
                <a:cubicBezTo>
                  <a:pt x="135350" y="167164"/>
                  <a:pt x="105441" y="146685"/>
                  <a:pt x="92582" y="122111"/>
                </a:cubicBezTo>
                <a:cubicBezTo>
                  <a:pt x="88106" y="113633"/>
                  <a:pt x="85629" y="104584"/>
                  <a:pt x="85629" y="95250"/>
                </a:cubicBezTo>
                <a:cubicBezTo>
                  <a:pt x="85629" y="42672"/>
                  <a:pt x="161353" y="0"/>
                  <a:pt x="254698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2793AE7-1AD2-4EC3-9D7A-178B2000D91D}"/>
              </a:ext>
            </a:extLst>
          </p:cNvPr>
          <p:cNvSpPr/>
          <p:nvPr/>
        </p:nvSpPr>
        <p:spPr>
          <a:xfrm>
            <a:off x="1114983" y="3724814"/>
            <a:ext cx="611916" cy="449156"/>
          </a:xfrm>
          <a:custGeom>
            <a:avLst/>
            <a:gdLst>
              <a:gd name="connsiteX0" fmla="*/ 254910 w 1355187"/>
              <a:gd name="connsiteY0" fmla="*/ 441150 h 994729"/>
              <a:gd name="connsiteX1" fmla="*/ 234094 w 1355187"/>
              <a:gd name="connsiteY1" fmla="*/ 441794 h 994729"/>
              <a:gd name="connsiteX2" fmla="*/ 106275 w 1355187"/>
              <a:gd name="connsiteY2" fmla="*/ 512597 h 994729"/>
              <a:gd name="connsiteX3" fmla="*/ 67027 w 1355187"/>
              <a:gd name="connsiteY3" fmla="*/ 600440 h 994729"/>
              <a:gd name="connsiteX4" fmla="*/ 131028 w 1355187"/>
              <a:gd name="connsiteY4" fmla="*/ 756942 h 994729"/>
              <a:gd name="connsiteX5" fmla="*/ 305207 w 1355187"/>
              <a:gd name="connsiteY5" fmla="*/ 747230 h 994729"/>
              <a:gd name="connsiteX6" fmla="*/ 349383 w 1355187"/>
              <a:gd name="connsiteY6" fmla="*/ 586200 h 994729"/>
              <a:gd name="connsiteX7" fmla="*/ 261738 w 1355187"/>
              <a:gd name="connsiteY7" fmla="*/ 511342 h 994729"/>
              <a:gd name="connsiteX8" fmla="*/ 164564 w 1355187"/>
              <a:gd name="connsiteY8" fmla="*/ 563011 h 994729"/>
              <a:gd name="connsiteX9" fmla="*/ 165819 w 1355187"/>
              <a:gd name="connsiteY9" fmla="*/ 655112 h 994729"/>
              <a:gd name="connsiteX10" fmla="*/ 230802 w 1355187"/>
              <a:gd name="connsiteY10" fmla="*/ 669317 h 994729"/>
              <a:gd name="connsiteX11" fmla="*/ 210924 w 1355187"/>
              <a:gd name="connsiteY11" fmla="*/ 618447 h 994729"/>
              <a:gd name="connsiteX12" fmla="*/ 238805 w 1355187"/>
              <a:gd name="connsiteY12" fmla="*/ 557046 h 994729"/>
              <a:gd name="connsiteX13" fmla="*/ 293948 w 1355187"/>
              <a:gd name="connsiteY13" fmla="*/ 585236 h 994729"/>
              <a:gd name="connsiteX14" fmla="*/ 272324 w 1355187"/>
              <a:gd name="connsiteY14" fmla="*/ 703345 h 994729"/>
              <a:gd name="connsiteX15" fmla="*/ 141685 w 1355187"/>
              <a:gd name="connsiteY15" fmla="*/ 702090 h 994729"/>
              <a:gd name="connsiteX16" fmla="*/ 126025 w 1355187"/>
              <a:gd name="connsiteY16" fmla="*/ 548261 h 994729"/>
              <a:gd name="connsiteX17" fmla="*/ 237859 w 1355187"/>
              <a:gd name="connsiteY17" fmla="*/ 475276 h 994729"/>
              <a:gd name="connsiteX18" fmla="*/ 369443 w 1355187"/>
              <a:gd name="connsiteY18" fmla="*/ 533240 h 994729"/>
              <a:gd name="connsiteX19" fmla="*/ 402617 w 1355187"/>
              <a:gd name="connsiteY19" fmla="*/ 670317 h 994729"/>
              <a:gd name="connsiteX20" fmla="*/ 404782 w 1355187"/>
              <a:gd name="connsiteY20" fmla="*/ 510232 h 994729"/>
              <a:gd name="connsiteX21" fmla="*/ 254910 w 1355187"/>
              <a:gd name="connsiteY21" fmla="*/ 441150 h 994729"/>
              <a:gd name="connsiteX22" fmla="*/ 1150427 w 1355187"/>
              <a:gd name="connsiteY22" fmla="*/ 390283 h 994729"/>
              <a:gd name="connsiteX23" fmla="*/ 1086567 w 1355187"/>
              <a:gd name="connsiteY23" fmla="*/ 404437 h 994729"/>
              <a:gd name="connsiteX24" fmla="*/ 575269 w 1355187"/>
              <a:gd name="connsiteY24" fmla="*/ 585928 h 994729"/>
              <a:gd name="connsiteX25" fmla="*/ 436136 w 1355187"/>
              <a:gd name="connsiteY25" fmla="*/ 663005 h 994729"/>
              <a:gd name="connsiteX26" fmla="*/ 393415 w 1355187"/>
              <a:gd name="connsiteY26" fmla="*/ 758634 h 994729"/>
              <a:gd name="connsiteX27" fmla="*/ 463090 w 1355187"/>
              <a:gd name="connsiteY27" fmla="*/ 928992 h 994729"/>
              <a:gd name="connsiteX28" fmla="*/ 652692 w 1355187"/>
              <a:gd name="connsiteY28" fmla="*/ 918426 h 994729"/>
              <a:gd name="connsiteX29" fmla="*/ 700778 w 1355187"/>
              <a:gd name="connsiteY29" fmla="*/ 743137 h 994729"/>
              <a:gd name="connsiteX30" fmla="*/ 605368 w 1355187"/>
              <a:gd name="connsiteY30" fmla="*/ 661659 h 994729"/>
              <a:gd name="connsiteX31" fmla="*/ 499591 w 1355187"/>
              <a:gd name="connsiteY31" fmla="*/ 717894 h 994729"/>
              <a:gd name="connsiteX32" fmla="*/ 500955 w 1355187"/>
              <a:gd name="connsiteY32" fmla="*/ 818160 h 994729"/>
              <a:gd name="connsiteX33" fmla="*/ 571704 w 1355187"/>
              <a:gd name="connsiteY33" fmla="*/ 833638 h 994729"/>
              <a:gd name="connsiteX34" fmla="*/ 550060 w 1355187"/>
              <a:gd name="connsiteY34" fmla="*/ 778275 h 994729"/>
              <a:gd name="connsiteX35" fmla="*/ 580416 w 1355187"/>
              <a:gd name="connsiteY35" fmla="*/ 711437 h 994729"/>
              <a:gd name="connsiteX36" fmla="*/ 640433 w 1355187"/>
              <a:gd name="connsiteY36" fmla="*/ 742137 h 994729"/>
              <a:gd name="connsiteX37" fmla="*/ 616899 w 1355187"/>
              <a:gd name="connsiteY37" fmla="*/ 870703 h 994729"/>
              <a:gd name="connsiteX38" fmla="*/ 474694 w 1355187"/>
              <a:gd name="connsiteY38" fmla="*/ 869339 h 994729"/>
              <a:gd name="connsiteX39" fmla="*/ 457651 w 1355187"/>
              <a:gd name="connsiteY39" fmla="*/ 701906 h 994729"/>
              <a:gd name="connsiteX40" fmla="*/ 579396 w 1355187"/>
              <a:gd name="connsiteY40" fmla="*/ 622447 h 994729"/>
              <a:gd name="connsiteX41" fmla="*/ 722622 w 1355187"/>
              <a:gd name="connsiteY41" fmla="*/ 685538 h 994729"/>
              <a:gd name="connsiteX42" fmla="*/ 725349 w 1355187"/>
              <a:gd name="connsiteY42" fmla="*/ 902421 h 994729"/>
              <a:gd name="connsiteX43" fmla="*/ 1107281 w 1355187"/>
              <a:gd name="connsiteY43" fmla="*/ 735099 h 994729"/>
              <a:gd name="connsiteX44" fmla="*/ 1276423 w 1355187"/>
              <a:gd name="connsiteY44" fmla="*/ 648710 h 994729"/>
              <a:gd name="connsiteX45" fmla="*/ 1278205 w 1355187"/>
              <a:gd name="connsiteY45" fmla="*/ 453160 h 994729"/>
              <a:gd name="connsiteX46" fmla="*/ 1150427 w 1355187"/>
              <a:gd name="connsiteY46" fmla="*/ 390283 h 994729"/>
              <a:gd name="connsiteX47" fmla="*/ 1043008 w 1355187"/>
              <a:gd name="connsiteY47" fmla="*/ 47851 h 994729"/>
              <a:gd name="connsiteX48" fmla="*/ 983791 w 1355187"/>
              <a:gd name="connsiteY48" fmla="*/ 54878 h 994729"/>
              <a:gd name="connsiteX49" fmla="*/ 552934 w 1355187"/>
              <a:gd name="connsiteY49" fmla="*/ 231567 h 994729"/>
              <a:gd name="connsiteX50" fmla="*/ 432790 w 1355187"/>
              <a:gd name="connsiteY50" fmla="*/ 290676 h 994729"/>
              <a:gd name="connsiteX51" fmla="*/ 392941 w 1355187"/>
              <a:gd name="connsiteY51" fmla="*/ 369337 h 994729"/>
              <a:gd name="connsiteX52" fmla="*/ 444557 w 1355187"/>
              <a:gd name="connsiteY52" fmla="*/ 515435 h 994729"/>
              <a:gd name="connsiteX53" fmla="*/ 604423 w 1355187"/>
              <a:gd name="connsiteY53" fmla="*/ 514306 h 994729"/>
              <a:gd name="connsiteX54" fmla="*/ 652019 w 1355187"/>
              <a:gd name="connsiteY54" fmla="*/ 368881 h 994729"/>
              <a:gd name="connsiteX55" fmla="*/ 575124 w 1355187"/>
              <a:gd name="connsiteY55" fmla="*/ 296459 h 994729"/>
              <a:gd name="connsiteX56" fmla="*/ 483877 w 1355187"/>
              <a:gd name="connsiteY56" fmla="*/ 339418 h 994729"/>
              <a:gd name="connsiteX57" fmla="*/ 480932 w 1355187"/>
              <a:gd name="connsiteY57" fmla="*/ 423771 h 994729"/>
              <a:gd name="connsiteX58" fmla="*/ 539785 w 1355187"/>
              <a:gd name="connsiteY58" fmla="*/ 439666 h 994729"/>
              <a:gd name="connsiteX59" fmla="*/ 523853 w 1355187"/>
              <a:gd name="connsiteY59" fmla="*/ 392216 h 994729"/>
              <a:gd name="connsiteX60" fmla="*/ 552116 w 1355187"/>
              <a:gd name="connsiteY60" fmla="*/ 337253 h 994729"/>
              <a:gd name="connsiteX61" fmla="*/ 601331 w 1355187"/>
              <a:gd name="connsiteY61" fmla="*/ 365516 h 994729"/>
              <a:gd name="connsiteX62" fmla="*/ 576287 w 1355187"/>
              <a:gd name="connsiteY62" fmla="*/ 472658 h 994729"/>
              <a:gd name="connsiteX63" fmla="*/ 456779 w 1355187"/>
              <a:gd name="connsiteY63" fmla="*/ 465691 h 994729"/>
              <a:gd name="connsiteX64" fmla="*/ 449286 w 1355187"/>
              <a:gd name="connsiteY64" fmla="*/ 324213 h 994729"/>
              <a:gd name="connsiteX65" fmla="*/ 554898 w 1355187"/>
              <a:gd name="connsiteY65" fmla="*/ 262377 h 994729"/>
              <a:gd name="connsiteX66" fmla="*/ 672752 w 1355187"/>
              <a:gd name="connsiteY66" fmla="*/ 321285 h 994729"/>
              <a:gd name="connsiteX67" fmla="*/ 666169 w 1355187"/>
              <a:gd name="connsiteY67" fmla="*/ 503758 h 994729"/>
              <a:gd name="connsiteX68" fmla="*/ 994158 w 1355187"/>
              <a:gd name="connsiteY68" fmla="*/ 378685 h 994729"/>
              <a:gd name="connsiteX69" fmla="*/ 1139911 w 1355187"/>
              <a:gd name="connsiteY69" fmla="*/ 312956 h 994729"/>
              <a:gd name="connsiteX70" fmla="*/ 1172938 w 1355187"/>
              <a:gd name="connsiteY70" fmla="*/ 119279 h 994729"/>
              <a:gd name="connsiteX71" fmla="*/ 1043008 w 1355187"/>
              <a:gd name="connsiteY71" fmla="*/ 47851 h 994729"/>
              <a:gd name="connsiteX72" fmla="*/ 1061550 w 1355187"/>
              <a:gd name="connsiteY72" fmla="*/ 239 h 994729"/>
              <a:gd name="connsiteX73" fmla="*/ 1210913 w 1355187"/>
              <a:gd name="connsiteY73" fmla="*/ 94616 h 994729"/>
              <a:gd name="connsiteX74" fmla="*/ 1172719 w 1355187"/>
              <a:gd name="connsiteY74" fmla="*/ 334033 h 994729"/>
              <a:gd name="connsiteX75" fmla="*/ 1301849 w 1355187"/>
              <a:gd name="connsiteY75" fmla="*/ 410002 h 994729"/>
              <a:gd name="connsiteX76" fmla="*/ 1279116 w 1355187"/>
              <a:gd name="connsiteY76" fmla="*/ 692340 h 994729"/>
              <a:gd name="connsiteX77" fmla="*/ 714401 w 1355187"/>
              <a:gd name="connsiteY77" fmla="*/ 950708 h 994729"/>
              <a:gd name="connsiteX78" fmla="*/ 618918 w 1355187"/>
              <a:gd name="connsiteY78" fmla="*/ 988647 h 994729"/>
              <a:gd name="connsiteX79" fmla="*/ 377937 w 1355187"/>
              <a:gd name="connsiteY79" fmla="*/ 904222 h 994729"/>
              <a:gd name="connsiteX80" fmla="*/ 228383 w 1355187"/>
              <a:gd name="connsiteY80" fmla="*/ 838748 h 994729"/>
              <a:gd name="connsiteX81" fmla="*/ 26831 w 1355187"/>
              <a:gd name="connsiteY81" fmla="*/ 736027 h 994729"/>
              <a:gd name="connsiteX82" fmla="*/ 35107 w 1355187"/>
              <a:gd name="connsiteY82" fmla="*/ 510268 h 994729"/>
              <a:gd name="connsiteX83" fmla="*/ 234276 w 1355187"/>
              <a:gd name="connsiteY83" fmla="*/ 395888 h 994729"/>
              <a:gd name="connsiteX84" fmla="*/ 438955 w 1355187"/>
              <a:gd name="connsiteY84" fmla="*/ 226309 h 994729"/>
              <a:gd name="connsiteX85" fmla="*/ 992666 w 1355187"/>
              <a:gd name="connsiteY85" fmla="*/ 9445 h 994729"/>
              <a:gd name="connsiteX86" fmla="*/ 1061550 w 1355187"/>
              <a:gd name="connsiteY86" fmla="*/ 239 h 994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55187" h="994729">
                <a:moveTo>
                  <a:pt x="254910" y="441150"/>
                </a:moveTo>
                <a:cubicBezTo>
                  <a:pt x="242160" y="441032"/>
                  <a:pt x="234094" y="441794"/>
                  <a:pt x="234094" y="441794"/>
                </a:cubicBezTo>
                <a:cubicBezTo>
                  <a:pt x="176058" y="450360"/>
                  <a:pt x="138048" y="473512"/>
                  <a:pt x="106275" y="512597"/>
                </a:cubicBezTo>
                <a:cubicBezTo>
                  <a:pt x="86595" y="536803"/>
                  <a:pt x="71137" y="567977"/>
                  <a:pt x="67027" y="600440"/>
                </a:cubicBezTo>
                <a:cubicBezTo>
                  <a:pt x="59388" y="660605"/>
                  <a:pt x="72683" y="727824"/>
                  <a:pt x="131028" y="756942"/>
                </a:cubicBezTo>
                <a:cubicBezTo>
                  <a:pt x="186207" y="784496"/>
                  <a:pt x="253609" y="785496"/>
                  <a:pt x="305207" y="747230"/>
                </a:cubicBezTo>
                <a:cubicBezTo>
                  <a:pt x="352512" y="712147"/>
                  <a:pt x="362714" y="646982"/>
                  <a:pt x="349383" y="586200"/>
                </a:cubicBezTo>
                <a:cubicBezTo>
                  <a:pt x="340835" y="547297"/>
                  <a:pt x="303697" y="515616"/>
                  <a:pt x="261738" y="511342"/>
                </a:cubicBezTo>
                <a:cubicBezTo>
                  <a:pt x="218289" y="506940"/>
                  <a:pt x="186061" y="524183"/>
                  <a:pt x="164564" y="563011"/>
                </a:cubicBezTo>
                <a:cubicBezTo>
                  <a:pt x="149924" y="589419"/>
                  <a:pt x="144559" y="632596"/>
                  <a:pt x="165819" y="655112"/>
                </a:cubicBezTo>
                <a:cubicBezTo>
                  <a:pt x="180570" y="670752"/>
                  <a:pt x="208032" y="682610"/>
                  <a:pt x="230802" y="669317"/>
                </a:cubicBezTo>
                <a:cubicBezTo>
                  <a:pt x="242078" y="662732"/>
                  <a:pt x="254463" y="631924"/>
                  <a:pt x="210924" y="618447"/>
                </a:cubicBezTo>
                <a:cubicBezTo>
                  <a:pt x="192555" y="612754"/>
                  <a:pt x="198701" y="571142"/>
                  <a:pt x="238805" y="557046"/>
                </a:cubicBezTo>
                <a:cubicBezTo>
                  <a:pt x="261811" y="548953"/>
                  <a:pt x="287273" y="566576"/>
                  <a:pt x="293948" y="585236"/>
                </a:cubicBezTo>
                <a:cubicBezTo>
                  <a:pt x="308227" y="625157"/>
                  <a:pt x="309989" y="674245"/>
                  <a:pt x="272324" y="703345"/>
                </a:cubicBezTo>
                <a:cubicBezTo>
                  <a:pt x="237441" y="730298"/>
                  <a:pt x="172621" y="727079"/>
                  <a:pt x="141685" y="702090"/>
                </a:cubicBezTo>
                <a:cubicBezTo>
                  <a:pt x="94380" y="663877"/>
                  <a:pt x="95944" y="598076"/>
                  <a:pt x="126025" y="548261"/>
                </a:cubicBezTo>
                <a:cubicBezTo>
                  <a:pt x="154526" y="508722"/>
                  <a:pt x="184297" y="484042"/>
                  <a:pt x="237859" y="475276"/>
                </a:cubicBezTo>
                <a:cubicBezTo>
                  <a:pt x="284219" y="469329"/>
                  <a:pt x="338071" y="486734"/>
                  <a:pt x="369443" y="533240"/>
                </a:cubicBezTo>
                <a:cubicBezTo>
                  <a:pt x="404527" y="585236"/>
                  <a:pt x="408875" y="620464"/>
                  <a:pt x="402617" y="670317"/>
                </a:cubicBezTo>
                <a:cubicBezTo>
                  <a:pt x="450613" y="608989"/>
                  <a:pt x="450795" y="599331"/>
                  <a:pt x="404782" y="510232"/>
                </a:cubicBezTo>
                <a:cubicBezTo>
                  <a:pt x="373559" y="449764"/>
                  <a:pt x="293159" y="441502"/>
                  <a:pt x="254910" y="441150"/>
                </a:cubicBezTo>
                <a:close/>
                <a:moveTo>
                  <a:pt x="1150427" y="390283"/>
                </a:moveTo>
                <a:cubicBezTo>
                  <a:pt x="1131389" y="391428"/>
                  <a:pt x="1110261" y="395930"/>
                  <a:pt x="1086567" y="404437"/>
                </a:cubicBezTo>
                <a:cubicBezTo>
                  <a:pt x="915097" y="466001"/>
                  <a:pt x="575269" y="585928"/>
                  <a:pt x="575269" y="585928"/>
                </a:cubicBezTo>
                <a:cubicBezTo>
                  <a:pt x="539894" y="597712"/>
                  <a:pt x="470728" y="620464"/>
                  <a:pt x="436136" y="663005"/>
                </a:cubicBezTo>
                <a:cubicBezTo>
                  <a:pt x="414711" y="689358"/>
                  <a:pt x="397888" y="723295"/>
                  <a:pt x="393415" y="758634"/>
                </a:cubicBezTo>
                <a:cubicBezTo>
                  <a:pt x="385103" y="824125"/>
                  <a:pt x="399580" y="897294"/>
                  <a:pt x="463090" y="928992"/>
                </a:cubicBezTo>
                <a:cubicBezTo>
                  <a:pt x="523144" y="958984"/>
                  <a:pt x="596529" y="960076"/>
                  <a:pt x="652692" y="918426"/>
                </a:cubicBezTo>
                <a:cubicBezTo>
                  <a:pt x="704181" y="880234"/>
                  <a:pt x="715292" y="809303"/>
                  <a:pt x="700778" y="743137"/>
                </a:cubicBezTo>
                <a:cubicBezTo>
                  <a:pt x="691485" y="700797"/>
                  <a:pt x="651036" y="666297"/>
                  <a:pt x="605368" y="661659"/>
                </a:cubicBezTo>
                <a:cubicBezTo>
                  <a:pt x="558081" y="656857"/>
                  <a:pt x="522999" y="675645"/>
                  <a:pt x="499591" y="717894"/>
                </a:cubicBezTo>
                <a:cubicBezTo>
                  <a:pt x="483659" y="746647"/>
                  <a:pt x="477821" y="793643"/>
                  <a:pt x="500955" y="818160"/>
                </a:cubicBezTo>
                <a:cubicBezTo>
                  <a:pt x="517015" y="835184"/>
                  <a:pt x="546897" y="848096"/>
                  <a:pt x="571704" y="833638"/>
                </a:cubicBezTo>
                <a:cubicBezTo>
                  <a:pt x="583980" y="826472"/>
                  <a:pt x="597476" y="792934"/>
                  <a:pt x="550060" y="778275"/>
                </a:cubicBezTo>
                <a:cubicBezTo>
                  <a:pt x="530055" y="772092"/>
                  <a:pt x="536767" y="726788"/>
                  <a:pt x="580416" y="711437"/>
                </a:cubicBezTo>
                <a:cubicBezTo>
                  <a:pt x="605460" y="702635"/>
                  <a:pt x="633177" y="721823"/>
                  <a:pt x="640433" y="742137"/>
                </a:cubicBezTo>
                <a:cubicBezTo>
                  <a:pt x="655966" y="785586"/>
                  <a:pt x="657894" y="839039"/>
                  <a:pt x="616899" y="870703"/>
                </a:cubicBezTo>
                <a:cubicBezTo>
                  <a:pt x="578925" y="900039"/>
                  <a:pt x="508358" y="896547"/>
                  <a:pt x="474694" y="869339"/>
                </a:cubicBezTo>
                <a:cubicBezTo>
                  <a:pt x="423205" y="827744"/>
                  <a:pt x="424914" y="756124"/>
                  <a:pt x="457651" y="701906"/>
                </a:cubicBezTo>
                <a:cubicBezTo>
                  <a:pt x="488679" y="658876"/>
                  <a:pt x="521071" y="631995"/>
                  <a:pt x="579396" y="622447"/>
                </a:cubicBezTo>
                <a:cubicBezTo>
                  <a:pt x="629866" y="615973"/>
                  <a:pt x="688466" y="634924"/>
                  <a:pt x="722622" y="685538"/>
                </a:cubicBezTo>
                <a:cubicBezTo>
                  <a:pt x="760814" y="742156"/>
                  <a:pt x="788096" y="821489"/>
                  <a:pt x="725349" y="902421"/>
                </a:cubicBezTo>
                <a:cubicBezTo>
                  <a:pt x="883797" y="832400"/>
                  <a:pt x="1012799" y="778694"/>
                  <a:pt x="1107281" y="735099"/>
                </a:cubicBezTo>
                <a:cubicBezTo>
                  <a:pt x="1187342" y="698161"/>
                  <a:pt x="1260746" y="665006"/>
                  <a:pt x="1276423" y="648710"/>
                </a:cubicBezTo>
                <a:cubicBezTo>
                  <a:pt x="1324983" y="598148"/>
                  <a:pt x="1318945" y="502921"/>
                  <a:pt x="1278205" y="453160"/>
                </a:cubicBezTo>
                <a:cubicBezTo>
                  <a:pt x="1245851" y="413631"/>
                  <a:pt x="1207542" y="386848"/>
                  <a:pt x="1150427" y="390283"/>
                </a:cubicBezTo>
                <a:close/>
                <a:moveTo>
                  <a:pt x="1043008" y="47851"/>
                </a:moveTo>
                <a:cubicBezTo>
                  <a:pt x="1023999" y="46673"/>
                  <a:pt x="1004061" y="48699"/>
                  <a:pt x="983791" y="54878"/>
                </a:cubicBezTo>
                <a:cubicBezTo>
                  <a:pt x="837093" y="99619"/>
                  <a:pt x="552934" y="231567"/>
                  <a:pt x="552934" y="231567"/>
                </a:cubicBezTo>
                <a:cubicBezTo>
                  <a:pt x="522707" y="240025"/>
                  <a:pt x="463617" y="256338"/>
                  <a:pt x="432790" y="290676"/>
                </a:cubicBezTo>
                <a:cubicBezTo>
                  <a:pt x="413694" y="311956"/>
                  <a:pt x="398161" y="339799"/>
                  <a:pt x="392941" y="369337"/>
                </a:cubicBezTo>
                <a:cubicBezTo>
                  <a:pt x="383265" y="424062"/>
                  <a:pt x="392451" y="486171"/>
                  <a:pt x="444557" y="515435"/>
                </a:cubicBezTo>
                <a:cubicBezTo>
                  <a:pt x="493827" y="543096"/>
                  <a:pt x="555481" y="547026"/>
                  <a:pt x="604423" y="514306"/>
                </a:cubicBezTo>
                <a:cubicBezTo>
                  <a:pt x="649291" y="484297"/>
                  <a:pt x="661530" y="425116"/>
                  <a:pt x="652019" y="368881"/>
                </a:cubicBezTo>
                <a:cubicBezTo>
                  <a:pt x="645926" y="332888"/>
                  <a:pt x="613352" y="302224"/>
                  <a:pt x="575124" y="296459"/>
                </a:cubicBezTo>
                <a:cubicBezTo>
                  <a:pt x="535548" y="290494"/>
                  <a:pt x="505285" y="304844"/>
                  <a:pt x="483877" y="339418"/>
                </a:cubicBezTo>
                <a:cubicBezTo>
                  <a:pt x="469310" y="362952"/>
                  <a:pt x="462472" y="402219"/>
                  <a:pt x="480932" y="423771"/>
                </a:cubicBezTo>
                <a:cubicBezTo>
                  <a:pt x="493735" y="438738"/>
                  <a:pt x="518343" y="450815"/>
                  <a:pt x="539785" y="439666"/>
                </a:cubicBezTo>
                <a:cubicBezTo>
                  <a:pt x="550407" y="434155"/>
                  <a:pt x="563120" y="406492"/>
                  <a:pt x="523853" y="392216"/>
                </a:cubicBezTo>
                <a:cubicBezTo>
                  <a:pt x="507285" y="386196"/>
                  <a:pt x="514779" y="348366"/>
                  <a:pt x="552116" y="337253"/>
                </a:cubicBezTo>
                <a:cubicBezTo>
                  <a:pt x="573524" y="330871"/>
                  <a:pt x="596056" y="348147"/>
                  <a:pt x="601331" y="365516"/>
                </a:cubicBezTo>
                <a:cubicBezTo>
                  <a:pt x="612626" y="402691"/>
                  <a:pt x="612062" y="447705"/>
                  <a:pt x="576287" y="472658"/>
                </a:cubicBezTo>
                <a:cubicBezTo>
                  <a:pt x="543151" y="495774"/>
                  <a:pt x="483969" y="489936"/>
                  <a:pt x="456779" y="465691"/>
                </a:cubicBezTo>
                <a:cubicBezTo>
                  <a:pt x="415184" y="428608"/>
                  <a:pt x="419549" y="368463"/>
                  <a:pt x="449286" y="324213"/>
                </a:cubicBezTo>
                <a:cubicBezTo>
                  <a:pt x="477148" y="289293"/>
                  <a:pt x="505484" y="268033"/>
                  <a:pt x="554898" y="262377"/>
                </a:cubicBezTo>
                <a:cubicBezTo>
                  <a:pt x="597602" y="258993"/>
                  <a:pt x="646108" y="277326"/>
                  <a:pt x="672752" y="321285"/>
                </a:cubicBezTo>
                <a:cubicBezTo>
                  <a:pt x="702543" y="370446"/>
                  <a:pt x="722239" y="438284"/>
                  <a:pt x="666169" y="503758"/>
                </a:cubicBezTo>
                <a:cubicBezTo>
                  <a:pt x="802264" y="451361"/>
                  <a:pt x="912933" y="411476"/>
                  <a:pt x="994158" y="378685"/>
                </a:cubicBezTo>
                <a:cubicBezTo>
                  <a:pt x="1062997" y="350895"/>
                  <a:pt x="1126070" y="326033"/>
                  <a:pt x="1139911" y="312956"/>
                </a:cubicBezTo>
                <a:cubicBezTo>
                  <a:pt x="1182851" y="272543"/>
                  <a:pt x="1210913" y="174951"/>
                  <a:pt x="1172938" y="119279"/>
                </a:cubicBezTo>
                <a:cubicBezTo>
                  <a:pt x="1148713" y="83746"/>
                  <a:pt x="1100037" y="51384"/>
                  <a:pt x="1043008" y="47851"/>
                </a:cubicBezTo>
                <a:close/>
                <a:moveTo>
                  <a:pt x="1061550" y="239"/>
                </a:moveTo>
                <a:cubicBezTo>
                  <a:pt x="1127195" y="3611"/>
                  <a:pt x="1181587" y="42306"/>
                  <a:pt x="1210913" y="94616"/>
                </a:cubicBezTo>
                <a:cubicBezTo>
                  <a:pt x="1251071" y="166238"/>
                  <a:pt x="1242395" y="284619"/>
                  <a:pt x="1172719" y="334033"/>
                </a:cubicBezTo>
                <a:cubicBezTo>
                  <a:pt x="1143730" y="355458"/>
                  <a:pt x="1257290" y="350402"/>
                  <a:pt x="1301849" y="410002"/>
                </a:cubicBezTo>
                <a:cubicBezTo>
                  <a:pt x="1378745" y="512851"/>
                  <a:pt x="1373635" y="605787"/>
                  <a:pt x="1279116" y="692340"/>
                </a:cubicBezTo>
                <a:cubicBezTo>
                  <a:pt x="1105099" y="786678"/>
                  <a:pt x="942652" y="859663"/>
                  <a:pt x="714401" y="950708"/>
                </a:cubicBezTo>
                <a:cubicBezTo>
                  <a:pt x="687356" y="961494"/>
                  <a:pt x="647745" y="982809"/>
                  <a:pt x="618918" y="988647"/>
                </a:cubicBezTo>
                <a:cubicBezTo>
                  <a:pt x="532784" y="1006106"/>
                  <a:pt x="414476" y="988356"/>
                  <a:pt x="377937" y="904222"/>
                </a:cubicBezTo>
                <a:cubicBezTo>
                  <a:pt x="338835" y="814194"/>
                  <a:pt x="312262" y="824307"/>
                  <a:pt x="228383" y="838748"/>
                </a:cubicBezTo>
                <a:cubicBezTo>
                  <a:pt x="152524" y="851806"/>
                  <a:pt x="66771" y="809740"/>
                  <a:pt x="26831" y="736027"/>
                </a:cubicBezTo>
                <a:cubicBezTo>
                  <a:pt x="-13890" y="660894"/>
                  <a:pt x="-5959" y="581763"/>
                  <a:pt x="35107" y="510268"/>
                </a:cubicBezTo>
                <a:cubicBezTo>
                  <a:pt x="53985" y="477403"/>
                  <a:pt x="100364" y="403654"/>
                  <a:pt x="234276" y="395888"/>
                </a:cubicBezTo>
                <a:cubicBezTo>
                  <a:pt x="438955" y="383994"/>
                  <a:pt x="329832" y="273179"/>
                  <a:pt x="438955" y="226309"/>
                </a:cubicBezTo>
                <a:cubicBezTo>
                  <a:pt x="608007" y="153706"/>
                  <a:pt x="836819" y="58606"/>
                  <a:pt x="992666" y="9445"/>
                </a:cubicBezTo>
                <a:cubicBezTo>
                  <a:pt x="1016536" y="1916"/>
                  <a:pt x="1039668" y="-885"/>
                  <a:pt x="1061550" y="239"/>
                </a:cubicBezTo>
                <a:close/>
              </a:path>
            </a:pathLst>
          </a:custGeom>
          <a:solidFill>
            <a:schemeClr val="accent1"/>
          </a:solidFill>
          <a:ln w="10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529414" y="340653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81A3B9-93F3-4BA0-8210-573F0030AD79}"/>
              </a:ext>
            </a:extLst>
          </p:cNvPr>
          <p:cNvGrpSpPr/>
          <p:nvPr/>
        </p:nvGrpSpPr>
        <p:grpSpPr>
          <a:xfrm>
            <a:off x="796832" y="825703"/>
            <a:ext cx="6544493" cy="5311102"/>
            <a:chOff x="796832" y="883180"/>
            <a:chExt cx="6544493" cy="53111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3B118D-9FB8-4D09-AD12-296047D54705}"/>
                </a:ext>
              </a:extLst>
            </p:cNvPr>
            <p:cNvSpPr txBox="1"/>
            <p:nvPr/>
          </p:nvSpPr>
          <p:spPr>
            <a:xfrm>
              <a:off x="796832" y="2039298"/>
              <a:ext cx="6544493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I hope and I believe that this Template will your Time, Money and Reputation. </a:t>
              </a:r>
            </a:p>
            <a:p>
              <a:pPr algn="just"/>
              <a:endParaRPr lang="en-US" altLang="ko-KR" sz="1200" dirty="0">
                <a:cs typeface="Arial" pitchFamily="34" charset="0"/>
              </a:endParaRPr>
            </a:p>
            <a:p>
              <a:pPr algn="just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  <a:p>
              <a:pPr algn="just"/>
              <a:endParaRPr lang="en-US" altLang="ko-KR" sz="1200" dirty="0">
                <a:cs typeface="Arial" pitchFamily="34" charset="0"/>
              </a:endParaRPr>
            </a:p>
            <a:p>
              <a:pPr algn="just"/>
              <a:r>
                <a:rPr lang="en-US" altLang="ko-KR" sz="1200" dirty="0">
                  <a:cs typeface="Arial" pitchFamily="34" charset="0"/>
                </a:rPr>
                <a:t>Easy to change colors, photos and Text. You can simply impress your audience and add a unique zing and appeal to your Presentations. Easy to change colors, photos and Text.  </a:t>
              </a:r>
            </a:p>
            <a:p>
              <a:pPr algn="just"/>
              <a:endParaRPr lang="en-US" altLang="ko-KR" sz="1200" dirty="0">
                <a:cs typeface="Arial" pitchFamily="34" charset="0"/>
              </a:endParaRPr>
            </a:p>
            <a:p>
              <a:pPr algn="just"/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EC72F2-B982-49BD-BB58-E5084E15A1D8}"/>
                </a:ext>
              </a:extLst>
            </p:cNvPr>
            <p:cNvSpPr txBox="1"/>
            <p:nvPr/>
          </p:nvSpPr>
          <p:spPr>
            <a:xfrm>
              <a:off x="796832" y="883180"/>
              <a:ext cx="654449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  <a:endParaRPr lang="ko-KR" altLang="en-US" sz="16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F58AF3-C5E0-46E7-976A-9360B4271E91}"/>
              </a:ext>
            </a:extLst>
          </p:cNvPr>
          <p:cNvSpPr/>
          <p:nvPr/>
        </p:nvSpPr>
        <p:spPr>
          <a:xfrm>
            <a:off x="4005943" y="468086"/>
            <a:ext cx="7764325" cy="592182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421732" y="4982321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D82D3A-80AB-4003-9AD3-3D9380DC09A9}"/>
              </a:ext>
            </a:extLst>
          </p:cNvPr>
          <p:cNvGrpSpPr/>
          <p:nvPr/>
        </p:nvGrpSpPr>
        <p:grpSpPr>
          <a:xfrm>
            <a:off x="4737478" y="728279"/>
            <a:ext cx="2755407" cy="5523368"/>
            <a:chOff x="4737478" y="812118"/>
            <a:chExt cx="2755407" cy="55233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62B0C0-03E5-40EC-B2BA-EF4AAC61CF7C}"/>
                </a:ext>
              </a:extLst>
            </p:cNvPr>
            <p:cNvSpPr txBox="1"/>
            <p:nvPr/>
          </p:nvSpPr>
          <p:spPr>
            <a:xfrm>
              <a:off x="4737478" y="1811171"/>
              <a:ext cx="2755407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  </a:r>
            </a:p>
            <a:p>
              <a:pPr algn="just"/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pPr algn="just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 hope and I believe that this Template will your Time, Money and Reputation. Easy to change colors, photos and Text. You can simply impress your audience and add a unique zing and appeal to your Presentations.</a:t>
              </a:r>
            </a:p>
            <a:p>
              <a:pPr algn="just"/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pPr algn="just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3DE6AA-E19F-428A-98C9-C544C10BCE8D}"/>
                </a:ext>
              </a:extLst>
            </p:cNvPr>
            <p:cNvSpPr txBox="1"/>
            <p:nvPr/>
          </p:nvSpPr>
          <p:spPr>
            <a:xfrm>
              <a:off x="4737478" y="812118"/>
              <a:ext cx="27554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b="1" dirty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4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C19764-3FC5-4887-B756-1857643A9D56}"/>
              </a:ext>
            </a:extLst>
          </p:cNvPr>
          <p:cNvGrpSpPr/>
          <p:nvPr/>
        </p:nvGrpSpPr>
        <p:grpSpPr>
          <a:xfrm>
            <a:off x="8384157" y="728279"/>
            <a:ext cx="2755408" cy="5523368"/>
            <a:chOff x="8384157" y="812118"/>
            <a:chExt cx="2755408" cy="55233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6EE3D1-BEC6-4FE1-AFEF-24E3EF83910C}"/>
                </a:ext>
              </a:extLst>
            </p:cNvPr>
            <p:cNvSpPr txBox="1"/>
            <p:nvPr/>
          </p:nvSpPr>
          <p:spPr>
            <a:xfrm>
              <a:off x="8384157" y="1811171"/>
              <a:ext cx="2755407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  </a:r>
            </a:p>
            <a:p>
              <a:pPr algn="just"/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pPr algn="just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 hope and I believe that this Template will your Time, Money and Reputation. Easy to change colors, photos and Text. You can simply impress your audience and add a unique zing and appeal to your Presentations.</a:t>
              </a:r>
            </a:p>
            <a:p>
              <a:pPr algn="just"/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pPr algn="just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FB3E16-9F98-4491-9F04-2541E0860A7A}"/>
                </a:ext>
              </a:extLst>
            </p:cNvPr>
            <p:cNvSpPr txBox="1"/>
            <p:nvPr/>
          </p:nvSpPr>
          <p:spPr>
            <a:xfrm>
              <a:off x="8384158" y="812118"/>
              <a:ext cx="27554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b="1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4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5197820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cs typeface="Arial" pitchFamily="34" charset="0"/>
              </a:rPr>
              <a:t>THANK YOU</a:t>
            </a:r>
            <a:endParaRPr lang="ko-KR" altLang="en-US" sz="60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6137151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cs typeface="Arial" pitchFamily="34" charset="0"/>
              </a:rPr>
              <a:t>Insert the Subtitle of Your Presentation</a:t>
            </a:r>
            <a:endParaRPr lang="ko-KR" altLang="en-US" sz="1867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EC08C57-E6AF-4222-B52A-2568FF531B7D}"/>
              </a:ext>
            </a:extLst>
          </p:cNvPr>
          <p:cNvSpPr/>
          <p:nvPr/>
        </p:nvSpPr>
        <p:spPr>
          <a:xfrm>
            <a:off x="7261348" y="1414550"/>
            <a:ext cx="725115" cy="523762"/>
          </a:xfrm>
          <a:custGeom>
            <a:avLst/>
            <a:gdLst>
              <a:gd name="connsiteX0" fmla="*/ 29393 w 1478123"/>
              <a:gd name="connsiteY0" fmla="*/ 963236 h 1067672"/>
              <a:gd name="connsiteX1" fmla="*/ 1064152 w 1478123"/>
              <a:gd name="connsiteY1" fmla="*/ 963236 h 1067672"/>
              <a:gd name="connsiteX2" fmla="*/ 1091904 w 1478123"/>
              <a:gd name="connsiteY2" fmla="*/ 990988 h 1067672"/>
              <a:gd name="connsiteX3" fmla="*/ 1064152 w 1478123"/>
              <a:gd name="connsiteY3" fmla="*/ 1018740 h 1067672"/>
              <a:gd name="connsiteX4" fmla="*/ 29393 w 1478123"/>
              <a:gd name="connsiteY4" fmla="*/ 1018740 h 1067672"/>
              <a:gd name="connsiteX5" fmla="*/ 1641 w 1478123"/>
              <a:gd name="connsiteY5" fmla="*/ 990988 h 1067672"/>
              <a:gd name="connsiteX6" fmla="*/ 29393 w 1478123"/>
              <a:gd name="connsiteY6" fmla="*/ 963236 h 1067672"/>
              <a:gd name="connsiteX7" fmla="*/ 471445 w 1478123"/>
              <a:gd name="connsiteY7" fmla="*/ 753113 h 1067672"/>
              <a:gd name="connsiteX8" fmla="*/ 453604 w 1478123"/>
              <a:gd name="connsiteY8" fmla="*/ 928321 h 1067672"/>
              <a:gd name="connsiteX9" fmla="*/ 47895 w 1478123"/>
              <a:gd name="connsiteY9" fmla="*/ 921846 h 1067672"/>
              <a:gd name="connsiteX10" fmla="*/ 79453 w 1478123"/>
              <a:gd name="connsiteY10" fmla="*/ 822705 h 1067672"/>
              <a:gd name="connsiteX11" fmla="*/ 471445 w 1478123"/>
              <a:gd name="connsiteY11" fmla="*/ 753113 h 1067672"/>
              <a:gd name="connsiteX12" fmla="*/ 978728 w 1478123"/>
              <a:gd name="connsiteY12" fmla="*/ 718039 h 1067672"/>
              <a:gd name="connsiteX13" fmla="*/ 1111727 w 1478123"/>
              <a:gd name="connsiteY13" fmla="*/ 778856 h 1067672"/>
              <a:gd name="connsiteX14" fmla="*/ 1415362 w 1478123"/>
              <a:gd name="connsiteY14" fmla="*/ 969790 h 1067672"/>
              <a:gd name="connsiteX15" fmla="*/ 1467351 w 1478123"/>
              <a:gd name="connsiteY15" fmla="*/ 1022202 h 1067672"/>
              <a:gd name="connsiteX16" fmla="*/ 1115691 w 1478123"/>
              <a:gd name="connsiteY16" fmla="*/ 973121 h 1067672"/>
              <a:gd name="connsiteX17" fmla="*/ 942386 w 1478123"/>
              <a:gd name="connsiteY17" fmla="*/ 931545 h 1067672"/>
              <a:gd name="connsiteX18" fmla="*/ 695445 w 1478123"/>
              <a:gd name="connsiteY18" fmla="*/ 926999 h 1067672"/>
              <a:gd name="connsiteX19" fmla="*/ 651887 w 1478123"/>
              <a:gd name="connsiteY19" fmla="*/ 739871 h 1067672"/>
              <a:gd name="connsiteX20" fmla="*/ 978728 w 1478123"/>
              <a:gd name="connsiteY20" fmla="*/ 718039 h 1067672"/>
              <a:gd name="connsiteX21" fmla="*/ 1316908 w 1478123"/>
              <a:gd name="connsiteY21" fmla="*/ 605419 h 1067672"/>
              <a:gd name="connsiteX22" fmla="*/ 1449722 w 1478123"/>
              <a:gd name="connsiteY22" fmla="*/ 738233 h 1067672"/>
              <a:gd name="connsiteX23" fmla="*/ 1316908 w 1478123"/>
              <a:gd name="connsiteY23" fmla="*/ 871046 h 1067672"/>
              <a:gd name="connsiteX24" fmla="*/ 1184094 w 1478123"/>
              <a:gd name="connsiteY24" fmla="*/ 738233 h 1067672"/>
              <a:gd name="connsiteX25" fmla="*/ 1316908 w 1478123"/>
              <a:gd name="connsiteY25" fmla="*/ 605419 h 1067672"/>
              <a:gd name="connsiteX26" fmla="*/ 630095 w 1478123"/>
              <a:gd name="connsiteY26" fmla="*/ 247948 h 1067672"/>
              <a:gd name="connsiteX27" fmla="*/ 782084 w 1478123"/>
              <a:gd name="connsiteY27" fmla="*/ 325730 h 1067672"/>
              <a:gd name="connsiteX28" fmla="*/ 942544 w 1478123"/>
              <a:gd name="connsiteY28" fmla="*/ 646042 h 1067672"/>
              <a:gd name="connsiteX29" fmla="*/ 886696 w 1478123"/>
              <a:gd name="connsiteY29" fmla="*/ 686270 h 1067672"/>
              <a:gd name="connsiteX30" fmla="*/ 725258 w 1478123"/>
              <a:gd name="connsiteY30" fmla="*/ 476226 h 1067672"/>
              <a:gd name="connsiteX31" fmla="*/ 695444 w 1478123"/>
              <a:gd name="connsiteY31" fmla="*/ 701758 h 1067672"/>
              <a:gd name="connsiteX32" fmla="*/ 416205 w 1478123"/>
              <a:gd name="connsiteY32" fmla="*/ 718066 h 1067672"/>
              <a:gd name="connsiteX33" fmla="*/ 561071 w 1478123"/>
              <a:gd name="connsiteY33" fmla="*/ 288807 h 1067672"/>
              <a:gd name="connsiteX34" fmla="*/ 630095 w 1478123"/>
              <a:gd name="connsiteY34" fmla="*/ 247948 h 1067672"/>
              <a:gd name="connsiteX35" fmla="*/ 805898 w 1478123"/>
              <a:gd name="connsiteY35" fmla="*/ 0 h 1067672"/>
              <a:gd name="connsiteX36" fmla="*/ 938712 w 1478123"/>
              <a:gd name="connsiteY36" fmla="*/ 132814 h 1067672"/>
              <a:gd name="connsiteX37" fmla="*/ 805898 w 1478123"/>
              <a:gd name="connsiteY37" fmla="*/ 265627 h 1067672"/>
              <a:gd name="connsiteX38" fmla="*/ 673084 w 1478123"/>
              <a:gd name="connsiteY38" fmla="*/ 132814 h 1067672"/>
              <a:gd name="connsiteX39" fmla="*/ 805898 w 1478123"/>
              <a:gd name="connsiteY39" fmla="*/ 0 h 1067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78123" h="1067672">
                <a:moveTo>
                  <a:pt x="29393" y="963236"/>
                </a:moveTo>
                <a:lnTo>
                  <a:pt x="1064152" y="963236"/>
                </a:lnTo>
                <a:cubicBezTo>
                  <a:pt x="1079402" y="963236"/>
                  <a:pt x="1091904" y="975738"/>
                  <a:pt x="1091904" y="990988"/>
                </a:cubicBezTo>
                <a:cubicBezTo>
                  <a:pt x="1091904" y="1006239"/>
                  <a:pt x="1079428" y="1018740"/>
                  <a:pt x="1064152" y="1018740"/>
                </a:cubicBezTo>
                <a:lnTo>
                  <a:pt x="29393" y="1018740"/>
                </a:lnTo>
                <a:cubicBezTo>
                  <a:pt x="14143" y="1018740"/>
                  <a:pt x="1641" y="1006239"/>
                  <a:pt x="1641" y="990988"/>
                </a:cubicBezTo>
                <a:cubicBezTo>
                  <a:pt x="1641" y="975738"/>
                  <a:pt x="14116" y="963236"/>
                  <a:pt x="29393" y="963236"/>
                </a:cubicBezTo>
                <a:close/>
                <a:moveTo>
                  <a:pt x="471445" y="753113"/>
                </a:moveTo>
                <a:cubicBezTo>
                  <a:pt x="471551" y="821013"/>
                  <a:pt x="455534" y="885715"/>
                  <a:pt x="453604" y="928321"/>
                </a:cubicBezTo>
                <a:cubicBezTo>
                  <a:pt x="326711" y="936938"/>
                  <a:pt x="146137" y="928982"/>
                  <a:pt x="47895" y="921846"/>
                </a:cubicBezTo>
                <a:cubicBezTo>
                  <a:pt x="-10253" y="917643"/>
                  <a:pt x="-32058" y="847708"/>
                  <a:pt x="79453" y="822705"/>
                </a:cubicBezTo>
                <a:cubicBezTo>
                  <a:pt x="159617" y="804705"/>
                  <a:pt x="363212" y="774099"/>
                  <a:pt x="471445" y="753113"/>
                </a:cubicBezTo>
                <a:close/>
                <a:moveTo>
                  <a:pt x="978728" y="718039"/>
                </a:moveTo>
                <a:cubicBezTo>
                  <a:pt x="1042346" y="718039"/>
                  <a:pt x="1091137" y="747403"/>
                  <a:pt x="1111727" y="778856"/>
                </a:cubicBezTo>
                <a:cubicBezTo>
                  <a:pt x="1186340" y="892719"/>
                  <a:pt x="1227889" y="1021462"/>
                  <a:pt x="1415362" y="969790"/>
                </a:cubicBezTo>
                <a:cubicBezTo>
                  <a:pt x="1482416" y="951315"/>
                  <a:pt x="1488363" y="1004970"/>
                  <a:pt x="1467351" y="1022202"/>
                </a:cubicBezTo>
                <a:cubicBezTo>
                  <a:pt x="1351585" y="1090076"/>
                  <a:pt x="1210234" y="1088384"/>
                  <a:pt x="1115691" y="973121"/>
                </a:cubicBezTo>
                <a:cubicBezTo>
                  <a:pt x="1069834" y="917220"/>
                  <a:pt x="1014251" y="934558"/>
                  <a:pt x="942386" y="931545"/>
                </a:cubicBezTo>
                <a:cubicBezTo>
                  <a:pt x="834205" y="926973"/>
                  <a:pt x="802489" y="926999"/>
                  <a:pt x="695445" y="926999"/>
                </a:cubicBezTo>
                <a:cubicBezTo>
                  <a:pt x="680459" y="871046"/>
                  <a:pt x="673084" y="828413"/>
                  <a:pt x="651887" y="739871"/>
                </a:cubicBezTo>
                <a:cubicBezTo>
                  <a:pt x="797678" y="729087"/>
                  <a:pt x="843271" y="718065"/>
                  <a:pt x="978728" y="718039"/>
                </a:cubicBezTo>
                <a:close/>
                <a:moveTo>
                  <a:pt x="1316908" y="605419"/>
                </a:moveTo>
                <a:cubicBezTo>
                  <a:pt x="1390259" y="605419"/>
                  <a:pt x="1449722" y="664882"/>
                  <a:pt x="1449722" y="738233"/>
                </a:cubicBezTo>
                <a:cubicBezTo>
                  <a:pt x="1449722" y="811584"/>
                  <a:pt x="1390259" y="871046"/>
                  <a:pt x="1316908" y="871046"/>
                </a:cubicBezTo>
                <a:cubicBezTo>
                  <a:pt x="1243557" y="871046"/>
                  <a:pt x="1184094" y="811584"/>
                  <a:pt x="1184094" y="738233"/>
                </a:cubicBezTo>
                <a:cubicBezTo>
                  <a:pt x="1184094" y="664882"/>
                  <a:pt x="1243557" y="605419"/>
                  <a:pt x="1316908" y="605419"/>
                </a:cubicBezTo>
                <a:close/>
                <a:moveTo>
                  <a:pt x="630095" y="247948"/>
                </a:moveTo>
                <a:cubicBezTo>
                  <a:pt x="683207" y="244155"/>
                  <a:pt x="750780" y="271201"/>
                  <a:pt x="782084" y="325730"/>
                </a:cubicBezTo>
                <a:cubicBezTo>
                  <a:pt x="842954" y="431822"/>
                  <a:pt x="894255" y="532787"/>
                  <a:pt x="942544" y="646042"/>
                </a:cubicBezTo>
                <a:cubicBezTo>
                  <a:pt x="972966" y="689679"/>
                  <a:pt x="915479" y="718066"/>
                  <a:pt x="886696" y="686270"/>
                </a:cubicBezTo>
                <a:cubicBezTo>
                  <a:pt x="839861" y="625321"/>
                  <a:pt x="793026" y="564372"/>
                  <a:pt x="725258" y="476226"/>
                </a:cubicBezTo>
                <a:cubicBezTo>
                  <a:pt x="716325" y="585754"/>
                  <a:pt x="706070" y="626801"/>
                  <a:pt x="695444" y="701758"/>
                </a:cubicBezTo>
                <a:cubicBezTo>
                  <a:pt x="602276" y="707705"/>
                  <a:pt x="556684" y="707494"/>
                  <a:pt x="416205" y="718066"/>
                </a:cubicBezTo>
                <a:cubicBezTo>
                  <a:pt x="464388" y="581129"/>
                  <a:pt x="506466" y="420061"/>
                  <a:pt x="561071" y="288807"/>
                </a:cubicBezTo>
                <a:cubicBezTo>
                  <a:pt x="571567" y="263602"/>
                  <a:pt x="598228" y="250224"/>
                  <a:pt x="630095" y="247948"/>
                </a:cubicBezTo>
                <a:close/>
                <a:moveTo>
                  <a:pt x="805898" y="0"/>
                </a:moveTo>
                <a:cubicBezTo>
                  <a:pt x="879249" y="0"/>
                  <a:pt x="938712" y="59463"/>
                  <a:pt x="938712" y="132814"/>
                </a:cubicBezTo>
                <a:cubicBezTo>
                  <a:pt x="938712" y="206165"/>
                  <a:pt x="879249" y="265627"/>
                  <a:pt x="805898" y="265627"/>
                </a:cubicBezTo>
                <a:cubicBezTo>
                  <a:pt x="732547" y="265627"/>
                  <a:pt x="673084" y="206165"/>
                  <a:pt x="673084" y="132814"/>
                </a:cubicBezTo>
                <a:cubicBezTo>
                  <a:pt x="673084" y="59463"/>
                  <a:pt x="732547" y="0"/>
                  <a:pt x="805898" y="0"/>
                </a:cubicBezTo>
                <a:close/>
              </a:path>
            </a:pathLst>
          </a:custGeom>
          <a:solidFill>
            <a:schemeClr val="accent5"/>
          </a:solidFill>
          <a:ln w="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ADCB50D-1EE2-41E8-92FA-20701C3C91E5}"/>
              </a:ext>
            </a:extLst>
          </p:cNvPr>
          <p:cNvSpPr/>
          <p:nvPr/>
        </p:nvSpPr>
        <p:spPr>
          <a:xfrm>
            <a:off x="5104025" y="1443121"/>
            <a:ext cx="638430" cy="565011"/>
          </a:xfrm>
          <a:custGeom>
            <a:avLst/>
            <a:gdLst>
              <a:gd name="connsiteX0" fmla="*/ 34576 w 509397"/>
              <a:gd name="connsiteY0" fmla="*/ 285559 h 450817"/>
              <a:gd name="connsiteX1" fmla="*/ 13621 w 509397"/>
              <a:gd name="connsiteY1" fmla="*/ 334994 h 450817"/>
              <a:gd name="connsiteX2" fmla="*/ 35528 w 509397"/>
              <a:gd name="connsiteY2" fmla="*/ 356901 h 450817"/>
              <a:gd name="connsiteX3" fmla="*/ 57055 w 509397"/>
              <a:gd name="connsiteY3" fmla="*/ 355663 h 450817"/>
              <a:gd name="connsiteX4" fmla="*/ 37719 w 509397"/>
              <a:gd name="connsiteY4" fmla="*/ 332136 h 450817"/>
              <a:gd name="connsiteX5" fmla="*/ 34576 w 509397"/>
              <a:gd name="connsiteY5" fmla="*/ 285559 h 450817"/>
              <a:gd name="connsiteX6" fmla="*/ 45148 w 509397"/>
              <a:gd name="connsiteY6" fmla="*/ 251459 h 450817"/>
              <a:gd name="connsiteX7" fmla="*/ 254699 w 509397"/>
              <a:gd name="connsiteY7" fmla="*/ 328897 h 450817"/>
              <a:gd name="connsiteX8" fmla="*/ 464249 w 509397"/>
              <a:gd name="connsiteY8" fmla="*/ 251459 h 450817"/>
              <a:gd name="connsiteX9" fmla="*/ 509397 w 509397"/>
              <a:gd name="connsiteY9" fmla="*/ 323659 h 450817"/>
              <a:gd name="connsiteX10" fmla="*/ 254699 w 509397"/>
              <a:gd name="connsiteY10" fmla="*/ 450817 h 450817"/>
              <a:gd name="connsiteX11" fmla="*/ 0 w 509397"/>
              <a:gd name="connsiteY11" fmla="*/ 323659 h 450817"/>
              <a:gd name="connsiteX12" fmla="*/ 45148 w 509397"/>
              <a:gd name="connsiteY12" fmla="*/ 251459 h 450817"/>
              <a:gd name="connsiteX13" fmla="*/ 85725 w 509397"/>
              <a:gd name="connsiteY13" fmla="*/ 160781 h 450817"/>
              <a:gd name="connsiteX14" fmla="*/ 57340 w 509397"/>
              <a:gd name="connsiteY14" fmla="*/ 197833 h 450817"/>
              <a:gd name="connsiteX15" fmla="*/ 71056 w 509397"/>
              <a:gd name="connsiteY15" fmla="*/ 221074 h 450817"/>
              <a:gd name="connsiteX16" fmla="*/ 89439 w 509397"/>
              <a:gd name="connsiteY16" fmla="*/ 224694 h 450817"/>
              <a:gd name="connsiteX17" fmla="*/ 78295 w 509397"/>
              <a:gd name="connsiteY17" fmla="*/ 200691 h 450817"/>
              <a:gd name="connsiteX18" fmla="*/ 85725 w 509397"/>
              <a:gd name="connsiteY18" fmla="*/ 160781 h 450817"/>
              <a:gd name="connsiteX19" fmla="*/ 92583 w 509397"/>
              <a:gd name="connsiteY19" fmla="*/ 131635 h 450817"/>
              <a:gd name="connsiteX20" fmla="*/ 174688 w 509397"/>
              <a:gd name="connsiteY20" fmla="*/ 188594 h 450817"/>
              <a:gd name="connsiteX21" fmla="*/ 254698 w 509397"/>
              <a:gd name="connsiteY21" fmla="*/ 199929 h 450817"/>
              <a:gd name="connsiteX22" fmla="*/ 334708 w 509397"/>
              <a:gd name="connsiteY22" fmla="*/ 188594 h 450817"/>
              <a:gd name="connsiteX23" fmla="*/ 416813 w 509397"/>
              <a:gd name="connsiteY23" fmla="*/ 131635 h 450817"/>
              <a:gd name="connsiteX24" fmla="*/ 473773 w 509397"/>
              <a:gd name="connsiteY24" fmla="*/ 205263 h 450817"/>
              <a:gd name="connsiteX25" fmla="*/ 464248 w 509397"/>
              <a:gd name="connsiteY25" fmla="*/ 237172 h 450817"/>
              <a:gd name="connsiteX26" fmla="*/ 254698 w 509397"/>
              <a:gd name="connsiteY26" fmla="*/ 314610 h 450817"/>
              <a:gd name="connsiteX27" fmla="*/ 45148 w 509397"/>
              <a:gd name="connsiteY27" fmla="*/ 237172 h 450817"/>
              <a:gd name="connsiteX28" fmla="*/ 35623 w 509397"/>
              <a:gd name="connsiteY28" fmla="*/ 205263 h 450817"/>
              <a:gd name="connsiteX29" fmla="*/ 92583 w 509397"/>
              <a:gd name="connsiteY29" fmla="*/ 131635 h 450817"/>
              <a:gd name="connsiteX30" fmla="*/ 133255 w 509397"/>
              <a:gd name="connsiteY30" fmla="*/ 54768 h 450817"/>
              <a:gd name="connsiteX31" fmla="*/ 104870 w 509397"/>
              <a:gd name="connsiteY31" fmla="*/ 91820 h 450817"/>
              <a:gd name="connsiteX32" fmla="*/ 118586 w 509397"/>
              <a:gd name="connsiteY32" fmla="*/ 115061 h 450817"/>
              <a:gd name="connsiteX33" fmla="*/ 136969 w 509397"/>
              <a:gd name="connsiteY33" fmla="*/ 118681 h 450817"/>
              <a:gd name="connsiteX34" fmla="*/ 125825 w 509397"/>
              <a:gd name="connsiteY34" fmla="*/ 94678 h 450817"/>
              <a:gd name="connsiteX35" fmla="*/ 133255 w 509397"/>
              <a:gd name="connsiteY35" fmla="*/ 54768 h 450817"/>
              <a:gd name="connsiteX36" fmla="*/ 254698 w 509397"/>
              <a:gd name="connsiteY36" fmla="*/ 0 h 450817"/>
              <a:gd name="connsiteX37" fmla="*/ 423767 w 509397"/>
              <a:gd name="connsiteY37" fmla="*/ 95250 h 450817"/>
              <a:gd name="connsiteX38" fmla="*/ 416813 w 509397"/>
              <a:gd name="connsiteY38" fmla="*/ 122111 h 450817"/>
              <a:gd name="connsiteX39" fmla="*/ 334708 w 509397"/>
              <a:gd name="connsiteY39" fmla="*/ 179070 h 450817"/>
              <a:gd name="connsiteX40" fmla="*/ 254698 w 509397"/>
              <a:gd name="connsiteY40" fmla="*/ 190405 h 450817"/>
              <a:gd name="connsiteX41" fmla="*/ 174688 w 509397"/>
              <a:gd name="connsiteY41" fmla="*/ 179070 h 450817"/>
              <a:gd name="connsiteX42" fmla="*/ 92582 w 509397"/>
              <a:gd name="connsiteY42" fmla="*/ 122111 h 450817"/>
              <a:gd name="connsiteX43" fmla="*/ 85629 w 509397"/>
              <a:gd name="connsiteY43" fmla="*/ 95250 h 450817"/>
              <a:gd name="connsiteX44" fmla="*/ 254698 w 509397"/>
              <a:gd name="connsiteY44" fmla="*/ 0 h 45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09397" h="450817">
                <a:moveTo>
                  <a:pt x="34576" y="285559"/>
                </a:moveTo>
                <a:cubicBezTo>
                  <a:pt x="13144" y="296989"/>
                  <a:pt x="8668" y="314991"/>
                  <a:pt x="13621" y="334994"/>
                </a:cubicBezTo>
                <a:cubicBezTo>
                  <a:pt x="15907" y="344233"/>
                  <a:pt x="26194" y="353949"/>
                  <a:pt x="35528" y="356901"/>
                </a:cubicBezTo>
                <a:cubicBezTo>
                  <a:pt x="48768" y="361092"/>
                  <a:pt x="53245" y="360997"/>
                  <a:pt x="57055" y="355663"/>
                </a:cubicBezTo>
                <a:cubicBezTo>
                  <a:pt x="66961" y="341757"/>
                  <a:pt x="42672" y="336423"/>
                  <a:pt x="37719" y="332136"/>
                </a:cubicBezTo>
                <a:cubicBezTo>
                  <a:pt x="24003" y="320325"/>
                  <a:pt x="29718" y="300799"/>
                  <a:pt x="34576" y="285559"/>
                </a:cubicBezTo>
                <a:close/>
                <a:moveTo>
                  <a:pt x="45148" y="251459"/>
                </a:moveTo>
                <a:cubicBezTo>
                  <a:pt x="72485" y="296322"/>
                  <a:pt x="156019" y="328897"/>
                  <a:pt x="254699" y="328897"/>
                </a:cubicBezTo>
                <a:cubicBezTo>
                  <a:pt x="353378" y="328897"/>
                  <a:pt x="436912" y="296227"/>
                  <a:pt x="464249" y="251459"/>
                </a:cubicBezTo>
                <a:cubicBezTo>
                  <a:pt x="492728" y="271938"/>
                  <a:pt x="509397" y="296798"/>
                  <a:pt x="509397" y="323659"/>
                </a:cubicBezTo>
                <a:cubicBezTo>
                  <a:pt x="509397" y="393953"/>
                  <a:pt x="395383" y="450817"/>
                  <a:pt x="254699" y="450817"/>
                </a:cubicBezTo>
                <a:cubicBezTo>
                  <a:pt x="114014" y="450817"/>
                  <a:pt x="0" y="393858"/>
                  <a:pt x="0" y="323659"/>
                </a:cubicBezTo>
                <a:cubicBezTo>
                  <a:pt x="0" y="296798"/>
                  <a:pt x="16669" y="271938"/>
                  <a:pt x="45148" y="251459"/>
                </a:cubicBezTo>
                <a:close/>
                <a:moveTo>
                  <a:pt x="85725" y="160781"/>
                </a:moveTo>
                <a:cubicBezTo>
                  <a:pt x="65246" y="165734"/>
                  <a:pt x="57531" y="180022"/>
                  <a:pt x="57340" y="197833"/>
                </a:cubicBezTo>
                <a:cubicBezTo>
                  <a:pt x="57245" y="206215"/>
                  <a:pt x="63817" y="216598"/>
                  <a:pt x="71056" y="221074"/>
                </a:cubicBezTo>
                <a:cubicBezTo>
                  <a:pt x="81248" y="227456"/>
                  <a:pt x="85153" y="228313"/>
                  <a:pt x="89439" y="224694"/>
                </a:cubicBezTo>
                <a:cubicBezTo>
                  <a:pt x="100774" y="215074"/>
                  <a:pt x="81534" y="205358"/>
                  <a:pt x="78295" y="200691"/>
                </a:cubicBezTo>
                <a:cubicBezTo>
                  <a:pt x="69342" y="187832"/>
                  <a:pt x="78295" y="172592"/>
                  <a:pt x="85725" y="160781"/>
                </a:cubicBezTo>
                <a:close/>
                <a:moveTo>
                  <a:pt x="92583" y="131635"/>
                </a:moveTo>
                <a:cubicBezTo>
                  <a:pt x="105441" y="156210"/>
                  <a:pt x="135350" y="176688"/>
                  <a:pt x="174688" y="188594"/>
                </a:cubicBezTo>
                <a:cubicBezTo>
                  <a:pt x="198501" y="195833"/>
                  <a:pt x="225742" y="199929"/>
                  <a:pt x="254698" y="199929"/>
                </a:cubicBezTo>
                <a:cubicBezTo>
                  <a:pt x="283654" y="199929"/>
                  <a:pt x="310896" y="195833"/>
                  <a:pt x="334708" y="188594"/>
                </a:cubicBezTo>
                <a:cubicBezTo>
                  <a:pt x="374046" y="176688"/>
                  <a:pt x="403955" y="156210"/>
                  <a:pt x="416813" y="131635"/>
                </a:cubicBezTo>
                <a:cubicBezTo>
                  <a:pt x="452247" y="151066"/>
                  <a:pt x="473773" y="176879"/>
                  <a:pt x="473773" y="205263"/>
                </a:cubicBezTo>
                <a:cubicBezTo>
                  <a:pt x="473773" y="216312"/>
                  <a:pt x="470439" y="227076"/>
                  <a:pt x="464248" y="237172"/>
                </a:cubicBezTo>
                <a:cubicBezTo>
                  <a:pt x="436911" y="282035"/>
                  <a:pt x="353377" y="314610"/>
                  <a:pt x="254698" y="314610"/>
                </a:cubicBezTo>
                <a:cubicBezTo>
                  <a:pt x="156019" y="314610"/>
                  <a:pt x="72485" y="281940"/>
                  <a:pt x="45148" y="237172"/>
                </a:cubicBezTo>
                <a:cubicBezTo>
                  <a:pt x="38957" y="227076"/>
                  <a:pt x="35623" y="216408"/>
                  <a:pt x="35623" y="205263"/>
                </a:cubicBezTo>
                <a:cubicBezTo>
                  <a:pt x="35623" y="176879"/>
                  <a:pt x="57150" y="151066"/>
                  <a:pt x="92583" y="131635"/>
                </a:cubicBezTo>
                <a:close/>
                <a:moveTo>
                  <a:pt x="133255" y="54768"/>
                </a:moveTo>
                <a:cubicBezTo>
                  <a:pt x="112681" y="59721"/>
                  <a:pt x="104965" y="73913"/>
                  <a:pt x="104870" y="91820"/>
                </a:cubicBezTo>
                <a:cubicBezTo>
                  <a:pt x="104775" y="100202"/>
                  <a:pt x="111347" y="110584"/>
                  <a:pt x="118586" y="115061"/>
                </a:cubicBezTo>
                <a:cubicBezTo>
                  <a:pt x="128778" y="121443"/>
                  <a:pt x="132683" y="122300"/>
                  <a:pt x="136969" y="118681"/>
                </a:cubicBezTo>
                <a:cubicBezTo>
                  <a:pt x="148304" y="109061"/>
                  <a:pt x="129064" y="99345"/>
                  <a:pt x="125825" y="94678"/>
                </a:cubicBezTo>
                <a:cubicBezTo>
                  <a:pt x="116872" y="81819"/>
                  <a:pt x="125825" y="66579"/>
                  <a:pt x="133255" y="54768"/>
                </a:cubicBezTo>
                <a:close/>
                <a:moveTo>
                  <a:pt x="254698" y="0"/>
                </a:moveTo>
                <a:cubicBezTo>
                  <a:pt x="348043" y="0"/>
                  <a:pt x="423767" y="42672"/>
                  <a:pt x="423767" y="95250"/>
                </a:cubicBezTo>
                <a:cubicBezTo>
                  <a:pt x="423767" y="104584"/>
                  <a:pt x="421290" y="113538"/>
                  <a:pt x="416813" y="122111"/>
                </a:cubicBezTo>
                <a:cubicBezTo>
                  <a:pt x="403955" y="146685"/>
                  <a:pt x="374046" y="167164"/>
                  <a:pt x="334708" y="179070"/>
                </a:cubicBezTo>
                <a:cubicBezTo>
                  <a:pt x="310895" y="186309"/>
                  <a:pt x="283654" y="190405"/>
                  <a:pt x="254698" y="190405"/>
                </a:cubicBezTo>
                <a:cubicBezTo>
                  <a:pt x="225742" y="190405"/>
                  <a:pt x="198500" y="186309"/>
                  <a:pt x="174688" y="179070"/>
                </a:cubicBezTo>
                <a:cubicBezTo>
                  <a:pt x="135350" y="167164"/>
                  <a:pt x="105441" y="146685"/>
                  <a:pt x="92582" y="122111"/>
                </a:cubicBezTo>
                <a:cubicBezTo>
                  <a:pt x="88106" y="113633"/>
                  <a:pt x="85629" y="104584"/>
                  <a:pt x="85629" y="95250"/>
                </a:cubicBezTo>
                <a:cubicBezTo>
                  <a:pt x="85629" y="42672"/>
                  <a:pt x="161353" y="0"/>
                  <a:pt x="254698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FAB67EA-6C8C-4386-BF83-84A896C20F17}"/>
              </a:ext>
            </a:extLst>
          </p:cNvPr>
          <p:cNvSpPr/>
          <p:nvPr/>
        </p:nvSpPr>
        <p:spPr>
          <a:xfrm>
            <a:off x="6777049" y="1399689"/>
            <a:ext cx="341853" cy="620856"/>
          </a:xfrm>
          <a:custGeom>
            <a:avLst/>
            <a:gdLst>
              <a:gd name="connsiteX0" fmla="*/ 363330 w 3290978"/>
              <a:gd name="connsiteY0" fmla="*/ 3042599 h 5976902"/>
              <a:gd name="connsiteX1" fmla="*/ 2927652 w 3290978"/>
              <a:gd name="connsiteY1" fmla="*/ 3042599 h 5976902"/>
              <a:gd name="connsiteX2" fmla="*/ 2927652 w 3290978"/>
              <a:gd name="connsiteY2" fmla="*/ 5145997 h 5976902"/>
              <a:gd name="connsiteX3" fmla="*/ 2506962 w 3290978"/>
              <a:gd name="connsiteY3" fmla="*/ 5566687 h 5976902"/>
              <a:gd name="connsiteX4" fmla="*/ 784020 w 3290978"/>
              <a:gd name="connsiteY4" fmla="*/ 5566687 h 5976902"/>
              <a:gd name="connsiteX5" fmla="*/ 363330 w 3290978"/>
              <a:gd name="connsiteY5" fmla="*/ 5145997 h 5976902"/>
              <a:gd name="connsiteX6" fmla="*/ 679472 w 3290978"/>
              <a:gd name="connsiteY6" fmla="*/ 1761438 h 5976902"/>
              <a:gd name="connsiteX7" fmla="*/ 196447 w 3290978"/>
              <a:gd name="connsiteY7" fmla="*/ 2244463 h 5976902"/>
              <a:gd name="connsiteX8" fmla="*/ 196447 w 3290978"/>
              <a:gd name="connsiteY8" fmla="*/ 5250148 h 5976902"/>
              <a:gd name="connsiteX9" fmla="*/ 679472 w 3290978"/>
              <a:gd name="connsiteY9" fmla="*/ 5733173 h 5976902"/>
              <a:gd name="connsiteX10" fmla="*/ 2611512 w 3290978"/>
              <a:gd name="connsiteY10" fmla="*/ 5733173 h 5976902"/>
              <a:gd name="connsiteX11" fmla="*/ 3094537 w 3290978"/>
              <a:gd name="connsiteY11" fmla="*/ 5250148 h 5976902"/>
              <a:gd name="connsiteX12" fmla="*/ 3094537 w 3290978"/>
              <a:gd name="connsiteY12" fmla="*/ 2244463 h 5976902"/>
              <a:gd name="connsiteX13" fmla="*/ 2611512 w 3290978"/>
              <a:gd name="connsiteY13" fmla="*/ 1761438 h 5976902"/>
              <a:gd name="connsiteX14" fmla="*/ 1188211 w 3290978"/>
              <a:gd name="connsiteY14" fmla="*/ 0 h 5976902"/>
              <a:gd name="connsiteX15" fmla="*/ 2707163 w 3290978"/>
              <a:gd name="connsiteY15" fmla="*/ 0 h 5976902"/>
              <a:gd name="connsiteX16" fmla="*/ 2855506 w 3290978"/>
              <a:gd name="connsiteY16" fmla="*/ 148343 h 5976902"/>
              <a:gd name="connsiteX17" fmla="*/ 2855506 w 3290978"/>
              <a:gd name="connsiteY17" fmla="*/ 347854 h 5976902"/>
              <a:gd name="connsiteX18" fmla="*/ 2707163 w 3290978"/>
              <a:gd name="connsiteY18" fmla="*/ 496197 h 5976902"/>
              <a:gd name="connsiteX19" fmla="*/ 1870730 w 3290978"/>
              <a:gd name="connsiteY19" fmla="*/ 496197 h 5976902"/>
              <a:gd name="connsiteX20" fmla="*/ 1870730 w 3290978"/>
              <a:gd name="connsiteY20" fmla="*/ 904865 h 5976902"/>
              <a:gd name="connsiteX21" fmla="*/ 2311898 w 3290978"/>
              <a:gd name="connsiteY21" fmla="*/ 904865 h 5976902"/>
              <a:gd name="connsiteX22" fmla="*/ 2414041 w 3290978"/>
              <a:gd name="connsiteY22" fmla="*/ 1007008 h 5976902"/>
              <a:gd name="connsiteX23" fmla="*/ 2414041 w 3290978"/>
              <a:gd name="connsiteY23" fmla="*/ 1517710 h 5976902"/>
              <a:gd name="connsiteX24" fmla="*/ 2742471 w 3290978"/>
              <a:gd name="connsiteY24" fmla="*/ 1517710 h 5976902"/>
              <a:gd name="connsiteX25" fmla="*/ 3290978 w 3290978"/>
              <a:gd name="connsiteY25" fmla="*/ 2066217 h 5976902"/>
              <a:gd name="connsiteX26" fmla="*/ 3290978 w 3290978"/>
              <a:gd name="connsiteY26" fmla="*/ 5428395 h 5976902"/>
              <a:gd name="connsiteX27" fmla="*/ 2742471 w 3290978"/>
              <a:gd name="connsiteY27" fmla="*/ 5976902 h 5976902"/>
              <a:gd name="connsiteX28" fmla="*/ 548507 w 3290978"/>
              <a:gd name="connsiteY28" fmla="*/ 5976902 h 5976902"/>
              <a:gd name="connsiteX29" fmla="*/ 0 w 3290978"/>
              <a:gd name="connsiteY29" fmla="*/ 5428395 h 5976902"/>
              <a:gd name="connsiteX30" fmla="*/ 0 w 3290978"/>
              <a:gd name="connsiteY30" fmla="*/ 2066217 h 5976902"/>
              <a:gd name="connsiteX31" fmla="*/ 548507 w 3290978"/>
              <a:gd name="connsiteY31" fmla="*/ 1517710 h 5976902"/>
              <a:gd name="connsiteX32" fmla="*/ 1039868 w 3290978"/>
              <a:gd name="connsiteY32" fmla="*/ 1517710 h 5976902"/>
              <a:gd name="connsiteX33" fmla="*/ 1039868 w 3290978"/>
              <a:gd name="connsiteY33" fmla="*/ 1007008 h 5976902"/>
              <a:gd name="connsiteX34" fmla="*/ 1142011 w 3290978"/>
              <a:gd name="connsiteY34" fmla="*/ 904865 h 5976902"/>
              <a:gd name="connsiteX35" fmla="*/ 1443343 w 3290978"/>
              <a:gd name="connsiteY35" fmla="*/ 904865 h 5976902"/>
              <a:gd name="connsiteX36" fmla="*/ 1443343 w 3290978"/>
              <a:gd name="connsiteY36" fmla="*/ 496197 h 5976902"/>
              <a:gd name="connsiteX37" fmla="*/ 1188211 w 3290978"/>
              <a:gd name="connsiteY37" fmla="*/ 496197 h 5976902"/>
              <a:gd name="connsiteX38" fmla="*/ 1039868 w 3290978"/>
              <a:gd name="connsiteY38" fmla="*/ 347854 h 5976902"/>
              <a:gd name="connsiteX39" fmla="*/ 1039868 w 3290978"/>
              <a:gd name="connsiteY39" fmla="*/ 148343 h 5976902"/>
              <a:gd name="connsiteX40" fmla="*/ 1188211 w 3290978"/>
              <a:gd name="connsiteY40" fmla="*/ 0 h 597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90978" h="5976902">
                <a:moveTo>
                  <a:pt x="363330" y="3042599"/>
                </a:moveTo>
                <a:lnTo>
                  <a:pt x="2927652" y="3042599"/>
                </a:lnTo>
                <a:lnTo>
                  <a:pt x="2927652" y="5145997"/>
                </a:lnTo>
                <a:cubicBezTo>
                  <a:pt x="2927652" y="5378338"/>
                  <a:pt x="2739303" y="5566687"/>
                  <a:pt x="2506962" y="5566687"/>
                </a:cubicBezTo>
                <a:lnTo>
                  <a:pt x="784020" y="5566687"/>
                </a:lnTo>
                <a:cubicBezTo>
                  <a:pt x="551679" y="5566687"/>
                  <a:pt x="363330" y="5378338"/>
                  <a:pt x="363330" y="5145997"/>
                </a:cubicBezTo>
                <a:close/>
                <a:moveTo>
                  <a:pt x="679472" y="1761438"/>
                </a:moveTo>
                <a:cubicBezTo>
                  <a:pt x="412705" y="1761438"/>
                  <a:pt x="196447" y="1977696"/>
                  <a:pt x="196447" y="2244463"/>
                </a:cubicBezTo>
                <a:lnTo>
                  <a:pt x="196447" y="5250148"/>
                </a:lnTo>
                <a:cubicBezTo>
                  <a:pt x="196447" y="5516915"/>
                  <a:pt x="412705" y="5733173"/>
                  <a:pt x="679472" y="5733173"/>
                </a:cubicBezTo>
                <a:lnTo>
                  <a:pt x="2611512" y="5733173"/>
                </a:lnTo>
                <a:cubicBezTo>
                  <a:pt x="2878279" y="5733173"/>
                  <a:pt x="3094537" y="5516915"/>
                  <a:pt x="3094537" y="5250148"/>
                </a:cubicBezTo>
                <a:lnTo>
                  <a:pt x="3094537" y="2244463"/>
                </a:lnTo>
                <a:cubicBezTo>
                  <a:pt x="3094537" y="1977696"/>
                  <a:pt x="2878279" y="1761438"/>
                  <a:pt x="2611512" y="1761438"/>
                </a:cubicBezTo>
                <a:close/>
                <a:moveTo>
                  <a:pt x="1188211" y="0"/>
                </a:moveTo>
                <a:lnTo>
                  <a:pt x="2707163" y="0"/>
                </a:lnTo>
                <a:cubicBezTo>
                  <a:pt x="2789091" y="0"/>
                  <a:pt x="2855506" y="66415"/>
                  <a:pt x="2855506" y="148343"/>
                </a:cubicBezTo>
                <a:lnTo>
                  <a:pt x="2855506" y="347854"/>
                </a:lnTo>
                <a:cubicBezTo>
                  <a:pt x="2855506" y="429782"/>
                  <a:pt x="2789091" y="496197"/>
                  <a:pt x="2707163" y="496197"/>
                </a:cubicBezTo>
                <a:lnTo>
                  <a:pt x="1870730" y="496197"/>
                </a:lnTo>
                <a:lnTo>
                  <a:pt x="1870730" y="904865"/>
                </a:lnTo>
                <a:lnTo>
                  <a:pt x="2311898" y="904865"/>
                </a:lnTo>
                <a:cubicBezTo>
                  <a:pt x="2368310" y="904865"/>
                  <a:pt x="2414041" y="950596"/>
                  <a:pt x="2414041" y="1007008"/>
                </a:cubicBezTo>
                <a:lnTo>
                  <a:pt x="2414041" y="1517710"/>
                </a:lnTo>
                <a:lnTo>
                  <a:pt x="2742471" y="1517710"/>
                </a:lnTo>
                <a:cubicBezTo>
                  <a:pt x="3045403" y="1517710"/>
                  <a:pt x="3290978" y="1763285"/>
                  <a:pt x="3290978" y="2066217"/>
                </a:cubicBezTo>
                <a:lnTo>
                  <a:pt x="3290978" y="5428395"/>
                </a:lnTo>
                <a:cubicBezTo>
                  <a:pt x="3290978" y="5731327"/>
                  <a:pt x="3045403" y="5976902"/>
                  <a:pt x="2742471" y="5976902"/>
                </a:cubicBezTo>
                <a:lnTo>
                  <a:pt x="548507" y="5976902"/>
                </a:lnTo>
                <a:cubicBezTo>
                  <a:pt x="245575" y="5976902"/>
                  <a:pt x="0" y="5731327"/>
                  <a:pt x="0" y="5428395"/>
                </a:cubicBezTo>
                <a:lnTo>
                  <a:pt x="0" y="2066217"/>
                </a:lnTo>
                <a:cubicBezTo>
                  <a:pt x="0" y="1763285"/>
                  <a:pt x="245575" y="1517710"/>
                  <a:pt x="548507" y="1517710"/>
                </a:cubicBezTo>
                <a:lnTo>
                  <a:pt x="1039868" y="1517710"/>
                </a:lnTo>
                <a:lnTo>
                  <a:pt x="1039868" y="1007008"/>
                </a:lnTo>
                <a:cubicBezTo>
                  <a:pt x="1039868" y="950596"/>
                  <a:pt x="1085599" y="904865"/>
                  <a:pt x="1142011" y="904865"/>
                </a:cubicBezTo>
                <a:lnTo>
                  <a:pt x="1443343" y="904865"/>
                </a:lnTo>
                <a:lnTo>
                  <a:pt x="1443343" y="496197"/>
                </a:lnTo>
                <a:lnTo>
                  <a:pt x="1188211" y="496197"/>
                </a:lnTo>
                <a:cubicBezTo>
                  <a:pt x="1106283" y="496197"/>
                  <a:pt x="1039868" y="429782"/>
                  <a:pt x="1039868" y="347854"/>
                </a:cubicBezTo>
                <a:lnTo>
                  <a:pt x="1039868" y="148343"/>
                </a:lnTo>
                <a:cubicBezTo>
                  <a:pt x="1039868" y="66415"/>
                  <a:pt x="1106283" y="0"/>
                  <a:pt x="118821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3241038-B7EA-4825-966A-0232C5EE58D2}"/>
              </a:ext>
            </a:extLst>
          </p:cNvPr>
          <p:cNvSpPr/>
          <p:nvPr/>
        </p:nvSpPr>
        <p:spPr>
          <a:xfrm>
            <a:off x="5850287" y="1498585"/>
            <a:ext cx="739025" cy="542456"/>
          </a:xfrm>
          <a:custGeom>
            <a:avLst/>
            <a:gdLst>
              <a:gd name="connsiteX0" fmla="*/ 254910 w 1355187"/>
              <a:gd name="connsiteY0" fmla="*/ 441150 h 994729"/>
              <a:gd name="connsiteX1" fmla="*/ 234094 w 1355187"/>
              <a:gd name="connsiteY1" fmla="*/ 441794 h 994729"/>
              <a:gd name="connsiteX2" fmla="*/ 106275 w 1355187"/>
              <a:gd name="connsiteY2" fmla="*/ 512597 h 994729"/>
              <a:gd name="connsiteX3" fmla="*/ 67027 w 1355187"/>
              <a:gd name="connsiteY3" fmla="*/ 600440 h 994729"/>
              <a:gd name="connsiteX4" fmla="*/ 131028 w 1355187"/>
              <a:gd name="connsiteY4" fmla="*/ 756942 h 994729"/>
              <a:gd name="connsiteX5" fmla="*/ 305207 w 1355187"/>
              <a:gd name="connsiteY5" fmla="*/ 747230 h 994729"/>
              <a:gd name="connsiteX6" fmla="*/ 349383 w 1355187"/>
              <a:gd name="connsiteY6" fmla="*/ 586200 h 994729"/>
              <a:gd name="connsiteX7" fmla="*/ 261738 w 1355187"/>
              <a:gd name="connsiteY7" fmla="*/ 511342 h 994729"/>
              <a:gd name="connsiteX8" fmla="*/ 164564 w 1355187"/>
              <a:gd name="connsiteY8" fmla="*/ 563011 h 994729"/>
              <a:gd name="connsiteX9" fmla="*/ 165819 w 1355187"/>
              <a:gd name="connsiteY9" fmla="*/ 655112 h 994729"/>
              <a:gd name="connsiteX10" fmla="*/ 230802 w 1355187"/>
              <a:gd name="connsiteY10" fmla="*/ 669317 h 994729"/>
              <a:gd name="connsiteX11" fmla="*/ 210924 w 1355187"/>
              <a:gd name="connsiteY11" fmla="*/ 618447 h 994729"/>
              <a:gd name="connsiteX12" fmla="*/ 238805 w 1355187"/>
              <a:gd name="connsiteY12" fmla="*/ 557046 h 994729"/>
              <a:gd name="connsiteX13" fmla="*/ 293948 w 1355187"/>
              <a:gd name="connsiteY13" fmla="*/ 585236 h 994729"/>
              <a:gd name="connsiteX14" fmla="*/ 272324 w 1355187"/>
              <a:gd name="connsiteY14" fmla="*/ 703345 h 994729"/>
              <a:gd name="connsiteX15" fmla="*/ 141685 w 1355187"/>
              <a:gd name="connsiteY15" fmla="*/ 702090 h 994729"/>
              <a:gd name="connsiteX16" fmla="*/ 126025 w 1355187"/>
              <a:gd name="connsiteY16" fmla="*/ 548261 h 994729"/>
              <a:gd name="connsiteX17" fmla="*/ 237859 w 1355187"/>
              <a:gd name="connsiteY17" fmla="*/ 475276 h 994729"/>
              <a:gd name="connsiteX18" fmla="*/ 369443 w 1355187"/>
              <a:gd name="connsiteY18" fmla="*/ 533240 h 994729"/>
              <a:gd name="connsiteX19" fmla="*/ 402617 w 1355187"/>
              <a:gd name="connsiteY19" fmla="*/ 670317 h 994729"/>
              <a:gd name="connsiteX20" fmla="*/ 404782 w 1355187"/>
              <a:gd name="connsiteY20" fmla="*/ 510232 h 994729"/>
              <a:gd name="connsiteX21" fmla="*/ 254910 w 1355187"/>
              <a:gd name="connsiteY21" fmla="*/ 441150 h 994729"/>
              <a:gd name="connsiteX22" fmla="*/ 1150427 w 1355187"/>
              <a:gd name="connsiteY22" fmla="*/ 390283 h 994729"/>
              <a:gd name="connsiteX23" fmla="*/ 1086567 w 1355187"/>
              <a:gd name="connsiteY23" fmla="*/ 404437 h 994729"/>
              <a:gd name="connsiteX24" fmla="*/ 575269 w 1355187"/>
              <a:gd name="connsiteY24" fmla="*/ 585928 h 994729"/>
              <a:gd name="connsiteX25" fmla="*/ 436136 w 1355187"/>
              <a:gd name="connsiteY25" fmla="*/ 663005 h 994729"/>
              <a:gd name="connsiteX26" fmla="*/ 393415 w 1355187"/>
              <a:gd name="connsiteY26" fmla="*/ 758634 h 994729"/>
              <a:gd name="connsiteX27" fmla="*/ 463090 w 1355187"/>
              <a:gd name="connsiteY27" fmla="*/ 928992 h 994729"/>
              <a:gd name="connsiteX28" fmla="*/ 652692 w 1355187"/>
              <a:gd name="connsiteY28" fmla="*/ 918426 h 994729"/>
              <a:gd name="connsiteX29" fmla="*/ 700778 w 1355187"/>
              <a:gd name="connsiteY29" fmla="*/ 743137 h 994729"/>
              <a:gd name="connsiteX30" fmla="*/ 605368 w 1355187"/>
              <a:gd name="connsiteY30" fmla="*/ 661659 h 994729"/>
              <a:gd name="connsiteX31" fmla="*/ 499591 w 1355187"/>
              <a:gd name="connsiteY31" fmla="*/ 717894 h 994729"/>
              <a:gd name="connsiteX32" fmla="*/ 500955 w 1355187"/>
              <a:gd name="connsiteY32" fmla="*/ 818160 h 994729"/>
              <a:gd name="connsiteX33" fmla="*/ 571704 w 1355187"/>
              <a:gd name="connsiteY33" fmla="*/ 833638 h 994729"/>
              <a:gd name="connsiteX34" fmla="*/ 550060 w 1355187"/>
              <a:gd name="connsiteY34" fmla="*/ 778275 h 994729"/>
              <a:gd name="connsiteX35" fmla="*/ 580416 w 1355187"/>
              <a:gd name="connsiteY35" fmla="*/ 711437 h 994729"/>
              <a:gd name="connsiteX36" fmla="*/ 640433 w 1355187"/>
              <a:gd name="connsiteY36" fmla="*/ 742137 h 994729"/>
              <a:gd name="connsiteX37" fmla="*/ 616899 w 1355187"/>
              <a:gd name="connsiteY37" fmla="*/ 870703 h 994729"/>
              <a:gd name="connsiteX38" fmla="*/ 474694 w 1355187"/>
              <a:gd name="connsiteY38" fmla="*/ 869339 h 994729"/>
              <a:gd name="connsiteX39" fmla="*/ 457651 w 1355187"/>
              <a:gd name="connsiteY39" fmla="*/ 701906 h 994729"/>
              <a:gd name="connsiteX40" fmla="*/ 579396 w 1355187"/>
              <a:gd name="connsiteY40" fmla="*/ 622447 h 994729"/>
              <a:gd name="connsiteX41" fmla="*/ 722622 w 1355187"/>
              <a:gd name="connsiteY41" fmla="*/ 685538 h 994729"/>
              <a:gd name="connsiteX42" fmla="*/ 725349 w 1355187"/>
              <a:gd name="connsiteY42" fmla="*/ 902421 h 994729"/>
              <a:gd name="connsiteX43" fmla="*/ 1107281 w 1355187"/>
              <a:gd name="connsiteY43" fmla="*/ 735099 h 994729"/>
              <a:gd name="connsiteX44" fmla="*/ 1276423 w 1355187"/>
              <a:gd name="connsiteY44" fmla="*/ 648710 h 994729"/>
              <a:gd name="connsiteX45" fmla="*/ 1278205 w 1355187"/>
              <a:gd name="connsiteY45" fmla="*/ 453160 h 994729"/>
              <a:gd name="connsiteX46" fmla="*/ 1150427 w 1355187"/>
              <a:gd name="connsiteY46" fmla="*/ 390283 h 994729"/>
              <a:gd name="connsiteX47" fmla="*/ 1043008 w 1355187"/>
              <a:gd name="connsiteY47" fmla="*/ 47851 h 994729"/>
              <a:gd name="connsiteX48" fmla="*/ 983791 w 1355187"/>
              <a:gd name="connsiteY48" fmla="*/ 54878 h 994729"/>
              <a:gd name="connsiteX49" fmla="*/ 552934 w 1355187"/>
              <a:gd name="connsiteY49" fmla="*/ 231567 h 994729"/>
              <a:gd name="connsiteX50" fmla="*/ 432790 w 1355187"/>
              <a:gd name="connsiteY50" fmla="*/ 290676 h 994729"/>
              <a:gd name="connsiteX51" fmla="*/ 392941 w 1355187"/>
              <a:gd name="connsiteY51" fmla="*/ 369337 h 994729"/>
              <a:gd name="connsiteX52" fmla="*/ 444557 w 1355187"/>
              <a:gd name="connsiteY52" fmla="*/ 515435 h 994729"/>
              <a:gd name="connsiteX53" fmla="*/ 604423 w 1355187"/>
              <a:gd name="connsiteY53" fmla="*/ 514306 h 994729"/>
              <a:gd name="connsiteX54" fmla="*/ 652019 w 1355187"/>
              <a:gd name="connsiteY54" fmla="*/ 368881 h 994729"/>
              <a:gd name="connsiteX55" fmla="*/ 575124 w 1355187"/>
              <a:gd name="connsiteY55" fmla="*/ 296459 h 994729"/>
              <a:gd name="connsiteX56" fmla="*/ 483877 w 1355187"/>
              <a:gd name="connsiteY56" fmla="*/ 339418 h 994729"/>
              <a:gd name="connsiteX57" fmla="*/ 480932 w 1355187"/>
              <a:gd name="connsiteY57" fmla="*/ 423771 h 994729"/>
              <a:gd name="connsiteX58" fmla="*/ 539785 w 1355187"/>
              <a:gd name="connsiteY58" fmla="*/ 439666 h 994729"/>
              <a:gd name="connsiteX59" fmla="*/ 523853 w 1355187"/>
              <a:gd name="connsiteY59" fmla="*/ 392216 h 994729"/>
              <a:gd name="connsiteX60" fmla="*/ 552116 w 1355187"/>
              <a:gd name="connsiteY60" fmla="*/ 337253 h 994729"/>
              <a:gd name="connsiteX61" fmla="*/ 601331 w 1355187"/>
              <a:gd name="connsiteY61" fmla="*/ 365516 h 994729"/>
              <a:gd name="connsiteX62" fmla="*/ 576287 w 1355187"/>
              <a:gd name="connsiteY62" fmla="*/ 472658 h 994729"/>
              <a:gd name="connsiteX63" fmla="*/ 456779 w 1355187"/>
              <a:gd name="connsiteY63" fmla="*/ 465691 h 994729"/>
              <a:gd name="connsiteX64" fmla="*/ 449286 w 1355187"/>
              <a:gd name="connsiteY64" fmla="*/ 324213 h 994729"/>
              <a:gd name="connsiteX65" fmla="*/ 554898 w 1355187"/>
              <a:gd name="connsiteY65" fmla="*/ 262377 h 994729"/>
              <a:gd name="connsiteX66" fmla="*/ 672752 w 1355187"/>
              <a:gd name="connsiteY66" fmla="*/ 321285 h 994729"/>
              <a:gd name="connsiteX67" fmla="*/ 666169 w 1355187"/>
              <a:gd name="connsiteY67" fmla="*/ 503758 h 994729"/>
              <a:gd name="connsiteX68" fmla="*/ 994158 w 1355187"/>
              <a:gd name="connsiteY68" fmla="*/ 378685 h 994729"/>
              <a:gd name="connsiteX69" fmla="*/ 1139911 w 1355187"/>
              <a:gd name="connsiteY69" fmla="*/ 312956 h 994729"/>
              <a:gd name="connsiteX70" fmla="*/ 1172938 w 1355187"/>
              <a:gd name="connsiteY70" fmla="*/ 119279 h 994729"/>
              <a:gd name="connsiteX71" fmla="*/ 1043008 w 1355187"/>
              <a:gd name="connsiteY71" fmla="*/ 47851 h 994729"/>
              <a:gd name="connsiteX72" fmla="*/ 1061550 w 1355187"/>
              <a:gd name="connsiteY72" fmla="*/ 239 h 994729"/>
              <a:gd name="connsiteX73" fmla="*/ 1210913 w 1355187"/>
              <a:gd name="connsiteY73" fmla="*/ 94616 h 994729"/>
              <a:gd name="connsiteX74" fmla="*/ 1172719 w 1355187"/>
              <a:gd name="connsiteY74" fmla="*/ 334033 h 994729"/>
              <a:gd name="connsiteX75" fmla="*/ 1301849 w 1355187"/>
              <a:gd name="connsiteY75" fmla="*/ 410002 h 994729"/>
              <a:gd name="connsiteX76" fmla="*/ 1279116 w 1355187"/>
              <a:gd name="connsiteY76" fmla="*/ 692340 h 994729"/>
              <a:gd name="connsiteX77" fmla="*/ 714401 w 1355187"/>
              <a:gd name="connsiteY77" fmla="*/ 950708 h 994729"/>
              <a:gd name="connsiteX78" fmla="*/ 618918 w 1355187"/>
              <a:gd name="connsiteY78" fmla="*/ 988647 h 994729"/>
              <a:gd name="connsiteX79" fmla="*/ 377937 w 1355187"/>
              <a:gd name="connsiteY79" fmla="*/ 904222 h 994729"/>
              <a:gd name="connsiteX80" fmla="*/ 228383 w 1355187"/>
              <a:gd name="connsiteY80" fmla="*/ 838748 h 994729"/>
              <a:gd name="connsiteX81" fmla="*/ 26831 w 1355187"/>
              <a:gd name="connsiteY81" fmla="*/ 736027 h 994729"/>
              <a:gd name="connsiteX82" fmla="*/ 35107 w 1355187"/>
              <a:gd name="connsiteY82" fmla="*/ 510268 h 994729"/>
              <a:gd name="connsiteX83" fmla="*/ 234276 w 1355187"/>
              <a:gd name="connsiteY83" fmla="*/ 395888 h 994729"/>
              <a:gd name="connsiteX84" fmla="*/ 438955 w 1355187"/>
              <a:gd name="connsiteY84" fmla="*/ 226309 h 994729"/>
              <a:gd name="connsiteX85" fmla="*/ 992666 w 1355187"/>
              <a:gd name="connsiteY85" fmla="*/ 9445 h 994729"/>
              <a:gd name="connsiteX86" fmla="*/ 1061550 w 1355187"/>
              <a:gd name="connsiteY86" fmla="*/ 239 h 994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55187" h="994729">
                <a:moveTo>
                  <a:pt x="254910" y="441150"/>
                </a:moveTo>
                <a:cubicBezTo>
                  <a:pt x="242160" y="441032"/>
                  <a:pt x="234094" y="441794"/>
                  <a:pt x="234094" y="441794"/>
                </a:cubicBezTo>
                <a:cubicBezTo>
                  <a:pt x="176058" y="450360"/>
                  <a:pt x="138048" y="473512"/>
                  <a:pt x="106275" y="512597"/>
                </a:cubicBezTo>
                <a:cubicBezTo>
                  <a:pt x="86595" y="536803"/>
                  <a:pt x="71137" y="567977"/>
                  <a:pt x="67027" y="600440"/>
                </a:cubicBezTo>
                <a:cubicBezTo>
                  <a:pt x="59388" y="660605"/>
                  <a:pt x="72683" y="727824"/>
                  <a:pt x="131028" y="756942"/>
                </a:cubicBezTo>
                <a:cubicBezTo>
                  <a:pt x="186207" y="784496"/>
                  <a:pt x="253609" y="785496"/>
                  <a:pt x="305207" y="747230"/>
                </a:cubicBezTo>
                <a:cubicBezTo>
                  <a:pt x="352512" y="712147"/>
                  <a:pt x="362714" y="646982"/>
                  <a:pt x="349383" y="586200"/>
                </a:cubicBezTo>
                <a:cubicBezTo>
                  <a:pt x="340835" y="547297"/>
                  <a:pt x="303697" y="515616"/>
                  <a:pt x="261738" y="511342"/>
                </a:cubicBezTo>
                <a:cubicBezTo>
                  <a:pt x="218289" y="506940"/>
                  <a:pt x="186061" y="524183"/>
                  <a:pt x="164564" y="563011"/>
                </a:cubicBezTo>
                <a:cubicBezTo>
                  <a:pt x="149924" y="589419"/>
                  <a:pt x="144559" y="632596"/>
                  <a:pt x="165819" y="655112"/>
                </a:cubicBezTo>
                <a:cubicBezTo>
                  <a:pt x="180570" y="670752"/>
                  <a:pt x="208032" y="682610"/>
                  <a:pt x="230802" y="669317"/>
                </a:cubicBezTo>
                <a:cubicBezTo>
                  <a:pt x="242078" y="662732"/>
                  <a:pt x="254463" y="631924"/>
                  <a:pt x="210924" y="618447"/>
                </a:cubicBezTo>
                <a:cubicBezTo>
                  <a:pt x="192555" y="612754"/>
                  <a:pt x="198701" y="571142"/>
                  <a:pt x="238805" y="557046"/>
                </a:cubicBezTo>
                <a:cubicBezTo>
                  <a:pt x="261811" y="548953"/>
                  <a:pt x="287273" y="566576"/>
                  <a:pt x="293948" y="585236"/>
                </a:cubicBezTo>
                <a:cubicBezTo>
                  <a:pt x="308227" y="625157"/>
                  <a:pt x="309989" y="674245"/>
                  <a:pt x="272324" y="703345"/>
                </a:cubicBezTo>
                <a:cubicBezTo>
                  <a:pt x="237441" y="730298"/>
                  <a:pt x="172621" y="727079"/>
                  <a:pt x="141685" y="702090"/>
                </a:cubicBezTo>
                <a:cubicBezTo>
                  <a:pt x="94380" y="663877"/>
                  <a:pt x="95944" y="598076"/>
                  <a:pt x="126025" y="548261"/>
                </a:cubicBezTo>
                <a:cubicBezTo>
                  <a:pt x="154526" y="508722"/>
                  <a:pt x="184297" y="484042"/>
                  <a:pt x="237859" y="475276"/>
                </a:cubicBezTo>
                <a:cubicBezTo>
                  <a:pt x="284219" y="469329"/>
                  <a:pt x="338071" y="486734"/>
                  <a:pt x="369443" y="533240"/>
                </a:cubicBezTo>
                <a:cubicBezTo>
                  <a:pt x="404527" y="585236"/>
                  <a:pt x="408875" y="620464"/>
                  <a:pt x="402617" y="670317"/>
                </a:cubicBezTo>
                <a:cubicBezTo>
                  <a:pt x="450613" y="608989"/>
                  <a:pt x="450795" y="599331"/>
                  <a:pt x="404782" y="510232"/>
                </a:cubicBezTo>
                <a:cubicBezTo>
                  <a:pt x="373559" y="449764"/>
                  <a:pt x="293159" y="441502"/>
                  <a:pt x="254910" y="441150"/>
                </a:cubicBezTo>
                <a:close/>
                <a:moveTo>
                  <a:pt x="1150427" y="390283"/>
                </a:moveTo>
                <a:cubicBezTo>
                  <a:pt x="1131389" y="391428"/>
                  <a:pt x="1110261" y="395930"/>
                  <a:pt x="1086567" y="404437"/>
                </a:cubicBezTo>
                <a:cubicBezTo>
                  <a:pt x="915097" y="466001"/>
                  <a:pt x="575269" y="585928"/>
                  <a:pt x="575269" y="585928"/>
                </a:cubicBezTo>
                <a:cubicBezTo>
                  <a:pt x="539894" y="597712"/>
                  <a:pt x="470728" y="620464"/>
                  <a:pt x="436136" y="663005"/>
                </a:cubicBezTo>
                <a:cubicBezTo>
                  <a:pt x="414711" y="689358"/>
                  <a:pt x="397888" y="723295"/>
                  <a:pt x="393415" y="758634"/>
                </a:cubicBezTo>
                <a:cubicBezTo>
                  <a:pt x="385103" y="824125"/>
                  <a:pt x="399580" y="897294"/>
                  <a:pt x="463090" y="928992"/>
                </a:cubicBezTo>
                <a:cubicBezTo>
                  <a:pt x="523144" y="958984"/>
                  <a:pt x="596529" y="960076"/>
                  <a:pt x="652692" y="918426"/>
                </a:cubicBezTo>
                <a:cubicBezTo>
                  <a:pt x="704181" y="880234"/>
                  <a:pt x="715292" y="809303"/>
                  <a:pt x="700778" y="743137"/>
                </a:cubicBezTo>
                <a:cubicBezTo>
                  <a:pt x="691485" y="700797"/>
                  <a:pt x="651036" y="666297"/>
                  <a:pt x="605368" y="661659"/>
                </a:cubicBezTo>
                <a:cubicBezTo>
                  <a:pt x="558081" y="656857"/>
                  <a:pt x="522999" y="675645"/>
                  <a:pt x="499591" y="717894"/>
                </a:cubicBezTo>
                <a:cubicBezTo>
                  <a:pt x="483659" y="746647"/>
                  <a:pt x="477821" y="793643"/>
                  <a:pt x="500955" y="818160"/>
                </a:cubicBezTo>
                <a:cubicBezTo>
                  <a:pt x="517015" y="835184"/>
                  <a:pt x="546897" y="848096"/>
                  <a:pt x="571704" y="833638"/>
                </a:cubicBezTo>
                <a:cubicBezTo>
                  <a:pt x="583980" y="826472"/>
                  <a:pt x="597476" y="792934"/>
                  <a:pt x="550060" y="778275"/>
                </a:cubicBezTo>
                <a:cubicBezTo>
                  <a:pt x="530055" y="772092"/>
                  <a:pt x="536767" y="726788"/>
                  <a:pt x="580416" y="711437"/>
                </a:cubicBezTo>
                <a:cubicBezTo>
                  <a:pt x="605460" y="702635"/>
                  <a:pt x="633177" y="721823"/>
                  <a:pt x="640433" y="742137"/>
                </a:cubicBezTo>
                <a:cubicBezTo>
                  <a:pt x="655966" y="785586"/>
                  <a:pt x="657894" y="839039"/>
                  <a:pt x="616899" y="870703"/>
                </a:cubicBezTo>
                <a:cubicBezTo>
                  <a:pt x="578925" y="900039"/>
                  <a:pt x="508358" y="896547"/>
                  <a:pt x="474694" y="869339"/>
                </a:cubicBezTo>
                <a:cubicBezTo>
                  <a:pt x="423205" y="827744"/>
                  <a:pt x="424914" y="756124"/>
                  <a:pt x="457651" y="701906"/>
                </a:cubicBezTo>
                <a:cubicBezTo>
                  <a:pt x="488679" y="658876"/>
                  <a:pt x="521071" y="631995"/>
                  <a:pt x="579396" y="622447"/>
                </a:cubicBezTo>
                <a:cubicBezTo>
                  <a:pt x="629866" y="615973"/>
                  <a:pt x="688466" y="634924"/>
                  <a:pt x="722622" y="685538"/>
                </a:cubicBezTo>
                <a:cubicBezTo>
                  <a:pt x="760814" y="742156"/>
                  <a:pt x="788096" y="821489"/>
                  <a:pt x="725349" y="902421"/>
                </a:cubicBezTo>
                <a:cubicBezTo>
                  <a:pt x="883797" y="832400"/>
                  <a:pt x="1012799" y="778694"/>
                  <a:pt x="1107281" y="735099"/>
                </a:cubicBezTo>
                <a:cubicBezTo>
                  <a:pt x="1187342" y="698161"/>
                  <a:pt x="1260746" y="665006"/>
                  <a:pt x="1276423" y="648710"/>
                </a:cubicBezTo>
                <a:cubicBezTo>
                  <a:pt x="1324983" y="598148"/>
                  <a:pt x="1318945" y="502921"/>
                  <a:pt x="1278205" y="453160"/>
                </a:cubicBezTo>
                <a:cubicBezTo>
                  <a:pt x="1245851" y="413631"/>
                  <a:pt x="1207542" y="386848"/>
                  <a:pt x="1150427" y="390283"/>
                </a:cubicBezTo>
                <a:close/>
                <a:moveTo>
                  <a:pt x="1043008" y="47851"/>
                </a:moveTo>
                <a:cubicBezTo>
                  <a:pt x="1023999" y="46673"/>
                  <a:pt x="1004061" y="48699"/>
                  <a:pt x="983791" y="54878"/>
                </a:cubicBezTo>
                <a:cubicBezTo>
                  <a:pt x="837093" y="99619"/>
                  <a:pt x="552934" y="231567"/>
                  <a:pt x="552934" y="231567"/>
                </a:cubicBezTo>
                <a:cubicBezTo>
                  <a:pt x="522707" y="240025"/>
                  <a:pt x="463617" y="256338"/>
                  <a:pt x="432790" y="290676"/>
                </a:cubicBezTo>
                <a:cubicBezTo>
                  <a:pt x="413694" y="311956"/>
                  <a:pt x="398161" y="339799"/>
                  <a:pt x="392941" y="369337"/>
                </a:cubicBezTo>
                <a:cubicBezTo>
                  <a:pt x="383265" y="424062"/>
                  <a:pt x="392451" y="486171"/>
                  <a:pt x="444557" y="515435"/>
                </a:cubicBezTo>
                <a:cubicBezTo>
                  <a:pt x="493827" y="543096"/>
                  <a:pt x="555481" y="547026"/>
                  <a:pt x="604423" y="514306"/>
                </a:cubicBezTo>
                <a:cubicBezTo>
                  <a:pt x="649291" y="484297"/>
                  <a:pt x="661530" y="425116"/>
                  <a:pt x="652019" y="368881"/>
                </a:cubicBezTo>
                <a:cubicBezTo>
                  <a:pt x="645926" y="332888"/>
                  <a:pt x="613352" y="302224"/>
                  <a:pt x="575124" y="296459"/>
                </a:cubicBezTo>
                <a:cubicBezTo>
                  <a:pt x="535548" y="290494"/>
                  <a:pt x="505285" y="304844"/>
                  <a:pt x="483877" y="339418"/>
                </a:cubicBezTo>
                <a:cubicBezTo>
                  <a:pt x="469310" y="362952"/>
                  <a:pt x="462472" y="402219"/>
                  <a:pt x="480932" y="423771"/>
                </a:cubicBezTo>
                <a:cubicBezTo>
                  <a:pt x="493735" y="438738"/>
                  <a:pt x="518343" y="450815"/>
                  <a:pt x="539785" y="439666"/>
                </a:cubicBezTo>
                <a:cubicBezTo>
                  <a:pt x="550407" y="434155"/>
                  <a:pt x="563120" y="406492"/>
                  <a:pt x="523853" y="392216"/>
                </a:cubicBezTo>
                <a:cubicBezTo>
                  <a:pt x="507285" y="386196"/>
                  <a:pt x="514779" y="348366"/>
                  <a:pt x="552116" y="337253"/>
                </a:cubicBezTo>
                <a:cubicBezTo>
                  <a:pt x="573524" y="330871"/>
                  <a:pt x="596056" y="348147"/>
                  <a:pt x="601331" y="365516"/>
                </a:cubicBezTo>
                <a:cubicBezTo>
                  <a:pt x="612626" y="402691"/>
                  <a:pt x="612062" y="447705"/>
                  <a:pt x="576287" y="472658"/>
                </a:cubicBezTo>
                <a:cubicBezTo>
                  <a:pt x="543151" y="495774"/>
                  <a:pt x="483969" y="489936"/>
                  <a:pt x="456779" y="465691"/>
                </a:cubicBezTo>
                <a:cubicBezTo>
                  <a:pt x="415184" y="428608"/>
                  <a:pt x="419549" y="368463"/>
                  <a:pt x="449286" y="324213"/>
                </a:cubicBezTo>
                <a:cubicBezTo>
                  <a:pt x="477148" y="289293"/>
                  <a:pt x="505484" y="268033"/>
                  <a:pt x="554898" y="262377"/>
                </a:cubicBezTo>
                <a:cubicBezTo>
                  <a:pt x="597602" y="258993"/>
                  <a:pt x="646108" y="277326"/>
                  <a:pt x="672752" y="321285"/>
                </a:cubicBezTo>
                <a:cubicBezTo>
                  <a:pt x="702543" y="370446"/>
                  <a:pt x="722239" y="438284"/>
                  <a:pt x="666169" y="503758"/>
                </a:cubicBezTo>
                <a:cubicBezTo>
                  <a:pt x="802264" y="451361"/>
                  <a:pt x="912933" y="411476"/>
                  <a:pt x="994158" y="378685"/>
                </a:cubicBezTo>
                <a:cubicBezTo>
                  <a:pt x="1062997" y="350895"/>
                  <a:pt x="1126070" y="326033"/>
                  <a:pt x="1139911" y="312956"/>
                </a:cubicBezTo>
                <a:cubicBezTo>
                  <a:pt x="1182851" y="272543"/>
                  <a:pt x="1210913" y="174951"/>
                  <a:pt x="1172938" y="119279"/>
                </a:cubicBezTo>
                <a:cubicBezTo>
                  <a:pt x="1148713" y="83746"/>
                  <a:pt x="1100037" y="51384"/>
                  <a:pt x="1043008" y="47851"/>
                </a:cubicBezTo>
                <a:close/>
                <a:moveTo>
                  <a:pt x="1061550" y="239"/>
                </a:moveTo>
                <a:cubicBezTo>
                  <a:pt x="1127195" y="3611"/>
                  <a:pt x="1181587" y="42306"/>
                  <a:pt x="1210913" y="94616"/>
                </a:cubicBezTo>
                <a:cubicBezTo>
                  <a:pt x="1251071" y="166238"/>
                  <a:pt x="1242395" y="284619"/>
                  <a:pt x="1172719" y="334033"/>
                </a:cubicBezTo>
                <a:cubicBezTo>
                  <a:pt x="1143730" y="355458"/>
                  <a:pt x="1257290" y="350402"/>
                  <a:pt x="1301849" y="410002"/>
                </a:cubicBezTo>
                <a:cubicBezTo>
                  <a:pt x="1378745" y="512851"/>
                  <a:pt x="1373635" y="605787"/>
                  <a:pt x="1279116" y="692340"/>
                </a:cubicBezTo>
                <a:cubicBezTo>
                  <a:pt x="1105099" y="786678"/>
                  <a:pt x="942652" y="859663"/>
                  <a:pt x="714401" y="950708"/>
                </a:cubicBezTo>
                <a:cubicBezTo>
                  <a:pt x="687356" y="961494"/>
                  <a:pt x="647745" y="982809"/>
                  <a:pt x="618918" y="988647"/>
                </a:cubicBezTo>
                <a:cubicBezTo>
                  <a:pt x="532784" y="1006106"/>
                  <a:pt x="414476" y="988356"/>
                  <a:pt x="377937" y="904222"/>
                </a:cubicBezTo>
                <a:cubicBezTo>
                  <a:pt x="338835" y="814194"/>
                  <a:pt x="312262" y="824307"/>
                  <a:pt x="228383" y="838748"/>
                </a:cubicBezTo>
                <a:cubicBezTo>
                  <a:pt x="152524" y="851806"/>
                  <a:pt x="66771" y="809740"/>
                  <a:pt x="26831" y="736027"/>
                </a:cubicBezTo>
                <a:cubicBezTo>
                  <a:pt x="-13890" y="660894"/>
                  <a:pt x="-5959" y="581763"/>
                  <a:pt x="35107" y="510268"/>
                </a:cubicBezTo>
                <a:cubicBezTo>
                  <a:pt x="53985" y="477403"/>
                  <a:pt x="100364" y="403654"/>
                  <a:pt x="234276" y="395888"/>
                </a:cubicBezTo>
                <a:cubicBezTo>
                  <a:pt x="438955" y="383994"/>
                  <a:pt x="329832" y="273179"/>
                  <a:pt x="438955" y="226309"/>
                </a:cubicBezTo>
                <a:cubicBezTo>
                  <a:pt x="608007" y="153706"/>
                  <a:pt x="836819" y="58606"/>
                  <a:pt x="992666" y="9445"/>
                </a:cubicBezTo>
                <a:cubicBezTo>
                  <a:pt x="1016536" y="1916"/>
                  <a:pt x="1039668" y="-885"/>
                  <a:pt x="1061550" y="239"/>
                </a:cubicBezTo>
                <a:close/>
              </a:path>
            </a:pathLst>
          </a:custGeom>
          <a:solidFill>
            <a:schemeClr val="accent4"/>
          </a:solidFill>
          <a:ln w="10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8EF5E18-5C60-4574-BB34-9769567634E3}"/>
              </a:ext>
            </a:extLst>
          </p:cNvPr>
          <p:cNvSpPr/>
          <p:nvPr/>
        </p:nvSpPr>
        <p:spPr>
          <a:xfrm>
            <a:off x="4355293" y="1412102"/>
            <a:ext cx="645752" cy="596030"/>
          </a:xfrm>
          <a:custGeom>
            <a:avLst/>
            <a:gdLst>
              <a:gd name="connsiteX0" fmla="*/ 447198 w 894398"/>
              <a:gd name="connsiteY0" fmla="*/ 429577 h 825531"/>
              <a:gd name="connsiteX1" fmla="*/ 471582 w 894398"/>
              <a:gd name="connsiteY1" fmla="*/ 453961 h 825531"/>
              <a:gd name="connsiteX2" fmla="*/ 471582 w 894398"/>
              <a:gd name="connsiteY2" fmla="*/ 504253 h 825531"/>
              <a:gd name="connsiteX3" fmla="*/ 894398 w 894398"/>
              <a:gd name="connsiteY3" fmla="*/ 504253 h 825531"/>
              <a:gd name="connsiteX4" fmla="*/ 715733 w 894398"/>
              <a:gd name="connsiteY4" fmla="*/ 710303 h 825531"/>
              <a:gd name="connsiteX5" fmla="*/ 680561 w 894398"/>
              <a:gd name="connsiteY5" fmla="*/ 729842 h 825531"/>
              <a:gd name="connsiteX6" fmla="*/ 680561 w 894398"/>
              <a:gd name="connsiteY6" fmla="*/ 804100 h 825531"/>
              <a:gd name="connsiteX7" fmla="*/ 659129 w 894398"/>
              <a:gd name="connsiteY7" fmla="*/ 825531 h 825531"/>
              <a:gd name="connsiteX8" fmla="*/ 637698 w 894398"/>
              <a:gd name="connsiteY8" fmla="*/ 804100 h 825531"/>
              <a:gd name="connsiteX9" fmla="*/ 637698 w 894398"/>
              <a:gd name="connsiteY9" fmla="*/ 750630 h 825531"/>
              <a:gd name="connsiteX10" fmla="*/ 589646 w 894398"/>
              <a:gd name="connsiteY10" fmla="*/ 768983 h 825531"/>
              <a:gd name="connsiteX11" fmla="*/ 447199 w 894398"/>
              <a:gd name="connsiteY11" fmla="*/ 789908 h 825531"/>
              <a:gd name="connsiteX12" fmla="*/ 304752 w 894398"/>
              <a:gd name="connsiteY12" fmla="*/ 768996 h 825531"/>
              <a:gd name="connsiteX13" fmla="*/ 256699 w 894398"/>
              <a:gd name="connsiteY13" fmla="*/ 750652 h 825531"/>
              <a:gd name="connsiteX14" fmla="*/ 256699 w 894398"/>
              <a:gd name="connsiteY14" fmla="*/ 804100 h 825531"/>
              <a:gd name="connsiteX15" fmla="*/ 235267 w 894398"/>
              <a:gd name="connsiteY15" fmla="*/ 825531 h 825531"/>
              <a:gd name="connsiteX16" fmla="*/ 213836 w 894398"/>
              <a:gd name="connsiteY16" fmla="*/ 804100 h 825531"/>
              <a:gd name="connsiteX17" fmla="*/ 213836 w 894398"/>
              <a:gd name="connsiteY17" fmla="*/ 729871 h 825531"/>
              <a:gd name="connsiteX18" fmla="*/ 178665 w 894398"/>
              <a:gd name="connsiteY18" fmla="*/ 710339 h 825531"/>
              <a:gd name="connsiteX19" fmla="*/ 0 w 894398"/>
              <a:gd name="connsiteY19" fmla="*/ 504253 h 825531"/>
              <a:gd name="connsiteX20" fmla="*/ 422814 w 894398"/>
              <a:gd name="connsiteY20" fmla="*/ 504253 h 825531"/>
              <a:gd name="connsiteX21" fmla="*/ 422814 w 894398"/>
              <a:gd name="connsiteY21" fmla="*/ 453961 h 825531"/>
              <a:gd name="connsiteX22" fmla="*/ 447198 w 894398"/>
              <a:gd name="connsiteY22" fmla="*/ 429577 h 825531"/>
              <a:gd name="connsiteX23" fmla="*/ 497109 w 894398"/>
              <a:gd name="connsiteY23" fmla="*/ 256031 h 825531"/>
              <a:gd name="connsiteX24" fmla="*/ 531018 w 894398"/>
              <a:gd name="connsiteY24" fmla="*/ 359663 h 825531"/>
              <a:gd name="connsiteX25" fmla="*/ 484536 w 894398"/>
              <a:gd name="connsiteY25" fmla="*/ 462628 h 825531"/>
              <a:gd name="connsiteX26" fmla="*/ 482822 w 894398"/>
              <a:gd name="connsiteY26" fmla="*/ 350710 h 825531"/>
              <a:gd name="connsiteX27" fmla="*/ 417957 w 894398"/>
              <a:gd name="connsiteY27" fmla="*/ 463200 h 825531"/>
              <a:gd name="connsiteX28" fmla="*/ 402431 w 894398"/>
              <a:gd name="connsiteY28" fmla="*/ 350710 h 825531"/>
              <a:gd name="connsiteX29" fmla="*/ 497109 w 894398"/>
              <a:gd name="connsiteY29" fmla="*/ 256031 h 825531"/>
              <a:gd name="connsiteX30" fmla="*/ 347662 w 894398"/>
              <a:gd name="connsiteY30" fmla="*/ 0 h 825531"/>
              <a:gd name="connsiteX31" fmla="*/ 626078 w 894398"/>
              <a:gd name="connsiteY31" fmla="*/ 199644 h 825531"/>
              <a:gd name="connsiteX32" fmla="*/ 551402 w 894398"/>
              <a:gd name="connsiteY32" fmla="*/ 461391 h 825531"/>
              <a:gd name="connsiteX33" fmla="*/ 474820 w 894398"/>
              <a:gd name="connsiteY33" fmla="*/ 171641 h 825531"/>
              <a:gd name="connsiteX34" fmla="*/ 365569 w 894398"/>
              <a:gd name="connsiteY34" fmla="*/ 463201 h 825531"/>
              <a:gd name="connsiteX35" fmla="*/ 308800 w 894398"/>
              <a:gd name="connsiteY35" fmla="*/ 217170 h 825531"/>
              <a:gd name="connsiteX36" fmla="*/ 347662 w 894398"/>
              <a:gd name="connsiteY36" fmla="*/ 0 h 82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94398" h="825531">
                <a:moveTo>
                  <a:pt x="447198" y="429577"/>
                </a:moveTo>
                <a:cubicBezTo>
                  <a:pt x="460628" y="429577"/>
                  <a:pt x="471582" y="440531"/>
                  <a:pt x="471582" y="453961"/>
                </a:cubicBezTo>
                <a:lnTo>
                  <a:pt x="471582" y="504253"/>
                </a:lnTo>
                <a:lnTo>
                  <a:pt x="894398" y="504253"/>
                </a:lnTo>
                <a:cubicBezTo>
                  <a:pt x="855250" y="588550"/>
                  <a:pt x="792981" y="659963"/>
                  <a:pt x="715733" y="710303"/>
                </a:cubicBezTo>
                <a:lnTo>
                  <a:pt x="680561" y="729842"/>
                </a:lnTo>
                <a:lnTo>
                  <a:pt x="680561" y="804100"/>
                </a:lnTo>
                <a:cubicBezTo>
                  <a:pt x="680561" y="815911"/>
                  <a:pt x="670940" y="825531"/>
                  <a:pt x="659129" y="825531"/>
                </a:cubicBezTo>
                <a:cubicBezTo>
                  <a:pt x="647318" y="825531"/>
                  <a:pt x="637698" y="815911"/>
                  <a:pt x="637698" y="804100"/>
                </a:cubicBezTo>
                <a:lnTo>
                  <a:pt x="637698" y="750630"/>
                </a:lnTo>
                <a:lnTo>
                  <a:pt x="589646" y="768983"/>
                </a:lnTo>
                <a:cubicBezTo>
                  <a:pt x="544551" y="782592"/>
                  <a:pt x="496729" y="789908"/>
                  <a:pt x="447199" y="789908"/>
                </a:cubicBezTo>
                <a:cubicBezTo>
                  <a:pt x="397669" y="789908"/>
                  <a:pt x="349847" y="782598"/>
                  <a:pt x="304752" y="768996"/>
                </a:cubicBezTo>
                <a:lnTo>
                  <a:pt x="256699" y="750652"/>
                </a:lnTo>
                <a:lnTo>
                  <a:pt x="256699" y="804100"/>
                </a:lnTo>
                <a:cubicBezTo>
                  <a:pt x="256699" y="815911"/>
                  <a:pt x="247078" y="825531"/>
                  <a:pt x="235267" y="825531"/>
                </a:cubicBezTo>
                <a:cubicBezTo>
                  <a:pt x="223456" y="825531"/>
                  <a:pt x="213836" y="815911"/>
                  <a:pt x="213836" y="804100"/>
                </a:cubicBezTo>
                <a:lnTo>
                  <a:pt x="213836" y="729871"/>
                </a:lnTo>
                <a:lnTo>
                  <a:pt x="178665" y="710339"/>
                </a:lnTo>
                <a:cubicBezTo>
                  <a:pt x="101418" y="660011"/>
                  <a:pt x="39148" y="588597"/>
                  <a:pt x="0" y="504253"/>
                </a:cubicBezTo>
                <a:lnTo>
                  <a:pt x="422814" y="504253"/>
                </a:lnTo>
                <a:lnTo>
                  <a:pt x="422814" y="453961"/>
                </a:lnTo>
                <a:cubicBezTo>
                  <a:pt x="422814" y="440531"/>
                  <a:pt x="433768" y="429577"/>
                  <a:pt x="447198" y="429577"/>
                </a:cubicBezTo>
                <a:close/>
                <a:moveTo>
                  <a:pt x="497109" y="256031"/>
                </a:moveTo>
                <a:cubicBezTo>
                  <a:pt x="523875" y="277462"/>
                  <a:pt x="529971" y="318515"/>
                  <a:pt x="531018" y="359663"/>
                </a:cubicBezTo>
                <a:cubicBezTo>
                  <a:pt x="531971" y="394906"/>
                  <a:pt x="514064" y="430624"/>
                  <a:pt x="484536" y="462628"/>
                </a:cubicBezTo>
                <a:cubicBezTo>
                  <a:pt x="490442" y="420528"/>
                  <a:pt x="513111" y="391858"/>
                  <a:pt x="482822" y="350710"/>
                </a:cubicBezTo>
                <a:cubicBezTo>
                  <a:pt x="459295" y="386809"/>
                  <a:pt x="383476" y="406431"/>
                  <a:pt x="417957" y="463200"/>
                </a:cubicBezTo>
                <a:cubicBezTo>
                  <a:pt x="372999" y="443388"/>
                  <a:pt x="369665" y="387952"/>
                  <a:pt x="402431" y="350710"/>
                </a:cubicBezTo>
                <a:cubicBezTo>
                  <a:pt x="422910" y="327373"/>
                  <a:pt x="516255" y="289654"/>
                  <a:pt x="497109" y="256031"/>
                </a:cubicBezTo>
                <a:close/>
                <a:moveTo>
                  <a:pt x="347662" y="0"/>
                </a:moveTo>
                <a:cubicBezTo>
                  <a:pt x="482726" y="28766"/>
                  <a:pt x="580167" y="82677"/>
                  <a:pt x="626078" y="199644"/>
                </a:cubicBezTo>
                <a:cubicBezTo>
                  <a:pt x="661891" y="291084"/>
                  <a:pt x="633793" y="372237"/>
                  <a:pt x="551402" y="461391"/>
                </a:cubicBezTo>
                <a:cubicBezTo>
                  <a:pt x="567975" y="343948"/>
                  <a:pt x="593216" y="244412"/>
                  <a:pt x="474820" y="171641"/>
                </a:cubicBezTo>
                <a:cubicBezTo>
                  <a:pt x="483107" y="292608"/>
                  <a:pt x="269462" y="304800"/>
                  <a:pt x="365569" y="463201"/>
                </a:cubicBezTo>
                <a:cubicBezTo>
                  <a:pt x="240124" y="407956"/>
                  <a:pt x="217455" y="321088"/>
                  <a:pt x="308800" y="217170"/>
                </a:cubicBezTo>
                <a:cubicBezTo>
                  <a:pt x="365855" y="152305"/>
                  <a:pt x="401002" y="93917"/>
                  <a:pt x="347662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95EE081-0DCD-4F9D-A7D1-45D3387436FE}"/>
              </a:ext>
            </a:extLst>
          </p:cNvPr>
          <p:cNvGrpSpPr/>
          <p:nvPr/>
        </p:nvGrpSpPr>
        <p:grpSpPr>
          <a:xfrm>
            <a:off x="3770625" y="2665604"/>
            <a:ext cx="2395841" cy="3796408"/>
            <a:chOff x="4465364" y="1415672"/>
            <a:chExt cx="3118207" cy="494105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8F79BAE-095A-4D6F-8747-D60D3EACF64D}"/>
                </a:ext>
              </a:extLst>
            </p:cNvPr>
            <p:cNvSpPr/>
            <p:nvPr/>
          </p:nvSpPr>
          <p:spPr>
            <a:xfrm>
              <a:off x="4465364" y="3425070"/>
              <a:ext cx="1958914" cy="2227419"/>
            </a:xfrm>
            <a:custGeom>
              <a:avLst/>
              <a:gdLst>
                <a:gd name="connsiteX0" fmla="*/ 1279576 w 1958914"/>
                <a:gd name="connsiteY0" fmla="*/ 1787494 h 2227419"/>
                <a:gd name="connsiteX1" fmla="*/ 1410720 w 1958914"/>
                <a:gd name="connsiteY1" fmla="*/ 1823692 h 2227419"/>
                <a:gd name="connsiteX2" fmla="*/ 1374401 w 1958914"/>
                <a:gd name="connsiteY2" fmla="*/ 1818666 h 2227419"/>
                <a:gd name="connsiteX3" fmla="*/ 1167025 w 1958914"/>
                <a:gd name="connsiteY3" fmla="*/ 1824449 h 2227419"/>
                <a:gd name="connsiteX4" fmla="*/ 976673 w 1958914"/>
                <a:gd name="connsiteY4" fmla="*/ 2021178 h 2227419"/>
                <a:gd name="connsiteX5" fmla="*/ 955216 w 1958914"/>
                <a:gd name="connsiteY5" fmla="*/ 2074468 h 2227419"/>
                <a:gd name="connsiteX6" fmla="*/ 942786 w 1958914"/>
                <a:gd name="connsiteY6" fmla="*/ 2095708 h 2227419"/>
                <a:gd name="connsiteX7" fmla="*/ 1122652 w 1958914"/>
                <a:gd name="connsiteY7" fmla="*/ 1820935 h 2227419"/>
                <a:gd name="connsiteX8" fmla="*/ 1279576 w 1958914"/>
                <a:gd name="connsiteY8" fmla="*/ 1787494 h 2227419"/>
                <a:gd name="connsiteX9" fmla="*/ 1260526 w 1958914"/>
                <a:gd name="connsiteY9" fmla="*/ 1745865 h 2227419"/>
                <a:gd name="connsiteX10" fmla="*/ 1175403 w 1958914"/>
                <a:gd name="connsiteY10" fmla="*/ 1749108 h 2227419"/>
                <a:gd name="connsiteX11" fmla="*/ 1076444 w 1958914"/>
                <a:gd name="connsiteY11" fmla="*/ 1793588 h 2227419"/>
                <a:gd name="connsiteX12" fmla="*/ 1052609 w 1958914"/>
                <a:gd name="connsiteY12" fmla="*/ 1808181 h 2227419"/>
                <a:gd name="connsiteX13" fmla="*/ 1007048 w 1958914"/>
                <a:gd name="connsiteY13" fmla="*/ 1839095 h 2227419"/>
                <a:gd name="connsiteX14" fmla="*/ 955379 w 1958914"/>
                <a:gd name="connsiteY14" fmla="*/ 1919787 h 2227419"/>
                <a:gd name="connsiteX15" fmla="*/ 931491 w 1958914"/>
                <a:gd name="connsiteY15" fmla="*/ 1986750 h 2227419"/>
                <a:gd name="connsiteX16" fmla="*/ 921276 w 1958914"/>
                <a:gd name="connsiteY16" fmla="*/ 2034365 h 2227419"/>
                <a:gd name="connsiteX17" fmla="*/ 933545 w 1958914"/>
                <a:gd name="connsiteY17" fmla="*/ 2183858 h 2227419"/>
                <a:gd name="connsiteX18" fmla="*/ 944408 w 1958914"/>
                <a:gd name="connsiteY18" fmla="*/ 2191965 h 2227419"/>
                <a:gd name="connsiteX19" fmla="*/ 955379 w 1958914"/>
                <a:gd name="connsiteY19" fmla="*/ 2184290 h 2227419"/>
                <a:gd name="connsiteX20" fmla="*/ 977539 w 1958914"/>
                <a:gd name="connsiteY20" fmla="*/ 2157699 h 2227419"/>
                <a:gd name="connsiteX21" fmla="*/ 1014236 w 1958914"/>
                <a:gd name="connsiteY21" fmla="*/ 2108733 h 2227419"/>
                <a:gd name="connsiteX22" fmla="*/ 1044502 w 1958914"/>
                <a:gd name="connsiteY22" fmla="*/ 2043067 h 2227419"/>
                <a:gd name="connsiteX23" fmla="*/ 1056068 w 1958914"/>
                <a:gd name="connsiteY23" fmla="*/ 2022097 h 2227419"/>
                <a:gd name="connsiteX24" fmla="*/ 1087901 w 1958914"/>
                <a:gd name="connsiteY24" fmla="*/ 1977616 h 2227419"/>
                <a:gd name="connsiteX25" fmla="*/ 1113303 w 1958914"/>
                <a:gd name="connsiteY25" fmla="*/ 1943945 h 2227419"/>
                <a:gd name="connsiteX26" fmla="*/ 1166377 w 1958914"/>
                <a:gd name="connsiteY26" fmla="*/ 1908166 h 2227419"/>
                <a:gd name="connsiteX27" fmla="*/ 1294305 w 1958914"/>
                <a:gd name="connsiteY27" fmla="*/ 1867848 h 2227419"/>
                <a:gd name="connsiteX28" fmla="*/ 1359593 w 1958914"/>
                <a:gd name="connsiteY28" fmla="*/ 1861633 h 2227419"/>
                <a:gd name="connsiteX29" fmla="*/ 1407424 w 1958914"/>
                <a:gd name="connsiteY29" fmla="*/ 1869577 h 2227419"/>
                <a:gd name="connsiteX30" fmla="*/ 1575130 w 1958914"/>
                <a:gd name="connsiteY30" fmla="*/ 1921786 h 2227419"/>
                <a:gd name="connsiteX31" fmla="*/ 1630420 w 1958914"/>
                <a:gd name="connsiteY31" fmla="*/ 1960538 h 2227419"/>
                <a:gd name="connsiteX32" fmla="*/ 1486332 w 1958914"/>
                <a:gd name="connsiteY32" fmla="*/ 1837906 h 2227419"/>
                <a:gd name="connsiteX33" fmla="*/ 1435366 w 1958914"/>
                <a:gd name="connsiteY33" fmla="*/ 1807316 h 2227419"/>
                <a:gd name="connsiteX34" fmla="*/ 1369808 w 1958914"/>
                <a:gd name="connsiteY34" fmla="*/ 1778617 h 2227419"/>
                <a:gd name="connsiteX35" fmla="*/ 1339974 w 1958914"/>
                <a:gd name="connsiteY35" fmla="*/ 1768457 h 2227419"/>
                <a:gd name="connsiteX36" fmla="*/ 1260526 w 1958914"/>
                <a:gd name="connsiteY36" fmla="*/ 1745865 h 2227419"/>
                <a:gd name="connsiteX37" fmla="*/ 944084 w 1958914"/>
                <a:gd name="connsiteY37" fmla="*/ 1202752 h 2227419"/>
                <a:gd name="connsiteX38" fmla="*/ 1001913 w 1958914"/>
                <a:gd name="connsiteY38" fmla="*/ 1274309 h 2227419"/>
                <a:gd name="connsiteX39" fmla="*/ 944084 w 1958914"/>
                <a:gd name="connsiteY39" fmla="*/ 1202752 h 2227419"/>
                <a:gd name="connsiteX40" fmla="*/ 1036179 w 1958914"/>
                <a:gd name="connsiteY40" fmla="*/ 1063366 h 2227419"/>
                <a:gd name="connsiteX41" fmla="*/ 1096117 w 1958914"/>
                <a:gd name="connsiteY41" fmla="*/ 1120007 h 2227419"/>
                <a:gd name="connsiteX42" fmla="*/ 1036179 w 1958914"/>
                <a:gd name="connsiteY42" fmla="*/ 1063366 h 2227419"/>
                <a:gd name="connsiteX43" fmla="*/ 627858 w 1958914"/>
                <a:gd name="connsiteY43" fmla="*/ 1000023 h 2227419"/>
                <a:gd name="connsiteX44" fmla="*/ 582080 w 1958914"/>
                <a:gd name="connsiteY44" fmla="*/ 1020561 h 2227419"/>
                <a:gd name="connsiteX45" fmla="*/ 472582 w 1958914"/>
                <a:gd name="connsiteY45" fmla="*/ 1253447 h 2227419"/>
                <a:gd name="connsiteX46" fmla="*/ 448099 w 1958914"/>
                <a:gd name="connsiteY46" fmla="*/ 1410020 h 2227419"/>
                <a:gd name="connsiteX47" fmla="*/ 477933 w 1958914"/>
                <a:gd name="connsiteY47" fmla="*/ 1487847 h 2227419"/>
                <a:gd name="connsiteX48" fmla="*/ 474042 w 1958914"/>
                <a:gd name="connsiteY48" fmla="*/ 1341760 h 2227419"/>
                <a:gd name="connsiteX49" fmla="*/ 483338 w 1958914"/>
                <a:gd name="connsiteY49" fmla="*/ 1311385 h 2227419"/>
                <a:gd name="connsiteX50" fmla="*/ 492904 w 1958914"/>
                <a:gd name="connsiteY50" fmla="*/ 1304792 h 2227419"/>
                <a:gd name="connsiteX51" fmla="*/ 497444 w 1958914"/>
                <a:gd name="connsiteY51" fmla="*/ 1317060 h 2227419"/>
                <a:gd name="connsiteX52" fmla="*/ 491661 w 1958914"/>
                <a:gd name="connsiteY52" fmla="*/ 1420721 h 2227419"/>
                <a:gd name="connsiteX53" fmla="*/ 505334 w 1958914"/>
                <a:gd name="connsiteY53" fmla="*/ 1480335 h 2227419"/>
                <a:gd name="connsiteX54" fmla="*/ 550193 w 1958914"/>
                <a:gd name="connsiteY54" fmla="*/ 1487253 h 2227419"/>
                <a:gd name="connsiteX55" fmla="*/ 592836 w 1958914"/>
                <a:gd name="connsiteY55" fmla="*/ 1402724 h 2227419"/>
                <a:gd name="connsiteX56" fmla="*/ 602726 w 1958914"/>
                <a:gd name="connsiteY56" fmla="*/ 1381051 h 2227419"/>
                <a:gd name="connsiteX57" fmla="*/ 611536 w 1958914"/>
                <a:gd name="connsiteY57" fmla="*/ 1383970 h 2227419"/>
                <a:gd name="connsiteX58" fmla="*/ 605266 w 1958914"/>
                <a:gd name="connsiteY58" fmla="*/ 1428774 h 2227419"/>
                <a:gd name="connsiteX59" fmla="*/ 592457 w 1958914"/>
                <a:gd name="connsiteY59" fmla="*/ 1474173 h 2227419"/>
                <a:gd name="connsiteX60" fmla="*/ 642504 w 1958914"/>
                <a:gd name="connsiteY60" fmla="*/ 1346462 h 2227419"/>
                <a:gd name="connsiteX61" fmla="*/ 618562 w 1958914"/>
                <a:gd name="connsiteY61" fmla="*/ 1083363 h 2227419"/>
                <a:gd name="connsiteX62" fmla="*/ 627858 w 1958914"/>
                <a:gd name="connsiteY62" fmla="*/ 1000023 h 2227419"/>
                <a:gd name="connsiteX63" fmla="*/ 654611 w 1958914"/>
                <a:gd name="connsiteY63" fmla="*/ 982351 h 2227419"/>
                <a:gd name="connsiteX64" fmla="*/ 642234 w 1958914"/>
                <a:gd name="connsiteY64" fmla="*/ 1084228 h 2227419"/>
                <a:gd name="connsiteX65" fmla="*/ 661367 w 1958914"/>
                <a:gd name="connsiteY65" fmla="*/ 1335112 h 2227419"/>
                <a:gd name="connsiteX66" fmla="*/ 701199 w 1958914"/>
                <a:gd name="connsiteY66" fmla="*/ 1421856 h 2227419"/>
                <a:gd name="connsiteX67" fmla="*/ 708171 w 1958914"/>
                <a:gd name="connsiteY67" fmla="*/ 1418776 h 2227419"/>
                <a:gd name="connsiteX68" fmla="*/ 681634 w 1958914"/>
                <a:gd name="connsiteY68" fmla="*/ 1343111 h 2227419"/>
                <a:gd name="connsiteX69" fmla="*/ 688174 w 1958914"/>
                <a:gd name="connsiteY69" fmla="*/ 1340084 h 2227419"/>
                <a:gd name="connsiteX70" fmla="*/ 711684 w 1958914"/>
                <a:gd name="connsiteY70" fmla="*/ 1378835 h 2227419"/>
                <a:gd name="connsiteX71" fmla="*/ 743679 w 1958914"/>
                <a:gd name="connsiteY71" fmla="*/ 1425856 h 2227419"/>
                <a:gd name="connsiteX72" fmla="*/ 785728 w 1958914"/>
                <a:gd name="connsiteY72" fmla="*/ 1435854 h 2227419"/>
                <a:gd name="connsiteX73" fmla="*/ 800915 w 1958914"/>
                <a:gd name="connsiteY73" fmla="*/ 1404940 h 2227419"/>
                <a:gd name="connsiteX74" fmla="*/ 791348 w 1958914"/>
                <a:gd name="connsiteY74" fmla="*/ 1329329 h 2227419"/>
                <a:gd name="connsiteX75" fmla="*/ 789619 w 1958914"/>
                <a:gd name="connsiteY75" fmla="*/ 1303819 h 2227419"/>
                <a:gd name="connsiteX76" fmla="*/ 801077 w 1958914"/>
                <a:gd name="connsiteY76" fmla="*/ 1301765 h 2227419"/>
                <a:gd name="connsiteX77" fmla="*/ 826695 w 1958914"/>
                <a:gd name="connsiteY77" fmla="*/ 1384997 h 2227419"/>
                <a:gd name="connsiteX78" fmla="*/ 820209 w 1958914"/>
                <a:gd name="connsiteY78" fmla="*/ 1305494 h 2227419"/>
                <a:gd name="connsiteX79" fmla="*/ 801671 w 1958914"/>
                <a:gd name="connsiteY79" fmla="*/ 1282146 h 2227419"/>
                <a:gd name="connsiteX80" fmla="*/ 682066 w 1958914"/>
                <a:gd name="connsiteY80" fmla="*/ 1016400 h 2227419"/>
                <a:gd name="connsiteX81" fmla="*/ 654611 w 1958914"/>
                <a:gd name="connsiteY81" fmla="*/ 982351 h 2227419"/>
                <a:gd name="connsiteX82" fmla="*/ 543775 w 1958914"/>
                <a:gd name="connsiteY82" fmla="*/ 974750 h 2227419"/>
                <a:gd name="connsiteX83" fmla="*/ 529493 w 1958914"/>
                <a:gd name="connsiteY83" fmla="*/ 986188 h 2227419"/>
                <a:gd name="connsiteX84" fmla="*/ 399079 w 1958914"/>
                <a:gd name="connsiteY84" fmla="*/ 1134870 h 2227419"/>
                <a:gd name="connsiteX85" fmla="*/ 292716 w 1958914"/>
                <a:gd name="connsiteY85" fmla="*/ 1301333 h 2227419"/>
                <a:gd name="connsiteX86" fmla="*/ 283906 w 1958914"/>
                <a:gd name="connsiteY86" fmla="*/ 1391698 h 2227419"/>
                <a:gd name="connsiteX87" fmla="*/ 309146 w 1958914"/>
                <a:gd name="connsiteY87" fmla="*/ 1419694 h 2227419"/>
                <a:gd name="connsiteX88" fmla="*/ 320009 w 1958914"/>
                <a:gd name="connsiteY88" fmla="*/ 1389536 h 2227419"/>
                <a:gd name="connsiteX89" fmla="*/ 366003 w 1958914"/>
                <a:gd name="connsiteY89" fmla="*/ 1248908 h 2227419"/>
                <a:gd name="connsiteX90" fmla="*/ 382054 w 1958914"/>
                <a:gd name="connsiteY90" fmla="*/ 1230046 h 2227419"/>
                <a:gd name="connsiteX91" fmla="*/ 388702 w 1958914"/>
                <a:gd name="connsiteY91" fmla="*/ 1233775 h 2227419"/>
                <a:gd name="connsiteX92" fmla="*/ 381406 w 1958914"/>
                <a:gd name="connsiteY92" fmla="*/ 1260690 h 2227419"/>
                <a:gd name="connsiteX93" fmla="*/ 357842 w 1958914"/>
                <a:gd name="connsiteY93" fmla="*/ 1324356 h 2227419"/>
                <a:gd name="connsiteX94" fmla="*/ 347249 w 1958914"/>
                <a:gd name="connsiteY94" fmla="*/ 1427261 h 2227419"/>
                <a:gd name="connsiteX95" fmla="*/ 366976 w 1958914"/>
                <a:gd name="connsiteY95" fmla="*/ 1458392 h 2227419"/>
                <a:gd name="connsiteX96" fmla="*/ 399566 w 1958914"/>
                <a:gd name="connsiteY96" fmla="*/ 1445042 h 2227419"/>
                <a:gd name="connsiteX97" fmla="*/ 427237 w 1958914"/>
                <a:gd name="connsiteY97" fmla="*/ 1380727 h 2227419"/>
                <a:gd name="connsiteX98" fmla="*/ 451937 w 1958914"/>
                <a:gd name="connsiteY98" fmla="*/ 1245341 h 2227419"/>
                <a:gd name="connsiteX99" fmla="*/ 570244 w 1958914"/>
                <a:gd name="connsiteY99" fmla="*/ 1000997 h 2227419"/>
                <a:gd name="connsiteX100" fmla="*/ 563002 w 1958914"/>
                <a:gd name="connsiteY100" fmla="*/ 976405 h 2227419"/>
                <a:gd name="connsiteX101" fmla="*/ 543775 w 1958914"/>
                <a:gd name="connsiteY101" fmla="*/ 974750 h 2227419"/>
                <a:gd name="connsiteX102" fmla="*/ 736437 w 1958914"/>
                <a:gd name="connsiteY102" fmla="*/ 937384 h 2227419"/>
                <a:gd name="connsiteX103" fmla="*/ 725141 w 1958914"/>
                <a:gd name="connsiteY103" fmla="*/ 950463 h 2227419"/>
                <a:gd name="connsiteX104" fmla="*/ 711900 w 1958914"/>
                <a:gd name="connsiteY104" fmla="*/ 969163 h 2227419"/>
                <a:gd name="connsiteX105" fmla="*/ 701685 w 1958914"/>
                <a:gd name="connsiteY105" fmla="*/ 1002185 h 2227419"/>
                <a:gd name="connsiteX106" fmla="*/ 739031 w 1958914"/>
                <a:gd name="connsiteY106" fmla="*/ 1122061 h 2227419"/>
                <a:gd name="connsiteX107" fmla="*/ 873661 w 1958914"/>
                <a:gd name="connsiteY107" fmla="*/ 1324032 h 2227419"/>
                <a:gd name="connsiteX108" fmla="*/ 907981 w 1958914"/>
                <a:gd name="connsiteY108" fmla="*/ 1347272 h 2227419"/>
                <a:gd name="connsiteX109" fmla="*/ 911440 w 1958914"/>
                <a:gd name="connsiteY109" fmla="*/ 1342192 h 2227419"/>
                <a:gd name="connsiteX110" fmla="*/ 847286 w 1958914"/>
                <a:gd name="connsiteY110" fmla="*/ 1271337 h 2227419"/>
                <a:gd name="connsiteX111" fmla="*/ 805887 w 1958914"/>
                <a:gd name="connsiteY111" fmla="*/ 1188646 h 2227419"/>
                <a:gd name="connsiteX112" fmla="*/ 812859 w 1958914"/>
                <a:gd name="connsiteY112" fmla="*/ 1184917 h 2227419"/>
                <a:gd name="connsiteX113" fmla="*/ 836801 w 1958914"/>
                <a:gd name="connsiteY113" fmla="*/ 1220695 h 2227419"/>
                <a:gd name="connsiteX114" fmla="*/ 915439 w 1958914"/>
                <a:gd name="connsiteY114" fmla="*/ 1315601 h 2227419"/>
                <a:gd name="connsiteX115" fmla="*/ 968837 w 1958914"/>
                <a:gd name="connsiteY115" fmla="*/ 1324140 h 2227419"/>
                <a:gd name="connsiteX116" fmla="*/ 972296 w 1958914"/>
                <a:gd name="connsiteY116" fmla="*/ 1273607 h 2227419"/>
                <a:gd name="connsiteX117" fmla="*/ 931599 w 1958914"/>
                <a:gd name="connsiteY117" fmla="*/ 1208697 h 2227419"/>
                <a:gd name="connsiteX118" fmla="*/ 913602 w 1958914"/>
                <a:gd name="connsiteY118" fmla="*/ 1182214 h 2227419"/>
                <a:gd name="connsiteX119" fmla="*/ 840260 w 1958914"/>
                <a:gd name="connsiteY119" fmla="*/ 1111305 h 2227419"/>
                <a:gd name="connsiteX120" fmla="*/ 745787 w 1958914"/>
                <a:gd name="connsiteY120" fmla="*/ 950463 h 2227419"/>
                <a:gd name="connsiteX121" fmla="*/ 736437 w 1958914"/>
                <a:gd name="connsiteY121" fmla="*/ 937384 h 2227419"/>
                <a:gd name="connsiteX122" fmla="*/ 698172 w 1958914"/>
                <a:gd name="connsiteY122" fmla="*/ 916954 h 2227419"/>
                <a:gd name="connsiteX123" fmla="*/ 660826 w 1958914"/>
                <a:gd name="connsiteY123" fmla="*/ 948950 h 2227419"/>
                <a:gd name="connsiteX124" fmla="*/ 671798 w 1958914"/>
                <a:gd name="connsiteY124" fmla="*/ 965758 h 2227419"/>
                <a:gd name="connsiteX125" fmla="*/ 701037 w 1958914"/>
                <a:gd name="connsiteY125" fmla="*/ 952733 h 2227419"/>
                <a:gd name="connsiteX126" fmla="*/ 698172 w 1958914"/>
                <a:gd name="connsiteY126" fmla="*/ 916954 h 2227419"/>
                <a:gd name="connsiteX127" fmla="*/ 785619 w 1958914"/>
                <a:gd name="connsiteY127" fmla="*/ 890093 h 2227419"/>
                <a:gd name="connsiteX128" fmla="*/ 775567 w 1958914"/>
                <a:gd name="connsiteY128" fmla="*/ 913009 h 2227419"/>
                <a:gd name="connsiteX129" fmla="*/ 776378 w 1958914"/>
                <a:gd name="connsiteY129" fmla="*/ 966785 h 2227419"/>
                <a:gd name="connsiteX130" fmla="*/ 863987 w 1958914"/>
                <a:gd name="connsiteY130" fmla="*/ 1102388 h 2227419"/>
                <a:gd name="connsiteX131" fmla="*/ 958514 w 1958914"/>
                <a:gd name="connsiteY131" fmla="*/ 1183403 h 2227419"/>
                <a:gd name="connsiteX132" fmla="*/ 1019803 w 1958914"/>
                <a:gd name="connsiteY132" fmla="*/ 1204427 h 2227419"/>
                <a:gd name="connsiteX133" fmla="*/ 865878 w 1958914"/>
                <a:gd name="connsiteY133" fmla="*/ 1069095 h 2227419"/>
                <a:gd name="connsiteX134" fmla="*/ 907873 w 1958914"/>
                <a:gd name="connsiteY134" fmla="*/ 1102874 h 2227419"/>
                <a:gd name="connsiteX135" fmla="*/ 978728 w 1958914"/>
                <a:gd name="connsiteY135" fmla="*/ 1153407 h 2227419"/>
                <a:gd name="connsiteX136" fmla="*/ 1040827 w 1958914"/>
                <a:gd name="connsiteY136" fmla="*/ 1172594 h 2227419"/>
                <a:gd name="connsiteX137" fmla="*/ 1068769 w 1958914"/>
                <a:gd name="connsiteY137" fmla="*/ 1131843 h 2227419"/>
                <a:gd name="connsiteX138" fmla="*/ 990618 w 1958914"/>
                <a:gd name="connsiteY138" fmla="*/ 1048287 h 2227419"/>
                <a:gd name="connsiteX139" fmla="*/ 876634 w 1958914"/>
                <a:gd name="connsiteY139" fmla="*/ 975000 h 2227419"/>
                <a:gd name="connsiteX140" fmla="*/ 785619 w 1958914"/>
                <a:gd name="connsiteY140" fmla="*/ 890093 h 2227419"/>
                <a:gd name="connsiteX141" fmla="*/ 499930 w 1958914"/>
                <a:gd name="connsiteY141" fmla="*/ 876041 h 2227419"/>
                <a:gd name="connsiteX142" fmla="*/ 482581 w 1958914"/>
                <a:gd name="connsiteY142" fmla="*/ 881338 h 2227419"/>
                <a:gd name="connsiteX143" fmla="*/ 207376 w 1958914"/>
                <a:gd name="connsiteY143" fmla="*/ 1015427 h 2227419"/>
                <a:gd name="connsiteX144" fmla="*/ 105391 w 1958914"/>
                <a:gd name="connsiteY144" fmla="*/ 1104279 h 2227419"/>
                <a:gd name="connsiteX145" fmla="*/ 81934 w 1958914"/>
                <a:gd name="connsiteY145" fmla="*/ 1147462 h 2227419"/>
                <a:gd name="connsiteX146" fmla="*/ 87609 w 1958914"/>
                <a:gd name="connsiteY146" fmla="*/ 1151246 h 2227419"/>
                <a:gd name="connsiteX147" fmla="*/ 104472 w 1958914"/>
                <a:gd name="connsiteY147" fmla="*/ 1136221 h 2227419"/>
                <a:gd name="connsiteX148" fmla="*/ 255207 w 1958914"/>
                <a:gd name="connsiteY148" fmla="*/ 1029317 h 2227419"/>
                <a:gd name="connsiteX149" fmla="*/ 283420 w 1958914"/>
                <a:gd name="connsiteY149" fmla="*/ 1019805 h 2227419"/>
                <a:gd name="connsiteX150" fmla="*/ 286554 w 1958914"/>
                <a:gd name="connsiteY150" fmla="*/ 1027317 h 2227419"/>
                <a:gd name="connsiteX151" fmla="*/ 265368 w 1958914"/>
                <a:gd name="connsiteY151" fmla="*/ 1043261 h 2227419"/>
                <a:gd name="connsiteX152" fmla="*/ 137981 w 1958914"/>
                <a:gd name="connsiteY152" fmla="*/ 1139518 h 2227419"/>
                <a:gd name="connsiteX153" fmla="*/ 102580 w 1958914"/>
                <a:gd name="connsiteY153" fmla="*/ 1178863 h 2227419"/>
                <a:gd name="connsiteX154" fmla="*/ 117443 w 1958914"/>
                <a:gd name="connsiteY154" fmla="*/ 1234694 h 2227419"/>
                <a:gd name="connsiteX155" fmla="*/ 174570 w 1958914"/>
                <a:gd name="connsiteY155" fmla="*/ 1241990 h 2227419"/>
                <a:gd name="connsiteX156" fmla="*/ 268611 w 1958914"/>
                <a:gd name="connsiteY156" fmla="*/ 1197672 h 2227419"/>
                <a:gd name="connsiteX157" fmla="*/ 298823 w 1958914"/>
                <a:gd name="connsiteY157" fmla="*/ 1189781 h 2227419"/>
                <a:gd name="connsiteX158" fmla="*/ 278718 w 1958914"/>
                <a:gd name="connsiteY158" fmla="*/ 1214534 h 2227419"/>
                <a:gd name="connsiteX159" fmla="*/ 173651 w 1958914"/>
                <a:gd name="connsiteY159" fmla="*/ 1271283 h 2227419"/>
                <a:gd name="connsiteX160" fmla="*/ 298661 w 1958914"/>
                <a:gd name="connsiteY160" fmla="*/ 1235936 h 2227419"/>
                <a:gd name="connsiteX161" fmla="*/ 495930 w 1958914"/>
                <a:gd name="connsiteY161" fmla="*/ 982188 h 2227419"/>
                <a:gd name="connsiteX162" fmla="*/ 504254 w 1958914"/>
                <a:gd name="connsiteY162" fmla="*/ 879284 h 2227419"/>
                <a:gd name="connsiteX163" fmla="*/ 499930 w 1958914"/>
                <a:gd name="connsiteY163" fmla="*/ 876041 h 2227419"/>
                <a:gd name="connsiteX164" fmla="*/ 543437 w 1958914"/>
                <a:gd name="connsiteY164" fmla="*/ 832479 h 2227419"/>
                <a:gd name="connsiteX165" fmla="*/ 577541 w 1958914"/>
                <a:gd name="connsiteY165" fmla="*/ 840316 h 2227419"/>
                <a:gd name="connsiteX166" fmla="*/ 570028 w 1958914"/>
                <a:gd name="connsiteY166" fmla="*/ 865286 h 2227419"/>
                <a:gd name="connsiteX167" fmla="*/ 592133 w 1958914"/>
                <a:gd name="connsiteY167" fmla="*/ 865286 h 2227419"/>
                <a:gd name="connsiteX168" fmla="*/ 576514 w 1958914"/>
                <a:gd name="connsiteY168" fmla="*/ 832479 h 2227419"/>
                <a:gd name="connsiteX169" fmla="*/ 543437 w 1958914"/>
                <a:gd name="connsiteY169" fmla="*/ 832479 h 2227419"/>
                <a:gd name="connsiteX170" fmla="*/ 1776723 w 1958914"/>
                <a:gd name="connsiteY170" fmla="*/ 815077 h 2227419"/>
                <a:gd name="connsiteX171" fmla="*/ 1759699 w 1958914"/>
                <a:gd name="connsiteY171" fmla="*/ 840425 h 2227419"/>
                <a:gd name="connsiteX172" fmla="*/ 1632636 w 1958914"/>
                <a:gd name="connsiteY172" fmla="*/ 1000781 h 2227419"/>
                <a:gd name="connsiteX173" fmla="*/ 1480062 w 1958914"/>
                <a:gd name="connsiteY173" fmla="*/ 1414939 h 2227419"/>
                <a:gd name="connsiteX174" fmla="*/ 1469415 w 1958914"/>
                <a:gd name="connsiteY174" fmla="*/ 1466715 h 2227419"/>
                <a:gd name="connsiteX175" fmla="*/ 1458606 w 1958914"/>
                <a:gd name="connsiteY175" fmla="*/ 1464175 h 2227419"/>
                <a:gd name="connsiteX176" fmla="*/ 1568861 w 1958914"/>
                <a:gd name="connsiteY176" fmla="*/ 1064069 h 2227419"/>
                <a:gd name="connsiteX177" fmla="*/ 1776723 w 1958914"/>
                <a:gd name="connsiteY177" fmla="*/ 815077 h 2227419"/>
                <a:gd name="connsiteX178" fmla="*/ 868635 w 1958914"/>
                <a:gd name="connsiteY178" fmla="*/ 791026 h 2227419"/>
                <a:gd name="connsiteX179" fmla="*/ 834099 w 1958914"/>
                <a:gd name="connsiteY179" fmla="*/ 807402 h 2227419"/>
                <a:gd name="connsiteX180" fmla="*/ 806535 w 1958914"/>
                <a:gd name="connsiteY180" fmla="*/ 878527 h 2227419"/>
                <a:gd name="connsiteX181" fmla="*/ 1019100 w 1958914"/>
                <a:gd name="connsiteY181" fmla="*/ 1033262 h 2227419"/>
                <a:gd name="connsiteX182" fmla="*/ 1096441 w 1958914"/>
                <a:gd name="connsiteY182" fmla="*/ 1048287 h 2227419"/>
                <a:gd name="connsiteX183" fmla="*/ 1097576 w 1958914"/>
                <a:gd name="connsiteY183" fmla="*/ 1041693 h 2227419"/>
                <a:gd name="connsiteX184" fmla="*/ 1087469 w 1958914"/>
                <a:gd name="connsiteY184" fmla="*/ 1040396 h 2227419"/>
                <a:gd name="connsiteX185" fmla="*/ 992996 w 1958914"/>
                <a:gd name="connsiteY185" fmla="*/ 1009428 h 2227419"/>
                <a:gd name="connsiteX186" fmla="*/ 984186 w 1958914"/>
                <a:gd name="connsiteY186" fmla="*/ 994835 h 2227419"/>
                <a:gd name="connsiteX187" fmla="*/ 1000724 w 1958914"/>
                <a:gd name="connsiteY187" fmla="*/ 993052 h 2227419"/>
                <a:gd name="connsiteX188" fmla="*/ 1048772 w 1958914"/>
                <a:gd name="connsiteY188" fmla="*/ 1010238 h 2227419"/>
                <a:gd name="connsiteX189" fmla="*/ 1117303 w 1958914"/>
                <a:gd name="connsiteY189" fmla="*/ 1016021 h 2227419"/>
                <a:gd name="connsiteX190" fmla="*/ 1135787 w 1958914"/>
                <a:gd name="connsiteY190" fmla="*/ 953976 h 2227419"/>
                <a:gd name="connsiteX191" fmla="*/ 1092712 w 1958914"/>
                <a:gd name="connsiteY191" fmla="*/ 916360 h 2227419"/>
                <a:gd name="connsiteX192" fmla="*/ 953272 w 1958914"/>
                <a:gd name="connsiteY192" fmla="*/ 839019 h 2227419"/>
                <a:gd name="connsiteX193" fmla="*/ 926194 w 1958914"/>
                <a:gd name="connsiteY193" fmla="*/ 822265 h 2227419"/>
                <a:gd name="connsiteX194" fmla="*/ 929599 w 1958914"/>
                <a:gd name="connsiteY194" fmla="*/ 814212 h 2227419"/>
                <a:gd name="connsiteX195" fmla="*/ 977863 w 1958914"/>
                <a:gd name="connsiteY195" fmla="*/ 826102 h 2227419"/>
                <a:gd name="connsiteX196" fmla="*/ 868635 w 1958914"/>
                <a:gd name="connsiteY196" fmla="*/ 791026 h 2227419"/>
                <a:gd name="connsiteX197" fmla="*/ 658339 w 1958914"/>
                <a:gd name="connsiteY197" fmla="*/ 741250 h 2227419"/>
                <a:gd name="connsiteX198" fmla="*/ 681958 w 1958914"/>
                <a:gd name="connsiteY198" fmla="*/ 770705 h 2227419"/>
                <a:gd name="connsiteX199" fmla="*/ 648773 w 1958914"/>
                <a:gd name="connsiteY199" fmla="*/ 815401 h 2227419"/>
                <a:gd name="connsiteX200" fmla="*/ 625209 w 1958914"/>
                <a:gd name="connsiteY200" fmla="*/ 791729 h 2227419"/>
                <a:gd name="connsiteX201" fmla="*/ 658339 w 1958914"/>
                <a:gd name="connsiteY201" fmla="*/ 741250 h 2227419"/>
                <a:gd name="connsiteX202" fmla="*/ 193540 w 1958914"/>
                <a:gd name="connsiteY202" fmla="*/ 731893 h 2227419"/>
                <a:gd name="connsiteX203" fmla="*/ 109985 w 1958914"/>
                <a:gd name="connsiteY203" fmla="*/ 733791 h 2227419"/>
                <a:gd name="connsiteX204" fmla="*/ 49236 w 1958914"/>
                <a:gd name="connsiteY204" fmla="*/ 769516 h 2227419"/>
                <a:gd name="connsiteX205" fmla="*/ 288284 w 1958914"/>
                <a:gd name="connsiteY205" fmla="*/ 785405 h 2227419"/>
                <a:gd name="connsiteX206" fmla="*/ 253478 w 1958914"/>
                <a:gd name="connsiteY206" fmla="*/ 785351 h 2227419"/>
                <a:gd name="connsiteX207" fmla="*/ 138629 w 1958914"/>
                <a:gd name="connsiteY207" fmla="*/ 781189 h 2227419"/>
                <a:gd name="connsiteX208" fmla="*/ 39400 w 1958914"/>
                <a:gd name="connsiteY208" fmla="*/ 807997 h 2227419"/>
                <a:gd name="connsiteX209" fmla="*/ 38427 w 1958914"/>
                <a:gd name="connsiteY209" fmla="*/ 874960 h 2227419"/>
                <a:gd name="connsiteX210" fmla="*/ 70585 w 1958914"/>
                <a:gd name="connsiteY210" fmla="*/ 890850 h 2227419"/>
                <a:gd name="connsiteX211" fmla="*/ 179488 w 1958914"/>
                <a:gd name="connsiteY211" fmla="*/ 908739 h 2227419"/>
                <a:gd name="connsiteX212" fmla="*/ 226130 w 1958914"/>
                <a:gd name="connsiteY212" fmla="*/ 915711 h 2227419"/>
                <a:gd name="connsiteX213" fmla="*/ 224941 w 1958914"/>
                <a:gd name="connsiteY213" fmla="*/ 927223 h 2227419"/>
                <a:gd name="connsiteX214" fmla="*/ 36968 w 1958914"/>
                <a:gd name="connsiteY214" fmla="*/ 905713 h 2227419"/>
                <a:gd name="connsiteX215" fmla="*/ 47453 w 1958914"/>
                <a:gd name="connsiteY215" fmla="*/ 920143 h 2227419"/>
                <a:gd name="connsiteX216" fmla="*/ 253586 w 1958914"/>
                <a:gd name="connsiteY216" fmla="*/ 960948 h 2227419"/>
                <a:gd name="connsiteX217" fmla="*/ 476041 w 1958914"/>
                <a:gd name="connsiteY217" fmla="*/ 859341 h 2227419"/>
                <a:gd name="connsiteX218" fmla="*/ 508523 w 1958914"/>
                <a:gd name="connsiteY218" fmla="*/ 849504 h 2227419"/>
                <a:gd name="connsiteX219" fmla="*/ 505064 w 1958914"/>
                <a:gd name="connsiteY219" fmla="*/ 801457 h 2227419"/>
                <a:gd name="connsiteX220" fmla="*/ 483932 w 1958914"/>
                <a:gd name="connsiteY220" fmla="*/ 799187 h 2227419"/>
                <a:gd name="connsiteX221" fmla="*/ 275313 w 1958914"/>
                <a:gd name="connsiteY221" fmla="*/ 751518 h 2227419"/>
                <a:gd name="connsiteX222" fmla="*/ 193540 w 1958914"/>
                <a:gd name="connsiteY222" fmla="*/ 731893 h 2227419"/>
                <a:gd name="connsiteX223" fmla="*/ 732708 w 1958914"/>
                <a:gd name="connsiteY223" fmla="*/ 730656 h 2227419"/>
                <a:gd name="connsiteX224" fmla="*/ 728763 w 1958914"/>
                <a:gd name="connsiteY224" fmla="*/ 735088 h 2227419"/>
                <a:gd name="connsiteX225" fmla="*/ 737788 w 1958914"/>
                <a:gd name="connsiteY225" fmla="*/ 754977 h 2227419"/>
                <a:gd name="connsiteX226" fmla="*/ 745193 w 1958914"/>
                <a:gd name="connsiteY226" fmla="*/ 778811 h 2227419"/>
                <a:gd name="connsiteX227" fmla="*/ 775189 w 1958914"/>
                <a:gd name="connsiteY227" fmla="*/ 774920 h 2227419"/>
                <a:gd name="connsiteX228" fmla="*/ 732708 w 1958914"/>
                <a:gd name="connsiteY228" fmla="*/ 730656 h 2227419"/>
                <a:gd name="connsiteX229" fmla="*/ 810103 w 1958914"/>
                <a:gd name="connsiteY229" fmla="*/ 705092 h 2227419"/>
                <a:gd name="connsiteX230" fmla="*/ 784917 w 1958914"/>
                <a:gd name="connsiteY230" fmla="*/ 708659 h 2227419"/>
                <a:gd name="connsiteX231" fmla="*/ 774918 w 1958914"/>
                <a:gd name="connsiteY231" fmla="*/ 741195 h 2227419"/>
                <a:gd name="connsiteX232" fmla="*/ 796807 w 1958914"/>
                <a:gd name="connsiteY232" fmla="*/ 748816 h 2227419"/>
                <a:gd name="connsiteX233" fmla="*/ 817129 w 1958914"/>
                <a:gd name="connsiteY233" fmla="*/ 743573 h 2227419"/>
                <a:gd name="connsiteX234" fmla="*/ 815237 w 1958914"/>
                <a:gd name="connsiteY234" fmla="*/ 724765 h 2227419"/>
                <a:gd name="connsiteX235" fmla="*/ 810103 w 1958914"/>
                <a:gd name="connsiteY235" fmla="*/ 705092 h 2227419"/>
                <a:gd name="connsiteX236" fmla="*/ 573048 w 1958914"/>
                <a:gd name="connsiteY236" fmla="*/ 705065 h 2227419"/>
                <a:gd name="connsiteX237" fmla="*/ 559867 w 1958914"/>
                <a:gd name="connsiteY237" fmla="*/ 714982 h 2227419"/>
                <a:gd name="connsiteX238" fmla="*/ 584729 w 1958914"/>
                <a:gd name="connsiteY238" fmla="*/ 731142 h 2227419"/>
                <a:gd name="connsiteX239" fmla="*/ 594295 w 1958914"/>
                <a:gd name="connsiteY239" fmla="*/ 722225 h 2227419"/>
                <a:gd name="connsiteX240" fmla="*/ 573048 w 1958914"/>
                <a:gd name="connsiteY240" fmla="*/ 705065 h 2227419"/>
                <a:gd name="connsiteX241" fmla="*/ 659428 w 1958914"/>
                <a:gd name="connsiteY241" fmla="*/ 697425 h 2227419"/>
                <a:gd name="connsiteX242" fmla="*/ 634614 w 1958914"/>
                <a:gd name="connsiteY242" fmla="*/ 705524 h 2227419"/>
                <a:gd name="connsiteX243" fmla="*/ 606455 w 1958914"/>
                <a:gd name="connsiteY243" fmla="*/ 749681 h 2227419"/>
                <a:gd name="connsiteX244" fmla="*/ 597214 w 1958914"/>
                <a:gd name="connsiteY244" fmla="*/ 794972 h 2227419"/>
                <a:gd name="connsiteX245" fmla="*/ 602348 w 1958914"/>
                <a:gd name="connsiteY245" fmla="*/ 840857 h 2227419"/>
                <a:gd name="connsiteX246" fmla="*/ 648774 w 1958914"/>
                <a:gd name="connsiteY246" fmla="*/ 864421 h 2227419"/>
                <a:gd name="connsiteX247" fmla="*/ 717251 w 1958914"/>
                <a:gd name="connsiteY247" fmla="*/ 761787 h 2227419"/>
                <a:gd name="connsiteX248" fmla="*/ 683147 w 1958914"/>
                <a:gd name="connsiteY248" fmla="*/ 704768 h 2227419"/>
                <a:gd name="connsiteX249" fmla="*/ 659428 w 1958914"/>
                <a:gd name="connsiteY249" fmla="*/ 697425 h 2227419"/>
                <a:gd name="connsiteX250" fmla="*/ 621480 w 1958914"/>
                <a:gd name="connsiteY250" fmla="*/ 667584 h 2227419"/>
                <a:gd name="connsiteX251" fmla="*/ 602780 w 1958914"/>
                <a:gd name="connsiteY251" fmla="*/ 700336 h 2227419"/>
                <a:gd name="connsiteX252" fmla="*/ 606293 w 1958914"/>
                <a:gd name="connsiteY252" fmla="*/ 704173 h 2227419"/>
                <a:gd name="connsiteX253" fmla="*/ 634397 w 1958914"/>
                <a:gd name="connsiteY253" fmla="*/ 680393 h 2227419"/>
                <a:gd name="connsiteX254" fmla="*/ 621480 w 1958914"/>
                <a:gd name="connsiteY254" fmla="*/ 667584 h 2227419"/>
                <a:gd name="connsiteX255" fmla="*/ 1086900 w 1958914"/>
                <a:gd name="connsiteY255" fmla="*/ 648931 h 2227419"/>
                <a:gd name="connsiteX256" fmla="*/ 848692 w 1958914"/>
                <a:gd name="connsiteY256" fmla="*/ 703903 h 2227419"/>
                <a:gd name="connsiteX257" fmla="*/ 838963 w 1958914"/>
                <a:gd name="connsiteY257" fmla="*/ 711686 h 2227419"/>
                <a:gd name="connsiteX258" fmla="*/ 869121 w 1958914"/>
                <a:gd name="connsiteY258" fmla="*/ 768164 h 2227419"/>
                <a:gd name="connsiteX259" fmla="*/ 1036827 w 1958914"/>
                <a:gd name="connsiteY259" fmla="*/ 821778 h 2227419"/>
                <a:gd name="connsiteX260" fmla="*/ 1138705 w 1958914"/>
                <a:gd name="connsiteY260" fmla="*/ 838371 h 2227419"/>
                <a:gd name="connsiteX261" fmla="*/ 1208263 w 1958914"/>
                <a:gd name="connsiteY261" fmla="*/ 811456 h 2227419"/>
                <a:gd name="connsiteX262" fmla="*/ 1059689 w 1958914"/>
                <a:gd name="connsiteY262" fmla="*/ 799457 h 2227419"/>
                <a:gd name="connsiteX263" fmla="*/ 1100332 w 1958914"/>
                <a:gd name="connsiteY263" fmla="*/ 795566 h 2227419"/>
                <a:gd name="connsiteX264" fmla="*/ 1198697 w 1958914"/>
                <a:gd name="connsiteY264" fmla="*/ 786702 h 2227419"/>
                <a:gd name="connsiteX265" fmla="*/ 1241934 w 1958914"/>
                <a:gd name="connsiteY265" fmla="*/ 737088 h 2227419"/>
                <a:gd name="connsiteX266" fmla="*/ 1190049 w 1958914"/>
                <a:gd name="connsiteY266" fmla="*/ 698498 h 2227419"/>
                <a:gd name="connsiteX267" fmla="*/ 1065202 w 1958914"/>
                <a:gd name="connsiteY267" fmla="*/ 685689 h 2227419"/>
                <a:gd name="connsiteX268" fmla="*/ 1012831 w 1958914"/>
                <a:gd name="connsiteY268" fmla="*/ 678934 h 2227419"/>
                <a:gd name="connsiteX269" fmla="*/ 1013750 w 1958914"/>
                <a:gd name="connsiteY269" fmla="*/ 669800 h 2227419"/>
                <a:gd name="connsiteX270" fmla="*/ 1214316 w 1958914"/>
                <a:gd name="connsiteY270" fmla="*/ 675313 h 2227419"/>
                <a:gd name="connsiteX271" fmla="*/ 1170052 w 1958914"/>
                <a:gd name="connsiteY271" fmla="*/ 656721 h 2227419"/>
                <a:gd name="connsiteX272" fmla="*/ 1086900 w 1958914"/>
                <a:gd name="connsiteY272" fmla="*/ 648931 h 2227419"/>
                <a:gd name="connsiteX273" fmla="*/ 746706 w 1958914"/>
                <a:gd name="connsiteY273" fmla="*/ 599377 h 2227419"/>
                <a:gd name="connsiteX274" fmla="*/ 717683 w 1958914"/>
                <a:gd name="connsiteY274" fmla="*/ 606457 h 2227419"/>
                <a:gd name="connsiteX275" fmla="*/ 742328 w 1958914"/>
                <a:gd name="connsiteY275" fmla="*/ 626617 h 2227419"/>
                <a:gd name="connsiteX276" fmla="*/ 721953 w 1958914"/>
                <a:gd name="connsiteY276" fmla="*/ 633427 h 2227419"/>
                <a:gd name="connsiteX277" fmla="*/ 722169 w 1958914"/>
                <a:gd name="connsiteY277" fmla="*/ 637642 h 2227419"/>
                <a:gd name="connsiteX278" fmla="*/ 744004 w 1958914"/>
                <a:gd name="connsiteY278" fmla="*/ 637642 h 2227419"/>
                <a:gd name="connsiteX279" fmla="*/ 746706 w 1958914"/>
                <a:gd name="connsiteY279" fmla="*/ 599377 h 2227419"/>
                <a:gd name="connsiteX280" fmla="*/ 691146 w 1958914"/>
                <a:gd name="connsiteY280" fmla="*/ 596513 h 2227419"/>
                <a:gd name="connsiteX281" fmla="*/ 686012 w 1958914"/>
                <a:gd name="connsiteY281" fmla="*/ 598566 h 2227419"/>
                <a:gd name="connsiteX282" fmla="*/ 686012 w 1958914"/>
                <a:gd name="connsiteY282" fmla="*/ 614564 h 2227419"/>
                <a:gd name="connsiteX283" fmla="*/ 619859 w 1958914"/>
                <a:gd name="connsiteY283" fmla="*/ 614564 h 2227419"/>
                <a:gd name="connsiteX284" fmla="*/ 622832 w 1958914"/>
                <a:gd name="connsiteY284" fmla="*/ 643425 h 2227419"/>
                <a:gd name="connsiteX285" fmla="*/ 665312 w 1958914"/>
                <a:gd name="connsiteY285" fmla="*/ 630724 h 2227419"/>
                <a:gd name="connsiteX286" fmla="*/ 663961 w 1958914"/>
                <a:gd name="connsiteY286" fmla="*/ 636561 h 2227419"/>
                <a:gd name="connsiteX287" fmla="*/ 641748 w 1958914"/>
                <a:gd name="connsiteY287" fmla="*/ 657045 h 2227419"/>
                <a:gd name="connsiteX288" fmla="*/ 646828 w 1958914"/>
                <a:gd name="connsiteY288" fmla="*/ 675042 h 2227419"/>
                <a:gd name="connsiteX289" fmla="*/ 670230 w 1958914"/>
                <a:gd name="connsiteY289" fmla="*/ 669205 h 2227419"/>
                <a:gd name="connsiteX290" fmla="*/ 702442 w 1958914"/>
                <a:gd name="connsiteY290" fmla="*/ 629751 h 2227419"/>
                <a:gd name="connsiteX291" fmla="*/ 691146 w 1958914"/>
                <a:gd name="connsiteY291" fmla="*/ 596513 h 2227419"/>
                <a:gd name="connsiteX292" fmla="*/ 192405 w 1958914"/>
                <a:gd name="connsiteY292" fmla="*/ 502040 h 2227419"/>
                <a:gd name="connsiteX293" fmla="*/ 345789 w 1958914"/>
                <a:gd name="connsiteY293" fmla="*/ 574678 h 2227419"/>
                <a:gd name="connsiteX294" fmla="*/ 341357 w 1958914"/>
                <a:gd name="connsiteY294" fmla="*/ 584893 h 2227419"/>
                <a:gd name="connsiteX295" fmla="*/ 318928 w 1958914"/>
                <a:gd name="connsiteY295" fmla="*/ 576137 h 2227419"/>
                <a:gd name="connsiteX296" fmla="*/ 179921 w 1958914"/>
                <a:gd name="connsiteY296" fmla="*/ 532251 h 2227419"/>
                <a:gd name="connsiteX297" fmla="*/ 141926 w 1958914"/>
                <a:gd name="connsiteY297" fmla="*/ 547331 h 2227419"/>
                <a:gd name="connsiteX298" fmla="*/ 148574 w 1958914"/>
                <a:gd name="connsiteY298" fmla="*/ 598675 h 2227419"/>
                <a:gd name="connsiteX299" fmla="*/ 163599 w 1958914"/>
                <a:gd name="connsiteY299" fmla="*/ 613754 h 2227419"/>
                <a:gd name="connsiteX300" fmla="*/ 231643 w 1958914"/>
                <a:gd name="connsiteY300" fmla="*/ 664989 h 2227419"/>
                <a:gd name="connsiteX301" fmla="*/ 248344 w 1958914"/>
                <a:gd name="connsiteY301" fmla="*/ 678447 h 2227419"/>
                <a:gd name="connsiteX302" fmla="*/ 244993 w 1958914"/>
                <a:gd name="connsiteY302" fmla="*/ 684446 h 2227419"/>
                <a:gd name="connsiteX303" fmla="*/ 187001 w 1958914"/>
                <a:gd name="connsiteY303" fmla="*/ 659639 h 2227419"/>
                <a:gd name="connsiteX304" fmla="*/ 130468 w 1958914"/>
                <a:gd name="connsiteY304" fmla="*/ 617429 h 2227419"/>
                <a:gd name="connsiteX305" fmla="*/ 174408 w 1958914"/>
                <a:gd name="connsiteY305" fmla="*/ 673583 h 2227419"/>
                <a:gd name="connsiteX306" fmla="*/ 346546 w 1958914"/>
                <a:gd name="connsiteY306" fmla="*/ 750437 h 2227419"/>
                <a:gd name="connsiteX307" fmla="*/ 490634 w 1958914"/>
                <a:gd name="connsiteY307" fmla="*/ 777622 h 2227419"/>
                <a:gd name="connsiteX308" fmla="*/ 519441 w 1958914"/>
                <a:gd name="connsiteY308" fmla="*/ 762597 h 2227419"/>
                <a:gd name="connsiteX309" fmla="*/ 547869 w 1958914"/>
                <a:gd name="connsiteY309" fmla="*/ 678123 h 2227419"/>
                <a:gd name="connsiteX310" fmla="*/ 470258 w 1958914"/>
                <a:gd name="connsiteY310" fmla="*/ 624725 h 2227419"/>
                <a:gd name="connsiteX311" fmla="*/ 219429 w 1958914"/>
                <a:gd name="connsiteY311" fmla="*/ 505066 h 2227419"/>
                <a:gd name="connsiteX312" fmla="*/ 192405 w 1958914"/>
                <a:gd name="connsiteY312" fmla="*/ 502040 h 2227419"/>
                <a:gd name="connsiteX313" fmla="*/ 1142650 w 1958914"/>
                <a:gd name="connsiteY313" fmla="*/ 366383 h 2227419"/>
                <a:gd name="connsiteX314" fmla="*/ 1081470 w 1958914"/>
                <a:gd name="connsiteY314" fmla="*/ 393028 h 2227419"/>
                <a:gd name="connsiteX315" fmla="*/ 827992 w 1958914"/>
                <a:gd name="connsiteY315" fmla="*/ 622509 h 2227419"/>
                <a:gd name="connsiteX316" fmla="*/ 823074 w 1958914"/>
                <a:gd name="connsiteY316" fmla="*/ 641263 h 2227419"/>
                <a:gd name="connsiteX317" fmla="*/ 833126 w 1958914"/>
                <a:gd name="connsiteY317" fmla="*/ 679366 h 2227419"/>
                <a:gd name="connsiteX318" fmla="*/ 1034612 w 1958914"/>
                <a:gd name="connsiteY318" fmla="*/ 622131 h 2227419"/>
                <a:gd name="connsiteX319" fmla="*/ 1187779 w 1958914"/>
                <a:gd name="connsiteY319" fmla="*/ 528739 h 2227419"/>
                <a:gd name="connsiteX320" fmla="*/ 1213776 w 1958914"/>
                <a:gd name="connsiteY320" fmla="*/ 493662 h 2227419"/>
                <a:gd name="connsiteX321" fmla="*/ 1188644 w 1958914"/>
                <a:gd name="connsiteY321" fmla="*/ 505120 h 2227419"/>
                <a:gd name="connsiteX322" fmla="*/ 1033855 w 1958914"/>
                <a:gd name="connsiteY322" fmla="*/ 589919 h 2227419"/>
                <a:gd name="connsiteX323" fmla="*/ 1005318 w 1958914"/>
                <a:gd name="connsiteY323" fmla="*/ 593919 h 2227419"/>
                <a:gd name="connsiteX324" fmla="*/ 1004237 w 1958914"/>
                <a:gd name="connsiteY324" fmla="*/ 586893 h 2227419"/>
                <a:gd name="connsiteX325" fmla="*/ 1015966 w 1958914"/>
                <a:gd name="connsiteY325" fmla="*/ 579002 h 2227419"/>
                <a:gd name="connsiteX326" fmla="*/ 1136813 w 1958914"/>
                <a:gd name="connsiteY326" fmla="*/ 511552 h 2227419"/>
                <a:gd name="connsiteX327" fmla="*/ 1203561 w 1958914"/>
                <a:gd name="connsiteY327" fmla="*/ 455884 h 2227419"/>
                <a:gd name="connsiteX328" fmla="*/ 1210425 w 1958914"/>
                <a:gd name="connsiteY328" fmla="*/ 412160 h 2227419"/>
                <a:gd name="connsiteX329" fmla="*/ 1161134 w 1958914"/>
                <a:gd name="connsiteY329" fmla="*/ 394919 h 2227419"/>
                <a:gd name="connsiteX330" fmla="*/ 1090766 w 1958914"/>
                <a:gd name="connsiteY330" fmla="*/ 434103 h 2227419"/>
                <a:gd name="connsiteX331" fmla="*/ 992293 w 1958914"/>
                <a:gd name="connsiteY331" fmla="*/ 508903 h 2227419"/>
                <a:gd name="connsiteX332" fmla="*/ 965486 w 1958914"/>
                <a:gd name="connsiteY332" fmla="*/ 524793 h 2227419"/>
                <a:gd name="connsiteX333" fmla="*/ 958568 w 1958914"/>
                <a:gd name="connsiteY333" fmla="*/ 514740 h 2227419"/>
                <a:gd name="connsiteX334" fmla="*/ 1144164 w 1958914"/>
                <a:gd name="connsiteY334" fmla="*/ 372274 h 2227419"/>
                <a:gd name="connsiteX335" fmla="*/ 1142650 w 1958914"/>
                <a:gd name="connsiteY335" fmla="*/ 366383 h 2227419"/>
                <a:gd name="connsiteX336" fmla="*/ 294053 w 1958914"/>
                <a:gd name="connsiteY336" fmla="*/ 288374 h 2227419"/>
                <a:gd name="connsiteX337" fmla="*/ 278880 w 1958914"/>
                <a:gd name="connsiteY337" fmla="*/ 290123 h 2227419"/>
                <a:gd name="connsiteX338" fmla="*/ 462422 w 1958914"/>
                <a:gd name="connsiteY338" fmla="*/ 458208 h 2227419"/>
                <a:gd name="connsiteX339" fmla="*/ 455450 w 1958914"/>
                <a:gd name="connsiteY339" fmla="*/ 466855 h 2227419"/>
                <a:gd name="connsiteX340" fmla="*/ 430750 w 1958914"/>
                <a:gd name="connsiteY340" fmla="*/ 448209 h 2227419"/>
                <a:gd name="connsiteX341" fmla="*/ 297958 w 1958914"/>
                <a:gd name="connsiteY341" fmla="*/ 338062 h 2227419"/>
                <a:gd name="connsiteX342" fmla="*/ 253856 w 1958914"/>
                <a:gd name="connsiteY342" fmla="*/ 318714 h 2227419"/>
                <a:gd name="connsiteX343" fmla="*/ 226022 w 1958914"/>
                <a:gd name="connsiteY343" fmla="*/ 354601 h 2227419"/>
                <a:gd name="connsiteX344" fmla="*/ 254235 w 1958914"/>
                <a:gd name="connsiteY344" fmla="*/ 402054 h 2227419"/>
                <a:gd name="connsiteX345" fmla="*/ 298282 w 1958914"/>
                <a:gd name="connsiteY345" fmla="*/ 459613 h 2227419"/>
                <a:gd name="connsiteX346" fmla="*/ 308335 w 1958914"/>
                <a:gd name="connsiteY346" fmla="*/ 480475 h 2227419"/>
                <a:gd name="connsiteX347" fmla="*/ 302012 w 1958914"/>
                <a:gd name="connsiteY347" fmla="*/ 484853 h 2227419"/>
                <a:gd name="connsiteX348" fmla="*/ 209916 w 1958914"/>
                <a:gd name="connsiteY348" fmla="*/ 375625 h 2227419"/>
                <a:gd name="connsiteX349" fmla="*/ 231535 w 1958914"/>
                <a:gd name="connsiteY349" fmla="*/ 455019 h 2227419"/>
                <a:gd name="connsiteX350" fmla="*/ 307146 w 1958914"/>
                <a:gd name="connsiteY350" fmla="*/ 512092 h 2227419"/>
                <a:gd name="connsiteX351" fmla="*/ 528737 w 1958914"/>
                <a:gd name="connsiteY351" fmla="*/ 634237 h 2227419"/>
                <a:gd name="connsiteX352" fmla="*/ 555760 w 1958914"/>
                <a:gd name="connsiteY352" fmla="*/ 651370 h 2227419"/>
                <a:gd name="connsiteX353" fmla="*/ 583215 w 1958914"/>
                <a:gd name="connsiteY353" fmla="*/ 622887 h 2227419"/>
                <a:gd name="connsiteX354" fmla="*/ 585972 w 1958914"/>
                <a:gd name="connsiteY354" fmla="*/ 595810 h 2227419"/>
                <a:gd name="connsiteX355" fmla="*/ 533925 w 1958914"/>
                <a:gd name="connsiteY355" fmla="*/ 510254 h 2227419"/>
                <a:gd name="connsiteX356" fmla="*/ 483932 w 1958914"/>
                <a:gd name="connsiteY356" fmla="*/ 439129 h 2227419"/>
                <a:gd name="connsiteX357" fmla="*/ 353302 w 1958914"/>
                <a:gd name="connsiteY357" fmla="*/ 316822 h 2227419"/>
                <a:gd name="connsiteX358" fmla="*/ 308011 w 1958914"/>
                <a:gd name="connsiteY358" fmla="*/ 289583 h 2227419"/>
                <a:gd name="connsiteX359" fmla="*/ 294053 w 1958914"/>
                <a:gd name="connsiteY359" fmla="*/ 288374 h 2227419"/>
                <a:gd name="connsiteX360" fmla="*/ 1033639 w 1958914"/>
                <a:gd name="connsiteY360" fmla="*/ 170735 h 2227419"/>
                <a:gd name="connsiteX361" fmla="*/ 955920 w 1958914"/>
                <a:gd name="connsiteY361" fmla="*/ 238509 h 2227419"/>
                <a:gd name="connsiteX362" fmla="*/ 769946 w 1958914"/>
                <a:gd name="connsiteY362" fmla="*/ 570300 h 2227419"/>
                <a:gd name="connsiteX363" fmla="*/ 787403 w 1958914"/>
                <a:gd name="connsiteY363" fmla="*/ 610294 h 2227419"/>
                <a:gd name="connsiteX364" fmla="*/ 816534 w 1958914"/>
                <a:gd name="connsiteY364" fmla="*/ 597377 h 2227419"/>
                <a:gd name="connsiteX365" fmla="*/ 840747 w 1958914"/>
                <a:gd name="connsiteY365" fmla="*/ 570408 h 2227419"/>
                <a:gd name="connsiteX366" fmla="*/ 1055257 w 1958914"/>
                <a:gd name="connsiteY366" fmla="*/ 378922 h 2227419"/>
                <a:gd name="connsiteX367" fmla="*/ 1138651 w 1958914"/>
                <a:gd name="connsiteY367" fmla="*/ 255587 h 2227419"/>
                <a:gd name="connsiteX368" fmla="*/ 1030072 w 1958914"/>
                <a:gd name="connsiteY368" fmla="*/ 339900 h 2227419"/>
                <a:gd name="connsiteX369" fmla="*/ 1066607 w 1958914"/>
                <a:gd name="connsiteY369" fmla="*/ 299744 h 2227419"/>
                <a:gd name="connsiteX370" fmla="*/ 1117249 w 1958914"/>
                <a:gd name="connsiteY370" fmla="*/ 234726 h 2227419"/>
                <a:gd name="connsiteX371" fmla="*/ 1114384 w 1958914"/>
                <a:gd name="connsiteY371" fmla="*/ 194893 h 2227419"/>
                <a:gd name="connsiteX372" fmla="*/ 1069418 w 1958914"/>
                <a:gd name="connsiteY372" fmla="*/ 189489 h 2227419"/>
                <a:gd name="connsiteX373" fmla="*/ 1038935 w 1958914"/>
                <a:gd name="connsiteY373" fmla="*/ 211648 h 2227419"/>
                <a:gd name="connsiteX374" fmla="*/ 930734 w 1958914"/>
                <a:gd name="connsiteY374" fmla="*/ 334657 h 2227419"/>
                <a:gd name="connsiteX375" fmla="*/ 906738 w 1958914"/>
                <a:gd name="connsiteY375" fmla="*/ 360059 h 2227419"/>
                <a:gd name="connsiteX376" fmla="*/ 899387 w 1958914"/>
                <a:gd name="connsiteY376" fmla="*/ 353574 h 2227419"/>
                <a:gd name="connsiteX377" fmla="*/ 1038611 w 1958914"/>
                <a:gd name="connsiteY377" fmla="*/ 176139 h 2227419"/>
                <a:gd name="connsiteX378" fmla="*/ 1033639 w 1958914"/>
                <a:gd name="connsiteY378" fmla="*/ 170735 h 2227419"/>
                <a:gd name="connsiteX379" fmla="*/ 555003 w 1958914"/>
                <a:gd name="connsiteY379" fmla="*/ 95988 h 2227419"/>
                <a:gd name="connsiteX380" fmla="*/ 508469 w 1958914"/>
                <a:gd name="connsiteY380" fmla="*/ 113229 h 2227419"/>
                <a:gd name="connsiteX381" fmla="*/ 495120 w 1958914"/>
                <a:gd name="connsiteY381" fmla="*/ 152899 h 2227419"/>
                <a:gd name="connsiteX382" fmla="*/ 500849 w 1958914"/>
                <a:gd name="connsiteY382" fmla="*/ 265424 h 2227419"/>
                <a:gd name="connsiteX383" fmla="*/ 498903 w 1958914"/>
                <a:gd name="connsiteY383" fmla="*/ 287367 h 2227419"/>
                <a:gd name="connsiteX384" fmla="*/ 488040 w 1958914"/>
                <a:gd name="connsiteY384" fmla="*/ 287853 h 2227419"/>
                <a:gd name="connsiteX385" fmla="*/ 466799 w 1958914"/>
                <a:gd name="connsiteY385" fmla="*/ 160736 h 2227419"/>
                <a:gd name="connsiteX386" fmla="*/ 458422 w 1958914"/>
                <a:gd name="connsiteY386" fmla="*/ 242454 h 2227419"/>
                <a:gd name="connsiteX387" fmla="*/ 603645 w 1958914"/>
                <a:gd name="connsiteY387" fmla="*/ 581434 h 2227419"/>
                <a:gd name="connsiteX388" fmla="*/ 639045 w 1958914"/>
                <a:gd name="connsiteY388" fmla="*/ 584785 h 2227419"/>
                <a:gd name="connsiteX389" fmla="*/ 636451 w 1958914"/>
                <a:gd name="connsiteY389" fmla="*/ 574300 h 2227419"/>
                <a:gd name="connsiteX390" fmla="*/ 632776 w 1958914"/>
                <a:gd name="connsiteY390" fmla="*/ 562085 h 2227419"/>
                <a:gd name="connsiteX391" fmla="*/ 583594 w 1958914"/>
                <a:gd name="connsiteY391" fmla="*/ 224565 h 2227419"/>
                <a:gd name="connsiteX392" fmla="*/ 580081 w 1958914"/>
                <a:gd name="connsiteY392" fmla="*/ 128794 h 2227419"/>
                <a:gd name="connsiteX393" fmla="*/ 555003 w 1958914"/>
                <a:gd name="connsiteY393" fmla="*/ 95988 h 2227419"/>
                <a:gd name="connsiteX394" fmla="*/ 933761 w 1958914"/>
                <a:gd name="connsiteY394" fmla="*/ 52049 h 2227419"/>
                <a:gd name="connsiteX395" fmla="*/ 895658 w 1958914"/>
                <a:gd name="connsiteY395" fmla="*/ 66587 h 2227419"/>
                <a:gd name="connsiteX396" fmla="*/ 818750 w 1958914"/>
                <a:gd name="connsiteY396" fmla="*/ 153278 h 2227419"/>
                <a:gd name="connsiteX397" fmla="*/ 732762 w 1958914"/>
                <a:gd name="connsiteY397" fmla="*/ 395298 h 2227419"/>
                <a:gd name="connsiteX398" fmla="*/ 713738 w 1958914"/>
                <a:gd name="connsiteY398" fmla="*/ 578839 h 2227419"/>
                <a:gd name="connsiteX399" fmla="*/ 750327 w 1958914"/>
                <a:gd name="connsiteY399" fmla="*/ 556140 h 2227419"/>
                <a:gd name="connsiteX400" fmla="*/ 802914 w 1958914"/>
                <a:gd name="connsiteY400" fmla="*/ 425888 h 2227419"/>
                <a:gd name="connsiteX401" fmla="*/ 972080 w 1958914"/>
                <a:gd name="connsiteY401" fmla="*/ 193056 h 2227419"/>
                <a:gd name="connsiteX402" fmla="*/ 984781 w 1958914"/>
                <a:gd name="connsiteY402" fmla="*/ 173761 h 2227419"/>
                <a:gd name="connsiteX403" fmla="*/ 986943 w 1958914"/>
                <a:gd name="connsiteY403" fmla="*/ 143657 h 2227419"/>
                <a:gd name="connsiteX404" fmla="*/ 994023 w 1958914"/>
                <a:gd name="connsiteY404" fmla="*/ 104203 h 2227419"/>
                <a:gd name="connsiteX405" fmla="*/ 963595 w 1958914"/>
                <a:gd name="connsiteY405" fmla="*/ 79828 h 2227419"/>
                <a:gd name="connsiteX406" fmla="*/ 920519 w 1958914"/>
                <a:gd name="connsiteY406" fmla="*/ 105068 h 2227419"/>
                <a:gd name="connsiteX407" fmla="*/ 822533 w 1958914"/>
                <a:gd name="connsiteY407" fmla="*/ 250885 h 2227419"/>
                <a:gd name="connsiteX408" fmla="*/ 804590 w 1958914"/>
                <a:gd name="connsiteY408" fmla="*/ 284340 h 2227419"/>
                <a:gd name="connsiteX409" fmla="*/ 796591 w 1958914"/>
                <a:gd name="connsiteY409" fmla="*/ 280395 h 2227419"/>
                <a:gd name="connsiteX410" fmla="*/ 846476 w 1958914"/>
                <a:gd name="connsiteY410" fmla="*/ 161060 h 2227419"/>
                <a:gd name="connsiteX411" fmla="*/ 933761 w 1958914"/>
                <a:gd name="connsiteY411" fmla="*/ 52049 h 2227419"/>
                <a:gd name="connsiteX412" fmla="*/ 765676 w 1958914"/>
                <a:gd name="connsiteY412" fmla="*/ 22377 h 2227419"/>
                <a:gd name="connsiteX413" fmla="*/ 720548 w 1958914"/>
                <a:gd name="connsiteY413" fmla="*/ 39888 h 2227419"/>
                <a:gd name="connsiteX414" fmla="*/ 687687 w 1958914"/>
                <a:gd name="connsiteY414" fmla="*/ 105663 h 2227419"/>
                <a:gd name="connsiteX415" fmla="*/ 665312 w 1958914"/>
                <a:gd name="connsiteY415" fmla="*/ 280719 h 2227419"/>
                <a:gd name="connsiteX416" fmla="*/ 659583 w 1958914"/>
                <a:gd name="connsiteY416" fmla="*/ 345629 h 2227419"/>
                <a:gd name="connsiteX417" fmla="*/ 650071 w 1958914"/>
                <a:gd name="connsiteY417" fmla="*/ 335198 h 2227419"/>
                <a:gd name="connsiteX418" fmla="*/ 677202 w 1958914"/>
                <a:gd name="connsiteY418" fmla="*/ 47995 h 2227419"/>
                <a:gd name="connsiteX419" fmla="*/ 643423 w 1958914"/>
                <a:gd name="connsiteY419" fmla="*/ 68046 h 2227419"/>
                <a:gd name="connsiteX420" fmla="*/ 609968 w 1958914"/>
                <a:gd name="connsiteY420" fmla="*/ 153872 h 2227419"/>
                <a:gd name="connsiteX421" fmla="*/ 625210 w 1958914"/>
                <a:gd name="connsiteY421" fmla="*/ 448642 h 2227419"/>
                <a:gd name="connsiteX422" fmla="*/ 659799 w 1958914"/>
                <a:gd name="connsiteY422" fmla="*/ 580029 h 2227419"/>
                <a:gd name="connsiteX423" fmla="*/ 692822 w 1958914"/>
                <a:gd name="connsiteY423" fmla="*/ 571813 h 2227419"/>
                <a:gd name="connsiteX424" fmla="*/ 693254 w 1958914"/>
                <a:gd name="connsiteY424" fmla="*/ 488204 h 2227419"/>
                <a:gd name="connsiteX425" fmla="*/ 820642 w 1958914"/>
                <a:gd name="connsiteY425" fmla="*/ 109932 h 2227419"/>
                <a:gd name="connsiteX426" fmla="*/ 813237 w 1958914"/>
                <a:gd name="connsiteY426" fmla="*/ 63777 h 2227419"/>
                <a:gd name="connsiteX427" fmla="*/ 813237 w 1958914"/>
                <a:gd name="connsiteY427" fmla="*/ 108851 h 2227419"/>
                <a:gd name="connsiteX428" fmla="*/ 805455 w 1958914"/>
                <a:gd name="connsiteY428" fmla="*/ 109608 h 2227419"/>
                <a:gd name="connsiteX429" fmla="*/ 793564 w 1958914"/>
                <a:gd name="connsiteY429" fmla="*/ 59183 h 2227419"/>
                <a:gd name="connsiteX430" fmla="*/ 765676 w 1958914"/>
                <a:gd name="connsiteY430" fmla="*/ 22377 h 2227419"/>
                <a:gd name="connsiteX431" fmla="*/ 749293 w 1958914"/>
                <a:gd name="connsiteY431" fmla="*/ 22 h 2227419"/>
                <a:gd name="connsiteX432" fmla="*/ 794321 w 1958914"/>
                <a:gd name="connsiteY432" fmla="*/ 15567 h 2227419"/>
                <a:gd name="connsiteX433" fmla="*/ 853340 w 1958914"/>
                <a:gd name="connsiteY433" fmla="*/ 70154 h 2227419"/>
                <a:gd name="connsiteX434" fmla="*/ 967702 w 1958914"/>
                <a:gd name="connsiteY434" fmla="*/ 47995 h 2227419"/>
                <a:gd name="connsiteX435" fmla="*/ 1026937 w 1958914"/>
                <a:gd name="connsiteY435" fmla="*/ 145765 h 2227419"/>
                <a:gd name="connsiteX436" fmla="*/ 1098603 w 1958914"/>
                <a:gd name="connsiteY436" fmla="*/ 158196 h 2227419"/>
                <a:gd name="connsiteX437" fmla="*/ 1153135 w 1958914"/>
                <a:gd name="connsiteY437" fmla="*/ 280935 h 2227419"/>
                <a:gd name="connsiteX438" fmla="*/ 1121086 w 1958914"/>
                <a:gd name="connsiteY438" fmla="*/ 348493 h 2227419"/>
                <a:gd name="connsiteX439" fmla="*/ 1125842 w 1958914"/>
                <a:gd name="connsiteY439" fmla="*/ 349520 h 2227419"/>
                <a:gd name="connsiteX440" fmla="*/ 1232476 w 1958914"/>
                <a:gd name="connsiteY440" fmla="*/ 400054 h 2227419"/>
                <a:gd name="connsiteX441" fmla="*/ 1234584 w 1958914"/>
                <a:gd name="connsiteY441" fmla="*/ 485123 h 2227419"/>
                <a:gd name="connsiteX442" fmla="*/ 1202264 w 1958914"/>
                <a:gd name="connsiteY442" fmla="*/ 540899 h 2227419"/>
                <a:gd name="connsiteX443" fmla="*/ 1103305 w 1958914"/>
                <a:gd name="connsiteY443" fmla="*/ 623428 h 2227419"/>
                <a:gd name="connsiteX444" fmla="*/ 1204426 w 1958914"/>
                <a:gd name="connsiteY444" fmla="*/ 649370 h 2227419"/>
                <a:gd name="connsiteX445" fmla="*/ 1247122 w 1958914"/>
                <a:gd name="connsiteY445" fmla="*/ 784432 h 2227419"/>
                <a:gd name="connsiteX446" fmla="*/ 1242366 w 1958914"/>
                <a:gd name="connsiteY446" fmla="*/ 791458 h 2227419"/>
                <a:gd name="connsiteX447" fmla="*/ 1134598 w 1958914"/>
                <a:gd name="connsiteY447" fmla="*/ 862043 h 2227419"/>
                <a:gd name="connsiteX448" fmla="*/ 1113195 w 1958914"/>
                <a:gd name="connsiteY448" fmla="*/ 865718 h 2227419"/>
                <a:gd name="connsiteX449" fmla="*/ 1154703 w 1958914"/>
                <a:gd name="connsiteY449" fmla="*/ 902848 h 2227419"/>
                <a:gd name="connsiteX450" fmla="*/ 1172754 w 1958914"/>
                <a:gd name="connsiteY450" fmla="*/ 986566 h 2227419"/>
                <a:gd name="connsiteX451" fmla="*/ 1176700 w 1958914"/>
                <a:gd name="connsiteY451" fmla="*/ 1015157 h 2227419"/>
                <a:gd name="connsiteX452" fmla="*/ 1391264 w 1958914"/>
                <a:gd name="connsiteY452" fmla="*/ 1386456 h 2227419"/>
                <a:gd name="connsiteX453" fmla="*/ 1408451 w 1958914"/>
                <a:gd name="connsiteY453" fmla="*/ 1429801 h 2227419"/>
                <a:gd name="connsiteX454" fmla="*/ 1414829 w 1958914"/>
                <a:gd name="connsiteY454" fmla="*/ 1429963 h 2227419"/>
                <a:gd name="connsiteX455" fmla="*/ 1419963 w 1958914"/>
                <a:gd name="connsiteY455" fmla="*/ 1350299 h 2227419"/>
                <a:gd name="connsiteX456" fmla="*/ 1421314 w 1958914"/>
                <a:gd name="connsiteY456" fmla="*/ 1312466 h 2227419"/>
                <a:gd name="connsiteX457" fmla="*/ 1450337 w 1958914"/>
                <a:gd name="connsiteY457" fmla="*/ 1195186 h 2227419"/>
                <a:gd name="connsiteX458" fmla="*/ 1455417 w 1958914"/>
                <a:gd name="connsiteY458" fmla="*/ 1163676 h 2227419"/>
                <a:gd name="connsiteX459" fmla="*/ 1495088 w 1958914"/>
                <a:gd name="connsiteY459" fmla="*/ 1071473 h 2227419"/>
                <a:gd name="connsiteX460" fmla="*/ 1506761 w 1958914"/>
                <a:gd name="connsiteY460" fmla="*/ 1049692 h 2227419"/>
                <a:gd name="connsiteX461" fmla="*/ 1550539 w 1958914"/>
                <a:gd name="connsiteY461" fmla="*/ 963650 h 2227419"/>
                <a:gd name="connsiteX462" fmla="*/ 1582264 w 1958914"/>
                <a:gd name="connsiteY462" fmla="*/ 921332 h 2227419"/>
                <a:gd name="connsiteX463" fmla="*/ 1663334 w 1958914"/>
                <a:gd name="connsiteY463" fmla="*/ 813023 h 2227419"/>
                <a:gd name="connsiteX464" fmla="*/ 1699707 w 1958914"/>
                <a:gd name="connsiteY464" fmla="*/ 777028 h 2227419"/>
                <a:gd name="connsiteX465" fmla="*/ 1761645 w 1958914"/>
                <a:gd name="connsiteY465" fmla="*/ 749086 h 2227419"/>
                <a:gd name="connsiteX466" fmla="*/ 1795640 w 1958914"/>
                <a:gd name="connsiteY466" fmla="*/ 739357 h 2227419"/>
                <a:gd name="connsiteX467" fmla="*/ 1905408 w 1958914"/>
                <a:gd name="connsiteY467" fmla="*/ 741303 h 2227419"/>
                <a:gd name="connsiteX468" fmla="*/ 1916812 w 1958914"/>
                <a:gd name="connsiteY468" fmla="*/ 794917 h 2227419"/>
                <a:gd name="connsiteX469" fmla="*/ 1856766 w 1958914"/>
                <a:gd name="connsiteY469" fmla="*/ 846045 h 2227419"/>
                <a:gd name="connsiteX470" fmla="*/ 1808611 w 1958914"/>
                <a:gd name="connsiteY470" fmla="*/ 937816 h 2227419"/>
                <a:gd name="connsiteX471" fmla="*/ 1770887 w 1958914"/>
                <a:gd name="connsiteY471" fmla="*/ 1011157 h 2227419"/>
                <a:gd name="connsiteX472" fmla="*/ 1745539 w 1958914"/>
                <a:gd name="connsiteY472" fmla="*/ 1049260 h 2227419"/>
                <a:gd name="connsiteX473" fmla="*/ 1672306 w 1958914"/>
                <a:gd name="connsiteY473" fmla="*/ 1139572 h 2227419"/>
                <a:gd name="connsiteX474" fmla="*/ 1655551 w 1958914"/>
                <a:gd name="connsiteY474" fmla="*/ 1155299 h 2227419"/>
                <a:gd name="connsiteX475" fmla="*/ 1599343 w 1958914"/>
                <a:gd name="connsiteY475" fmla="*/ 1278849 h 2227419"/>
                <a:gd name="connsiteX476" fmla="*/ 1538703 w 1958914"/>
                <a:gd name="connsiteY476" fmla="*/ 1439313 h 2227419"/>
                <a:gd name="connsiteX477" fmla="*/ 1529731 w 1958914"/>
                <a:gd name="connsiteY477" fmla="*/ 1547893 h 2227419"/>
                <a:gd name="connsiteX478" fmla="*/ 1546972 w 1958914"/>
                <a:gd name="connsiteY478" fmla="*/ 1609397 h 2227419"/>
                <a:gd name="connsiteX479" fmla="*/ 1539514 w 1958914"/>
                <a:gd name="connsiteY479" fmla="*/ 1691440 h 2227419"/>
                <a:gd name="connsiteX480" fmla="*/ 1542703 w 1958914"/>
                <a:gd name="connsiteY480" fmla="*/ 1716410 h 2227419"/>
                <a:gd name="connsiteX481" fmla="*/ 1888167 w 1958914"/>
                <a:gd name="connsiteY481" fmla="*/ 2071981 h 2227419"/>
                <a:gd name="connsiteX482" fmla="*/ 1952807 w 1958914"/>
                <a:gd name="connsiteY482" fmla="*/ 2109922 h 2227419"/>
                <a:gd name="connsiteX483" fmla="*/ 1954374 w 1958914"/>
                <a:gd name="connsiteY483" fmla="*/ 2140620 h 2227419"/>
                <a:gd name="connsiteX484" fmla="*/ 1922271 w 1958914"/>
                <a:gd name="connsiteY484" fmla="*/ 2120515 h 2227419"/>
                <a:gd name="connsiteX485" fmla="*/ 1806557 w 1958914"/>
                <a:gd name="connsiteY485" fmla="*/ 2052579 h 2227419"/>
                <a:gd name="connsiteX486" fmla="*/ 1521786 w 1958914"/>
                <a:gd name="connsiteY486" fmla="*/ 1733975 h 2227419"/>
                <a:gd name="connsiteX487" fmla="*/ 1514220 w 1958914"/>
                <a:gd name="connsiteY487" fmla="*/ 1696629 h 2227419"/>
                <a:gd name="connsiteX488" fmla="*/ 1513950 w 1958914"/>
                <a:gd name="connsiteY488" fmla="*/ 1577672 h 2227419"/>
                <a:gd name="connsiteX489" fmla="*/ 1524921 w 1958914"/>
                <a:gd name="connsiteY489" fmla="*/ 1420343 h 2227419"/>
                <a:gd name="connsiteX490" fmla="*/ 1544594 w 1958914"/>
                <a:gd name="connsiteY490" fmla="*/ 1321871 h 2227419"/>
                <a:gd name="connsiteX491" fmla="*/ 1564699 w 1958914"/>
                <a:gd name="connsiteY491" fmla="*/ 1303549 h 2227419"/>
                <a:gd name="connsiteX492" fmla="*/ 1573455 w 1958914"/>
                <a:gd name="connsiteY492" fmla="*/ 1280092 h 2227419"/>
                <a:gd name="connsiteX493" fmla="*/ 1618313 w 1958914"/>
                <a:gd name="connsiteY493" fmla="*/ 1184971 h 2227419"/>
                <a:gd name="connsiteX494" fmla="*/ 1635230 w 1958914"/>
                <a:gd name="connsiteY494" fmla="*/ 1136059 h 2227419"/>
                <a:gd name="connsiteX495" fmla="*/ 1641121 w 1958914"/>
                <a:gd name="connsiteY495" fmla="*/ 1123358 h 2227419"/>
                <a:gd name="connsiteX496" fmla="*/ 1679224 w 1958914"/>
                <a:gd name="connsiteY496" fmla="*/ 1105306 h 2227419"/>
                <a:gd name="connsiteX497" fmla="*/ 1722893 w 1958914"/>
                <a:gd name="connsiteY497" fmla="*/ 1043261 h 2227419"/>
                <a:gd name="connsiteX498" fmla="*/ 1749863 w 1958914"/>
                <a:gd name="connsiteY498" fmla="*/ 998132 h 2227419"/>
                <a:gd name="connsiteX499" fmla="*/ 1793262 w 1958914"/>
                <a:gd name="connsiteY499" fmla="*/ 904469 h 2227419"/>
                <a:gd name="connsiteX500" fmla="*/ 1805747 w 1958914"/>
                <a:gd name="connsiteY500" fmla="*/ 865340 h 2227419"/>
                <a:gd name="connsiteX501" fmla="*/ 1890383 w 1958914"/>
                <a:gd name="connsiteY501" fmla="*/ 787675 h 2227419"/>
                <a:gd name="connsiteX502" fmla="*/ 1903138 w 1958914"/>
                <a:gd name="connsiteY502" fmla="*/ 769677 h 2227419"/>
                <a:gd name="connsiteX503" fmla="*/ 1883628 w 1958914"/>
                <a:gd name="connsiteY503" fmla="*/ 758976 h 2227419"/>
                <a:gd name="connsiteX504" fmla="*/ 1741972 w 1958914"/>
                <a:gd name="connsiteY504" fmla="*/ 772002 h 2227419"/>
                <a:gd name="connsiteX505" fmla="*/ 1736567 w 1958914"/>
                <a:gd name="connsiteY505" fmla="*/ 775244 h 2227419"/>
                <a:gd name="connsiteX506" fmla="*/ 1622691 w 1958914"/>
                <a:gd name="connsiteY506" fmla="*/ 895822 h 2227419"/>
                <a:gd name="connsiteX507" fmla="*/ 1557295 w 1958914"/>
                <a:gd name="connsiteY507" fmla="*/ 987053 h 2227419"/>
                <a:gd name="connsiteX508" fmla="*/ 1532217 w 1958914"/>
                <a:gd name="connsiteY508" fmla="*/ 1036883 h 2227419"/>
                <a:gd name="connsiteX509" fmla="*/ 1518544 w 1958914"/>
                <a:gd name="connsiteY509" fmla="*/ 1078229 h 2227419"/>
                <a:gd name="connsiteX510" fmla="*/ 1481630 w 1958914"/>
                <a:gd name="connsiteY510" fmla="*/ 1151516 h 2227419"/>
                <a:gd name="connsiteX511" fmla="*/ 1444878 w 1958914"/>
                <a:gd name="connsiteY511" fmla="*/ 1301765 h 2227419"/>
                <a:gd name="connsiteX512" fmla="*/ 1439690 w 1958914"/>
                <a:gd name="connsiteY512" fmla="*/ 1338679 h 2227419"/>
                <a:gd name="connsiteX513" fmla="*/ 1440447 w 1958914"/>
                <a:gd name="connsiteY513" fmla="*/ 1409588 h 2227419"/>
                <a:gd name="connsiteX514" fmla="*/ 1440717 w 1958914"/>
                <a:gd name="connsiteY514" fmla="*/ 1474498 h 2227419"/>
                <a:gd name="connsiteX515" fmla="*/ 1489683 w 1958914"/>
                <a:gd name="connsiteY515" fmla="*/ 1605398 h 2227419"/>
                <a:gd name="connsiteX516" fmla="*/ 1499844 w 1958914"/>
                <a:gd name="connsiteY516" fmla="*/ 1651067 h 2227419"/>
                <a:gd name="connsiteX517" fmla="*/ 1497465 w 1958914"/>
                <a:gd name="connsiteY517" fmla="*/ 1671497 h 2227419"/>
                <a:gd name="connsiteX518" fmla="*/ 1490494 w 1958914"/>
                <a:gd name="connsiteY518" fmla="*/ 1672956 h 2227419"/>
                <a:gd name="connsiteX519" fmla="*/ 1467578 w 1958914"/>
                <a:gd name="connsiteY519" fmla="*/ 1631178 h 2227419"/>
                <a:gd name="connsiteX520" fmla="*/ 1332083 w 1958914"/>
                <a:gd name="connsiteY520" fmla="*/ 1300036 h 2227419"/>
                <a:gd name="connsiteX521" fmla="*/ 1178159 w 1958914"/>
                <a:gd name="connsiteY521" fmla="*/ 1049368 h 2227419"/>
                <a:gd name="connsiteX522" fmla="*/ 1152271 w 1958914"/>
                <a:gd name="connsiteY522" fmla="*/ 1025479 h 2227419"/>
                <a:gd name="connsiteX523" fmla="*/ 1145083 w 1958914"/>
                <a:gd name="connsiteY523" fmla="*/ 1031154 h 2227419"/>
                <a:gd name="connsiteX524" fmla="*/ 1165350 w 1958914"/>
                <a:gd name="connsiteY524" fmla="*/ 1061096 h 2227419"/>
                <a:gd name="connsiteX525" fmla="*/ 1275172 w 1958914"/>
                <a:gd name="connsiteY525" fmla="*/ 1215075 h 2227419"/>
                <a:gd name="connsiteX526" fmla="*/ 1351486 w 1958914"/>
                <a:gd name="connsiteY526" fmla="*/ 1390888 h 2227419"/>
                <a:gd name="connsiteX527" fmla="*/ 1520651 w 1958914"/>
                <a:gd name="connsiteY527" fmla="*/ 1783914 h 2227419"/>
                <a:gd name="connsiteX528" fmla="*/ 1593452 w 1958914"/>
                <a:gd name="connsiteY528" fmla="*/ 1883035 h 2227419"/>
                <a:gd name="connsiteX529" fmla="*/ 1644310 w 1958914"/>
                <a:gd name="connsiteY529" fmla="*/ 1947674 h 2227419"/>
                <a:gd name="connsiteX530" fmla="*/ 1682899 w 1958914"/>
                <a:gd name="connsiteY530" fmla="*/ 1995181 h 2227419"/>
                <a:gd name="connsiteX531" fmla="*/ 1957023 w 1958914"/>
                <a:gd name="connsiteY531" fmla="*/ 2193370 h 2227419"/>
                <a:gd name="connsiteX532" fmla="*/ 1957185 w 1958914"/>
                <a:gd name="connsiteY532" fmla="*/ 2193316 h 2227419"/>
                <a:gd name="connsiteX533" fmla="*/ 1958914 w 1958914"/>
                <a:gd name="connsiteY533" fmla="*/ 2227419 h 2227419"/>
                <a:gd name="connsiteX534" fmla="*/ 1930648 w 1958914"/>
                <a:gd name="connsiteY534" fmla="*/ 2207800 h 2227419"/>
                <a:gd name="connsiteX535" fmla="*/ 1723164 w 1958914"/>
                <a:gd name="connsiteY535" fmla="*/ 2069711 h 2227419"/>
                <a:gd name="connsiteX536" fmla="*/ 1624745 w 1958914"/>
                <a:gd name="connsiteY536" fmla="*/ 1984696 h 2227419"/>
                <a:gd name="connsiteX537" fmla="*/ 1490926 w 1958914"/>
                <a:gd name="connsiteY537" fmla="*/ 1909085 h 2227419"/>
                <a:gd name="connsiteX538" fmla="*/ 1384617 w 1958914"/>
                <a:gd name="connsiteY538" fmla="*/ 1888223 h 2227419"/>
                <a:gd name="connsiteX539" fmla="*/ 1281928 w 1958914"/>
                <a:gd name="connsiteY539" fmla="*/ 1898060 h 2227419"/>
                <a:gd name="connsiteX540" fmla="*/ 1151298 w 1958914"/>
                <a:gd name="connsiteY540" fmla="*/ 1930380 h 2227419"/>
                <a:gd name="connsiteX541" fmla="*/ 1136003 w 1958914"/>
                <a:gd name="connsiteY541" fmla="*/ 1941891 h 2227419"/>
                <a:gd name="connsiteX542" fmla="*/ 1110115 w 1958914"/>
                <a:gd name="connsiteY542" fmla="*/ 1983021 h 2227419"/>
                <a:gd name="connsiteX543" fmla="*/ 1074714 w 1958914"/>
                <a:gd name="connsiteY543" fmla="*/ 2044688 h 2227419"/>
                <a:gd name="connsiteX544" fmla="*/ 1072931 w 1958914"/>
                <a:gd name="connsiteY544" fmla="*/ 2048525 h 2227419"/>
                <a:gd name="connsiteX545" fmla="*/ 1024343 w 1958914"/>
                <a:gd name="connsiteY545" fmla="*/ 2150403 h 2227419"/>
                <a:gd name="connsiteX546" fmla="*/ 998292 w 1958914"/>
                <a:gd name="connsiteY546" fmla="*/ 2175967 h 2227419"/>
                <a:gd name="connsiteX547" fmla="*/ 967864 w 1958914"/>
                <a:gd name="connsiteY547" fmla="*/ 2198775 h 2227419"/>
                <a:gd name="connsiteX548" fmla="*/ 910521 w 1958914"/>
                <a:gd name="connsiteY548" fmla="*/ 2184560 h 2227419"/>
                <a:gd name="connsiteX549" fmla="*/ 892253 w 1958914"/>
                <a:gd name="connsiteY549" fmla="*/ 2097221 h 2227419"/>
                <a:gd name="connsiteX550" fmla="*/ 900252 w 1958914"/>
                <a:gd name="connsiteY550" fmla="*/ 2020205 h 2227419"/>
                <a:gd name="connsiteX551" fmla="*/ 909548 w 1958914"/>
                <a:gd name="connsiteY551" fmla="*/ 1974536 h 2227419"/>
                <a:gd name="connsiteX552" fmla="*/ 939165 w 1958914"/>
                <a:gd name="connsiteY552" fmla="*/ 1900708 h 2227419"/>
                <a:gd name="connsiteX553" fmla="*/ 986132 w 1958914"/>
                <a:gd name="connsiteY553" fmla="*/ 1832447 h 2227419"/>
                <a:gd name="connsiteX554" fmla="*/ 1005481 w 1958914"/>
                <a:gd name="connsiteY554" fmla="*/ 1807370 h 2227419"/>
                <a:gd name="connsiteX555" fmla="*/ 1105845 w 1958914"/>
                <a:gd name="connsiteY555" fmla="*/ 1739704 h 2227419"/>
                <a:gd name="connsiteX556" fmla="*/ 1146434 w 1958914"/>
                <a:gd name="connsiteY556" fmla="*/ 1728894 h 2227419"/>
                <a:gd name="connsiteX557" fmla="*/ 1274254 w 1958914"/>
                <a:gd name="connsiteY557" fmla="*/ 1726678 h 2227419"/>
                <a:gd name="connsiteX558" fmla="*/ 1361052 w 1958914"/>
                <a:gd name="connsiteY558" fmla="*/ 1751594 h 2227419"/>
                <a:gd name="connsiteX559" fmla="*/ 1370132 w 1958914"/>
                <a:gd name="connsiteY559" fmla="*/ 1756836 h 2227419"/>
                <a:gd name="connsiteX560" fmla="*/ 1490818 w 1958914"/>
                <a:gd name="connsiteY560" fmla="*/ 1815045 h 2227419"/>
                <a:gd name="connsiteX561" fmla="*/ 1504708 w 1958914"/>
                <a:gd name="connsiteY561" fmla="*/ 1822881 h 2227419"/>
                <a:gd name="connsiteX562" fmla="*/ 1504600 w 1958914"/>
                <a:gd name="connsiteY562" fmla="*/ 1815909 h 2227419"/>
                <a:gd name="connsiteX563" fmla="*/ 1313924 w 1958914"/>
                <a:gd name="connsiteY563" fmla="*/ 1360243 h 2227419"/>
                <a:gd name="connsiteX564" fmla="*/ 1158324 w 1958914"/>
                <a:gd name="connsiteY564" fmla="*/ 1088227 h 2227419"/>
                <a:gd name="connsiteX565" fmla="*/ 1138111 w 1958914"/>
                <a:gd name="connsiteY565" fmla="*/ 1066230 h 2227419"/>
                <a:gd name="connsiteX566" fmla="*/ 1109358 w 1958914"/>
                <a:gd name="connsiteY566" fmla="*/ 1067095 h 2227419"/>
                <a:gd name="connsiteX567" fmla="*/ 1099413 w 1958914"/>
                <a:gd name="connsiteY567" fmla="*/ 1143787 h 2227419"/>
                <a:gd name="connsiteX568" fmla="*/ 1059149 w 1958914"/>
                <a:gd name="connsiteY568" fmla="*/ 1201022 h 2227419"/>
                <a:gd name="connsiteX569" fmla="*/ 1015749 w 1958914"/>
                <a:gd name="connsiteY569" fmla="*/ 1225343 h 2227419"/>
                <a:gd name="connsiteX570" fmla="*/ 990726 w 1958914"/>
                <a:gd name="connsiteY570" fmla="*/ 1333166 h 2227419"/>
                <a:gd name="connsiteX571" fmla="*/ 867716 w 1958914"/>
                <a:gd name="connsiteY571" fmla="*/ 1350461 h 2227419"/>
                <a:gd name="connsiteX572" fmla="*/ 816750 w 1958914"/>
                <a:gd name="connsiteY572" fmla="*/ 1437908 h 2227419"/>
                <a:gd name="connsiteX573" fmla="*/ 689633 w 1958914"/>
                <a:gd name="connsiteY573" fmla="*/ 1436071 h 2227419"/>
                <a:gd name="connsiteX574" fmla="*/ 668555 w 1958914"/>
                <a:gd name="connsiteY574" fmla="*/ 1409372 h 2227419"/>
                <a:gd name="connsiteX575" fmla="*/ 665474 w 1958914"/>
                <a:gd name="connsiteY575" fmla="*/ 1408669 h 2227419"/>
                <a:gd name="connsiteX576" fmla="*/ 654341 w 1958914"/>
                <a:gd name="connsiteY576" fmla="*/ 1433152 h 2227419"/>
                <a:gd name="connsiteX577" fmla="*/ 588998 w 1958914"/>
                <a:gd name="connsiteY577" fmla="*/ 1495954 h 2227419"/>
                <a:gd name="connsiteX578" fmla="*/ 562029 w 1958914"/>
                <a:gd name="connsiteY578" fmla="*/ 1512654 h 2227419"/>
                <a:gd name="connsiteX579" fmla="*/ 496633 w 1958914"/>
                <a:gd name="connsiteY579" fmla="*/ 1513627 h 2227419"/>
                <a:gd name="connsiteX580" fmla="*/ 493228 w 1958914"/>
                <a:gd name="connsiteY580" fmla="*/ 1511087 h 2227419"/>
                <a:gd name="connsiteX581" fmla="*/ 451937 w 1958914"/>
                <a:gd name="connsiteY581" fmla="*/ 1488063 h 2227419"/>
                <a:gd name="connsiteX582" fmla="*/ 430588 w 1958914"/>
                <a:gd name="connsiteY582" fmla="*/ 1443475 h 2227419"/>
                <a:gd name="connsiteX583" fmla="*/ 399512 w 1958914"/>
                <a:gd name="connsiteY583" fmla="*/ 1471201 h 2227419"/>
                <a:gd name="connsiteX584" fmla="*/ 328278 w 1958914"/>
                <a:gd name="connsiteY584" fmla="*/ 1453744 h 2227419"/>
                <a:gd name="connsiteX585" fmla="*/ 309200 w 1958914"/>
                <a:gd name="connsiteY585" fmla="*/ 1439854 h 2227419"/>
                <a:gd name="connsiteX586" fmla="*/ 260720 w 1958914"/>
                <a:gd name="connsiteY586" fmla="*/ 1381268 h 2227419"/>
                <a:gd name="connsiteX587" fmla="*/ 268125 w 1958914"/>
                <a:gd name="connsiteY587" fmla="*/ 1288848 h 2227419"/>
                <a:gd name="connsiteX588" fmla="*/ 253856 w 1958914"/>
                <a:gd name="connsiteY588" fmla="*/ 1293334 h 2227419"/>
                <a:gd name="connsiteX589" fmla="*/ 203701 w 1958914"/>
                <a:gd name="connsiteY589" fmla="*/ 1299874 h 2227419"/>
                <a:gd name="connsiteX590" fmla="*/ 80854 w 1958914"/>
                <a:gd name="connsiteY590" fmla="*/ 1230532 h 2227419"/>
                <a:gd name="connsiteX591" fmla="*/ 77449 w 1958914"/>
                <a:gd name="connsiteY591" fmla="*/ 1225127 h 2227419"/>
                <a:gd name="connsiteX592" fmla="*/ 96581 w 1958914"/>
                <a:gd name="connsiteY592" fmla="*/ 1081472 h 2227419"/>
                <a:gd name="connsiteX593" fmla="*/ 172084 w 1958914"/>
                <a:gd name="connsiteY593" fmla="*/ 998186 h 2227419"/>
                <a:gd name="connsiteX594" fmla="*/ 124415 w 1958914"/>
                <a:gd name="connsiteY594" fmla="*/ 988944 h 2227419"/>
                <a:gd name="connsiteX595" fmla="*/ 12701 w 1958914"/>
                <a:gd name="connsiteY595" fmla="*/ 886742 h 2227419"/>
                <a:gd name="connsiteX596" fmla="*/ 0 w 1958914"/>
                <a:gd name="connsiteY596" fmla="*/ 865448 h 2227419"/>
                <a:gd name="connsiteX597" fmla="*/ 0 w 1958914"/>
                <a:gd name="connsiteY597" fmla="*/ 818482 h 2227419"/>
                <a:gd name="connsiteX598" fmla="*/ 42426 w 1958914"/>
                <a:gd name="connsiteY598" fmla="*/ 746546 h 2227419"/>
                <a:gd name="connsiteX599" fmla="*/ 103715 w 1958914"/>
                <a:gd name="connsiteY599" fmla="*/ 712226 h 2227419"/>
                <a:gd name="connsiteX600" fmla="*/ 173651 w 1958914"/>
                <a:gd name="connsiteY600" fmla="*/ 705687 h 2227419"/>
                <a:gd name="connsiteX601" fmla="*/ 111930 w 1958914"/>
                <a:gd name="connsiteY601" fmla="*/ 637534 h 2227419"/>
                <a:gd name="connsiteX602" fmla="*/ 121118 w 1958914"/>
                <a:gd name="connsiteY602" fmla="*/ 539818 h 2227419"/>
                <a:gd name="connsiteX603" fmla="*/ 220347 w 1958914"/>
                <a:gd name="connsiteY603" fmla="*/ 482853 h 2227419"/>
                <a:gd name="connsiteX604" fmla="*/ 205160 w 1958914"/>
                <a:gd name="connsiteY604" fmla="*/ 456532 h 2227419"/>
                <a:gd name="connsiteX605" fmla="*/ 203755 w 1958914"/>
                <a:gd name="connsiteY605" fmla="*/ 318119 h 2227419"/>
                <a:gd name="connsiteX606" fmla="*/ 211862 w 1958914"/>
                <a:gd name="connsiteY606" fmla="*/ 306013 h 2227419"/>
                <a:gd name="connsiteX607" fmla="*/ 291473 w 1958914"/>
                <a:gd name="connsiteY607" fmla="*/ 269532 h 2227419"/>
                <a:gd name="connsiteX608" fmla="*/ 365246 w 1958914"/>
                <a:gd name="connsiteY608" fmla="*/ 296447 h 2227419"/>
                <a:gd name="connsiteX609" fmla="*/ 464367 w 1958914"/>
                <a:gd name="connsiteY609" fmla="*/ 387137 h 2227419"/>
                <a:gd name="connsiteX610" fmla="*/ 476420 w 1958914"/>
                <a:gd name="connsiteY610" fmla="*/ 404648 h 2227419"/>
                <a:gd name="connsiteX611" fmla="*/ 482473 w 1958914"/>
                <a:gd name="connsiteY611" fmla="*/ 399946 h 2227419"/>
                <a:gd name="connsiteX612" fmla="*/ 459071 w 1958914"/>
                <a:gd name="connsiteY612" fmla="*/ 330820 h 2227419"/>
                <a:gd name="connsiteX613" fmla="*/ 435993 w 1958914"/>
                <a:gd name="connsiteY613" fmla="*/ 201271 h 2227419"/>
                <a:gd name="connsiteX614" fmla="*/ 458098 w 1958914"/>
                <a:gd name="connsiteY614" fmla="*/ 136307 h 2227419"/>
                <a:gd name="connsiteX615" fmla="*/ 483932 w 1958914"/>
                <a:gd name="connsiteY615" fmla="*/ 102420 h 2227419"/>
                <a:gd name="connsiteX616" fmla="*/ 584188 w 1958914"/>
                <a:gd name="connsiteY616" fmla="*/ 89178 h 2227419"/>
                <a:gd name="connsiteX617" fmla="*/ 596457 w 1958914"/>
                <a:gd name="connsiteY617" fmla="*/ 98637 h 2227419"/>
                <a:gd name="connsiteX618" fmla="*/ 612887 w 1958914"/>
                <a:gd name="connsiteY618" fmla="*/ 74046 h 2227419"/>
                <a:gd name="connsiteX619" fmla="*/ 680013 w 1958914"/>
                <a:gd name="connsiteY619" fmla="*/ 28809 h 2227419"/>
                <a:gd name="connsiteX620" fmla="*/ 704063 w 1958914"/>
                <a:gd name="connsiteY620" fmla="*/ 16864 h 2227419"/>
                <a:gd name="connsiteX621" fmla="*/ 749293 w 1958914"/>
                <a:gd name="connsiteY621" fmla="*/ 22 h 222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</a:cxnLst>
              <a:rect l="l" t="t" r="r" b="b"/>
              <a:pathLst>
                <a:path w="1958914" h="2227419">
                  <a:moveTo>
                    <a:pt x="1279576" y="1787494"/>
                  </a:moveTo>
                  <a:cubicBezTo>
                    <a:pt x="1336933" y="1787629"/>
                    <a:pt x="1389993" y="1799371"/>
                    <a:pt x="1410720" y="1823692"/>
                  </a:cubicBezTo>
                  <a:cubicBezTo>
                    <a:pt x="1398614" y="1822070"/>
                    <a:pt x="1386183" y="1821746"/>
                    <a:pt x="1374401" y="1818666"/>
                  </a:cubicBezTo>
                  <a:cubicBezTo>
                    <a:pt x="1304627" y="1800506"/>
                    <a:pt x="1234204" y="1797155"/>
                    <a:pt x="1167025" y="1824449"/>
                  </a:cubicBezTo>
                  <a:cubicBezTo>
                    <a:pt x="1075686" y="1861524"/>
                    <a:pt x="1015694" y="1932001"/>
                    <a:pt x="976673" y="2021178"/>
                  </a:cubicBezTo>
                  <a:cubicBezTo>
                    <a:pt x="968998" y="2038743"/>
                    <a:pt x="962675" y="2056848"/>
                    <a:pt x="955216" y="2074468"/>
                  </a:cubicBezTo>
                  <a:cubicBezTo>
                    <a:pt x="952406" y="2081061"/>
                    <a:pt x="947974" y="2086952"/>
                    <a:pt x="942786" y="2095708"/>
                  </a:cubicBezTo>
                  <a:cubicBezTo>
                    <a:pt x="923329" y="2029339"/>
                    <a:pt x="1024666" y="1878008"/>
                    <a:pt x="1122652" y="1820935"/>
                  </a:cubicBezTo>
                  <a:cubicBezTo>
                    <a:pt x="1160566" y="1798830"/>
                    <a:pt x="1222220" y="1787359"/>
                    <a:pt x="1279576" y="1787494"/>
                  </a:cubicBezTo>
                  <a:close/>
                  <a:moveTo>
                    <a:pt x="1260526" y="1745865"/>
                  </a:moveTo>
                  <a:cubicBezTo>
                    <a:pt x="1232151" y="1746297"/>
                    <a:pt x="1203777" y="1749324"/>
                    <a:pt x="1175403" y="1749108"/>
                  </a:cubicBezTo>
                  <a:cubicBezTo>
                    <a:pt x="1135192" y="1748784"/>
                    <a:pt x="1101845" y="1760944"/>
                    <a:pt x="1076444" y="1793588"/>
                  </a:cubicBezTo>
                  <a:cubicBezTo>
                    <a:pt x="1070985" y="1800560"/>
                    <a:pt x="1061148" y="1807154"/>
                    <a:pt x="1052609" y="1808181"/>
                  </a:cubicBezTo>
                  <a:cubicBezTo>
                    <a:pt x="1031369" y="1810829"/>
                    <a:pt x="1017857" y="1821800"/>
                    <a:pt x="1007048" y="1839095"/>
                  </a:cubicBezTo>
                  <a:cubicBezTo>
                    <a:pt x="990131" y="1866226"/>
                    <a:pt x="970350" y="1891682"/>
                    <a:pt x="955379" y="1919787"/>
                  </a:cubicBezTo>
                  <a:cubicBezTo>
                    <a:pt x="944354" y="1940486"/>
                    <a:pt x="938247" y="1964051"/>
                    <a:pt x="931491" y="1986750"/>
                  </a:cubicBezTo>
                  <a:cubicBezTo>
                    <a:pt x="926843" y="2002261"/>
                    <a:pt x="927113" y="2019502"/>
                    <a:pt x="921276" y="2034365"/>
                  </a:cubicBezTo>
                  <a:cubicBezTo>
                    <a:pt x="900792" y="2086520"/>
                    <a:pt x="922249" y="2134729"/>
                    <a:pt x="933545" y="2183858"/>
                  </a:cubicBezTo>
                  <a:cubicBezTo>
                    <a:pt x="934355" y="2187425"/>
                    <a:pt x="940625" y="2191911"/>
                    <a:pt x="944408" y="2191965"/>
                  </a:cubicBezTo>
                  <a:cubicBezTo>
                    <a:pt x="948245" y="2192019"/>
                    <a:pt x="955704" y="2186452"/>
                    <a:pt x="955379" y="2184290"/>
                  </a:cubicBezTo>
                  <a:cubicBezTo>
                    <a:pt x="952569" y="2166401"/>
                    <a:pt x="966945" y="2163050"/>
                    <a:pt x="977539" y="2157699"/>
                  </a:cubicBezTo>
                  <a:cubicBezTo>
                    <a:pt x="998130" y="2147268"/>
                    <a:pt x="1008075" y="2131054"/>
                    <a:pt x="1014236" y="2108733"/>
                  </a:cubicBezTo>
                  <a:cubicBezTo>
                    <a:pt x="1020559" y="2085763"/>
                    <a:pt x="1034449" y="2064901"/>
                    <a:pt x="1044502" y="2043067"/>
                  </a:cubicBezTo>
                  <a:cubicBezTo>
                    <a:pt x="1047853" y="2035824"/>
                    <a:pt x="1051636" y="2028744"/>
                    <a:pt x="1056068" y="2022097"/>
                  </a:cubicBezTo>
                  <a:cubicBezTo>
                    <a:pt x="1066175" y="2006910"/>
                    <a:pt x="1076768" y="1992047"/>
                    <a:pt x="1087901" y="1977616"/>
                  </a:cubicBezTo>
                  <a:cubicBezTo>
                    <a:pt x="1096441" y="1966537"/>
                    <a:pt x="1104115" y="1954484"/>
                    <a:pt x="1113303" y="1943945"/>
                  </a:cubicBezTo>
                  <a:cubicBezTo>
                    <a:pt x="1122005" y="1933623"/>
                    <a:pt x="1136273" y="1912760"/>
                    <a:pt x="1166377" y="1908166"/>
                  </a:cubicBezTo>
                  <a:cubicBezTo>
                    <a:pt x="1210587" y="1901357"/>
                    <a:pt x="1253121" y="1884818"/>
                    <a:pt x="1294305" y="1867848"/>
                  </a:cubicBezTo>
                  <a:cubicBezTo>
                    <a:pt x="1317004" y="1858498"/>
                    <a:pt x="1336569" y="1855039"/>
                    <a:pt x="1359593" y="1861633"/>
                  </a:cubicBezTo>
                  <a:cubicBezTo>
                    <a:pt x="1375050" y="1866010"/>
                    <a:pt x="1391426" y="1869577"/>
                    <a:pt x="1407424" y="1869577"/>
                  </a:cubicBezTo>
                  <a:cubicBezTo>
                    <a:pt x="1468983" y="1869577"/>
                    <a:pt x="1524219" y="1888656"/>
                    <a:pt x="1575130" y="1921786"/>
                  </a:cubicBezTo>
                  <a:cubicBezTo>
                    <a:pt x="1593993" y="1934055"/>
                    <a:pt x="1611990" y="1947566"/>
                    <a:pt x="1630420" y="1960538"/>
                  </a:cubicBezTo>
                  <a:cubicBezTo>
                    <a:pt x="1589939" y="1910761"/>
                    <a:pt x="1549566" y="1860822"/>
                    <a:pt x="1486332" y="1837906"/>
                  </a:cubicBezTo>
                  <a:cubicBezTo>
                    <a:pt x="1468064" y="1831313"/>
                    <a:pt x="1452985" y="1816288"/>
                    <a:pt x="1435366" y="1807316"/>
                  </a:cubicBezTo>
                  <a:cubicBezTo>
                    <a:pt x="1414126" y="1796453"/>
                    <a:pt x="1391859" y="1787643"/>
                    <a:pt x="1369808" y="1778617"/>
                  </a:cubicBezTo>
                  <a:cubicBezTo>
                    <a:pt x="1360025" y="1774618"/>
                    <a:pt x="1346892" y="1774996"/>
                    <a:pt x="1339974" y="1768457"/>
                  </a:cubicBezTo>
                  <a:cubicBezTo>
                    <a:pt x="1316896" y="1746676"/>
                    <a:pt x="1289008" y="1745433"/>
                    <a:pt x="1260526" y="1745865"/>
                  </a:cubicBezTo>
                  <a:close/>
                  <a:moveTo>
                    <a:pt x="944084" y="1202752"/>
                  </a:moveTo>
                  <a:cubicBezTo>
                    <a:pt x="962676" y="1225776"/>
                    <a:pt x="981592" y="1249178"/>
                    <a:pt x="1001913" y="1274309"/>
                  </a:cubicBezTo>
                  <a:cubicBezTo>
                    <a:pt x="1000670" y="1225451"/>
                    <a:pt x="993104" y="1216426"/>
                    <a:pt x="944084" y="1202752"/>
                  </a:cubicBezTo>
                  <a:close/>
                  <a:moveTo>
                    <a:pt x="1036179" y="1063366"/>
                  </a:moveTo>
                  <a:cubicBezTo>
                    <a:pt x="1056392" y="1082444"/>
                    <a:pt x="1075092" y="1100118"/>
                    <a:pt x="1096117" y="1120007"/>
                  </a:cubicBezTo>
                  <a:cubicBezTo>
                    <a:pt x="1097576" y="1075851"/>
                    <a:pt x="1083632" y="1063258"/>
                    <a:pt x="1036179" y="1063366"/>
                  </a:cubicBezTo>
                  <a:close/>
                  <a:moveTo>
                    <a:pt x="627858" y="1000023"/>
                  </a:moveTo>
                  <a:cubicBezTo>
                    <a:pt x="605050" y="993268"/>
                    <a:pt x="592998" y="1002348"/>
                    <a:pt x="582080" y="1020561"/>
                  </a:cubicBezTo>
                  <a:cubicBezTo>
                    <a:pt x="537654" y="1094551"/>
                    <a:pt x="501930" y="1172432"/>
                    <a:pt x="472582" y="1253447"/>
                  </a:cubicBezTo>
                  <a:cubicBezTo>
                    <a:pt x="454207" y="1304197"/>
                    <a:pt x="442587" y="1355812"/>
                    <a:pt x="448099" y="1410020"/>
                  </a:cubicBezTo>
                  <a:cubicBezTo>
                    <a:pt x="450748" y="1436557"/>
                    <a:pt x="453504" y="1463580"/>
                    <a:pt x="477933" y="1487847"/>
                  </a:cubicBezTo>
                  <a:cubicBezTo>
                    <a:pt x="466853" y="1436017"/>
                    <a:pt x="465178" y="1388888"/>
                    <a:pt x="474042" y="1341760"/>
                  </a:cubicBezTo>
                  <a:cubicBezTo>
                    <a:pt x="475987" y="1331437"/>
                    <a:pt x="479446" y="1321222"/>
                    <a:pt x="483338" y="1311385"/>
                  </a:cubicBezTo>
                  <a:cubicBezTo>
                    <a:pt x="484527" y="1308413"/>
                    <a:pt x="489607" y="1306954"/>
                    <a:pt x="492904" y="1304792"/>
                  </a:cubicBezTo>
                  <a:cubicBezTo>
                    <a:pt x="494525" y="1308899"/>
                    <a:pt x="497660" y="1313061"/>
                    <a:pt x="497444" y="1317060"/>
                  </a:cubicBezTo>
                  <a:cubicBezTo>
                    <a:pt x="495606" y="1351596"/>
                    <a:pt x="491120" y="1386186"/>
                    <a:pt x="491661" y="1420721"/>
                  </a:cubicBezTo>
                  <a:cubicBezTo>
                    <a:pt x="491985" y="1440719"/>
                    <a:pt x="497714" y="1461581"/>
                    <a:pt x="505334" y="1480335"/>
                  </a:cubicBezTo>
                  <a:cubicBezTo>
                    <a:pt x="515657" y="1505683"/>
                    <a:pt x="535060" y="1509466"/>
                    <a:pt x="550193" y="1487253"/>
                  </a:cubicBezTo>
                  <a:cubicBezTo>
                    <a:pt x="567758" y="1461364"/>
                    <a:pt x="578946" y="1431152"/>
                    <a:pt x="592836" y="1402724"/>
                  </a:cubicBezTo>
                  <a:cubicBezTo>
                    <a:pt x="596349" y="1395590"/>
                    <a:pt x="599429" y="1388294"/>
                    <a:pt x="602726" y="1381051"/>
                  </a:cubicBezTo>
                  <a:cubicBezTo>
                    <a:pt x="605699" y="1382024"/>
                    <a:pt x="608617" y="1382997"/>
                    <a:pt x="611536" y="1383970"/>
                  </a:cubicBezTo>
                  <a:cubicBezTo>
                    <a:pt x="609536" y="1398941"/>
                    <a:pt x="608347" y="1414074"/>
                    <a:pt x="605266" y="1428774"/>
                  </a:cubicBezTo>
                  <a:cubicBezTo>
                    <a:pt x="602132" y="1443475"/>
                    <a:pt x="597159" y="1457797"/>
                    <a:pt x="592457" y="1474173"/>
                  </a:cubicBezTo>
                  <a:cubicBezTo>
                    <a:pt x="630074" y="1452285"/>
                    <a:pt x="656286" y="1387861"/>
                    <a:pt x="642504" y="1346462"/>
                  </a:cubicBezTo>
                  <a:cubicBezTo>
                    <a:pt x="613806" y="1260366"/>
                    <a:pt x="607482" y="1172810"/>
                    <a:pt x="618562" y="1083363"/>
                  </a:cubicBezTo>
                  <a:cubicBezTo>
                    <a:pt x="621967" y="1055421"/>
                    <a:pt x="624831" y="1027479"/>
                    <a:pt x="627858" y="1000023"/>
                  </a:cubicBezTo>
                  <a:close/>
                  <a:moveTo>
                    <a:pt x="654611" y="982351"/>
                  </a:moveTo>
                  <a:cubicBezTo>
                    <a:pt x="650287" y="1016994"/>
                    <a:pt x="644288" y="1050503"/>
                    <a:pt x="642234" y="1084228"/>
                  </a:cubicBezTo>
                  <a:cubicBezTo>
                    <a:pt x="637100" y="1168649"/>
                    <a:pt x="630993" y="1253610"/>
                    <a:pt x="661367" y="1335112"/>
                  </a:cubicBezTo>
                  <a:cubicBezTo>
                    <a:pt x="672446" y="1364837"/>
                    <a:pt x="687795" y="1392996"/>
                    <a:pt x="701199" y="1421856"/>
                  </a:cubicBezTo>
                  <a:cubicBezTo>
                    <a:pt x="703523" y="1420830"/>
                    <a:pt x="705847" y="1419803"/>
                    <a:pt x="708171" y="1418776"/>
                  </a:cubicBezTo>
                  <a:cubicBezTo>
                    <a:pt x="697902" y="1393968"/>
                    <a:pt x="678662" y="1371647"/>
                    <a:pt x="681634" y="1343111"/>
                  </a:cubicBezTo>
                  <a:cubicBezTo>
                    <a:pt x="683796" y="1342138"/>
                    <a:pt x="686012" y="1341111"/>
                    <a:pt x="688174" y="1340084"/>
                  </a:cubicBezTo>
                  <a:cubicBezTo>
                    <a:pt x="695956" y="1353001"/>
                    <a:pt x="703631" y="1366080"/>
                    <a:pt x="711684" y="1378835"/>
                  </a:cubicBezTo>
                  <a:cubicBezTo>
                    <a:pt x="721899" y="1394941"/>
                    <a:pt x="729844" y="1413804"/>
                    <a:pt x="743679" y="1425856"/>
                  </a:cubicBezTo>
                  <a:cubicBezTo>
                    <a:pt x="753678" y="1434503"/>
                    <a:pt x="772324" y="1438125"/>
                    <a:pt x="785728" y="1435854"/>
                  </a:cubicBezTo>
                  <a:cubicBezTo>
                    <a:pt x="792646" y="1434720"/>
                    <a:pt x="801185" y="1415695"/>
                    <a:pt x="800915" y="1404940"/>
                  </a:cubicBezTo>
                  <a:cubicBezTo>
                    <a:pt x="800266" y="1379646"/>
                    <a:pt x="794645" y="1354569"/>
                    <a:pt x="791348" y="1329329"/>
                  </a:cubicBezTo>
                  <a:cubicBezTo>
                    <a:pt x="790213" y="1320898"/>
                    <a:pt x="790159" y="1312304"/>
                    <a:pt x="789619" y="1303819"/>
                  </a:cubicBezTo>
                  <a:cubicBezTo>
                    <a:pt x="793456" y="1303116"/>
                    <a:pt x="797239" y="1302468"/>
                    <a:pt x="801077" y="1301765"/>
                  </a:cubicBezTo>
                  <a:cubicBezTo>
                    <a:pt x="809832" y="1330194"/>
                    <a:pt x="818588" y="1358622"/>
                    <a:pt x="826695" y="1384997"/>
                  </a:cubicBezTo>
                  <a:cubicBezTo>
                    <a:pt x="841395" y="1359433"/>
                    <a:pt x="839450" y="1328734"/>
                    <a:pt x="820209" y="1305494"/>
                  </a:cubicBezTo>
                  <a:cubicBezTo>
                    <a:pt x="813832" y="1297874"/>
                    <a:pt x="807670" y="1290091"/>
                    <a:pt x="801671" y="1282146"/>
                  </a:cubicBezTo>
                  <a:cubicBezTo>
                    <a:pt x="741734" y="1202590"/>
                    <a:pt x="702928" y="1113575"/>
                    <a:pt x="682066" y="1016400"/>
                  </a:cubicBezTo>
                  <a:cubicBezTo>
                    <a:pt x="678932" y="1001915"/>
                    <a:pt x="675527" y="987269"/>
                    <a:pt x="654611" y="982351"/>
                  </a:cubicBezTo>
                  <a:close/>
                  <a:moveTo>
                    <a:pt x="543775" y="974750"/>
                  </a:moveTo>
                  <a:cubicBezTo>
                    <a:pt x="538316" y="977054"/>
                    <a:pt x="533682" y="981540"/>
                    <a:pt x="529493" y="986188"/>
                  </a:cubicBezTo>
                  <a:cubicBezTo>
                    <a:pt x="485337" y="1035154"/>
                    <a:pt x="438587" y="1082337"/>
                    <a:pt x="399079" y="1134870"/>
                  </a:cubicBezTo>
                  <a:cubicBezTo>
                    <a:pt x="359571" y="1187349"/>
                    <a:pt x="326603" y="1244854"/>
                    <a:pt x="292716" y="1301333"/>
                  </a:cubicBezTo>
                  <a:cubicBezTo>
                    <a:pt x="276069" y="1329058"/>
                    <a:pt x="272124" y="1360892"/>
                    <a:pt x="283906" y="1391698"/>
                  </a:cubicBezTo>
                  <a:cubicBezTo>
                    <a:pt x="288068" y="1402670"/>
                    <a:pt x="300498" y="1410452"/>
                    <a:pt x="309146" y="1419694"/>
                  </a:cubicBezTo>
                  <a:cubicBezTo>
                    <a:pt x="312875" y="1409642"/>
                    <a:pt x="318604" y="1399860"/>
                    <a:pt x="320009" y="1389536"/>
                  </a:cubicBezTo>
                  <a:cubicBezTo>
                    <a:pt x="326765" y="1339760"/>
                    <a:pt x="340385" y="1292361"/>
                    <a:pt x="366003" y="1248908"/>
                  </a:cubicBezTo>
                  <a:cubicBezTo>
                    <a:pt x="370110" y="1241881"/>
                    <a:pt x="376650" y="1236315"/>
                    <a:pt x="382054" y="1230046"/>
                  </a:cubicBezTo>
                  <a:cubicBezTo>
                    <a:pt x="384270" y="1231289"/>
                    <a:pt x="386486" y="1232532"/>
                    <a:pt x="388702" y="1233775"/>
                  </a:cubicBezTo>
                  <a:cubicBezTo>
                    <a:pt x="386324" y="1242746"/>
                    <a:pt x="384595" y="1251988"/>
                    <a:pt x="381406" y="1260690"/>
                  </a:cubicBezTo>
                  <a:cubicBezTo>
                    <a:pt x="373677" y="1281984"/>
                    <a:pt x="362057" y="1302414"/>
                    <a:pt x="357842" y="1324356"/>
                  </a:cubicBezTo>
                  <a:cubicBezTo>
                    <a:pt x="351356" y="1358135"/>
                    <a:pt x="347951" y="1392834"/>
                    <a:pt x="347249" y="1427261"/>
                  </a:cubicBezTo>
                  <a:cubicBezTo>
                    <a:pt x="347032" y="1438016"/>
                    <a:pt x="357355" y="1454338"/>
                    <a:pt x="366976" y="1458392"/>
                  </a:cubicBezTo>
                  <a:cubicBezTo>
                    <a:pt x="374758" y="1461689"/>
                    <a:pt x="390161" y="1452285"/>
                    <a:pt x="399566" y="1445042"/>
                  </a:cubicBezTo>
                  <a:cubicBezTo>
                    <a:pt x="420211" y="1429207"/>
                    <a:pt x="423832" y="1405426"/>
                    <a:pt x="427237" y="1380727"/>
                  </a:cubicBezTo>
                  <a:cubicBezTo>
                    <a:pt x="433507" y="1335220"/>
                    <a:pt x="437884" y="1288578"/>
                    <a:pt x="451937" y="1245341"/>
                  </a:cubicBezTo>
                  <a:cubicBezTo>
                    <a:pt x="480041" y="1158866"/>
                    <a:pt x="517333" y="1075851"/>
                    <a:pt x="570244" y="1000997"/>
                  </a:cubicBezTo>
                  <a:cubicBezTo>
                    <a:pt x="579108" y="988458"/>
                    <a:pt x="574406" y="982621"/>
                    <a:pt x="563002" y="976405"/>
                  </a:cubicBezTo>
                  <a:cubicBezTo>
                    <a:pt x="555517" y="972325"/>
                    <a:pt x="549234" y="972447"/>
                    <a:pt x="543775" y="974750"/>
                  </a:cubicBezTo>
                  <a:close/>
                  <a:moveTo>
                    <a:pt x="736437" y="937384"/>
                  </a:moveTo>
                  <a:cubicBezTo>
                    <a:pt x="732654" y="941762"/>
                    <a:pt x="728546" y="945869"/>
                    <a:pt x="725141" y="950463"/>
                  </a:cubicBezTo>
                  <a:cubicBezTo>
                    <a:pt x="720548" y="956678"/>
                    <a:pt x="717845" y="965380"/>
                    <a:pt x="711900" y="969163"/>
                  </a:cubicBezTo>
                  <a:cubicBezTo>
                    <a:pt x="698226" y="977865"/>
                    <a:pt x="697578" y="988836"/>
                    <a:pt x="701685" y="1002185"/>
                  </a:cubicBezTo>
                  <a:cubicBezTo>
                    <a:pt x="714008" y="1042180"/>
                    <a:pt x="724277" y="1082985"/>
                    <a:pt x="739031" y="1122061"/>
                  </a:cubicBezTo>
                  <a:cubicBezTo>
                    <a:pt x="768271" y="1199509"/>
                    <a:pt x="810697" y="1268905"/>
                    <a:pt x="873661" y="1324032"/>
                  </a:cubicBezTo>
                  <a:cubicBezTo>
                    <a:pt x="883984" y="1333058"/>
                    <a:pt x="896469" y="1339598"/>
                    <a:pt x="907981" y="1347272"/>
                  </a:cubicBezTo>
                  <a:cubicBezTo>
                    <a:pt x="909116" y="1345543"/>
                    <a:pt x="910305" y="1343867"/>
                    <a:pt x="911440" y="1342192"/>
                  </a:cubicBezTo>
                  <a:cubicBezTo>
                    <a:pt x="889929" y="1318682"/>
                    <a:pt x="867338" y="1296036"/>
                    <a:pt x="847286" y="1271337"/>
                  </a:cubicBezTo>
                  <a:cubicBezTo>
                    <a:pt x="827560" y="1247016"/>
                    <a:pt x="805400" y="1222911"/>
                    <a:pt x="805887" y="1188646"/>
                  </a:cubicBezTo>
                  <a:cubicBezTo>
                    <a:pt x="808211" y="1187403"/>
                    <a:pt x="810535" y="1186160"/>
                    <a:pt x="812859" y="1184917"/>
                  </a:cubicBezTo>
                  <a:cubicBezTo>
                    <a:pt x="820804" y="1196861"/>
                    <a:pt x="827884" y="1209562"/>
                    <a:pt x="836801" y="1220695"/>
                  </a:cubicBezTo>
                  <a:cubicBezTo>
                    <a:pt x="862474" y="1252745"/>
                    <a:pt x="888146" y="1284903"/>
                    <a:pt x="915439" y="1315601"/>
                  </a:cubicBezTo>
                  <a:cubicBezTo>
                    <a:pt x="927113" y="1328734"/>
                    <a:pt x="959271" y="1332572"/>
                    <a:pt x="968837" y="1324140"/>
                  </a:cubicBezTo>
                  <a:cubicBezTo>
                    <a:pt x="986132" y="1308899"/>
                    <a:pt x="981592" y="1290307"/>
                    <a:pt x="972296" y="1273607"/>
                  </a:cubicBezTo>
                  <a:cubicBezTo>
                    <a:pt x="959919" y="1251340"/>
                    <a:pt x="945381" y="1230208"/>
                    <a:pt x="931599" y="1208697"/>
                  </a:cubicBezTo>
                  <a:cubicBezTo>
                    <a:pt x="925870" y="1199671"/>
                    <a:pt x="921006" y="1189619"/>
                    <a:pt x="913602" y="1182214"/>
                  </a:cubicBezTo>
                  <a:cubicBezTo>
                    <a:pt x="889551" y="1158164"/>
                    <a:pt x="862366" y="1136923"/>
                    <a:pt x="840260" y="1111305"/>
                  </a:cubicBezTo>
                  <a:cubicBezTo>
                    <a:pt x="799185" y="1063690"/>
                    <a:pt x="766487" y="1010455"/>
                    <a:pt x="745787" y="950463"/>
                  </a:cubicBezTo>
                  <a:cubicBezTo>
                    <a:pt x="744112" y="945599"/>
                    <a:pt x="739626" y="941707"/>
                    <a:pt x="736437" y="937384"/>
                  </a:cubicBezTo>
                  <a:close/>
                  <a:moveTo>
                    <a:pt x="698172" y="916954"/>
                  </a:moveTo>
                  <a:cubicBezTo>
                    <a:pt x="684120" y="928953"/>
                    <a:pt x="673095" y="938411"/>
                    <a:pt x="660826" y="948950"/>
                  </a:cubicBezTo>
                  <a:cubicBezTo>
                    <a:pt x="662826" y="952031"/>
                    <a:pt x="667366" y="958948"/>
                    <a:pt x="671798" y="965758"/>
                  </a:cubicBezTo>
                  <a:cubicBezTo>
                    <a:pt x="681526" y="961435"/>
                    <a:pt x="690282" y="957543"/>
                    <a:pt x="701037" y="952733"/>
                  </a:cubicBezTo>
                  <a:cubicBezTo>
                    <a:pt x="700118" y="941546"/>
                    <a:pt x="699145" y="929439"/>
                    <a:pt x="698172" y="916954"/>
                  </a:cubicBezTo>
                  <a:close/>
                  <a:moveTo>
                    <a:pt x="785619" y="890093"/>
                  </a:moveTo>
                  <a:cubicBezTo>
                    <a:pt x="781782" y="899119"/>
                    <a:pt x="780485" y="907766"/>
                    <a:pt x="775567" y="913009"/>
                  </a:cubicBezTo>
                  <a:cubicBezTo>
                    <a:pt x="757894" y="931709"/>
                    <a:pt x="765730" y="949598"/>
                    <a:pt x="776378" y="966785"/>
                  </a:cubicBezTo>
                  <a:cubicBezTo>
                    <a:pt x="804752" y="1012562"/>
                    <a:pt x="830316" y="1060826"/>
                    <a:pt x="863987" y="1102388"/>
                  </a:cubicBezTo>
                  <a:cubicBezTo>
                    <a:pt x="889767" y="1134167"/>
                    <a:pt x="924681" y="1159515"/>
                    <a:pt x="958514" y="1183403"/>
                  </a:cubicBezTo>
                  <a:cubicBezTo>
                    <a:pt x="975431" y="1195348"/>
                    <a:pt x="999157" y="1197726"/>
                    <a:pt x="1019803" y="1204427"/>
                  </a:cubicBezTo>
                  <a:cubicBezTo>
                    <a:pt x="919439" y="1148814"/>
                    <a:pt x="859015" y="1099631"/>
                    <a:pt x="865878" y="1069095"/>
                  </a:cubicBezTo>
                  <a:cubicBezTo>
                    <a:pt x="880579" y="1080985"/>
                    <a:pt x="893875" y="1092389"/>
                    <a:pt x="907873" y="1102874"/>
                  </a:cubicBezTo>
                  <a:cubicBezTo>
                    <a:pt x="931113" y="1120277"/>
                    <a:pt x="953542" y="1139410"/>
                    <a:pt x="978728" y="1153407"/>
                  </a:cubicBezTo>
                  <a:cubicBezTo>
                    <a:pt x="997374" y="1163730"/>
                    <a:pt x="1019587" y="1170162"/>
                    <a:pt x="1040827" y="1172594"/>
                  </a:cubicBezTo>
                  <a:cubicBezTo>
                    <a:pt x="1065094" y="1175404"/>
                    <a:pt x="1082605" y="1150867"/>
                    <a:pt x="1068769" y="1131843"/>
                  </a:cubicBezTo>
                  <a:cubicBezTo>
                    <a:pt x="1046502" y="1101145"/>
                    <a:pt x="1020343" y="1071689"/>
                    <a:pt x="990618" y="1048287"/>
                  </a:cubicBezTo>
                  <a:cubicBezTo>
                    <a:pt x="955271" y="1020453"/>
                    <a:pt x="912575" y="1002131"/>
                    <a:pt x="876634" y="975000"/>
                  </a:cubicBezTo>
                  <a:cubicBezTo>
                    <a:pt x="844584" y="950841"/>
                    <a:pt x="817399" y="920197"/>
                    <a:pt x="785619" y="890093"/>
                  </a:cubicBezTo>
                  <a:close/>
                  <a:moveTo>
                    <a:pt x="499930" y="876041"/>
                  </a:moveTo>
                  <a:cubicBezTo>
                    <a:pt x="494633" y="877608"/>
                    <a:pt x="488202" y="878635"/>
                    <a:pt x="482581" y="881338"/>
                  </a:cubicBezTo>
                  <a:cubicBezTo>
                    <a:pt x="390540" y="925385"/>
                    <a:pt x="296823" y="966569"/>
                    <a:pt x="207376" y="1015427"/>
                  </a:cubicBezTo>
                  <a:cubicBezTo>
                    <a:pt x="168679" y="1036559"/>
                    <a:pt x="137710" y="1072716"/>
                    <a:pt x="105391" y="1104279"/>
                  </a:cubicBezTo>
                  <a:cubicBezTo>
                    <a:pt x="94203" y="1115197"/>
                    <a:pt x="89555" y="1132870"/>
                    <a:pt x="81934" y="1147462"/>
                  </a:cubicBezTo>
                  <a:cubicBezTo>
                    <a:pt x="83826" y="1148705"/>
                    <a:pt x="85718" y="1150002"/>
                    <a:pt x="87609" y="1151246"/>
                  </a:cubicBezTo>
                  <a:cubicBezTo>
                    <a:pt x="93230" y="1146274"/>
                    <a:pt x="99121" y="1141517"/>
                    <a:pt x="104472" y="1136221"/>
                  </a:cubicBezTo>
                  <a:cubicBezTo>
                    <a:pt x="148790" y="1092173"/>
                    <a:pt x="200675" y="1058826"/>
                    <a:pt x="255207" y="1029317"/>
                  </a:cubicBezTo>
                  <a:cubicBezTo>
                    <a:pt x="263801" y="1024669"/>
                    <a:pt x="273962" y="1022885"/>
                    <a:pt x="283420" y="1019805"/>
                  </a:cubicBezTo>
                  <a:cubicBezTo>
                    <a:pt x="284501" y="1022291"/>
                    <a:pt x="285528" y="1024831"/>
                    <a:pt x="286554" y="1027317"/>
                  </a:cubicBezTo>
                  <a:cubicBezTo>
                    <a:pt x="279474" y="1032614"/>
                    <a:pt x="272448" y="1037964"/>
                    <a:pt x="265368" y="1043261"/>
                  </a:cubicBezTo>
                  <a:cubicBezTo>
                    <a:pt x="222780" y="1075202"/>
                    <a:pt x="179759" y="1106549"/>
                    <a:pt x="137981" y="1139518"/>
                  </a:cubicBezTo>
                  <a:cubicBezTo>
                    <a:pt x="124307" y="1150327"/>
                    <a:pt x="112200" y="1164217"/>
                    <a:pt x="102580" y="1178863"/>
                  </a:cubicBezTo>
                  <a:cubicBezTo>
                    <a:pt x="88474" y="1200374"/>
                    <a:pt x="95068" y="1222263"/>
                    <a:pt x="117443" y="1234694"/>
                  </a:cubicBezTo>
                  <a:cubicBezTo>
                    <a:pt x="135332" y="1244638"/>
                    <a:pt x="154843" y="1250691"/>
                    <a:pt x="174570" y="1241990"/>
                  </a:cubicBezTo>
                  <a:cubicBezTo>
                    <a:pt x="206295" y="1227992"/>
                    <a:pt x="237048" y="1211940"/>
                    <a:pt x="268611" y="1197672"/>
                  </a:cubicBezTo>
                  <a:cubicBezTo>
                    <a:pt x="277961" y="1193402"/>
                    <a:pt x="288716" y="1192321"/>
                    <a:pt x="298823" y="1189781"/>
                  </a:cubicBezTo>
                  <a:cubicBezTo>
                    <a:pt x="292229" y="1198212"/>
                    <a:pt x="287311" y="1209562"/>
                    <a:pt x="278718" y="1214534"/>
                  </a:cubicBezTo>
                  <a:cubicBezTo>
                    <a:pt x="243912" y="1234694"/>
                    <a:pt x="208025" y="1252907"/>
                    <a:pt x="173651" y="1271283"/>
                  </a:cubicBezTo>
                  <a:cubicBezTo>
                    <a:pt x="211376" y="1288740"/>
                    <a:pt x="276772" y="1271878"/>
                    <a:pt x="298661" y="1235936"/>
                  </a:cubicBezTo>
                  <a:cubicBezTo>
                    <a:pt x="354869" y="1143841"/>
                    <a:pt x="423400" y="1061475"/>
                    <a:pt x="495930" y="982188"/>
                  </a:cubicBezTo>
                  <a:cubicBezTo>
                    <a:pt x="539654" y="934411"/>
                    <a:pt x="539492" y="934249"/>
                    <a:pt x="504254" y="879284"/>
                  </a:cubicBezTo>
                  <a:cubicBezTo>
                    <a:pt x="503551" y="878203"/>
                    <a:pt x="502092" y="877608"/>
                    <a:pt x="499930" y="876041"/>
                  </a:cubicBezTo>
                  <a:close/>
                  <a:moveTo>
                    <a:pt x="543437" y="832479"/>
                  </a:moveTo>
                  <a:cubicBezTo>
                    <a:pt x="543707" y="843235"/>
                    <a:pt x="543707" y="843235"/>
                    <a:pt x="577541" y="840316"/>
                  </a:cubicBezTo>
                  <a:cubicBezTo>
                    <a:pt x="574784" y="849396"/>
                    <a:pt x="572622" y="856584"/>
                    <a:pt x="570028" y="865286"/>
                  </a:cubicBezTo>
                  <a:cubicBezTo>
                    <a:pt x="579378" y="865286"/>
                    <a:pt x="585485" y="865286"/>
                    <a:pt x="592133" y="865286"/>
                  </a:cubicBezTo>
                  <a:cubicBezTo>
                    <a:pt x="586296" y="853071"/>
                    <a:pt x="580946" y="841830"/>
                    <a:pt x="576514" y="832479"/>
                  </a:cubicBezTo>
                  <a:cubicBezTo>
                    <a:pt x="564623" y="832479"/>
                    <a:pt x="554030" y="832479"/>
                    <a:pt x="543437" y="832479"/>
                  </a:cubicBezTo>
                  <a:close/>
                  <a:moveTo>
                    <a:pt x="1776723" y="815077"/>
                  </a:moveTo>
                  <a:cubicBezTo>
                    <a:pt x="1769914" y="825238"/>
                    <a:pt x="1765374" y="833291"/>
                    <a:pt x="1759699" y="840425"/>
                  </a:cubicBezTo>
                  <a:cubicBezTo>
                    <a:pt x="1717272" y="893823"/>
                    <a:pt x="1671603" y="944951"/>
                    <a:pt x="1632636" y="1000781"/>
                  </a:cubicBezTo>
                  <a:cubicBezTo>
                    <a:pt x="1545891" y="1125087"/>
                    <a:pt x="1501681" y="1266095"/>
                    <a:pt x="1480062" y="1414939"/>
                  </a:cubicBezTo>
                  <a:cubicBezTo>
                    <a:pt x="1477522" y="1432342"/>
                    <a:pt x="1472982" y="1449475"/>
                    <a:pt x="1469415" y="1466715"/>
                  </a:cubicBezTo>
                  <a:cubicBezTo>
                    <a:pt x="1465848" y="1465850"/>
                    <a:pt x="1462227" y="1464986"/>
                    <a:pt x="1458606" y="1464175"/>
                  </a:cubicBezTo>
                  <a:cubicBezTo>
                    <a:pt x="1466497" y="1323276"/>
                    <a:pt x="1502438" y="1189673"/>
                    <a:pt x="1568861" y="1064069"/>
                  </a:cubicBezTo>
                  <a:cubicBezTo>
                    <a:pt x="1626582" y="954895"/>
                    <a:pt x="1734945" y="822373"/>
                    <a:pt x="1776723" y="815077"/>
                  </a:cubicBezTo>
                  <a:close/>
                  <a:moveTo>
                    <a:pt x="868635" y="791026"/>
                  </a:moveTo>
                  <a:cubicBezTo>
                    <a:pt x="853880" y="787297"/>
                    <a:pt x="840423" y="790269"/>
                    <a:pt x="834099" y="807402"/>
                  </a:cubicBezTo>
                  <a:cubicBezTo>
                    <a:pt x="825776" y="829885"/>
                    <a:pt x="816804" y="852098"/>
                    <a:pt x="806535" y="878527"/>
                  </a:cubicBezTo>
                  <a:cubicBezTo>
                    <a:pt x="865284" y="941707"/>
                    <a:pt x="932626" y="1000943"/>
                    <a:pt x="1019100" y="1033262"/>
                  </a:cubicBezTo>
                  <a:cubicBezTo>
                    <a:pt x="1043367" y="1042342"/>
                    <a:pt x="1070552" y="1043477"/>
                    <a:pt x="1096441" y="1048287"/>
                  </a:cubicBezTo>
                  <a:cubicBezTo>
                    <a:pt x="1096819" y="1046125"/>
                    <a:pt x="1097197" y="1043910"/>
                    <a:pt x="1097576" y="1041693"/>
                  </a:cubicBezTo>
                  <a:cubicBezTo>
                    <a:pt x="1094225" y="1041315"/>
                    <a:pt x="1090658" y="1041423"/>
                    <a:pt x="1087469" y="1040396"/>
                  </a:cubicBezTo>
                  <a:cubicBezTo>
                    <a:pt x="1055906" y="1030344"/>
                    <a:pt x="1024235" y="1020507"/>
                    <a:pt x="992996" y="1009428"/>
                  </a:cubicBezTo>
                  <a:cubicBezTo>
                    <a:pt x="988834" y="1007914"/>
                    <a:pt x="987051" y="999862"/>
                    <a:pt x="984186" y="994835"/>
                  </a:cubicBezTo>
                  <a:cubicBezTo>
                    <a:pt x="989753" y="994133"/>
                    <a:pt x="995860" y="991592"/>
                    <a:pt x="1000724" y="993052"/>
                  </a:cubicBezTo>
                  <a:cubicBezTo>
                    <a:pt x="1016992" y="997970"/>
                    <a:pt x="1032828" y="1004347"/>
                    <a:pt x="1048772" y="1010238"/>
                  </a:cubicBezTo>
                  <a:cubicBezTo>
                    <a:pt x="1071093" y="1018508"/>
                    <a:pt x="1093360" y="1023480"/>
                    <a:pt x="1117303" y="1016021"/>
                  </a:cubicBezTo>
                  <a:cubicBezTo>
                    <a:pt x="1148974" y="1006131"/>
                    <a:pt x="1158216" y="978459"/>
                    <a:pt x="1135787" y="953976"/>
                  </a:cubicBezTo>
                  <a:cubicBezTo>
                    <a:pt x="1122978" y="939924"/>
                    <a:pt x="1108871" y="925872"/>
                    <a:pt x="1092712" y="916360"/>
                  </a:cubicBezTo>
                  <a:cubicBezTo>
                    <a:pt x="1046934" y="889336"/>
                    <a:pt x="999806" y="864745"/>
                    <a:pt x="953272" y="839019"/>
                  </a:cubicBezTo>
                  <a:cubicBezTo>
                    <a:pt x="943976" y="833885"/>
                    <a:pt x="935220" y="827886"/>
                    <a:pt x="926194" y="822265"/>
                  </a:cubicBezTo>
                  <a:cubicBezTo>
                    <a:pt x="927329" y="819563"/>
                    <a:pt x="928464" y="816914"/>
                    <a:pt x="929599" y="814212"/>
                  </a:cubicBezTo>
                  <a:cubicBezTo>
                    <a:pt x="945705" y="818157"/>
                    <a:pt x="961757" y="822157"/>
                    <a:pt x="977863" y="826102"/>
                  </a:cubicBezTo>
                  <a:cubicBezTo>
                    <a:pt x="942192" y="811077"/>
                    <a:pt x="905603" y="800376"/>
                    <a:pt x="868635" y="791026"/>
                  </a:cubicBezTo>
                  <a:close/>
                  <a:moveTo>
                    <a:pt x="658339" y="741250"/>
                  </a:moveTo>
                  <a:cubicBezTo>
                    <a:pt x="672013" y="741033"/>
                    <a:pt x="682660" y="754275"/>
                    <a:pt x="681958" y="770705"/>
                  </a:cubicBezTo>
                  <a:cubicBezTo>
                    <a:pt x="681039" y="793404"/>
                    <a:pt x="661853" y="820968"/>
                    <a:pt x="648773" y="815401"/>
                  </a:cubicBezTo>
                  <a:cubicBezTo>
                    <a:pt x="637423" y="810591"/>
                    <a:pt x="629911" y="796701"/>
                    <a:pt x="625209" y="791729"/>
                  </a:cubicBezTo>
                  <a:cubicBezTo>
                    <a:pt x="625533" y="763300"/>
                    <a:pt x="642936" y="741520"/>
                    <a:pt x="658339" y="741250"/>
                  </a:cubicBezTo>
                  <a:close/>
                  <a:moveTo>
                    <a:pt x="193540" y="731893"/>
                  </a:moveTo>
                  <a:cubicBezTo>
                    <a:pt x="165977" y="729346"/>
                    <a:pt x="138116" y="730386"/>
                    <a:pt x="109985" y="733791"/>
                  </a:cubicBezTo>
                  <a:cubicBezTo>
                    <a:pt x="86150" y="736655"/>
                    <a:pt x="63667" y="744870"/>
                    <a:pt x="49236" y="769516"/>
                  </a:cubicBezTo>
                  <a:cubicBezTo>
                    <a:pt x="160572" y="754220"/>
                    <a:pt x="261909" y="759139"/>
                    <a:pt x="288284" y="785405"/>
                  </a:cubicBezTo>
                  <a:cubicBezTo>
                    <a:pt x="273475" y="785405"/>
                    <a:pt x="263477" y="785729"/>
                    <a:pt x="253478" y="785351"/>
                  </a:cubicBezTo>
                  <a:cubicBezTo>
                    <a:pt x="215213" y="783892"/>
                    <a:pt x="176894" y="780379"/>
                    <a:pt x="138629" y="781189"/>
                  </a:cubicBezTo>
                  <a:cubicBezTo>
                    <a:pt x="103931" y="781946"/>
                    <a:pt x="69017" y="786540"/>
                    <a:pt x="39400" y="807997"/>
                  </a:cubicBezTo>
                  <a:cubicBezTo>
                    <a:pt x="15944" y="825021"/>
                    <a:pt x="15133" y="857557"/>
                    <a:pt x="38427" y="874960"/>
                  </a:cubicBezTo>
                  <a:cubicBezTo>
                    <a:pt x="47939" y="882040"/>
                    <a:pt x="59235" y="888634"/>
                    <a:pt x="70585" y="890850"/>
                  </a:cubicBezTo>
                  <a:cubicBezTo>
                    <a:pt x="106688" y="897984"/>
                    <a:pt x="143169" y="903010"/>
                    <a:pt x="179488" y="908739"/>
                  </a:cubicBezTo>
                  <a:cubicBezTo>
                    <a:pt x="195000" y="911171"/>
                    <a:pt x="210565" y="913387"/>
                    <a:pt x="226130" y="915711"/>
                  </a:cubicBezTo>
                  <a:cubicBezTo>
                    <a:pt x="225752" y="919549"/>
                    <a:pt x="225320" y="923386"/>
                    <a:pt x="224941" y="927223"/>
                  </a:cubicBezTo>
                  <a:cubicBezTo>
                    <a:pt x="162842" y="933925"/>
                    <a:pt x="101932" y="923818"/>
                    <a:pt x="36968" y="905713"/>
                  </a:cubicBezTo>
                  <a:cubicBezTo>
                    <a:pt x="42589" y="913495"/>
                    <a:pt x="44805" y="917008"/>
                    <a:pt x="47453" y="920143"/>
                  </a:cubicBezTo>
                  <a:cubicBezTo>
                    <a:pt x="89771" y="970460"/>
                    <a:pt x="194027" y="989701"/>
                    <a:pt x="253586" y="960948"/>
                  </a:cubicBezTo>
                  <a:cubicBezTo>
                    <a:pt x="327089" y="925656"/>
                    <a:pt x="401673" y="892741"/>
                    <a:pt x="476041" y="859341"/>
                  </a:cubicBezTo>
                  <a:cubicBezTo>
                    <a:pt x="487823" y="854044"/>
                    <a:pt x="500957" y="851720"/>
                    <a:pt x="508523" y="849504"/>
                  </a:cubicBezTo>
                  <a:cubicBezTo>
                    <a:pt x="507226" y="831669"/>
                    <a:pt x="506199" y="817185"/>
                    <a:pt x="505064" y="801457"/>
                  </a:cubicBezTo>
                  <a:cubicBezTo>
                    <a:pt x="499281" y="800808"/>
                    <a:pt x="491661" y="799565"/>
                    <a:pt x="483932" y="799187"/>
                  </a:cubicBezTo>
                  <a:cubicBezTo>
                    <a:pt x="411510" y="795890"/>
                    <a:pt x="342060" y="778649"/>
                    <a:pt x="275313" y="751518"/>
                  </a:cubicBezTo>
                  <a:cubicBezTo>
                    <a:pt x="248371" y="740574"/>
                    <a:pt x="221104" y="734439"/>
                    <a:pt x="193540" y="731893"/>
                  </a:cubicBezTo>
                  <a:close/>
                  <a:moveTo>
                    <a:pt x="732708" y="730656"/>
                  </a:moveTo>
                  <a:cubicBezTo>
                    <a:pt x="731411" y="732115"/>
                    <a:pt x="730114" y="733629"/>
                    <a:pt x="728763" y="735088"/>
                  </a:cubicBezTo>
                  <a:cubicBezTo>
                    <a:pt x="731843" y="741681"/>
                    <a:pt x="735356" y="748113"/>
                    <a:pt x="737788" y="754977"/>
                  </a:cubicBezTo>
                  <a:cubicBezTo>
                    <a:pt x="740653" y="763192"/>
                    <a:pt x="741031" y="777784"/>
                    <a:pt x="745193" y="778811"/>
                  </a:cubicBezTo>
                  <a:cubicBezTo>
                    <a:pt x="754327" y="781135"/>
                    <a:pt x="765136" y="776650"/>
                    <a:pt x="775189" y="774920"/>
                  </a:cubicBezTo>
                  <a:cubicBezTo>
                    <a:pt x="758488" y="757517"/>
                    <a:pt x="745571" y="744059"/>
                    <a:pt x="732708" y="730656"/>
                  </a:cubicBezTo>
                  <a:close/>
                  <a:moveTo>
                    <a:pt x="810103" y="705092"/>
                  </a:moveTo>
                  <a:cubicBezTo>
                    <a:pt x="801942" y="706227"/>
                    <a:pt x="792591" y="707578"/>
                    <a:pt x="784917" y="708659"/>
                  </a:cubicBezTo>
                  <a:cubicBezTo>
                    <a:pt x="782215" y="717469"/>
                    <a:pt x="778702" y="728872"/>
                    <a:pt x="774918" y="741195"/>
                  </a:cubicBezTo>
                  <a:cubicBezTo>
                    <a:pt x="781188" y="743519"/>
                    <a:pt x="788862" y="748005"/>
                    <a:pt x="796807" y="748816"/>
                  </a:cubicBezTo>
                  <a:cubicBezTo>
                    <a:pt x="803617" y="749518"/>
                    <a:pt x="812697" y="747897"/>
                    <a:pt x="817129" y="743573"/>
                  </a:cubicBezTo>
                  <a:cubicBezTo>
                    <a:pt x="819993" y="740817"/>
                    <a:pt x="816588" y="731196"/>
                    <a:pt x="815237" y="724765"/>
                  </a:cubicBezTo>
                  <a:cubicBezTo>
                    <a:pt x="813616" y="717036"/>
                    <a:pt x="811292" y="709470"/>
                    <a:pt x="810103" y="705092"/>
                  </a:cubicBezTo>
                  <a:close/>
                  <a:moveTo>
                    <a:pt x="573048" y="705065"/>
                  </a:moveTo>
                  <a:cubicBezTo>
                    <a:pt x="568745" y="704160"/>
                    <a:pt x="565786" y="707767"/>
                    <a:pt x="559867" y="714982"/>
                  </a:cubicBezTo>
                  <a:cubicBezTo>
                    <a:pt x="567704" y="720063"/>
                    <a:pt x="575649" y="725197"/>
                    <a:pt x="584729" y="731142"/>
                  </a:cubicBezTo>
                  <a:cubicBezTo>
                    <a:pt x="586404" y="729521"/>
                    <a:pt x="589917" y="726278"/>
                    <a:pt x="594295" y="722225"/>
                  </a:cubicBezTo>
                  <a:cubicBezTo>
                    <a:pt x="583000" y="711389"/>
                    <a:pt x="577352" y="705970"/>
                    <a:pt x="573048" y="705065"/>
                  </a:cubicBezTo>
                  <a:close/>
                  <a:moveTo>
                    <a:pt x="659428" y="697425"/>
                  </a:moveTo>
                  <a:cubicBezTo>
                    <a:pt x="649368" y="697755"/>
                    <a:pt x="639127" y="700660"/>
                    <a:pt x="634614" y="705524"/>
                  </a:cubicBezTo>
                  <a:cubicBezTo>
                    <a:pt x="622723" y="718387"/>
                    <a:pt x="620021" y="736385"/>
                    <a:pt x="606455" y="749681"/>
                  </a:cubicBezTo>
                  <a:cubicBezTo>
                    <a:pt x="597376" y="758544"/>
                    <a:pt x="603159" y="780811"/>
                    <a:pt x="597214" y="794972"/>
                  </a:cubicBezTo>
                  <a:cubicBezTo>
                    <a:pt x="589863" y="812537"/>
                    <a:pt x="597970" y="826210"/>
                    <a:pt x="602348" y="840857"/>
                  </a:cubicBezTo>
                  <a:cubicBezTo>
                    <a:pt x="607807" y="859178"/>
                    <a:pt x="631425" y="870366"/>
                    <a:pt x="648774" y="864421"/>
                  </a:cubicBezTo>
                  <a:cubicBezTo>
                    <a:pt x="671149" y="856747"/>
                    <a:pt x="716926" y="793945"/>
                    <a:pt x="717251" y="761787"/>
                  </a:cubicBezTo>
                  <a:cubicBezTo>
                    <a:pt x="708603" y="747086"/>
                    <a:pt x="697145" y="725035"/>
                    <a:pt x="683147" y="704768"/>
                  </a:cubicBezTo>
                  <a:cubicBezTo>
                    <a:pt x="679364" y="699337"/>
                    <a:pt x="669487" y="697094"/>
                    <a:pt x="659428" y="697425"/>
                  </a:cubicBezTo>
                  <a:close/>
                  <a:moveTo>
                    <a:pt x="621480" y="667584"/>
                  </a:moveTo>
                  <a:cubicBezTo>
                    <a:pt x="614995" y="678879"/>
                    <a:pt x="608834" y="689635"/>
                    <a:pt x="602780" y="700336"/>
                  </a:cubicBezTo>
                  <a:cubicBezTo>
                    <a:pt x="603915" y="701633"/>
                    <a:pt x="605104" y="702930"/>
                    <a:pt x="606293" y="704173"/>
                  </a:cubicBezTo>
                  <a:cubicBezTo>
                    <a:pt x="615427" y="696445"/>
                    <a:pt x="624507" y="688716"/>
                    <a:pt x="634397" y="680393"/>
                  </a:cubicBezTo>
                  <a:cubicBezTo>
                    <a:pt x="629587" y="675637"/>
                    <a:pt x="625642" y="671745"/>
                    <a:pt x="621480" y="667584"/>
                  </a:cubicBezTo>
                  <a:close/>
                  <a:moveTo>
                    <a:pt x="1086900" y="648931"/>
                  </a:moveTo>
                  <a:cubicBezTo>
                    <a:pt x="1004882" y="649151"/>
                    <a:pt x="926073" y="671921"/>
                    <a:pt x="848692" y="703903"/>
                  </a:cubicBezTo>
                  <a:cubicBezTo>
                    <a:pt x="844963" y="705416"/>
                    <a:pt x="840531" y="708281"/>
                    <a:pt x="838963" y="711686"/>
                  </a:cubicBezTo>
                  <a:cubicBezTo>
                    <a:pt x="830100" y="731142"/>
                    <a:pt x="847827" y="761517"/>
                    <a:pt x="869121" y="768164"/>
                  </a:cubicBezTo>
                  <a:cubicBezTo>
                    <a:pt x="925167" y="785567"/>
                    <a:pt x="980349" y="805997"/>
                    <a:pt x="1036827" y="821778"/>
                  </a:cubicBezTo>
                  <a:cubicBezTo>
                    <a:pt x="1069796" y="831020"/>
                    <a:pt x="1104494" y="836263"/>
                    <a:pt x="1138705" y="838371"/>
                  </a:cubicBezTo>
                  <a:cubicBezTo>
                    <a:pt x="1163080" y="839884"/>
                    <a:pt x="1187563" y="832101"/>
                    <a:pt x="1208263" y="811456"/>
                  </a:cubicBezTo>
                  <a:cubicBezTo>
                    <a:pt x="1155568" y="817617"/>
                    <a:pt x="1106439" y="823724"/>
                    <a:pt x="1059689" y="799457"/>
                  </a:cubicBezTo>
                  <a:cubicBezTo>
                    <a:pt x="1073363" y="795350"/>
                    <a:pt x="1086929" y="794377"/>
                    <a:pt x="1100332" y="795566"/>
                  </a:cubicBezTo>
                  <a:cubicBezTo>
                    <a:pt x="1133787" y="798593"/>
                    <a:pt x="1167566" y="802105"/>
                    <a:pt x="1198697" y="786702"/>
                  </a:cubicBezTo>
                  <a:cubicBezTo>
                    <a:pt x="1219288" y="776487"/>
                    <a:pt x="1244096" y="764868"/>
                    <a:pt x="1241934" y="737088"/>
                  </a:cubicBezTo>
                  <a:cubicBezTo>
                    <a:pt x="1239664" y="708119"/>
                    <a:pt x="1213073" y="701795"/>
                    <a:pt x="1190049" y="698498"/>
                  </a:cubicBezTo>
                  <a:cubicBezTo>
                    <a:pt x="1148650" y="692607"/>
                    <a:pt x="1106818" y="690013"/>
                    <a:pt x="1065202" y="685689"/>
                  </a:cubicBezTo>
                  <a:cubicBezTo>
                    <a:pt x="1047691" y="683852"/>
                    <a:pt x="1030288" y="681203"/>
                    <a:pt x="1012831" y="678934"/>
                  </a:cubicBezTo>
                  <a:cubicBezTo>
                    <a:pt x="1013101" y="675907"/>
                    <a:pt x="1013425" y="672826"/>
                    <a:pt x="1013750" y="669800"/>
                  </a:cubicBezTo>
                  <a:cubicBezTo>
                    <a:pt x="1080551" y="660720"/>
                    <a:pt x="1147136" y="666016"/>
                    <a:pt x="1214316" y="675313"/>
                  </a:cubicBezTo>
                  <a:cubicBezTo>
                    <a:pt x="1199994" y="667476"/>
                    <a:pt x="1185509" y="659693"/>
                    <a:pt x="1170052" y="656721"/>
                  </a:cubicBezTo>
                  <a:cubicBezTo>
                    <a:pt x="1141934" y="651289"/>
                    <a:pt x="1114239" y="648857"/>
                    <a:pt x="1086900" y="648931"/>
                  </a:cubicBezTo>
                  <a:close/>
                  <a:moveTo>
                    <a:pt x="746706" y="599377"/>
                  </a:moveTo>
                  <a:cubicBezTo>
                    <a:pt x="736545" y="601863"/>
                    <a:pt x="727303" y="604133"/>
                    <a:pt x="717683" y="606457"/>
                  </a:cubicBezTo>
                  <a:cubicBezTo>
                    <a:pt x="724493" y="612024"/>
                    <a:pt x="731897" y="618077"/>
                    <a:pt x="742328" y="626617"/>
                  </a:cubicBezTo>
                  <a:cubicBezTo>
                    <a:pt x="732438" y="629913"/>
                    <a:pt x="727195" y="631643"/>
                    <a:pt x="721953" y="633427"/>
                  </a:cubicBezTo>
                  <a:cubicBezTo>
                    <a:pt x="722007" y="634832"/>
                    <a:pt x="722115" y="636237"/>
                    <a:pt x="722169" y="637642"/>
                  </a:cubicBezTo>
                  <a:cubicBezTo>
                    <a:pt x="729627" y="637642"/>
                    <a:pt x="737032" y="637642"/>
                    <a:pt x="744004" y="637642"/>
                  </a:cubicBezTo>
                  <a:cubicBezTo>
                    <a:pt x="744977" y="623644"/>
                    <a:pt x="745895" y="611105"/>
                    <a:pt x="746706" y="599377"/>
                  </a:cubicBezTo>
                  <a:close/>
                  <a:moveTo>
                    <a:pt x="691146" y="596513"/>
                  </a:moveTo>
                  <a:cubicBezTo>
                    <a:pt x="689417" y="597215"/>
                    <a:pt x="687741" y="597864"/>
                    <a:pt x="686012" y="598566"/>
                  </a:cubicBezTo>
                  <a:cubicBezTo>
                    <a:pt x="686012" y="604566"/>
                    <a:pt x="686012" y="610511"/>
                    <a:pt x="686012" y="614564"/>
                  </a:cubicBezTo>
                  <a:cubicBezTo>
                    <a:pt x="662123" y="614564"/>
                    <a:pt x="640613" y="614564"/>
                    <a:pt x="619859" y="614564"/>
                  </a:cubicBezTo>
                  <a:cubicBezTo>
                    <a:pt x="621156" y="627265"/>
                    <a:pt x="621967" y="634994"/>
                    <a:pt x="622832" y="643425"/>
                  </a:cubicBezTo>
                  <a:cubicBezTo>
                    <a:pt x="651098" y="624455"/>
                    <a:pt x="651098" y="624455"/>
                    <a:pt x="665312" y="630724"/>
                  </a:cubicBezTo>
                  <a:cubicBezTo>
                    <a:pt x="664934" y="632670"/>
                    <a:pt x="665204" y="635372"/>
                    <a:pt x="663961" y="636561"/>
                  </a:cubicBezTo>
                  <a:cubicBezTo>
                    <a:pt x="656935" y="643425"/>
                    <a:pt x="649585" y="649911"/>
                    <a:pt x="641748" y="657045"/>
                  </a:cubicBezTo>
                  <a:cubicBezTo>
                    <a:pt x="643477" y="663098"/>
                    <a:pt x="645207" y="669367"/>
                    <a:pt x="646828" y="675042"/>
                  </a:cubicBezTo>
                  <a:cubicBezTo>
                    <a:pt x="654773" y="673042"/>
                    <a:pt x="662556" y="671151"/>
                    <a:pt x="670230" y="669205"/>
                  </a:cubicBezTo>
                  <a:cubicBezTo>
                    <a:pt x="660178" y="644290"/>
                    <a:pt x="669311" y="632021"/>
                    <a:pt x="702442" y="629751"/>
                  </a:cubicBezTo>
                  <a:cubicBezTo>
                    <a:pt x="698497" y="618077"/>
                    <a:pt x="694821" y="607322"/>
                    <a:pt x="691146" y="596513"/>
                  </a:cubicBezTo>
                  <a:close/>
                  <a:moveTo>
                    <a:pt x="192405" y="502040"/>
                  </a:moveTo>
                  <a:cubicBezTo>
                    <a:pt x="246182" y="522847"/>
                    <a:pt x="301904" y="536791"/>
                    <a:pt x="345789" y="574678"/>
                  </a:cubicBezTo>
                  <a:cubicBezTo>
                    <a:pt x="344330" y="578083"/>
                    <a:pt x="342817" y="581488"/>
                    <a:pt x="341357" y="584893"/>
                  </a:cubicBezTo>
                  <a:cubicBezTo>
                    <a:pt x="333845" y="582028"/>
                    <a:pt x="326008" y="579866"/>
                    <a:pt x="318928" y="576137"/>
                  </a:cubicBezTo>
                  <a:cubicBezTo>
                    <a:pt x="275151" y="553114"/>
                    <a:pt x="229319" y="535926"/>
                    <a:pt x="179921" y="532251"/>
                  </a:cubicBezTo>
                  <a:cubicBezTo>
                    <a:pt x="167274" y="531279"/>
                    <a:pt x="148844" y="537818"/>
                    <a:pt x="141926" y="547331"/>
                  </a:cubicBezTo>
                  <a:cubicBezTo>
                    <a:pt x="130360" y="563220"/>
                    <a:pt x="136575" y="582839"/>
                    <a:pt x="148574" y="598675"/>
                  </a:cubicBezTo>
                  <a:cubicBezTo>
                    <a:pt x="152843" y="604295"/>
                    <a:pt x="158032" y="609484"/>
                    <a:pt x="163599" y="613754"/>
                  </a:cubicBezTo>
                  <a:cubicBezTo>
                    <a:pt x="186082" y="631048"/>
                    <a:pt x="208998" y="647911"/>
                    <a:pt x="231643" y="664989"/>
                  </a:cubicBezTo>
                  <a:cubicBezTo>
                    <a:pt x="237318" y="669313"/>
                    <a:pt x="242777" y="673961"/>
                    <a:pt x="248344" y="678447"/>
                  </a:cubicBezTo>
                  <a:cubicBezTo>
                    <a:pt x="247209" y="680447"/>
                    <a:pt x="246128" y="682447"/>
                    <a:pt x="244993" y="684446"/>
                  </a:cubicBezTo>
                  <a:cubicBezTo>
                    <a:pt x="221807" y="686986"/>
                    <a:pt x="204782" y="671259"/>
                    <a:pt x="187001" y="659639"/>
                  </a:cubicBezTo>
                  <a:cubicBezTo>
                    <a:pt x="167814" y="647046"/>
                    <a:pt x="150087" y="632183"/>
                    <a:pt x="130468" y="617429"/>
                  </a:cubicBezTo>
                  <a:cubicBezTo>
                    <a:pt x="136197" y="642128"/>
                    <a:pt x="145331" y="653748"/>
                    <a:pt x="174408" y="673583"/>
                  </a:cubicBezTo>
                  <a:cubicBezTo>
                    <a:pt x="227103" y="709686"/>
                    <a:pt x="284663" y="735628"/>
                    <a:pt x="346546" y="750437"/>
                  </a:cubicBezTo>
                  <a:cubicBezTo>
                    <a:pt x="394053" y="761787"/>
                    <a:pt x="442478" y="769137"/>
                    <a:pt x="490634" y="777622"/>
                  </a:cubicBezTo>
                  <a:cubicBezTo>
                    <a:pt x="503173" y="779838"/>
                    <a:pt x="514630" y="777677"/>
                    <a:pt x="519441" y="762597"/>
                  </a:cubicBezTo>
                  <a:cubicBezTo>
                    <a:pt x="527818" y="736493"/>
                    <a:pt x="536898" y="710605"/>
                    <a:pt x="547869" y="678123"/>
                  </a:cubicBezTo>
                  <a:cubicBezTo>
                    <a:pt x="525007" y="662287"/>
                    <a:pt x="498254" y="642506"/>
                    <a:pt x="470258" y="624725"/>
                  </a:cubicBezTo>
                  <a:cubicBezTo>
                    <a:pt x="391513" y="574678"/>
                    <a:pt x="310443" y="529333"/>
                    <a:pt x="219429" y="505066"/>
                  </a:cubicBezTo>
                  <a:cubicBezTo>
                    <a:pt x="210781" y="502796"/>
                    <a:pt x="201431" y="503012"/>
                    <a:pt x="192405" y="502040"/>
                  </a:cubicBezTo>
                  <a:close/>
                  <a:moveTo>
                    <a:pt x="1142650" y="366383"/>
                  </a:moveTo>
                  <a:cubicBezTo>
                    <a:pt x="1122167" y="375084"/>
                    <a:pt x="1100170" y="381354"/>
                    <a:pt x="1081470" y="393028"/>
                  </a:cubicBezTo>
                  <a:cubicBezTo>
                    <a:pt x="982997" y="453830"/>
                    <a:pt x="902792" y="535332"/>
                    <a:pt x="827992" y="622509"/>
                  </a:cubicBezTo>
                  <a:cubicBezTo>
                    <a:pt x="824101" y="627049"/>
                    <a:pt x="822047" y="635372"/>
                    <a:pt x="823074" y="641263"/>
                  </a:cubicBezTo>
                  <a:cubicBezTo>
                    <a:pt x="825614" y="655694"/>
                    <a:pt x="830478" y="669800"/>
                    <a:pt x="833126" y="679366"/>
                  </a:cubicBezTo>
                  <a:cubicBezTo>
                    <a:pt x="899982" y="660504"/>
                    <a:pt x="967810" y="642939"/>
                    <a:pt x="1034612" y="622131"/>
                  </a:cubicBezTo>
                  <a:cubicBezTo>
                    <a:pt x="1093036" y="603917"/>
                    <a:pt x="1144812" y="572840"/>
                    <a:pt x="1187779" y="528739"/>
                  </a:cubicBezTo>
                  <a:cubicBezTo>
                    <a:pt x="1197832" y="518415"/>
                    <a:pt x="1205182" y="505390"/>
                    <a:pt x="1213776" y="493662"/>
                  </a:cubicBezTo>
                  <a:cubicBezTo>
                    <a:pt x="1202588" y="495392"/>
                    <a:pt x="1196048" y="501013"/>
                    <a:pt x="1188644" y="505120"/>
                  </a:cubicBezTo>
                  <a:cubicBezTo>
                    <a:pt x="1137246" y="533711"/>
                    <a:pt x="1085848" y="562409"/>
                    <a:pt x="1033855" y="589919"/>
                  </a:cubicBezTo>
                  <a:cubicBezTo>
                    <a:pt x="1025856" y="594189"/>
                    <a:pt x="1014885" y="592729"/>
                    <a:pt x="1005318" y="593919"/>
                  </a:cubicBezTo>
                  <a:cubicBezTo>
                    <a:pt x="1004940" y="591595"/>
                    <a:pt x="1004616" y="589217"/>
                    <a:pt x="1004237" y="586893"/>
                  </a:cubicBezTo>
                  <a:cubicBezTo>
                    <a:pt x="1008129" y="584244"/>
                    <a:pt x="1011858" y="581272"/>
                    <a:pt x="1015966" y="579002"/>
                  </a:cubicBezTo>
                  <a:cubicBezTo>
                    <a:pt x="1056338" y="556680"/>
                    <a:pt x="1097846" y="536143"/>
                    <a:pt x="1136813" y="511552"/>
                  </a:cubicBezTo>
                  <a:cubicBezTo>
                    <a:pt x="1161134" y="496202"/>
                    <a:pt x="1182212" y="475448"/>
                    <a:pt x="1203561" y="455884"/>
                  </a:cubicBezTo>
                  <a:cubicBezTo>
                    <a:pt x="1216532" y="443994"/>
                    <a:pt x="1222153" y="429239"/>
                    <a:pt x="1210425" y="412160"/>
                  </a:cubicBezTo>
                  <a:cubicBezTo>
                    <a:pt x="1197616" y="393460"/>
                    <a:pt x="1181564" y="385731"/>
                    <a:pt x="1161134" y="394919"/>
                  </a:cubicBezTo>
                  <a:cubicBezTo>
                    <a:pt x="1136705" y="405891"/>
                    <a:pt x="1112709" y="418808"/>
                    <a:pt x="1090766" y="434103"/>
                  </a:cubicBezTo>
                  <a:cubicBezTo>
                    <a:pt x="1056987" y="457667"/>
                    <a:pt x="1025262" y="484150"/>
                    <a:pt x="992293" y="508903"/>
                  </a:cubicBezTo>
                  <a:cubicBezTo>
                    <a:pt x="984024" y="515119"/>
                    <a:pt x="974458" y="519551"/>
                    <a:pt x="965486" y="524793"/>
                  </a:cubicBezTo>
                  <a:cubicBezTo>
                    <a:pt x="963162" y="521442"/>
                    <a:pt x="960892" y="518091"/>
                    <a:pt x="958568" y="514740"/>
                  </a:cubicBezTo>
                  <a:cubicBezTo>
                    <a:pt x="1015641" y="461342"/>
                    <a:pt x="1075741" y="411674"/>
                    <a:pt x="1144164" y="372274"/>
                  </a:cubicBezTo>
                  <a:cubicBezTo>
                    <a:pt x="1143677" y="370274"/>
                    <a:pt x="1143137" y="368329"/>
                    <a:pt x="1142650" y="366383"/>
                  </a:cubicBezTo>
                  <a:close/>
                  <a:moveTo>
                    <a:pt x="294053" y="288374"/>
                  </a:moveTo>
                  <a:cubicBezTo>
                    <a:pt x="289014" y="288894"/>
                    <a:pt x="283771" y="289907"/>
                    <a:pt x="278880" y="290123"/>
                  </a:cubicBezTo>
                  <a:cubicBezTo>
                    <a:pt x="348870" y="340927"/>
                    <a:pt x="411888" y="392866"/>
                    <a:pt x="462422" y="458208"/>
                  </a:cubicBezTo>
                  <a:cubicBezTo>
                    <a:pt x="460098" y="461126"/>
                    <a:pt x="457774" y="463991"/>
                    <a:pt x="455450" y="466855"/>
                  </a:cubicBezTo>
                  <a:cubicBezTo>
                    <a:pt x="447180" y="460640"/>
                    <a:pt x="438695" y="454803"/>
                    <a:pt x="430750" y="448209"/>
                  </a:cubicBezTo>
                  <a:cubicBezTo>
                    <a:pt x="386540" y="411458"/>
                    <a:pt x="343033" y="373733"/>
                    <a:pt x="297958" y="338062"/>
                  </a:cubicBezTo>
                  <a:cubicBezTo>
                    <a:pt x="285690" y="328334"/>
                    <a:pt x="269314" y="321578"/>
                    <a:pt x="253856" y="318714"/>
                  </a:cubicBezTo>
                  <a:cubicBezTo>
                    <a:pt x="228995" y="314066"/>
                    <a:pt x="215591" y="331901"/>
                    <a:pt x="226022" y="354601"/>
                  </a:cubicBezTo>
                  <a:cubicBezTo>
                    <a:pt x="233643" y="371247"/>
                    <a:pt x="243641" y="387029"/>
                    <a:pt x="254235" y="402054"/>
                  </a:cubicBezTo>
                  <a:cubicBezTo>
                    <a:pt x="268125" y="421780"/>
                    <a:pt x="283960" y="440156"/>
                    <a:pt x="298282" y="459613"/>
                  </a:cubicBezTo>
                  <a:cubicBezTo>
                    <a:pt x="302768" y="465720"/>
                    <a:pt x="305038" y="473449"/>
                    <a:pt x="308335" y="480475"/>
                  </a:cubicBezTo>
                  <a:cubicBezTo>
                    <a:pt x="306227" y="481934"/>
                    <a:pt x="304119" y="483393"/>
                    <a:pt x="302012" y="484853"/>
                  </a:cubicBezTo>
                  <a:cubicBezTo>
                    <a:pt x="264666" y="456046"/>
                    <a:pt x="237642" y="417457"/>
                    <a:pt x="209916" y="375625"/>
                  </a:cubicBezTo>
                  <a:cubicBezTo>
                    <a:pt x="204728" y="408647"/>
                    <a:pt x="212781" y="432806"/>
                    <a:pt x="231535" y="455019"/>
                  </a:cubicBezTo>
                  <a:cubicBezTo>
                    <a:pt x="252667" y="479880"/>
                    <a:pt x="276502" y="499607"/>
                    <a:pt x="307146" y="512092"/>
                  </a:cubicBezTo>
                  <a:cubicBezTo>
                    <a:pt x="385730" y="544088"/>
                    <a:pt x="459557" y="584947"/>
                    <a:pt x="528737" y="634237"/>
                  </a:cubicBezTo>
                  <a:cubicBezTo>
                    <a:pt x="537330" y="640344"/>
                    <a:pt x="546572" y="645587"/>
                    <a:pt x="555760" y="651370"/>
                  </a:cubicBezTo>
                  <a:cubicBezTo>
                    <a:pt x="565542" y="641101"/>
                    <a:pt x="573703" y="631265"/>
                    <a:pt x="583215" y="622887"/>
                  </a:cubicBezTo>
                  <a:cubicBezTo>
                    <a:pt x="593214" y="614132"/>
                    <a:pt x="593214" y="606998"/>
                    <a:pt x="585972" y="595810"/>
                  </a:cubicBezTo>
                  <a:cubicBezTo>
                    <a:pt x="567758" y="567814"/>
                    <a:pt x="551923" y="538359"/>
                    <a:pt x="533925" y="510254"/>
                  </a:cubicBezTo>
                  <a:cubicBezTo>
                    <a:pt x="518306" y="485826"/>
                    <a:pt x="503929" y="459613"/>
                    <a:pt x="483932" y="439129"/>
                  </a:cubicBezTo>
                  <a:cubicBezTo>
                    <a:pt x="442262" y="396487"/>
                    <a:pt x="397782" y="356546"/>
                    <a:pt x="353302" y="316822"/>
                  </a:cubicBezTo>
                  <a:cubicBezTo>
                    <a:pt x="340331" y="305256"/>
                    <a:pt x="324117" y="296447"/>
                    <a:pt x="308011" y="289583"/>
                  </a:cubicBezTo>
                  <a:cubicBezTo>
                    <a:pt x="303931" y="287827"/>
                    <a:pt x="299093" y="287854"/>
                    <a:pt x="294053" y="288374"/>
                  </a:cubicBezTo>
                  <a:close/>
                  <a:moveTo>
                    <a:pt x="1033639" y="170735"/>
                  </a:moveTo>
                  <a:cubicBezTo>
                    <a:pt x="1007696" y="193164"/>
                    <a:pt x="979808" y="213810"/>
                    <a:pt x="955920" y="238509"/>
                  </a:cubicBezTo>
                  <a:cubicBezTo>
                    <a:pt x="864960" y="332604"/>
                    <a:pt x="813616" y="449236"/>
                    <a:pt x="769946" y="570300"/>
                  </a:cubicBezTo>
                  <a:cubicBezTo>
                    <a:pt x="761893" y="592567"/>
                    <a:pt x="771784" y="600350"/>
                    <a:pt x="787403" y="610294"/>
                  </a:cubicBezTo>
                  <a:cubicBezTo>
                    <a:pt x="805346" y="621752"/>
                    <a:pt x="808859" y="606025"/>
                    <a:pt x="816534" y="597377"/>
                  </a:cubicBezTo>
                  <a:cubicBezTo>
                    <a:pt x="824587" y="588352"/>
                    <a:pt x="831829" y="578461"/>
                    <a:pt x="840747" y="570408"/>
                  </a:cubicBezTo>
                  <a:cubicBezTo>
                    <a:pt x="911980" y="506255"/>
                    <a:pt x="982889" y="441778"/>
                    <a:pt x="1055257" y="378922"/>
                  </a:cubicBezTo>
                  <a:cubicBezTo>
                    <a:pt x="1094549" y="344764"/>
                    <a:pt x="1123356" y="304932"/>
                    <a:pt x="1138651" y="255587"/>
                  </a:cubicBezTo>
                  <a:cubicBezTo>
                    <a:pt x="1068012" y="330874"/>
                    <a:pt x="1052501" y="343845"/>
                    <a:pt x="1030072" y="339900"/>
                  </a:cubicBezTo>
                  <a:cubicBezTo>
                    <a:pt x="1043313" y="325416"/>
                    <a:pt x="1055528" y="313039"/>
                    <a:pt x="1066607" y="299744"/>
                  </a:cubicBezTo>
                  <a:cubicBezTo>
                    <a:pt x="1084280" y="278611"/>
                    <a:pt x="1103575" y="258290"/>
                    <a:pt x="1117249" y="234726"/>
                  </a:cubicBezTo>
                  <a:cubicBezTo>
                    <a:pt x="1123140" y="224619"/>
                    <a:pt x="1121734" y="200352"/>
                    <a:pt x="1114384" y="194893"/>
                  </a:cubicBezTo>
                  <a:cubicBezTo>
                    <a:pt x="1103683" y="186894"/>
                    <a:pt x="1084010" y="186624"/>
                    <a:pt x="1069418" y="189489"/>
                  </a:cubicBezTo>
                  <a:cubicBezTo>
                    <a:pt x="1058176" y="191705"/>
                    <a:pt x="1047312" y="202352"/>
                    <a:pt x="1038935" y="211648"/>
                  </a:cubicBezTo>
                  <a:cubicBezTo>
                    <a:pt x="1002346" y="252183"/>
                    <a:pt x="966783" y="293636"/>
                    <a:pt x="930734" y="334657"/>
                  </a:cubicBezTo>
                  <a:cubicBezTo>
                    <a:pt x="923060" y="343359"/>
                    <a:pt x="914736" y="351574"/>
                    <a:pt x="906738" y="360059"/>
                  </a:cubicBezTo>
                  <a:cubicBezTo>
                    <a:pt x="904306" y="357897"/>
                    <a:pt x="901819" y="355736"/>
                    <a:pt x="899387" y="353574"/>
                  </a:cubicBezTo>
                  <a:cubicBezTo>
                    <a:pt x="935274" y="286502"/>
                    <a:pt x="981538" y="227267"/>
                    <a:pt x="1038611" y="176139"/>
                  </a:cubicBezTo>
                  <a:cubicBezTo>
                    <a:pt x="1036990" y="174356"/>
                    <a:pt x="1035314" y="172518"/>
                    <a:pt x="1033639" y="170735"/>
                  </a:cubicBezTo>
                  <a:close/>
                  <a:moveTo>
                    <a:pt x="555003" y="95988"/>
                  </a:moveTo>
                  <a:cubicBezTo>
                    <a:pt x="535871" y="92313"/>
                    <a:pt x="518468" y="95718"/>
                    <a:pt x="508469" y="113229"/>
                  </a:cubicBezTo>
                  <a:cubicBezTo>
                    <a:pt x="501605" y="125227"/>
                    <a:pt x="495066" y="139604"/>
                    <a:pt x="495120" y="152899"/>
                  </a:cubicBezTo>
                  <a:cubicBezTo>
                    <a:pt x="495228" y="190408"/>
                    <a:pt x="498957" y="227916"/>
                    <a:pt x="500849" y="265424"/>
                  </a:cubicBezTo>
                  <a:cubicBezTo>
                    <a:pt x="501227" y="272720"/>
                    <a:pt x="499606" y="280071"/>
                    <a:pt x="498903" y="287367"/>
                  </a:cubicBezTo>
                  <a:cubicBezTo>
                    <a:pt x="495282" y="287529"/>
                    <a:pt x="491661" y="287691"/>
                    <a:pt x="488040" y="287853"/>
                  </a:cubicBezTo>
                  <a:cubicBezTo>
                    <a:pt x="481014" y="245859"/>
                    <a:pt x="473988" y="203919"/>
                    <a:pt x="466799" y="160736"/>
                  </a:cubicBezTo>
                  <a:cubicBezTo>
                    <a:pt x="449775" y="187543"/>
                    <a:pt x="452801" y="215593"/>
                    <a:pt x="458422" y="242454"/>
                  </a:cubicBezTo>
                  <a:cubicBezTo>
                    <a:pt x="484094" y="365086"/>
                    <a:pt x="540194" y="474854"/>
                    <a:pt x="603645" y="581434"/>
                  </a:cubicBezTo>
                  <a:cubicBezTo>
                    <a:pt x="613752" y="598458"/>
                    <a:pt x="624615" y="593973"/>
                    <a:pt x="639045" y="584785"/>
                  </a:cubicBezTo>
                  <a:cubicBezTo>
                    <a:pt x="638127" y="581055"/>
                    <a:pt x="637370" y="577651"/>
                    <a:pt x="636451" y="574300"/>
                  </a:cubicBezTo>
                  <a:cubicBezTo>
                    <a:pt x="635316" y="570192"/>
                    <a:pt x="634235" y="566085"/>
                    <a:pt x="632776" y="562085"/>
                  </a:cubicBezTo>
                  <a:cubicBezTo>
                    <a:pt x="592890" y="453019"/>
                    <a:pt x="581324" y="339900"/>
                    <a:pt x="583594" y="224565"/>
                  </a:cubicBezTo>
                  <a:cubicBezTo>
                    <a:pt x="584242" y="192677"/>
                    <a:pt x="582459" y="160628"/>
                    <a:pt x="580081" y="128794"/>
                  </a:cubicBezTo>
                  <a:cubicBezTo>
                    <a:pt x="578946" y="113716"/>
                    <a:pt x="573271" y="99501"/>
                    <a:pt x="555003" y="95988"/>
                  </a:cubicBezTo>
                  <a:close/>
                  <a:moveTo>
                    <a:pt x="933761" y="52049"/>
                  </a:moveTo>
                  <a:cubicBezTo>
                    <a:pt x="919006" y="57561"/>
                    <a:pt x="906035" y="59993"/>
                    <a:pt x="895658" y="66587"/>
                  </a:cubicBezTo>
                  <a:cubicBezTo>
                    <a:pt x="861933" y="87989"/>
                    <a:pt x="837342" y="117985"/>
                    <a:pt x="818750" y="153278"/>
                  </a:cubicBezTo>
                  <a:cubicBezTo>
                    <a:pt x="778323" y="229807"/>
                    <a:pt x="752165" y="311309"/>
                    <a:pt x="732762" y="395298"/>
                  </a:cubicBezTo>
                  <a:cubicBezTo>
                    <a:pt x="718764" y="455722"/>
                    <a:pt x="711360" y="516740"/>
                    <a:pt x="713738" y="578839"/>
                  </a:cubicBezTo>
                  <a:cubicBezTo>
                    <a:pt x="734275" y="582893"/>
                    <a:pt x="743950" y="572084"/>
                    <a:pt x="750327" y="556140"/>
                  </a:cubicBezTo>
                  <a:cubicBezTo>
                    <a:pt x="767784" y="512687"/>
                    <a:pt x="784160" y="468747"/>
                    <a:pt x="802914" y="425888"/>
                  </a:cubicBezTo>
                  <a:cubicBezTo>
                    <a:pt x="842260" y="336063"/>
                    <a:pt x="899928" y="259209"/>
                    <a:pt x="972080" y="193056"/>
                  </a:cubicBezTo>
                  <a:cubicBezTo>
                    <a:pt x="977647" y="187975"/>
                    <a:pt x="982943" y="180841"/>
                    <a:pt x="984781" y="173761"/>
                  </a:cubicBezTo>
                  <a:cubicBezTo>
                    <a:pt x="987267" y="164195"/>
                    <a:pt x="985537" y="153602"/>
                    <a:pt x="986943" y="143657"/>
                  </a:cubicBezTo>
                  <a:cubicBezTo>
                    <a:pt x="988780" y="130416"/>
                    <a:pt x="993860" y="117391"/>
                    <a:pt x="994023" y="104203"/>
                  </a:cubicBezTo>
                  <a:cubicBezTo>
                    <a:pt x="994239" y="84314"/>
                    <a:pt x="982295" y="73937"/>
                    <a:pt x="963595" y="79828"/>
                  </a:cubicBezTo>
                  <a:cubicBezTo>
                    <a:pt x="948029" y="84747"/>
                    <a:pt x="932031" y="93610"/>
                    <a:pt x="920519" y="105068"/>
                  </a:cubicBezTo>
                  <a:cubicBezTo>
                    <a:pt x="878309" y="147008"/>
                    <a:pt x="845341" y="195596"/>
                    <a:pt x="822533" y="250885"/>
                  </a:cubicBezTo>
                  <a:cubicBezTo>
                    <a:pt x="817723" y="262560"/>
                    <a:pt x="810643" y="273207"/>
                    <a:pt x="804590" y="284340"/>
                  </a:cubicBezTo>
                  <a:cubicBezTo>
                    <a:pt x="801942" y="282989"/>
                    <a:pt x="799239" y="281692"/>
                    <a:pt x="796591" y="280395"/>
                  </a:cubicBezTo>
                  <a:cubicBezTo>
                    <a:pt x="799077" y="235266"/>
                    <a:pt x="821614" y="196947"/>
                    <a:pt x="846476" y="161060"/>
                  </a:cubicBezTo>
                  <a:cubicBezTo>
                    <a:pt x="871878" y="124471"/>
                    <a:pt x="902090" y="91178"/>
                    <a:pt x="933761" y="52049"/>
                  </a:cubicBezTo>
                  <a:close/>
                  <a:moveTo>
                    <a:pt x="765676" y="22377"/>
                  </a:moveTo>
                  <a:cubicBezTo>
                    <a:pt x="747247" y="18378"/>
                    <a:pt x="730222" y="25079"/>
                    <a:pt x="720548" y="39888"/>
                  </a:cubicBezTo>
                  <a:cubicBezTo>
                    <a:pt x="707144" y="60426"/>
                    <a:pt x="691957" y="82423"/>
                    <a:pt x="687687" y="105663"/>
                  </a:cubicBezTo>
                  <a:cubicBezTo>
                    <a:pt x="677148" y="163438"/>
                    <a:pt x="672176" y="222295"/>
                    <a:pt x="665312" y="280719"/>
                  </a:cubicBezTo>
                  <a:cubicBezTo>
                    <a:pt x="662988" y="300608"/>
                    <a:pt x="661745" y="320660"/>
                    <a:pt x="659583" y="345629"/>
                  </a:cubicBezTo>
                  <a:cubicBezTo>
                    <a:pt x="653368" y="338981"/>
                    <a:pt x="650341" y="337252"/>
                    <a:pt x="650071" y="335198"/>
                  </a:cubicBezTo>
                  <a:cubicBezTo>
                    <a:pt x="638127" y="238131"/>
                    <a:pt x="643693" y="142684"/>
                    <a:pt x="677202" y="47995"/>
                  </a:cubicBezTo>
                  <a:cubicBezTo>
                    <a:pt x="663853" y="53075"/>
                    <a:pt x="652125" y="59075"/>
                    <a:pt x="643423" y="68046"/>
                  </a:cubicBezTo>
                  <a:cubicBezTo>
                    <a:pt x="620562" y="91719"/>
                    <a:pt x="613752" y="122579"/>
                    <a:pt x="609968" y="153872"/>
                  </a:cubicBezTo>
                  <a:cubicBezTo>
                    <a:pt x="597970" y="252993"/>
                    <a:pt x="604942" y="351412"/>
                    <a:pt x="625210" y="448642"/>
                  </a:cubicBezTo>
                  <a:cubicBezTo>
                    <a:pt x="634397" y="492798"/>
                    <a:pt x="648071" y="535981"/>
                    <a:pt x="659799" y="580029"/>
                  </a:cubicBezTo>
                  <a:cubicBezTo>
                    <a:pt x="673365" y="576678"/>
                    <a:pt x="681958" y="574516"/>
                    <a:pt x="692822" y="571813"/>
                  </a:cubicBezTo>
                  <a:cubicBezTo>
                    <a:pt x="692822" y="543493"/>
                    <a:pt x="690444" y="515605"/>
                    <a:pt x="693254" y="488204"/>
                  </a:cubicBezTo>
                  <a:cubicBezTo>
                    <a:pt x="707144" y="352655"/>
                    <a:pt x="747949" y="225862"/>
                    <a:pt x="820642" y="109932"/>
                  </a:cubicBezTo>
                  <a:cubicBezTo>
                    <a:pt x="830532" y="94097"/>
                    <a:pt x="831397" y="78207"/>
                    <a:pt x="813237" y="63777"/>
                  </a:cubicBezTo>
                  <a:cubicBezTo>
                    <a:pt x="813237" y="78802"/>
                    <a:pt x="813237" y="93826"/>
                    <a:pt x="813237" y="108851"/>
                  </a:cubicBezTo>
                  <a:cubicBezTo>
                    <a:pt x="810643" y="109122"/>
                    <a:pt x="808049" y="109338"/>
                    <a:pt x="805455" y="109608"/>
                  </a:cubicBezTo>
                  <a:cubicBezTo>
                    <a:pt x="801509" y="92800"/>
                    <a:pt x="798050" y="75883"/>
                    <a:pt x="793564" y="59183"/>
                  </a:cubicBezTo>
                  <a:cubicBezTo>
                    <a:pt x="789295" y="43293"/>
                    <a:pt x="784917" y="26485"/>
                    <a:pt x="765676" y="22377"/>
                  </a:cubicBezTo>
                  <a:close/>
                  <a:moveTo>
                    <a:pt x="749293" y="22"/>
                  </a:moveTo>
                  <a:cubicBezTo>
                    <a:pt x="764947" y="-377"/>
                    <a:pt x="780566" y="4623"/>
                    <a:pt x="794321" y="15567"/>
                  </a:cubicBezTo>
                  <a:cubicBezTo>
                    <a:pt x="814642" y="31727"/>
                    <a:pt x="832640" y="50860"/>
                    <a:pt x="853340" y="70154"/>
                  </a:cubicBezTo>
                  <a:cubicBezTo>
                    <a:pt x="885822" y="48373"/>
                    <a:pt x="917115" y="27025"/>
                    <a:pt x="967702" y="47995"/>
                  </a:cubicBezTo>
                  <a:cubicBezTo>
                    <a:pt x="1020451" y="69830"/>
                    <a:pt x="1017209" y="110905"/>
                    <a:pt x="1026937" y="145765"/>
                  </a:cubicBezTo>
                  <a:cubicBezTo>
                    <a:pt x="1051582" y="149819"/>
                    <a:pt x="1076173" y="150791"/>
                    <a:pt x="1098603" y="158196"/>
                  </a:cubicBezTo>
                  <a:cubicBezTo>
                    <a:pt x="1139191" y="171599"/>
                    <a:pt x="1169079" y="240617"/>
                    <a:pt x="1153135" y="280935"/>
                  </a:cubicBezTo>
                  <a:cubicBezTo>
                    <a:pt x="1144056" y="303905"/>
                    <a:pt x="1132003" y="325686"/>
                    <a:pt x="1121086" y="348493"/>
                  </a:cubicBezTo>
                  <a:cubicBezTo>
                    <a:pt x="1122275" y="348818"/>
                    <a:pt x="1124329" y="350007"/>
                    <a:pt x="1125842" y="349520"/>
                  </a:cubicBezTo>
                  <a:cubicBezTo>
                    <a:pt x="1176646" y="334063"/>
                    <a:pt x="1207722" y="363410"/>
                    <a:pt x="1232476" y="400054"/>
                  </a:cubicBezTo>
                  <a:cubicBezTo>
                    <a:pt x="1250095" y="426104"/>
                    <a:pt x="1241880" y="457559"/>
                    <a:pt x="1234584" y="485123"/>
                  </a:cubicBezTo>
                  <a:cubicBezTo>
                    <a:pt x="1229233" y="505336"/>
                    <a:pt x="1217289" y="526522"/>
                    <a:pt x="1202264" y="540899"/>
                  </a:cubicBezTo>
                  <a:cubicBezTo>
                    <a:pt x="1170268" y="571489"/>
                    <a:pt x="1134273" y="598026"/>
                    <a:pt x="1103305" y="623428"/>
                  </a:cubicBezTo>
                  <a:cubicBezTo>
                    <a:pt x="1133949" y="631103"/>
                    <a:pt x="1170106" y="637534"/>
                    <a:pt x="1204426" y="649370"/>
                  </a:cubicBezTo>
                  <a:cubicBezTo>
                    <a:pt x="1262039" y="669205"/>
                    <a:pt x="1281442" y="734061"/>
                    <a:pt x="1247122" y="784432"/>
                  </a:cubicBezTo>
                  <a:cubicBezTo>
                    <a:pt x="1245555" y="786756"/>
                    <a:pt x="1243069" y="788864"/>
                    <a:pt x="1242366" y="791458"/>
                  </a:cubicBezTo>
                  <a:cubicBezTo>
                    <a:pt x="1226909" y="846369"/>
                    <a:pt x="1181132" y="854747"/>
                    <a:pt x="1134598" y="862043"/>
                  </a:cubicBezTo>
                  <a:cubicBezTo>
                    <a:pt x="1128328" y="863016"/>
                    <a:pt x="1122059" y="864205"/>
                    <a:pt x="1113195" y="865718"/>
                  </a:cubicBezTo>
                  <a:cubicBezTo>
                    <a:pt x="1128112" y="879068"/>
                    <a:pt x="1141191" y="891174"/>
                    <a:pt x="1154703" y="902848"/>
                  </a:cubicBezTo>
                  <a:cubicBezTo>
                    <a:pt x="1181780" y="926304"/>
                    <a:pt x="1189617" y="953868"/>
                    <a:pt x="1172754" y="986566"/>
                  </a:cubicBezTo>
                  <a:cubicBezTo>
                    <a:pt x="1167188" y="997375"/>
                    <a:pt x="1167512" y="1006239"/>
                    <a:pt x="1176700" y="1015157"/>
                  </a:cubicBezTo>
                  <a:cubicBezTo>
                    <a:pt x="1282955" y="1118818"/>
                    <a:pt x="1342730" y="1249394"/>
                    <a:pt x="1391264" y="1386456"/>
                  </a:cubicBezTo>
                  <a:cubicBezTo>
                    <a:pt x="1396453" y="1401102"/>
                    <a:pt x="1402722" y="1415371"/>
                    <a:pt x="1408451" y="1429801"/>
                  </a:cubicBezTo>
                  <a:cubicBezTo>
                    <a:pt x="1410559" y="1429855"/>
                    <a:pt x="1412721" y="1429909"/>
                    <a:pt x="1414829" y="1429963"/>
                  </a:cubicBezTo>
                  <a:cubicBezTo>
                    <a:pt x="1416558" y="1403426"/>
                    <a:pt x="1418450" y="1376890"/>
                    <a:pt x="1419963" y="1350299"/>
                  </a:cubicBezTo>
                  <a:cubicBezTo>
                    <a:pt x="1420665" y="1337706"/>
                    <a:pt x="1418612" y="1324573"/>
                    <a:pt x="1421314" y="1312466"/>
                  </a:cubicBezTo>
                  <a:cubicBezTo>
                    <a:pt x="1430124" y="1273175"/>
                    <a:pt x="1440825" y="1234315"/>
                    <a:pt x="1450337" y="1195186"/>
                  </a:cubicBezTo>
                  <a:cubicBezTo>
                    <a:pt x="1452823" y="1184863"/>
                    <a:pt x="1454282" y="1174270"/>
                    <a:pt x="1455417" y="1163676"/>
                  </a:cubicBezTo>
                  <a:cubicBezTo>
                    <a:pt x="1459093" y="1128762"/>
                    <a:pt x="1470280" y="1097415"/>
                    <a:pt x="1495088" y="1071473"/>
                  </a:cubicBezTo>
                  <a:cubicBezTo>
                    <a:pt x="1500654" y="1065690"/>
                    <a:pt x="1505681" y="1057421"/>
                    <a:pt x="1506761" y="1049692"/>
                  </a:cubicBezTo>
                  <a:cubicBezTo>
                    <a:pt x="1511626" y="1015751"/>
                    <a:pt x="1528542" y="988728"/>
                    <a:pt x="1550539" y="963650"/>
                  </a:cubicBezTo>
                  <a:cubicBezTo>
                    <a:pt x="1562159" y="950355"/>
                    <a:pt x="1575779" y="937168"/>
                    <a:pt x="1582264" y="921332"/>
                  </a:cubicBezTo>
                  <a:cubicBezTo>
                    <a:pt x="1600100" y="877825"/>
                    <a:pt x="1629825" y="844316"/>
                    <a:pt x="1663334" y="813023"/>
                  </a:cubicBezTo>
                  <a:cubicBezTo>
                    <a:pt x="1675819" y="801403"/>
                    <a:pt x="1688358" y="789729"/>
                    <a:pt x="1699707" y="777028"/>
                  </a:cubicBezTo>
                  <a:cubicBezTo>
                    <a:pt x="1716354" y="758328"/>
                    <a:pt x="1733432" y="744330"/>
                    <a:pt x="1761645" y="749086"/>
                  </a:cubicBezTo>
                  <a:cubicBezTo>
                    <a:pt x="1772130" y="750869"/>
                    <a:pt x="1784182" y="739628"/>
                    <a:pt x="1795640" y="739357"/>
                  </a:cubicBezTo>
                  <a:cubicBezTo>
                    <a:pt x="1832229" y="738385"/>
                    <a:pt x="1869251" y="736925"/>
                    <a:pt x="1905408" y="741303"/>
                  </a:cubicBezTo>
                  <a:cubicBezTo>
                    <a:pt x="1930378" y="744330"/>
                    <a:pt x="1936377" y="775785"/>
                    <a:pt x="1916812" y="794917"/>
                  </a:cubicBezTo>
                  <a:cubicBezTo>
                    <a:pt x="1898058" y="813293"/>
                    <a:pt x="1878007" y="830696"/>
                    <a:pt x="1856766" y="846045"/>
                  </a:cubicBezTo>
                  <a:cubicBezTo>
                    <a:pt x="1824933" y="869015"/>
                    <a:pt x="1809097" y="898200"/>
                    <a:pt x="1808611" y="937816"/>
                  </a:cubicBezTo>
                  <a:cubicBezTo>
                    <a:pt x="1808287" y="967380"/>
                    <a:pt x="1794667" y="991592"/>
                    <a:pt x="1770887" y="1011157"/>
                  </a:cubicBezTo>
                  <a:cubicBezTo>
                    <a:pt x="1759537" y="1020507"/>
                    <a:pt x="1750511" y="1035208"/>
                    <a:pt x="1745539" y="1049260"/>
                  </a:cubicBezTo>
                  <a:cubicBezTo>
                    <a:pt x="1731649" y="1088444"/>
                    <a:pt x="1709922" y="1119953"/>
                    <a:pt x="1672306" y="1139572"/>
                  </a:cubicBezTo>
                  <a:cubicBezTo>
                    <a:pt x="1665658" y="1142977"/>
                    <a:pt x="1658632" y="1148814"/>
                    <a:pt x="1655551" y="1155299"/>
                  </a:cubicBezTo>
                  <a:cubicBezTo>
                    <a:pt x="1636095" y="1196158"/>
                    <a:pt x="1616206" y="1236909"/>
                    <a:pt x="1599343" y="1278849"/>
                  </a:cubicBezTo>
                  <a:cubicBezTo>
                    <a:pt x="1577995" y="1331923"/>
                    <a:pt x="1562375" y="1387429"/>
                    <a:pt x="1538703" y="1439313"/>
                  </a:cubicBezTo>
                  <a:cubicBezTo>
                    <a:pt x="1521949" y="1476011"/>
                    <a:pt x="1517030" y="1510114"/>
                    <a:pt x="1529731" y="1547893"/>
                  </a:cubicBezTo>
                  <a:cubicBezTo>
                    <a:pt x="1536541" y="1568052"/>
                    <a:pt x="1541946" y="1588698"/>
                    <a:pt x="1546972" y="1609397"/>
                  </a:cubicBezTo>
                  <a:cubicBezTo>
                    <a:pt x="1553728" y="1637340"/>
                    <a:pt x="1558160" y="1664957"/>
                    <a:pt x="1539514" y="1691440"/>
                  </a:cubicBezTo>
                  <a:cubicBezTo>
                    <a:pt x="1535893" y="1696574"/>
                    <a:pt x="1538973" y="1709167"/>
                    <a:pt x="1542703" y="1716410"/>
                  </a:cubicBezTo>
                  <a:cubicBezTo>
                    <a:pt x="1621664" y="1870010"/>
                    <a:pt x="1736837" y="1988588"/>
                    <a:pt x="1888167" y="2071981"/>
                  </a:cubicBezTo>
                  <a:cubicBezTo>
                    <a:pt x="1903030" y="2080197"/>
                    <a:pt x="1936161" y="2100248"/>
                    <a:pt x="1952807" y="2109922"/>
                  </a:cubicBezTo>
                  <a:lnTo>
                    <a:pt x="1954374" y="2140620"/>
                  </a:lnTo>
                  <a:cubicBezTo>
                    <a:pt x="1950483" y="2137540"/>
                    <a:pt x="1927459" y="2123271"/>
                    <a:pt x="1922271" y="2120515"/>
                  </a:cubicBezTo>
                  <a:cubicBezTo>
                    <a:pt x="1882817" y="2099545"/>
                    <a:pt x="1844444" y="2076359"/>
                    <a:pt x="1806557" y="2052579"/>
                  </a:cubicBezTo>
                  <a:cubicBezTo>
                    <a:pt x="1681061" y="1973887"/>
                    <a:pt x="1587345" y="1866335"/>
                    <a:pt x="1521786" y="1733975"/>
                  </a:cubicBezTo>
                  <a:cubicBezTo>
                    <a:pt x="1516220" y="1722679"/>
                    <a:pt x="1509410" y="1705006"/>
                    <a:pt x="1514220" y="1696629"/>
                  </a:cubicBezTo>
                  <a:cubicBezTo>
                    <a:pt x="1537460" y="1655986"/>
                    <a:pt x="1529677" y="1616748"/>
                    <a:pt x="1513950" y="1577672"/>
                  </a:cubicBezTo>
                  <a:cubicBezTo>
                    <a:pt x="1491953" y="1523031"/>
                    <a:pt x="1494817" y="1471201"/>
                    <a:pt x="1524921" y="1420343"/>
                  </a:cubicBezTo>
                  <a:cubicBezTo>
                    <a:pt x="1542811" y="1390131"/>
                    <a:pt x="1549566" y="1357109"/>
                    <a:pt x="1544594" y="1321871"/>
                  </a:cubicBezTo>
                  <a:cubicBezTo>
                    <a:pt x="1543351" y="1313277"/>
                    <a:pt x="1558592" y="1300036"/>
                    <a:pt x="1564699" y="1303549"/>
                  </a:cubicBezTo>
                  <a:cubicBezTo>
                    <a:pt x="1568158" y="1294523"/>
                    <a:pt x="1572050" y="1287551"/>
                    <a:pt x="1573455" y="1280092"/>
                  </a:cubicBezTo>
                  <a:cubicBezTo>
                    <a:pt x="1580211" y="1244422"/>
                    <a:pt x="1595127" y="1213453"/>
                    <a:pt x="1618313" y="1184971"/>
                  </a:cubicBezTo>
                  <a:cubicBezTo>
                    <a:pt x="1628528" y="1172378"/>
                    <a:pt x="1630366" y="1152759"/>
                    <a:pt x="1635230" y="1136059"/>
                  </a:cubicBezTo>
                  <a:cubicBezTo>
                    <a:pt x="1636851" y="1130438"/>
                    <a:pt x="1639500" y="1121628"/>
                    <a:pt x="1641121" y="1123358"/>
                  </a:cubicBezTo>
                  <a:cubicBezTo>
                    <a:pt x="1654038" y="1117575"/>
                    <a:pt x="1670468" y="1114926"/>
                    <a:pt x="1679224" y="1105306"/>
                  </a:cubicBezTo>
                  <a:cubicBezTo>
                    <a:pt x="1696140" y="1086768"/>
                    <a:pt x="1709166" y="1064555"/>
                    <a:pt x="1722893" y="1043261"/>
                  </a:cubicBezTo>
                  <a:cubicBezTo>
                    <a:pt x="1732460" y="1028452"/>
                    <a:pt x="1737324" y="1008995"/>
                    <a:pt x="1749863" y="998132"/>
                  </a:cubicBezTo>
                  <a:cubicBezTo>
                    <a:pt x="1779210" y="972676"/>
                    <a:pt x="1790073" y="941275"/>
                    <a:pt x="1793262" y="904469"/>
                  </a:cubicBezTo>
                  <a:cubicBezTo>
                    <a:pt x="1794451" y="890958"/>
                    <a:pt x="1797153" y="874203"/>
                    <a:pt x="1805747" y="865340"/>
                  </a:cubicBezTo>
                  <a:cubicBezTo>
                    <a:pt x="1832338" y="837884"/>
                    <a:pt x="1862225" y="813671"/>
                    <a:pt x="1890383" y="787675"/>
                  </a:cubicBezTo>
                  <a:cubicBezTo>
                    <a:pt x="1895680" y="782811"/>
                    <a:pt x="1898923" y="775731"/>
                    <a:pt x="1903138" y="769677"/>
                  </a:cubicBezTo>
                  <a:cubicBezTo>
                    <a:pt x="1896653" y="766056"/>
                    <a:pt x="1890491" y="761463"/>
                    <a:pt x="1883628" y="758976"/>
                  </a:cubicBezTo>
                  <a:cubicBezTo>
                    <a:pt x="1834499" y="741303"/>
                    <a:pt x="1789479" y="770434"/>
                    <a:pt x="1741972" y="772002"/>
                  </a:cubicBezTo>
                  <a:cubicBezTo>
                    <a:pt x="1740134" y="772056"/>
                    <a:pt x="1737972" y="773731"/>
                    <a:pt x="1736567" y="775244"/>
                  </a:cubicBezTo>
                  <a:cubicBezTo>
                    <a:pt x="1698410" y="815239"/>
                    <a:pt x="1658848" y="854044"/>
                    <a:pt x="1622691" y="895822"/>
                  </a:cubicBezTo>
                  <a:cubicBezTo>
                    <a:pt x="1598316" y="924034"/>
                    <a:pt x="1578103" y="955976"/>
                    <a:pt x="1557295" y="987053"/>
                  </a:cubicBezTo>
                  <a:cubicBezTo>
                    <a:pt x="1546810" y="1002780"/>
                    <a:pt x="1530758" y="1021102"/>
                    <a:pt x="1532217" y="1036883"/>
                  </a:cubicBezTo>
                  <a:cubicBezTo>
                    <a:pt x="1533947" y="1055638"/>
                    <a:pt x="1525624" y="1065204"/>
                    <a:pt x="1518544" y="1078229"/>
                  </a:cubicBezTo>
                  <a:cubicBezTo>
                    <a:pt x="1505464" y="1102280"/>
                    <a:pt x="1489413" y="1125736"/>
                    <a:pt x="1481630" y="1151516"/>
                  </a:cubicBezTo>
                  <a:cubicBezTo>
                    <a:pt x="1466713" y="1200806"/>
                    <a:pt x="1456606" y="1251556"/>
                    <a:pt x="1444878" y="1301765"/>
                  </a:cubicBezTo>
                  <a:cubicBezTo>
                    <a:pt x="1442014" y="1314034"/>
                    <a:pt x="1435312" y="1329113"/>
                    <a:pt x="1439690" y="1338679"/>
                  </a:cubicBezTo>
                  <a:cubicBezTo>
                    <a:pt x="1450932" y="1363270"/>
                    <a:pt x="1442500" y="1385915"/>
                    <a:pt x="1440447" y="1409588"/>
                  </a:cubicBezTo>
                  <a:cubicBezTo>
                    <a:pt x="1438609" y="1431206"/>
                    <a:pt x="1434718" y="1454609"/>
                    <a:pt x="1440717" y="1474498"/>
                  </a:cubicBezTo>
                  <a:cubicBezTo>
                    <a:pt x="1454174" y="1518978"/>
                    <a:pt x="1473739" y="1561621"/>
                    <a:pt x="1489683" y="1605398"/>
                  </a:cubicBezTo>
                  <a:cubicBezTo>
                    <a:pt x="1494979" y="1619937"/>
                    <a:pt x="1497465" y="1635664"/>
                    <a:pt x="1499844" y="1651067"/>
                  </a:cubicBezTo>
                  <a:cubicBezTo>
                    <a:pt x="1500870" y="1657607"/>
                    <a:pt x="1498384" y="1664687"/>
                    <a:pt x="1497465" y="1671497"/>
                  </a:cubicBezTo>
                  <a:cubicBezTo>
                    <a:pt x="1495142" y="1671983"/>
                    <a:pt x="1492818" y="1672470"/>
                    <a:pt x="1490494" y="1672956"/>
                  </a:cubicBezTo>
                  <a:cubicBezTo>
                    <a:pt x="1482765" y="1659066"/>
                    <a:pt x="1473631" y="1645771"/>
                    <a:pt x="1467578" y="1631178"/>
                  </a:cubicBezTo>
                  <a:cubicBezTo>
                    <a:pt x="1421963" y="1520978"/>
                    <a:pt x="1376023" y="1410885"/>
                    <a:pt x="1332083" y="1300036"/>
                  </a:cubicBezTo>
                  <a:cubicBezTo>
                    <a:pt x="1295332" y="1207292"/>
                    <a:pt x="1249284" y="1120763"/>
                    <a:pt x="1178159" y="1049368"/>
                  </a:cubicBezTo>
                  <a:cubicBezTo>
                    <a:pt x="1169890" y="1041045"/>
                    <a:pt x="1160918" y="1033425"/>
                    <a:pt x="1152271" y="1025479"/>
                  </a:cubicBezTo>
                  <a:cubicBezTo>
                    <a:pt x="1149893" y="1027371"/>
                    <a:pt x="1147461" y="1029263"/>
                    <a:pt x="1145083" y="1031154"/>
                  </a:cubicBezTo>
                  <a:cubicBezTo>
                    <a:pt x="1151784" y="1041207"/>
                    <a:pt x="1157351" y="1052287"/>
                    <a:pt x="1165350" y="1061096"/>
                  </a:cubicBezTo>
                  <a:cubicBezTo>
                    <a:pt x="1207993" y="1108171"/>
                    <a:pt x="1248149" y="1157191"/>
                    <a:pt x="1275172" y="1215075"/>
                  </a:cubicBezTo>
                  <a:cubicBezTo>
                    <a:pt x="1302196" y="1272958"/>
                    <a:pt x="1328732" y="1331275"/>
                    <a:pt x="1351486" y="1390888"/>
                  </a:cubicBezTo>
                  <a:cubicBezTo>
                    <a:pt x="1402398" y="1524328"/>
                    <a:pt x="1453039" y="1657715"/>
                    <a:pt x="1520651" y="1783914"/>
                  </a:cubicBezTo>
                  <a:cubicBezTo>
                    <a:pt x="1540162" y="1820395"/>
                    <a:pt x="1562592" y="1854336"/>
                    <a:pt x="1593452" y="1883035"/>
                  </a:cubicBezTo>
                  <a:cubicBezTo>
                    <a:pt x="1613503" y="1901681"/>
                    <a:pt x="1635662" y="1923083"/>
                    <a:pt x="1644310" y="1947674"/>
                  </a:cubicBezTo>
                  <a:cubicBezTo>
                    <a:pt x="1652417" y="1970698"/>
                    <a:pt x="1669009" y="1980318"/>
                    <a:pt x="1682899" y="1995181"/>
                  </a:cubicBezTo>
                  <a:cubicBezTo>
                    <a:pt x="1756186" y="2073819"/>
                    <a:pt x="1868224" y="2135973"/>
                    <a:pt x="1957023" y="2193370"/>
                  </a:cubicBezTo>
                  <a:cubicBezTo>
                    <a:pt x="1957023" y="2193370"/>
                    <a:pt x="1957077" y="2193370"/>
                    <a:pt x="1957185" y="2193316"/>
                  </a:cubicBezTo>
                  <a:lnTo>
                    <a:pt x="1958914" y="2227419"/>
                  </a:lnTo>
                  <a:cubicBezTo>
                    <a:pt x="1956320" y="2224501"/>
                    <a:pt x="1934647" y="2210394"/>
                    <a:pt x="1930648" y="2207800"/>
                  </a:cubicBezTo>
                  <a:cubicBezTo>
                    <a:pt x="1861036" y="2162455"/>
                    <a:pt x="1790884" y="2117759"/>
                    <a:pt x="1723164" y="2069711"/>
                  </a:cubicBezTo>
                  <a:cubicBezTo>
                    <a:pt x="1687979" y="2044742"/>
                    <a:pt x="1657335" y="2013341"/>
                    <a:pt x="1624745" y="1984696"/>
                  </a:cubicBezTo>
                  <a:cubicBezTo>
                    <a:pt x="1585399" y="1950107"/>
                    <a:pt x="1540703" y="1927245"/>
                    <a:pt x="1490926" y="1909085"/>
                  </a:cubicBezTo>
                  <a:cubicBezTo>
                    <a:pt x="1455093" y="1896006"/>
                    <a:pt x="1419206" y="1896817"/>
                    <a:pt x="1384617" y="1888223"/>
                  </a:cubicBezTo>
                  <a:cubicBezTo>
                    <a:pt x="1346784" y="1878873"/>
                    <a:pt x="1316626" y="1885305"/>
                    <a:pt x="1281928" y="1898060"/>
                  </a:cubicBezTo>
                  <a:cubicBezTo>
                    <a:pt x="1240096" y="1913463"/>
                    <a:pt x="1194859" y="1919516"/>
                    <a:pt x="1151298" y="1930380"/>
                  </a:cubicBezTo>
                  <a:cubicBezTo>
                    <a:pt x="1145515" y="1931839"/>
                    <a:pt x="1139516" y="1936865"/>
                    <a:pt x="1136003" y="1941891"/>
                  </a:cubicBezTo>
                  <a:cubicBezTo>
                    <a:pt x="1126761" y="1955241"/>
                    <a:pt x="1120491" y="1970807"/>
                    <a:pt x="1110115" y="1983021"/>
                  </a:cubicBezTo>
                  <a:cubicBezTo>
                    <a:pt x="1094279" y="2001559"/>
                    <a:pt x="1077849" y="2019070"/>
                    <a:pt x="1074714" y="2044688"/>
                  </a:cubicBezTo>
                  <a:cubicBezTo>
                    <a:pt x="1074552" y="2046039"/>
                    <a:pt x="1073849" y="2047606"/>
                    <a:pt x="1072931" y="2048525"/>
                  </a:cubicBezTo>
                  <a:cubicBezTo>
                    <a:pt x="1044718" y="2076846"/>
                    <a:pt x="1036017" y="2114083"/>
                    <a:pt x="1024343" y="2150403"/>
                  </a:cubicBezTo>
                  <a:cubicBezTo>
                    <a:pt x="1020992" y="2160672"/>
                    <a:pt x="1007696" y="2168076"/>
                    <a:pt x="998292" y="2175967"/>
                  </a:cubicBezTo>
                  <a:cubicBezTo>
                    <a:pt x="988564" y="2184074"/>
                    <a:pt x="977539" y="2190613"/>
                    <a:pt x="967864" y="2198775"/>
                  </a:cubicBezTo>
                  <a:cubicBezTo>
                    <a:pt x="944084" y="2218826"/>
                    <a:pt x="920249" y="2214664"/>
                    <a:pt x="910521" y="2184560"/>
                  </a:cubicBezTo>
                  <a:cubicBezTo>
                    <a:pt x="901441" y="2156456"/>
                    <a:pt x="897928" y="2126460"/>
                    <a:pt x="892253" y="2097221"/>
                  </a:cubicBezTo>
                  <a:cubicBezTo>
                    <a:pt x="887119" y="2070792"/>
                    <a:pt x="889064" y="2045553"/>
                    <a:pt x="900252" y="2020205"/>
                  </a:cubicBezTo>
                  <a:cubicBezTo>
                    <a:pt x="906359" y="2006315"/>
                    <a:pt x="904630" y="1989182"/>
                    <a:pt x="909548" y="1974536"/>
                  </a:cubicBezTo>
                  <a:cubicBezTo>
                    <a:pt x="917925" y="1949404"/>
                    <a:pt x="926573" y="1923840"/>
                    <a:pt x="939165" y="1900708"/>
                  </a:cubicBezTo>
                  <a:cubicBezTo>
                    <a:pt x="952299" y="1876549"/>
                    <a:pt x="970188" y="1854985"/>
                    <a:pt x="986132" y="1832447"/>
                  </a:cubicBezTo>
                  <a:cubicBezTo>
                    <a:pt x="992239" y="1823800"/>
                    <a:pt x="997265" y="1813261"/>
                    <a:pt x="1005481" y="1807370"/>
                  </a:cubicBezTo>
                  <a:cubicBezTo>
                    <a:pt x="1038233" y="1783806"/>
                    <a:pt x="1071471" y="1760782"/>
                    <a:pt x="1105845" y="1739704"/>
                  </a:cubicBezTo>
                  <a:cubicBezTo>
                    <a:pt x="1117357" y="1732678"/>
                    <a:pt x="1132652" y="1729597"/>
                    <a:pt x="1146434" y="1728894"/>
                  </a:cubicBezTo>
                  <a:cubicBezTo>
                    <a:pt x="1189022" y="1726678"/>
                    <a:pt x="1231989" y="1723057"/>
                    <a:pt x="1274254" y="1726678"/>
                  </a:cubicBezTo>
                  <a:cubicBezTo>
                    <a:pt x="1303709" y="1729219"/>
                    <a:pt x="1332191" y="1742730"/>
                    <a:pt x="1361052" y="1751594"/>
                  </a:cubicBezTo>
                  <a:cubicBezTo>
                    <a:pt x="1364349" y="1752621"/>
                    <a:pt x="1367105" y="1756836"/>
                    <a:pt x="1370132" y="1756836"/>
                  </a:cubicBezTo>
                  <a:cubicBezTo>
                    <a:pt x="1419693" y="1757052"/>
                    <a:pt x="1452877" y="1790940"/>
                    <a:pt x="1490818" y="1815045"/>
                  </a:cubicBezTo>
                  <a:cubicBezTo>
                    <a:pt x="1494925" y="1817639"/>
                    <a:pt x="1499303" y="1819854"/>
                    <a:pt x="1504708" y="1822881"/>
                  </a:cubicBezTo>
                  <a:cubicBezTo>
                    <a:pt x="1504708" y="1819638"/>
                    <a:pt x="1505356" y="1817423"/>
                    <a:pt x="1504600" y="1815909"/>
                  </a:cubicBezTo>
                  <a:cubicBezTo>
                    <a:pt x="1429691" y="1668741"/>
                    <a:pt x="1371970" y="1514492"/>
                    <a:pt x="1313924" y="1360243"/>
                  </a:cubicBezTo>
                  <a:cubicBezTo>
                    <a:pt x="1276740" y="1261447"/>
                    <a:pt x="1232476" y="1166163"/>
                    <a:pt x="1158324" y="1088227"/>
                  </a:cubicBezTo>
                  <a:cubicBezTo>
                    <a:pt x="1151460" y="1080985"/>
                    <a:pt x="1144434" y="1073905"/>
                    <a:pt x="1138111" y="1066230"/>
                  </a:cubicBezTo>
                  <a:cubicBezTo>
                    <a:pt x="1128490" y="1054557"/>
                    <a:pt x="1119519" y="1055638"/>
                    <a:pt x="1109358" y="1067095"/>
                  </a:cubicBezTo>
                  <a:cubicBezTo>
                    <a:pt x="1118978" y="1094010"/>
                    <a:pt x="1115897" y="1116602"/>
                    <a:pt x="1099413" y="1143787"/>
                  </a:cubicBezTo>
                  <a:cubicBezTo>
                    <a:pt x="1087145" y="1164001"/>
                    <a:pt x="1078173" y="1186214"/>
                    <a:pt x="1059149" y="1201022"/>
                  </a:cubicBezTo>
                  <a:cubicBezTo>
                    <a:pt x="1046664" y="1210751"/>
                    <a:pt x="1031369" y="1216804"/>
                    <a:pt x="1015749" y="1225343"/>
                  </a:cubicBezTo>
                  <a:cubicBezTo>
                    <a:pt x="1039205" y="1266473"/>
                    <a:pt x="1014452" y="1302198"/>
                    <a:pt x="990726" y="1333166"/>
                  </a:cubicBezTo>
                  <a:cubicBezTo>
                    <a:pt x="967810" y="1363054"/>
                    <a:pt x="912845" y="1365918"/>
                    <a:pt x="867716" y="1350461"/>
                  </a:cubicBezTo>
                  <a:cubicBezTo>
                    <a:pt x="850529" y="1380187"/>
                    <a:pt x="835018" y="1409966"/>
                    <a:pt x="816750" y="1437908"/>
                  </a:cubicBezTo>
                  <a:cubicBezTo>
                    <a:pt x="792591" y="1474930"/>
                    <a:pt x="717845" y="1480011"/>
                    <a:pt x="689633" y="1436071"/>
                  </a:cubicBezTo>
                  <a:cubicBezTo>
                    <a:pt x="683580" y="1426558"/>
                    <a:pt x="675689" y="1418181"/>
                    <a:pt x="668555" y="1409372"/>
                  </a:cubicBezTo>
                  <a:cubicBezTo>
                    <a:pt x="668285" y="1408993"/>
                    <a:pt x="667420" y="1409047"/>
                    <a:pt x="665474" y="1408669"/>
                  </a:cubicBezTo>
                  <a:cubicBezTo>
                    <a:pt x="661853" y="1416614"/>
                    <a:pt x="658394" y="1425045"/>
                    <a:pt x="654341" y="1433152"/>
                  </a:cubicBezTo>
                  <a:cubicBezTo>
                    <a:pt x="640072" y="1461851"/>
                    <a:pt x="622507" y="1486604"/>
                    <a:pt x="588998" y="1495954"/>
                  </a:cubicBezTo>
                  <a:cubicBezTo>
                    <a:pt x="579216" y="1498710"/>
                    <a:pt x="570785" y="1506655"/>
                    <a:pt x="562029" y="1512654"/>
                  </a:cubicBezTo>
                  <a:cubicBezTo>
                    <a:pt x="540519" y="1527355"/>
                    <a:pt x="517981" y="1527787"/>
                    <a:pt x="496633" y="1513627"/>
                  </a:cubicBezTo>
                  <a:cubicBezTo>
                    <a:pt x="495498" y="1512816"/>
                    <a:pt x="494471" y="1511736"/>
                    <a:pt x="493228" y="1511087"/>
                  </a:cubicBezTo>
                  <a:cubicBezTo>
                    <a:pt x="479176" y="1503629"/>
                    <a:pt x="462151" y="1499035"/>
                    <a:pt x="451937" y="1488063"/>
                  </a:cubicBezTo>
                  <a:cubicBezTo>
                    <a:pt x="441506" y="1476876"/>
                    <a:pt x="437830" y="1459419"/>
                    <a:pt x="430588" y="1443475"/>
                  </a:cubicBezTo>
                  <a:cubicBezTo>
                    <a:pt x="420157" y="1452933"/>
                    <a:pt x="410699" y="1463310"/>
                    <a:pt x="399512" y="1471201"/>
                  </a:cubicBezTo>
                  <a:cubicBezTo>
                    <a:pt x="369516" y="1492441"/>
                    <a:pt x="345627" y="1485685"/>
                    <a:pt x="328278" y="1453744"/>
                  </a:cubicBezTo>
                  <a:cubicBezTo>
                    <a:pt x="324873" y="1447420"/>
                    <a:pt x="316442" y="1442016"/>
                    <a:pt x="309200" y="1439854"/>
                  </a:cubicBezTo>
                  <a:cubicBezTo>
                    <a:pt x="276988" y="1430125"/>
                    <a:pt x="261153" y="1414722"/>
                    <a:pt x="260720" y="1381268"/>
                  </a:cubicBezTo>
                  <a:cubicBezTo>
                    <a:pt x="260288" y="1350677"/>
                    <a:pt x="265422" y="1319925"/>
                    <a:pt x="268125" y="1288848"/>
                  </a:cubicBezTo>
                  <a:cubicBezTo>
                    <a:pt x="265314" y="1289767"/>
                    <a:pt x="259747" y="1292361"/>
                    <a:pt x="253856" y="1293334"/>
                  </a:cubicBezTo>
                  <a:cubicBezTo>
                    <a:pt x="237156" y="1296144"/>
                    <a:pt x="219591" y="1302576"/>
                    <a:pt x="203701" y="1299874"/>
                  </a:cubicBezTo>
                  <a:cubicBezTo>
                    <a:pt x="155059" y="1291604"/>
                    <a:pt x="115876" y="1264203"/>
                    <a:pt x="80854" y="1230532"/>
                  </a:cubicBezTo>
                  <a:cubicBezTo>
                    <a:pt x="79340" y="1229072"/>
                    <a:pt x="78421" y="1227019"/>
                    <a:pt x="77449" y="1225127"/>
                  </a:cubicBezTo>
                  <a:cubicBezTo>
                    <a:pt x="54425" y="1180323"/>
                    <a:pt x="62694" y="1118710"/>
                    <a:pt x="96581" y="1081472"/>
                  </a:cubicBezTo>
                  <a:cubicBezTo>
                    <a:pt x="122415" y="1053097"/>
                    <a:pt x="148087" y="1024615"/>
                    <a:pt x="172084" y="998186"/>
                  </a:cubicBezTo>
                  <a:cubicBezTo>
                    <a:pt x="160842" y="996078"/>
                    <a:pt x="142196" y="994079"/>
                    <a:pt x="124415" y="988944"/>
                  </a:cubicBezTo>
                  <a:cubicBezTo>
                    <a:pt x="70585" y="973433"/>
                    <a:pt x="26753" y="946518"/>
                    <a:pt x="12701" y="886742"/>
                  </a:cubicBezTo>
                  <a:cubicBezTo>
                    <a:pt x="10917" y="879068"/>
                    <a:pt x="4324" y="872528"/>
                    <a:pt x="0" y="865448"/>
                  </a:cubicBezTo>
                  <a:cubicBezTo>
                    <a:pt x="0" y="849774"/>
                    <a:pt x="0" y="834155"/>
                    <a:pt x="0" y="818482"/>
                  </a:cubicBezTo>
                  <a:cubicBezTo>
                    <a:pt x="14052" y="794431"/>
                    <a:pt x="27131" y="769786"/>
                    <a:pt x="42426" y="746546"/>
                  </a:cubicBezTo>
                  <a:cubicBezTo>
                    <a:pt x="56533" y="725089"/>
                    <a:pt x="78746" y="715199"/>
                    <a:pt x="103715" y="712226"/>
                  </a:cubicBezTo>
                  <a:cubicBezTo>
                    <a:pt x="126685" y="709524"/>
                    <a:pt x="149817" y="707902"/>
                    <a:pt x="173651" y="705687"/>
                  </a:cubicBezTo>
                  <a:cubicBezTo>
                    <a:pt x="151384" y="682447"/>
                    <a:pt x="119659" y="663584"/>
                    <a:pt x="111930" y="637534"/>
                  </a:cubicBezTo>
                  <a:cubicBezTo>
                    <a:pt x="103121" y="607971"/>
                    <a:pt x="107552" y="568030"/>
                    <a:pt x="121118" y="539818"/>
                  </a:cubicBezTo>
                  <a:cubicBezTo>
                    <a:pt x="138251" y="504147"/>
                    <a:pt x="169111" y="473449"/>
                    <a:pt x="220347" y="482853"/>
                  </a:cubicBezTo>
                  <a:cubicBezTo>
                    <a:pt x="214132" y="472152"/>
                    <a:pt x="209484" y="464423"/>
                    <a:pt x="205160" y="456532"/>
                  </a:cubicBezTo>
                  <a:cubicBezTo>
                    <a:pt x="179975" y="410647"/>
                    <a:pt x="190081" y="364329"/>
                    <a:pt x="203755" y="318119"/>
                  </a:cubicBezTo>
                  <a:cubicBezTo>
                    <a:pt x="205106" y="313580"/>
                    <a:pt x="208025" y="307904"/>
                    <a:pt x="211862" y="306013"/>
                  </a:cubicBezTo>
                  <a:cubicBezTo>
                    <a:pt x="238021" y="292934"/>
                    <a:pt x="263585" y="276179"/>
                    <a:pt x="291473" y="269532"/>
                  </a:cubicBezTo>
                  <a:cubicBezTo>
                    <a:pt x="318496" y="263046"/>
                    <a:pt x="344438" y="278665"/>
                    <a:pt x="365246" y="296447"/>
                  </a:cubicBezTo>
                  <a:cubicBezTo>
                    <a:pt x="399241" y="325578"/>
                    <a:pt x="431669" y="356546"/>
                    <a:pt x="464367" y="387137"/>
                  </a:cubicBezTo>
                  <a:cubicBezTo>
                    <a:pt x="469448" y="391839"/>
                    <a:pt x="472474" y="398757"/>
                    <a:pt x="476420" y="404648"/>
                  </a:cubicBezTo>
                  <a:cubicBezTo>
                    <a:pt x="478473" y="403080"/>
                    <a:pt x="480473" y="401513"/>
                    <a:pt x="482473" y="399946"/>
                  </a:cubicBezTo>
                  <a:cubicBezTo>
                    <a:pt x="474528" y="376976"/>
                    <a:pt x="464259" y="354439"/>
                    <a:pt x="459071" y="330820"/>
                  </a:cubicBezTo>
                  <a:cubicBezTo>
                    <a:pt x="449613" y="288015"/>
                    <a:pt x="441776" y="244724"/>
                    <a:pt x="435993" y="201271"/>
                  </a:cubicBezTo>
                  <a:cubicBezTo>
                    <a:pt x="432750" y="177328"/>
                    <a:pt x="442587" y="155277"/>
                    <a:pt x="458098" y="136307"/>
                  </a:cubicBezTo>
                  <a:cubicBezTo>
                    <a:pt x="467070" y="125336"/>
                    <a:pt x="475663" y="113986"/>
                    <a:pt x="483932" y="102420"/>
                  </a:cubicBezTo>
                  <a:cubicBezTo>
                    <a:pt x="511604" y="63885"/>
                    <a:pt x="547707" y="59075"/>
                    <a:pt x="584188" y="89178"/>
                  </a:cubicBezTo>
                  <a:cubicBezTo>
                    <a:pt x="587431" y="91881"/>
                    <a:pt x="590836" y="94313"/>
                    <a:pt x="596457" y="98637"/>
                  </a:cubicBezTo>
                  <a:cubicBezTo>
                    <a:pt x="602294" y="89989"/>
                    <a:pt x="608131" y="82315"/>
                    <a:pt x="612887" y="74046"/>
                  </a:cubicBezTo>
                  <a:cubicBezTo>
                    <a:pt x="627912" y="47887"/>
                    <a:pt x="647315" y="29565"/>
                    <a:pt x="680013" y="28809"/>
                  </a:cubicBezTo>
                  <a:cubicBezTo>
                    <a:pt x="688174" y="28646"/>
                    <a:pt x="696983" y="22269"/>
                    <a:pt x="704063" y="16864"/>
                  </a:cubicBezTo>
                  <a:cubicBezTo>
                    <a:pt x="717953" y="6217"/>
                    <a:pt x="733640" y="421"/>
                    <a:pt x="749293" y="22"/>
                  </a:cubicBezTo>
                  <a:close/>
                </a:path>
              </a:pathLst>
            </a:custGeom>
            <a:solidFill>
              <a:schemeClr val="accent3"/>
            </a:solidFill>
            <a:ln w="540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Graphic 2">
              <a:extLst>
                <a:ext uri="{FF2B5EF4-FFF2-40B4-BE49-F238E27FC236}">
                  <a16:creationId xmlns:a16="http://schemas.microsoft.com/office/drawing/2014/main" id="{C096895A-2668-4101-9483-1CE59B880017}"/>
                </a:ext>
              </a:extLst>
            </p:cNvPr>
            <p:cNvSpPr/>
            <p:nvPr/>
          </p:nvSpPr>
          <p:spPr>
            <a:xfrm>
              <a:off x="5142578" y="1415672"/>
              <a:ext cx="1802810" cy="1537291"/>
            </a:xfrm>
            <a:custGeom>
              <a:avLst/>
              <a:gdLst>
                <a:gd name="connsiteX0" fmla="*/ 813742 w 1994035"/>
                <a:gd name="connsiteY0" fmla="*/ 917740 h 1700352"/>
                <a:gd name="connsiteX1" fmla="*/ 730348 w 1994035"/>
                <a:gd name="connsiteY1" fmla="*/ 992919 h 1700352"/>
                <a:gd name="connsiteX2" fmla="*/ 670195 w 1994035"/>
                <a:gd name="connsiteY2" fmla="*/ 1036859 h 1700352"/>
                <a:gd name="connsiteX3" fmla="*/ 637172 w 1994035"/>
                <a:gd name="connsiteY3" fmla="*/ 1034751 h 1700352"/>
                <a:gd name="connsiteX4" fmla="*/ 415420 w 1994035"/>
                <a:gd name="connsiteY4" fmla="*/ 854506 h 1700352"/>
                <a:gd name="connsiteX5" fmla="*/ 399260 w 1994035"/>
                <a:gd name="connsiteY5" fmla="*/ 764356 h 1700352"/>
                <a:gd name="connsiteX6" fmla="*/ 424499 w 1994035"/>
                <a:gd name="connsiteY6" fmla="*/ 714147 h 1700352"/>
                <a:gd name="connsiteX7" fmla="*/ 239931 w 1994035"/>
                <a:gd name="connsiteY7" fmla="*/ 561358 h 1700352"/>
                <a:gd name="connsiteX8" fmla="*/ 76170 w 1994035"/>
                <a:gd name="connsiteY8" fmla="*/ 421377 h 1700352"/>
                <a:gd name="connsiteX9" fmla="*/ 116759 w 1994035"/>
                <a:gd name="connsiteY9" fmla="*/ 37323 h 1700352"/>
                <a:gd name="connsiteX10" fmla="*/ 262468 w 1994035"/>
                <a:gd name="connsiteY10" fmla="*/ 896 h 1700352"/>
                <a:gd name="connsiteX11" fmla="*/ 383640 w 1994035"/>
                <a:gd name="connsiteY11" fmla="*/ 48511 h 1700352"/>
                <a:gd name="connsiteX12" fmla="*/ 574208 w 1994035"/>
                <a:gd name="connsiteY12" fmla="*/ 199517 h 1700352"/>
                <a:gd name="connsiteX13" fmla="*/ 736726 w 1994035"/>
                <a:gd name="connsiteY13" fmla="*/ 333282 h 1700352"/>
                <a:gd name="connsiteX14" fmla="*/ 790070 w 1994035"/>
                <a:gd name="connsiteY14" fmla="*/ 290639 h 1700352"/>
                <a:gd name="connsiteX15" fmla="*/ 862600 w 1994035"/>
                <a:gd name="connsiteY15" fmla="*/ 288423 h 1700352"/>
                <a:gd name="connsiteX16" fmla="*/ 1041494 w 1994035"/>
                <a:gd name="connsiteY16" fmla="*/ 433430 h 1700352"/>
                <a:gd name="connsiteX17" fmla="*/ 1089217 w 1994035"/>
                <a:gd name="connsiteY17" fmla="*/ 476072 h 1700352"/>
                <a:gd name="connsiteX18" fmla="*/ 1098513 w 1994035"/>
                <a:gd name="connsiteY18" fmla="*/ 519364 h 1700352"/>
                <a:gd name="connsiteX19" fmla="*/ 1037332 w 1994035"/>
                <a:gd name="connsiteY19" fmla="*/ 633834 h 1700352"/>
                <a:gd name="connsiteX20" fmla="*/ 1011985 w 1994035"/>
                <a:gd name="connsiteY20" fmla="*/ 675612 h 1700352"/>
                <a:gd name="connsiteX21" fmla="*/ 1141858 w 1994035"/>
                <a:gd name="connsiteY21" fmla="*/ 782678 h 1700352"/>
                <a:gd name="connsiteX22" fmla="*/ 1628871 w 1994035"/>
                <a:gd name="connsiteY22" fmla="*/ 1187918 h 1700352"/>
                <a:gd name="connsiteX23" fmla="*/ 1687457 w 1994035"/>
                <a:gd name="connsiteY23" fmla="*/ 1276501 h 1700352"/>
                <a:gd name="connsiteX24" fmla="*/ 1716697 w 1994035"/>
                <a:gd name="connsiteY24" fmla="*/ 1319359 h 1700352"/>
                <a:gd name="connsiteX25" fmla="*/ 1917966 w 1994035"/>
                <a:gd name="connsiteY25" fmla="*/ 1491011 h 1700352"/>
                <a:gd name="connsiteX26" fmla="*/ 1969148 w 1994035"/>
                <a:gd name="connsiteY26" fmla="*/ 1539274 h 1700352"/>
                <a:gd name="connsiteX27" fmla="*/ 1972498 w 1994035"/>
                <a:gd name="connsiteY27" fmla="*/ 1660014 h 1700352"/>
                <a:gd name="connsiteX28" fmla="*/ 1850786 w 1994035"/>
                <a:gd name="connsiteY28" fmla="*/ 1687956 h 1700352"/>
                <a:gd name="connsiteX29" fmla="*/ 1731181 w 1994035"/>
                <a:gd name="connsiteY29" fmla="*/ 1598888 h 1700352"/>
                <a:gd name="connsiteX30" fmla="*/ 1576284 w 1994035"/>
                <a:gd name="connsiteY30" fmla="*/ 1478472 h 1700352"/>
                <a:gd name="connsiteX31" fmla="*/ 1529804 w 1994035"/>
                <a:gd name="connsiteY31" fmla="*/ 1461069 h 1700352"/>
                <a:gd name="connsiteX32" fmla="*/ 1441924 w 1994035"/>
                <a:gd name="connsiteY32" fmla="*/ 1426858 h 1700352"/>
                <a:gd name="connsiteX33" fmla="*/ 1126239 w 1994035"/>
                <a:gd name="connsiteY33" fmla="*/ 1172677 h 1700352"/>
                <a:gd name="connsiteX34" fmla="*/ 813742 w 1994035"/>
                <a:gd name="connsiteY34" fmla="*/ 917740 h 1700352"/>
                <a:gd name="connsiteX35" fmla="*/ 1131049 w 1994035"/>
                <a:gd name="connsiteY35" fmla="*/ 1135980 h 1700352"/>
                <a:gd name="connsiteX36" fmla="*/ 1148236 w 1994035"/>
                <a:gd name="connsiteY36" fmla="*/ 1120036 h 1700352"/>
                <a:gd name="connsiteX37" fmla="*/ 1252762 w 1994035"/>
                <a:gd name="connsiteY37" fmla="*/ 1020212 h 1700352"/>
                <a:gd name="connsiteX38" fmla="*/ 1342046 w 1994035"/>
                <a:gd name="connsiteY38" fmla="*/ 982326 h 1700352"/>
                <a:gd name="connsiteX39" fmla="*/ 995176 w 1994035"/>
                <a:gd name="connsiteY39" fmla="*/ 700635 h 1700352"/>
                <a:gd name="connsiteX40" fmla="*/ 836658 w 1994035"/>
                <a:gd name="connsiteY40" fmla="*/ 894392 h 1700352"/>
                <a:gd name="connsiteX41" fmla="*/ 1131049 w 1994035"/>
                <a:gd name="connsiteY41" fmla="*/ 1135980 h 170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994035" h="1700352">
                  <a:moveTo>
                    <a:pt x="813742" y="917740"/>
                  </a:moveTo>
                  <a:cubicBezTo>
                    <a:pt x="785206" y="943628"/>
                    <a:pt x="758507" y="969138"/>
                    <a:pt x="730348" y="992919"/>
                  </a:cubicBezTo>
                  <a:cubicBezTo>
                    <a:pt x="711432" y="1008862"/>
                    <a:pt x="690516" y="1022590"/>
                    <a:pt x="670195" y="1036859"/>
                  </a:cubicBezTo>
                  <a:cubicBezTo>
                    <a:pt x="658953" y="1044749"/>
                    <a:pt x="648198" y="1043668"/>
                    <a:pt x="637172" y="1034751"/>
                  </a:cubicBezTo>
                  <a:cubicBezTo>
                    <a:pt x="563291" y="974651"/>
                    <a:pt x="488328" y="915794"/>
                    <a:pt x="415420" y="854506"/>
                  </a:cubicBezTo>
                  <a:cubicBezTo>
                    <a:pt x="376560" y="821808"/>
                    <a:pt x="376344" y="809917"/>
                    <a:pt x="399260" y="764356"/>
                  </a:cubicBezTo>
                  <a:cubicBezTo>
                    <a:pt x="407529" y="747980"/>
                    <a:pt x="415744" y="731604"/>
                    <a:pt x="424499" y="714147"/>
                  </a:cubicBezTo>
                  <a:cubicBezTo>
                    <a:pt x="362508" y="662911"/>
                    <a:pt x="300841" y="612540"/>
                    <a:pt x="239931" y="561358"/>
                  </a:cubicBezTo>
                  <a:cubicBezTo>
                    <a:pt x="184966" y="515148"/>
                    <a:pt x="130757" y="468073"/>
                    <a:pt x="76170" y="421377"/>
                  </a:cubicBezTo>
                  <a:cubicBezTo>
                    <a:pt x="-31545" y="329228"/>
                    <a:pt x="-31112" y="122987"/>
                    <a:pt x="116759" y="37323"/>
                  </a:cubicBezTo>
                  <a:cubicBezTo>
                    <a:pt x="163455" y="10246"/>
                    <a:pt x="210854" y="-3806"/>
                    <a:pt x="262468" y="896"/>
                  </a:cubicBezTo>
                  <a:cubicBezTo>
                    <a:pt x="306300" y="4895"/>
                    <a:pt x="348078" y="20298"/>
                    <a:pt x="383640" y="48511"/>
                  </a:cubicBezTo>
                  <a:cubicBezTo>
                    <a:pt x="447145" y="98828"/>
                    <a:pt x="511082" y="148659"/>
                    <a:pt x="574208" y="199517"/>
                  </a:cubicBezTo>
                  <a:cubicBezTo>
                    <a:pt x="628417" y="243186"/>
                    <a:pt x="681761" y="287991"/>
                    <a:pt x="736726" y="333282"/>
                  </a:cubicBezTo>
                  <a:cubicBezTo>
                    <a:pt x="754886" y="318743"/>
                    <a:pt x="772289" y="304475"/>
                    <a:pt x="790070" y="290639"/>
                  </a:cubicBezTo>
                  <a:cubicBezTo>
                    <a:pt x="819255" y="267939"/>
                    <a:pt x="833361" y="265669"/>
                    <a:pt x="862600" y="288423"/>
                  </a:cubicBezTo>
                  <a:cubicBezTo>
                    <a:pt x="923186" y="335497"/>
                    <a:pt x="982205" y="384680"/>
                    <a:pt x="1041494" y="433430"/>
                  </a:cubicBezTo>
                  <a:cubicBezTo>
                    <a:pt x="1057978" y="446941"/>
                    <a:pt x="1072679" y="462561"/>
                    <a:pt x="1089217" y="476072"/>
                  </a:cubicBezTo>
                  <a:cubicBezTo>
                    <a:pt x="1104458" y="488503"/>
                    <a:pt x="1107161" y="502879"/>
                    <a:pt x="1098513" y="519364"/>
                  </a:cubicBezTo>
                  <a:cubicBezTo>
                    <a:pt x="1078462" y="557737"/>
                    <a:pt x="1058032" y="595839"/>
                    <a:pt x="1037332" y="633834"/>
                  </a:cubicBezTo>
                  <a:cubicBezTo>
                    <a:pt x="1029874" y="647508"/>
                    <a:pt x="1021226" y="660479"/>
                    <a:pt x="1011985" y="675612"/>
                  </a:cubicBezTo>
                  <a:cubicBezTo>
                    <a:pt x="1055546" y="711499"/>
                    <a:pt x="1098891" y="746899"/>
                    <a:pt x="1141858" y="782678"/>
                  </a:cubicBezTo>
                  <a:cubicBezTo>
                    <a:pt x="1304160" y="917794"/>
                    <a:pt x="1466137" y="1053343"/>
                    <a:pt x="1628871" y="1187918"/>
                  </a:cubicBezTo>
                  <a:cubicBezTo>
                    <a:pt x="1657894" y="1211969"/>
                    <a:pt x="1677729" y="1239533"/>
                    <a:pt x="1687457" y="1276501"/>
                  </a:cubicBezTo>
                  <a:cubicBezTo>
                    <a:pt x="1691619" y="1292390"/>
                    <a:pt x="1703942" y="1308226"/>
                    <a:pt x="1716697" y="1319359"/>
                  </a:cubicBezTo>
                  <a:cubicBezTo>
                    <a:pt x="1783066" y="1377351"/>
                    <a:pt x="1850948" y="1433668"/>
                    <a:pt x="1917966" y="1491011"/>
                  </a:cubicBezTo>
                  <a:cubicBezTo>
                    <a:pt x="1935747" y="1506252"/>
                    <a:pt x="1953096" y="1522196"/>
                    <a:pt x="1969148" y="1539274"/>
                  </a:cubicBezTo>
                  <a:cubicBezTo>
                    <a:pt x="2001305" y="1573540"/>
                    <a:pt x="2002170" y="1622020"/>
                    <a:pt x="1972498" y="1660014"/>
                  </a:cubicBezTo>
                  <a:cubicBezTo>
                    <a:pt x="1942503" y="1698441"/>
                    <a:pt x="1888997" y="1712926"/>
                    <a:pt x="1850786" y="1687956"/>
                  </a:cubicBezTo>
                  <a:cubicBezTo>
                    <a:pt x="1809224" y="1660825"/>
                    <a:pt x="1770581" y="1629262"/>
                    <a:pt x="1731181" y="1598888"/>
                  </a:cubicBezTo>
                  <a:cubicBezTo>
                    <a:pt x="1679404" y="1558947"/>
                    <a:pt x="1628763" y="1517494"/>
                    <a:pt x="1576284" y="1478472"/>
                  </a:cubicBezTo>
                  <a:cubicBezTo>
                    <a:pt x="1563421" y="1468906"/>
                    <a:pt x="1545856" y="1462637"/>
                    <a:pt x="1529804" y="1461069"/>
                  </a:cubicBezTo>
                  <a:cubicBezTo>
                    <a:pt x="1496727" y="1457881"/>
                    <a:pt x="1467650" y="1447558"/>
                    <a:pt x="1441924" y="1426858"/>
                  </a:cubicBezTo>
                  <a:cubicBezTo>
                    <a:pt x="1336696" y="1342113"/>
                    <a:pt x="1231197" y="1257747"/>
                    <a:pt x="1126239" y="1172677"/>
                  </a:cubicBezTo>
                  <a:cubicBezTo>
                    <a:pt x="1022416" y="1088581"/>
                    <a:pt x="919133" y="1003782"/>
                    <a:pt x="813742" y="917740"/>
                  </a:cubicBezTo>
                  <a:close/>
                  <a:moveTo>
                    <a:pt x="1131049" y="1135980"/>
                  </a:moveTo>
                  <a:cubicBezTo>
                    <a:pt x="1137859" y="1129710"/>
                    <a:pt x="1143156" y="1124954"/>
                    <a:pt x="1148236" y="1120036"/>
                  </a:cubicBezTo>
                  <a:cubicBezTo>
                    <a:pt x="1182880" y="1086527"/>
                    <a:pt x="1215524" y="1050586"/>
                    <a:pt x="1252762" y="1020212"/>
                  </a:cubicBezTo>
                  <a:cubicBezTo>
                    <a:pt x="1277137" y="1000323"/>
                    <a:pt x="1298863" y="965409"/>
                    <a:pt x="1342046" y="982326"/>
                  </a:cubicBezTo>
                  <a:cubicBezTo>
                    <a:pt x="1227036" y="888933"/>
                    <a:pt x="1112025" y="795487"/>
                    <a:pt x="995176" y="700635"/>
                  </a:cubicBezTo>
                  <a:cubicBezTo>
                    <a:pt x="941454" y="766302"/>
                    <a:pt x="889461" y="829861"/>
                    <a:pt x="836658" y="894392"/>
                  </a:cubicBezTo>
                  <a:cubicBezTo>
                    <a:pt x="935455" y="975516"/>
                    <a:pt x="1032684" y="1055288"/>
                    <a:pt x="1131049" y="1135980"/>
                  </a:cubicBezTo>
                  <a:close/>
                </a:path>
              </a:pathLst>
            </a:custGeom>
            <a:solidFill>
              <a:schemeClr val="accent4"/>
            </a:solidFill>
            <a:ln w="5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2">
              <a:extLst>
                <a:ext uri="{FF2B5EF4-FFF2-40B4-BE49-F238E27FC236}">
                  <a16:creationId xmlns:a16="http://schemas.microsoft.com/office/drawing/2014/main" id="{525F88AC-0080-4474-A683-AC1AF6FBABFC}"/>
                </a:ext>
              </a:extLst>
            </p:cNvPr>
            <p:cNvSpPr/>
            <p:nvPr/>
          </p:nvSpPr>
          <p:spPr>
            <a:xfrm>
              <a:off x="6837801" y="2951871"/>
              <a:ext cx="308944" cy="528667"/>
            </a:xfrm>
            <a:custGeom>
              <a:avLst/>
              <a:gdLst>
                <a:gd name="connsiteX0" fmla="*/ 130376 w 341714"/>
                <a:gd name="connsiteY0" fmla="*/ 0 h 584743"/>
                <a:gd name="connsiteX1" fmla="*/ 140429 w 341714"/>
                <a:gd name="connsiteY1" fmla="*/ 11566 h 584743"/>
                <a:gd name="connsiteX2" fmla="*/ 315215 w 341714"/>
                <a:gd name="connsiteY2" fmla="*/ 321144 h 584743"/>
                <a:gd name="connsiteX3" fmla="*/ 338293 w 341714"/>
                <a:gd name="connsiteY3" fmla="*/ 442154 h 584743"/>
                <a:gd name="connsiteX4" fmla="*/ 206420 w 341714"/>
                <a:gd name="connsiteY4" fmla="*/ 580459 h 584743"/>
                <a:gd name="connsiteX5" fmla="*/ 33039 w 341714"/>
                <a:gd name="connsiteY5" fmla="*/ 510361 h 584743"/>
                <a:gd name="connsiteX6" fmla="*/ 3907 w 341714"/>
                <a:gd name="connsiteY6" fmla="*/ 379784 h 584743"/>
                <a:gd name="connsiteX7" fmla="*/ 124863 w 341714"/>
                <a:gd name="connsiteY7" fmla="*/ 7675 h 584743"/>
                <a:gd name="connsiteX8" fmla="*/ 130376 w 341714"/>
                <a:gd name="connsiteY8" fmla="*/ 0 h 58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714" h="584743">
                  <a:moveTo>
                    <a:pt x="130376" y="0"/>
                  </a:moveTo>
                  <a:cubicBezTo>
                    <a:pt x="134105" y="4216"/>
                    <a:pt x="138105" y="7458"/>
                    <a:pt x="140429" y="11566"/>
                  </a:cubicBezTo>
                  <a:cubicBezTo>
                    <a:pt x="199015" y="114578"/>
                    <a:pt x="258683" y="216997"/>
                    <a:pt x="315215" y="321144"/>
                  </a:cubicBezTo>
                  <a:cubicBezTo>
                    <a:pt x="335104" y="357788"/>
                    <a:pt x="348292" y="398160"/>
                    <a:pt x="338293" y="442154"/>
                  </a:cubicBezTo>
                  <a:cubicBezTo>
                    <a:pt x="321809" y="514793"/>
                    <a:pt x="278355" y="562191"/>
                    <a:pt x="206420" y="580459"/>
                  </a:cubicBezTo>
                  <a:cubicBezTo>
                    <a:pt x="143509" y="596457"/>
                    <a:pt x="73573" y="566461"/>
                    <a:pt x="33039" y="510361"/>
                  </a:cubicBezTo>
                  <a:cubicBezTo>
                    <a:pt x="4502" y="470853"/>
                    <a:pt x="-6632" y="428588"/>
                    <a:pt x="3907" y="379784"/>
                  </a:cubicBezTo>
                  <a:cubicBezTo>
                    <a:pt x="31525" y="251532"/>
                    <a:pt x="75681" y="128847"/>
                    <a:pt x="124863" y="7675"/>
                  </a:cubicBezTo>
                  <a:cubicBezTo>
                    <a:pt x="125890" y="5188"/>
                    <a:pt x="128052" y="3135"/>
                    <a:pt x="130376" y="0"/>
                  </a:cubicBezTo>
                  <a:close/>
                </a:path>
              </a:pathLst>
            </a:custGeom>
            <a:solidFill>
              <a:schemeClr val="accent4"/>
            </a:solidFill>
            <a:ln w="5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18AAF9B-2238-4041-84AC-AA2DDB6E47DB}"/>
                </a:ext>
              </a:extLst>
            </p:cNvPr>
            <p:cNvSpPr/>
            <p:nvPr/>
          </p:nvSpPr>
          <p:spPr>
            <a:xfrm>
              <a:off x="6397959" y="3593742"/>
              <a:ext cx="1185612" cy="2762986"/>
            </a:xfrm>
            <a:custGeom>
              <a:avLst/>
              <a:gdLst>
                <a:gd name="connsiteX0" fmla="*/ 420143 w 1311370"/>
                <a:gd name="connsiteY0" fmla="*/ 699037 h 3056057"/>
                <a:gd name="connsiteX1" fmla="*/ 397984 w 1311370"/>
                <a:gd name="connsiteY1" fmla="*/ 713737 h 3056057"/>
                <a:gd name="connsiteX2" fmla="*/ 273569 w 1311370"/>
                <a:gd name="connsiteY2" fmla="*/ 845178 h 3056057"/>
                <a:gd name="connsiteX3" fmla="*/ 172718 w 1311370"/>
                <a:gd name="connsiteY3" fmla="*/ 900414 h 3056057"/>
                <a:gd name="connsiteX4" fmla="*/ 103863 w 1311370"/>
                <a:gd name="connsiteY4" fmla="*/ 1000562 h 3056057"/>
                <a:gd name="connsiteX5" fmla="*/ 99485 w 1311370"/>
                <a:gd name="connsiteY5" fmla="*/ 1055743 h 3056057"/>
                <a:gd name="connsiteX6" fmla="*/ 97972 w 1311370"/>
                <a:gd name="connsiteY6" fmla="*/ 1789910 h 3056057"/>
                <a:gd name="connsiteX7" fmla="*/ 97973 w 1311370"/>
                <a:gd name="connsiteY7" fmla="*/ 1789926 h 3056057"/>
                <a:gd name="connsiteX8" fmla="*/ 97973 w 1311370"/>
                <a:gd name="connsiteY8" fmla="*/ 1789965 h 3056057"/>
                <a:gd name="connsiteX9" fmla="*/ 99270 w 1311370"/>
                <a:gd name="connsiteY9" fmla="*/ 1808935 h 3056057"/>
                <a:gd name="connsiteX10" fmla="*/ 1212897 w 1311370"/>
                <a:gd name="connsiteY10" fmla="*/ 1808935 h 3056057"/>
                <a:gd name="connsiteX11" fmla="*/ 1212897 w 1311370"/>
                <a:gd name="connsiteY11" fmla="*/ 1808881 h 3056057"/>
                <a:gd name="connsiteX12" fmla="*/ 1212897 w 1311370"/>
                <a:gd name="connsiteY12" fmla="*/ 1781803 h 3056057"/>
                <a:gd name="connsiteX13" fmla="*/ 1212737 w 1311370"/>
                <a:gd name="connsiteY13" fmla="*/ 1377298 h 3056057"/>
                <a:gd name="connsiteX14" fmla="*/ 1212735 w 1311370"/>
                <a:gd name="connsiteY14" fmla="*/ 1369969 h 3056057"/>
                <a:gd name="connsiteX15" fmla="*/ 1211222 w 1311370"/>
                <a:gd name="connsiteY15" fmla="*/ 1039151 h 3056057"/>
                <a:gd name="connsiteX16" fmla="*/ 1211221 w 1311370"/>
                <a:gd name="connsiteY16" fmla="*/ 1039144 h 3056057"/>
                <a:gd name="connsiteX17" fmla="*/ 1211221 w 1311370"/>
                <a:gd name="connsiteY17" fmla="*/ 1039135 h 3056057"/>
                <a:gd name="connsiteX18" fmla="*/ 1205889 w 1311370"/>
                <a:gd name="connsiteY18" fmla="*/ 992626 h 3056057"/>
                <a:gd name="connsiteX19" fmla="*/ 1181060 w 1311370"/>
                <a:gd name="connsiteY19" fmla="*/ 940963 h 3056057"/>
                <a:gd name="connsiteX20" fmla="*/ 1172307 w 1311370"/>
                <a:gd name="connsiteY20" fmla="*/ 930001 h 3056057"/>
                <a:gd name="connsiteX21" fmla="*/ 1124262 w 1311370"/>
                <a:gd name="connsiteY21" fmla="*/ 891550 h 3056057"/>
                <a:gd name="connsiteX22" fmla="*/ 1034004 w 1311370"/>
                <a:gd name="connsiteY22" fmla="*/ 843503 h 3056057"/>
                <a:gd name="connsiteX23" fmla="*/ 911373 w 1311370"/>
                <a:gd name="connsiteY23" fmla="*/ 712927 h 3056057"/>
                <a:gd name="connsiteX24" fmla="*/ 891538 w 1311370"/>
                <a:gd name="connsiteY24" fmla="*/ 699956 h 3056057"/>
                <a:gd name="connsiteX25" fmla="*/ 420144 w 1311370"/>
                <a:gd name="connsiteY25" fmla="*/ 699091 h 3056057"/>
                <a:gd name="connsiteX26" fmla="*/ 397985 w 1311370"/>
                <a:gd name="connsiteY26" fmla="*/ 713791 h 3056057"/>
                <a:gd name="connsiteX27" fmla="*/ 273570 w 1311370"/>
                <a:gd name="connsiteY27" fmla="*/ 845232 h 3056057"/>
                <a:gd name="connsiteX28" fmla="*/ 172720 w 1311370"/>
                <a:gd name="connsiteY28" fmla="*/ 900468 h 3056057"/>
                <a:gd name="connsiteX29" fmla="*/ 103865 w 1311370"/>
                <a:gd name="connsiteY29" fmla="*/ 1000616 h 3056057"/>
                <a:gd name="connsiteX30" fmla="*/ 99487 w 1311370"/>
                <a:gd name="connsiteY30" fmla="*/ 1055798 h 3056057"/>
                <a:gd name="connsiteX31" fmla="*/ 97974 w 1311370"/>
                <a:gd name="connsiteY31" fmla="*/ 1789926 h 3056057"/>
                <a:gd name="connsiteX32" fmla="*/ 97973 w 1311370"/>
                <a:gd name="connsiteY32" fmla="*/ 1789910 h 3056057"/>
                <a:gd name="connsiteX33" fmla="*/ 99486 w 1311370"/>
                <a:gd name="connsiteY33" fmla="*/ 1055743 h 3056057"/>
                <a:gd name="connsiteX34" fmla="*/ 103864 w 1311370"/>
                <a:gd name="connsiteY34" fmla="*/ 1000562 h 3056057"/>
                <a:gd name="connsiteX35" fmla="*/ 172719 w 1311370"/>
                <a:gd name="connsiteY35" fmla="*/ 900414 h 3056057"/>
                <a:gd name="connsiteX36" fmla="*/ 273570 w 1311370"/>
                <a:gd name="connsiteY36" fmla="*/ 845178 h 3056057"/>
                <a:gd name="connsiteX37" fmla="*/ 397985 w 1311370"/>
                <a:gd name="connsiteY37" fmla="*/ 713737 h 3056057"/>
                <a:gd name="connsiteX38" fmla="*/ 406085 w 1311370"/>
                <a:gd name="connsiteY38" fmla="*/ 702374 h 3056057"/>
                <a:gd name="connsiteX39" fmla="*/ 420144 w 1311370"/>
                <a:gd name="connsiteY39" fmla="*/ 699037 h 3056057"/>
                <a:gd name="connsiteX40" fmla="*/ 327724 w 1311370"/>
                <a:gd name="connsiteY40" fmla="*/ 647584 h 3056057"/>
                <a:gd name="connsiteX41" fmla="*/ 980551 w 1311370"/>
                <a:gd name="connsiteY41" fmla="*/ 649314 h 3056057"/>
                <a:gd name="connsiteX42" fmla="*/ 1006277 w 1311370"/>
                <a:gd name="connsiteY42" fmla="*/ 669095 h 3056057"/>
                <a:gd name="connsiteX43" fmla="*/ 1054433 w 1311370"/>
                <a:gd name="connsiteY43" fmla="*/ 738545 h 3056057"/>
                <a:gd name="connsiteX44" fmla="*/ 1160850 w 1311370"/>
                <a:gd name="connsiteY44" fmla="*/ 796861 h 3056057"/>
                <a:gd name="connsiteX45" fmla="*/ 1305479 w 1311370"/>
                <a:gd name="connsiteY45" fmla="*/ 974241 h 3056057"/>
                <a:gd name="connsiteX46" fmla="*/ 1310127 w 1311370"/>
                <a:gd name="connsiteY46" fmla="*/ 1011966 h 3056057"/>
                <a:gd name="connsiteX47" fmla="*/ 1311370 w 1311370"/>
                <a:gd name="connsiteY47" fmla="*/ 2834899 h 3056057"/>
                <a:gd name="connsiteX48" fmla="*/ 1260998 w 1311370"/>
                <a:gd name="connsiteY48" fmla="*/ 2972988 h 3056057"/>
                <a:gd name="connsiteX49" fmla="*/ 1115721 w 1311370"/>
                <a:gd name="connsiteY49" fmla="*/ 3052923 h 3056057"/>
                <a:gd name="connsiteX50" fmla="*/ 1101291 w 1311370"/>
                <a:gd name="connsiteY50" fmla="*/ 3056057 h 3056057"/>
                <a:gd name="connsiteX51" fmla="*/ 222171 w 1311370"/>
                <a:gd name="connsiteY51" fmla="*/ 3056057 h 3056057"/>
                <a:gd name="connsiteX52" fmla="*/ 186447 w 1311370"/>
                <a:gd name="connsiteY52" fmla="*/ 3051464 h 3056057"/>
                <a:gd name="connsiteX53" fmla="*/ 7499 w 1311370"/>
                <a:gd name="connsiteY53" fmla="*/ 2895053 h 3056057"/>
                <a:gd name="connsiteX54" fmla="*/ 1175 w 1311370"/>
                <a:gd name="connsiteY54" fmla="*/ 2816523 h 3056057"/>
                <a:gd name="connsiteX55" fmla="*/ 635 w 1311370"/>
                <a:gd name="connsiteY55" fmla="*/ 1022181 h 3056057"/>
                <a:gd name="connsiteX56" fmla="*/ 93487 w 1311370"/>
                <a:gd name="connsiteY56" fmla="*/ 834477 h 3056057"/>
                <a:gd name="connsiteX57" fmla="*/ 237142 w 1311370"/>
                <a:gd name="connsiteY57" fmla="*/ 751516 h 3056057"/>
                <a:gd name="connsiteX58" fmla="*/ 306538 w 1311370"/>
                <a:gd name="connsiteY58" fmla="*/ 664663 h 3056057"/>
                <a:gd name="connsiteX59" fmla="*/ 327724 w 1311370"/>
                <a:gd name="connsiteY59" fmla="*/ 647584 h 3056057"/>
                <a:gd name="connsiteX60" fmla="*/ 320319 w 1311370"/>
                <a:gd name="connsiteY60" fmla="*/ 596944 h 3056057"/>
                <a:gd name="connsiteX61" fmla="*/ 990117 w 1311370"/>
                <a:gd name="connsiteY61" fmla="*/ 599646 h 3056057"/>
                <a:gd name="connsiteX62" fmla="*/ 1004764 w 1311370"/>
                <a:gd name="connsiteY62" fmla="*/ 600943 h 3056057"/>
                <a:gd name="connsiteX63" fmla="*/ 1018005 w 1311370"/>
                <a:gd name="connsiteY63" fmla="*/ 615860 h 3056057"/>
                <a:gd name="connsiteX64" fmla="*/ 1005953 w 1311370"/>
                <a:gd name="connsiteY64" fmla="*/ 631966 h 3056057"/>
                <a:gd name="connsiteX65" fmla="*/ 993468 w 1311370"/>
                <a:gd name="connsiteY65" fmla="*/ 633263 h 3056057"/>
                <a:gd name="connsiteX66" fmla="*/ 313077 w 1311370"/>
                <a:gd name="connsiteY66" fmla="*/ 631371 h 3056057"/>
                <a:gd name="connsiteX67" fmla="*/ 292756 w 1311370"/>
                <a:gd name="connsiteY67" fmla="*/ 621913 h 3056057"/>
                <a:gd name="connsiteX68" fmla="*/ 300268 w 1311370"/>
                <a:gd name="connsiteY68" fmla="*/ 599916 h 3056057"/>
                <a:gd name="connsiteX69" fmla="*/ 320319 w 1311370"/>
                <a:gd name="connsiteY69" fmla="*/ 596944 h 3056057"/>
                <a:gd name="connsiteX70" fmla="*/ 785768 w 1311370"/>
                <a:gd name="connsiteY70" fmla="*/ 532303 h 3056057"/>
                <a:gd name="connsiteX71" fmla="*/ 990496 w 1311370"/>
                <a:gd name="connsiteY71" fmla="*/ 534087 h 3056057"/>
                <a:gd name="connsiteX72" fmla="*/ 1015249 w 1311370"/>
                <a:gd name="connsiteY72" fmla="*/ 542194 h 3056057"/>
                <a:gd name="connsiteX73" fmla="*/ 1016600 w 1311370"/>
                <a:gd name="connsiteY73" fmla="*/ 561326 h 3056057"/>
                <a:gd name="connsiteX74" fmla="*/ 997090 w 1311370"/>
                <a:gd name="connsiteY74" fmla="*/ 569920 h 3056057"/>
                <a:gd name="connsiteX75" fmla="*/ 822249 w 1311370"/>
                <a:gd name="connsiteY75" fmla="*/ 572514 h 3056057"/>
                <a:gd name="connsiteX76" fmla="*/ 796685 w 1311370"/>
                <a:gd name="connsiteY76" fmla="*/ 572514 h 3056057"/>
                <a:gd name="connsiteX77" fmla="*/ 796793 w 1311370"/>
                <a:gd name="connsiteY77" fmla="*/ 578027 h 3056057"/>
                <a:gd name="connsiteX78" fmla="*/ 997792 w 1311370"/>
                <a:gd name="connsiteY78" fmla="*/ 578027 h 3056057"/>
                <a:gd name="connsiteX79" fmla="*/ 997738 w 1311370"/>
                <a:gd name="connsiteY79" fmla="*/ 585809 h 3056057"/>
                <a:gd name="connsiteX80" fmla="*/ 314645 w 1311370"/>
                <a:gd name="connsiteY80" fmla="*/ 585809 h 3056057"/>
                <a:gd name="connsiteX81" fmla="*/ 314374 w 1311370"/>
                <a:gd name="connsiteY81" fmla="*/ 579864 h 3056057"/>
                <a:gd name="connsiteX82" fmla="*/ 413334 w 1311370"/>
                <a:gd name="connsiteY82" fmla="*/ 576567 h 3056057"/>
                <a:gd name="connsiteX83" fmla="*/ 514455 w 1311370"/>
                <a:gd name="connsiteY83" fmla="*/ 576459 h 3056057"/>
                <a:gd name="connsiteX84" fmla="*/ 514455 w 1311370"/>
                <a:gd name="connsiteY84" fmla="*/ 570514 h 3056057"/>
                <a:gd name="connsiteX85" fmla="*/ 320428 w 1311370"/>
                <a:gd name="connsiteY85" fmla="*/ 570406 h 3056057"/>
                <a:gd name="connsiteX86" fmla="*/ 291999 w 1311370"/>
                <a:gd name="connsiteY86" fmla="*/ 553868 h 3056057"/>
                <a:gd name="connsiteX87" fmla="*/ 320860 w 1311370"/>
                <a:gd name="connsiteY87" fmla="*/ 533925 h 3056057"/>
                <a:gd name="connsiteX88" fmla="*/ 785768 w 1311370"/>
                <a:gd name="connsiteY88" fmla="*/ 532303 h 3056057"/>
                <a:gd name="connsiteX89" fmla="*/ 276650 w 1311370"/>
                <a:gd name="connsiteY89" fmla="*/ 0 h 3056057"/>
                <a:gd name="connsiteX90" fmla="*/ 656164 w 1311370"/>
                <a:gd name="connsiteY90" fmla="*/ 108 h 3056057"/>
                <a:gd name="connsiteX91" fmla="*/ 1039948 w 1311370"/>
                <a:gd name="connsiteY91" fmla="*/ 108 h 3056057"/>
                <a:gd name="connsiteX92" fmla="*/ 1084266 w 1311370"/>
                <a:gd name="connsiteY92" fmla="*/ 43724 h 3056057"/>
                <a:gd name="connsiteX93" fmla="*/ 1083456 w 1311370"/>
                <a:gd name="connsiteY93" fmla="*/ 440479 h 3056057"/>
                <a:gd name="connsiteX94" fmla="*/ 1009899 w 1311370"/>
                <a:gd name="connsiteY94" fmla="*/ 514144 h 3056057"/>
                <a:gd name="connsiteX95" fmla="*/ 282919 w 1311370"/>
                <a:gd name="connsiteY95" fmla="*/ 514090 h 3056057"/>
                <a:gd name="connsiteX96" fmla="*/ 227792 w 1311370"/>
                <a:gd name="connsiteY96" fmla="*/ 456314 h 3056057"/>
                <a:gd name="connsiteX97" fmla="*/ 226765 w 1311370"/>
                <a:gd name="connsiteY97" fmla="*/ 93663 h 3056057"/>
                <a:gd name="connsiteX98" fmla="*/ 226765 w 1311370"/>
                <a:gd name="connsiteY98" fmla="*/ 48858 h 3056057"/>
                <a:gd name="connsiteX99" fmla="*/ 276650 w 1311370"/>
                <a:gd name="connsiteY99" fmla="*/ 0 h 305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311370" h="3056057">
                  <a:moveTo>
                    <a:pt x="420143" y="699037"/>
                  </a:moveTo>
                  <a:cubicBezTo>
                    <a:pt x="408091" y="698982"/>
                    <a:pt x="402091" y="703090"/>
                    <a:pt x="397984" y="713737"/>
                  </a:cubicBezTo>
                  <a:cubicBezTo>
                    <a:pt x="374636" y="774647"/>
                    <a:pt x="331074" y="816209"/>
                    <a:pt x="273569" y="845178"/>
                  </a:cubicBezTo>
                  <a:cubicBezTo>
                    <a:pt x="239357" y="862419"/>
                    <a:pt x="205903" y="881281"/>
                    <a:pt x="172718" y="900414"/>
                  </a:cubicBezTo>
                  <a:cubicBezTo>
                    <a:pt x="134075" y="922681"/>
                    <a:pt x="110889" y="956514"/>
                    <a:pt x="103863" y="1000562"/>
                  </a:cubicBezTo>
                  <a:cubicBezTo>
                    <a:pt x="100944" y="1018721"/>
                    <a:pt x="99539" y="1037367"/>
                    <a:pt x="99485" y="1055743"/>
                  </a:cubicBezTo>
                  <a:cubicBezTo>
                    <a:pt x="98729" y="1300465"/>
                    <a:pt x="98350" y="1545188"/>
                    <a:pt x="97972" y="1789910"/>
                  </a:cubicBezTo>
                  <a:lnTo>
                    <a:pt x="97973" y="1789926"/>
                  </a:lnTo>
                  <a:lnTo>
                    <a:pt x="97973" y="1789965"/>
                  </a:lnTo>
                  <a:cubicBezTo>
                    <a:pt x="97973" y="1796072"/>
                    <a:pt x="98783" y="1802179"/>
                    <a:pt x="99270" y="1808935"/>
                  </a:cubicBezTo>
                  <a:cubicBezTo>
                    <a:pt x="470461" y="1808935"/>
                    <a:pt x="839977" y="1808935"/>
                    <a:pt x="1212897" y="1808935"/>
                  </a:cubicBezTo>
                  <a:lnTo>
                    <a:pt x="1212897" y="1808881"/>
                  </a:lnTo>
                  <a:cubicBezTo>
                    <a:pt x="1212897" y="1798558"/>
                    <a:pt x="1212897" y="1790180"/>
                    <a:pt x="1212897" y="1781803"/>
                  </a:cubicBezTo>
                  <a:lnTo>
                    <a:pt x="1212737" y="1377298"/>
                  </a:lnTo>
                  <a:lnTo>
                    <a:pt x="1212735" y="1369969"/>
                  </a:lnTo>
                  <a:cubicBezTo>
                    <a:pt x="1212519" y="1259661"/>
                    <a:pt x="1211870" y="1149406"/>
                    <a:pt x="1211222" y="1039151"/>
                  </a:cubicBezTo>
                  <a:lnTo>
                    <a:pt x="1211221" y="1039144"/>
                  </a:lnTo>
                  <a:lnTo>
                    <a:pt x="1211221" y="1039135"/>
                  </a:lnTo>
                  <a:lnTo>
                    <a:pt x="1205889" y="992626"/>
                  </a:lnTo>
                  <a:lnTo>
                    <a:pt x="1181060" y="940963"/>
                  </a:lnTo>
                  <a:lnTo>
                    <a:pt x="1172307" y="930001"/>
                  </a:lnTo>
                  <a:lnTo>
                    <a:pt x="1124262" y="891550"/>
                  </a:lnTo>
                  <a:cubicBezTo>
                    <a:pt x="1094050" y="875823"/>
                    <a:pt x="1064324" y="859068"/>
                    <a:pt x="1034004" y="843503"/>
                  </a:cubicBezTo>
                  <a:cubicBezTo>
                    <a:pt x="977526" y="814534"/>
                    <a:pt x="934721" y="773243"/>
                    <a:pt x="911373" y="712927"/>
                  </a:cubicBezTo>
                  <a:cubicBezTo>
                    <a:pt x="908995" y="706765"/>
                    <a:pt x="898348" y="700010"/>
                    <a:pt x="891538" y="699956"/>
                  </a:cubicBezTo>
                  <a:cubicBezTo>
                    <a:pt x="734425" y="699253"/>
                    <a:pt x="577258" y="699577"/>
                    <a:pt x="420144" y="699091"/>
                  </a:cubicBezTo>
                  <a:cubicBezTo>
                    <a:pt x="408038" y="699037"/>
                    <a:pt x="402093" y="703144"/>
                    <a:pt x="397985" y="713791"/>
                  </a:cubicBezTo>
                  <a:cubicBezTo>
                    <a:pt x="374637" y="774702"/>
                    <a:pt x="331130" y="816264"/>
                    <a:pt x="273570" y="845232"/>
                  </a:cubicBezTo>
                  <a:cubicBezTo>
                    <a:pt x="239359" y="862419"/>
                    <a:pt x="205904" y="881335"/>
                    <a:pt x="172720" y="900468"/>
                  </a:cubicBezTo>
                  <a:cubicBezTo>
                    <a:pt x="134077" y="922735"/>
                    <a:pt x="110891" y="956568"/>
                    <a:pt x="103865" y="1000616"/>
                  </a:cubicBezTo>
                  <a:cubicBezTo>
                    <a:pt x="101000" y="1018776"/>
                    <a:pt x="99541" y="1037368"/>
                    <a:pt x="99487" y="1055798"/>
                  </a:cubicBezTo>
                  <a:lnTo>
                    <a:pt x="97974" y="1789926"/>
                  </a:lnTo>
                  <a:lnTo>
                    <a:pt x="97973" y="1789910"/>
                  </a:lnTo>
                  <a:cubicBezTo>
                    <a:pt x="98351" y="1545188"/>
                    <a:pt x="98730" y="1300465"/>
                    <a:pt x="99486" y="1055743"/>
                  </a:cubicBezTo>
                  <a:cubicBezTo>
                    <a:pt x="99540" y="1037367"/>
                    <a:pt x="100945" y="1018721"/>
                    <a:pt x="103864" y="1000562"/>
                  </a:cubicBezTo>
                  <a:cubicBezTo>
                    <a:pt x="110890" y="956514"/>
                    <a:pt x="134076" y="922681"/>
                    <a:pt x="172719" y="900414"/>
                  </a:cubicBezTo>
                  <a:cubicBezTo>
                    <a:pt x="205904" y="881281"/>
                    <a:pt x="239358" y="862419"/>
                    <a:pt x="273570" y="845178"/>
                  </a:cubicBezTo>
                  <a:cubicBezTo>
                    <a:pt x="331075" y="816209"/>
                    <a:pt x="374637" y="774647"/>
                    <a:pt x="397985" y="713737"/>
                  </a:cubicBezTo>
                  <a:cubicBezTo>
                    <a:pt x="400039" y="708414"/>
                    <a:pt x="402566" y="704725"/>
                    <a:pt x="406085" y="702374"/>
                  </a:cubicBezTo>
                  <a:lnTo>
                    <a:pt x="420144" y="699037"/>
                  </a:lnTo>
                  <a:close/>
                  <a:moveTo>
                    <a:pt x="327724" y="647584"/>
                  </a:moveTo>
                  <a:cubicBezTo>
                    <a:pt x="545369" y="648665"/>
                    <a:pt x="762960" y="649260"/>
                    <a:pt x="980551" y="649314"/>
                  </a:cubicBezTo>
                  <a:cubicBezTo>
                    <a:pt x="996009" y="649314"/>
                    <a:pt x="1004062" y="653043"/>
                    <a:pt x="1006277" y="669095"/>
                  </a:cubicBezTo>
                  <a:cubicBezTo>
                    <a:pt x="1010547" y="700118"/>
                    <a:pt x="1028112" y="723141"/>
                    <a:pt x="1054433" y="738545"/>
                  </a:cubicBezTo>
                  <a:cubicBezTo>
                    <a:pt x="1089347" y="758974"/>
                    <a:pt x="1124693" y="778701"/>
                    <a:pt x="1160850" y="796861"/>
                  </a:cubicBezTo>
                  <a:cubicBezTo>
                    <a:pt x="1235813" y="834531"/>
                    <a:pt x="1284995" y="892631"/>
                    <a:pt x="1305479" y="974241"/>
                  </a:cubicBezTo>
                  <a:cubicBezTo>
                    <a:pt x="1308505" y="986456"/>
                    <a:pt x="1310127" y="999373"/>
                    <a:pt x="1310127" y="1011966"/>
                  </a:cubicBezTo>
                  <a:cubicBezTo>
                    <a:pt x="1310343" y="1619610"/>
                    <a:pt x="1309694" y="2227255"/>
                    <a:pt x="1311370" y="2834899"/>
                  </a:cubicBezTo>
                  <a:cubicBezTo>
                    <a:pt x="1311478" y="2889594"/>
                    <a:pt x="1292616" y="2932939"/>
                    <a:pt x="1260998" y="2972988"/>
                  </a:cubicBezTo>
                  <a:cubicBezTo>
                    <a:pt x="1224193" y="3019630"/>
                    <a:pt x="1175605" y="3047086"/>
                    <a:pt x="1115721" y="3052923"/>
                  </a:cubicBezTo>
                  <a:cubicBezTo>
                    <a:pt x="1110857" y="3053409"/>
                    <a:pt x="1106101" y="3054976"/>
                    <a:pt x="1101291" y="3056057"/>
                  </a:cubicBezTo>
                  <a:cubicBezTo>
                    <a:pt x="808251" y="3056057"/>
                    <a:pt x="515211" y="3056057"/>
                    <a:pt x="222171" y="3056057"/>
                  </a:cubicBezTo>
                  <a:cubicBezTo>
                    <a:pt x="210281" y="3054490"/>
                    <a:pt x="198391" y="3052382"/>
                    <a:pt x="186447" y="3051464"/>
                  </a:cubicBezTo>
                  <a:cubicBezTo>
                    <a:pt x="111646" y="3045626"/>
                    <a:pt x="22037" y="2968664"/>
                    <a:pt x="7499" y="2895053"/>
                  </a:cubicBezTo>
                  <a:cubicBezTo>
                    <a:pt x="2472" y="2869435"/>
                    <a:pt x="1391" y="2842736"/>
                    <a:pt x="1175" y="2816523"/>
                  </a:cubicBezTo>
                  <a:cubicBezTo>
                    <a:pt x="-68" y="2667841"/>
                    <a:pt x="-446" y="1416341"/>
                    <a:pt x="635" y="1022181"/>
                  </a:cubicBezTo>
                  <a:cubicBezTo>
                    <a:pt x="851" y="945380"/>
                    <a:pt x="32252" y="880849"/>
                    <a:pt x="93487" y="834477"/>
                  </a:cubicBezTo>
                  <a:cubicBezTo>
                    <a:pt x="126023" y="809832"/>
                    <a:pt x="224603" y="758164"/>
                    <a:pt x="237142" y="751516"/>
                  </a:cubicBezTo>
                  <a:cubicBezTo>
                    <a:pt x="272813" y="732599"/>
                    <a:pt x="298269" y="705252"/>
                    <a:pt x="306538" y="664663"/>
                  </a:cubicBezTo>
                  <a:cubicBezTo>
                    <a:pt x="309078" y="652070"/>
                    <a:pt x="313942" y="647530"/>
                    <a:pt x="327724" y="647584"/>
                  </a:cubicBezTo>
                  <a:close/>
                  <a:moveTo>
                    <a:pt x="320319" y="596944"/>
                  </a:moveTo>
                  <a:cubicBezTo>
                    <a:pt x="432033" y="596781"/>
                    <a:pt x="878511" y="599592"/>
                    <a:pt x="990117" y="599646"/>
                  </a:cubicBezTo>
                  <a:cubicBezTo>
                    <a:pt x="995089" y="599646"/>
                    <a:pt x="1001143" y="598565"/>
                    <a:pt x="1004764" y="600943"/>
                  </a:cubicBezTo>
                  <a:cubicBezTo>
                    <a:pt x="1010385" y="604564"/>
                    <a:pt x="1017843" y="610617"/>
                    <a:pt x="1018005" y="615860"/>
                  </a:cubicBezTo>
                  <a:cubicBezTo>
                    <a:pt x="1018167" y="621210"/>
                    <a:pt x="1011141" y="627588"/>
                    <a:pt x="1005953" y="631966"/>
                  </a:cubicBezTo>
                  <a:cubicBezTo>
                    <a:pt x="1003304" y="634182"/>
                    <a:pt x="997738" y="633263"/>
                    <a:pt x="993468" y="633263"/>
                  </a:cubicBezTo>
                  <a:cubicBezTo>
                    <a:pt x="766689" y="632830"/>
                    <a:pt x="539910" y="632398"/>
                    <a:pt x="313077" y="631371"/>
                  </a:cubicBezTo>
                  <a:cubicBezTo>
                    <a:pt x="305943" y="631317"/>
                    <a:pt x="294431" y="626885"/>
                    <a:pt x="292756" y="621913"/>
                  </a:cubicBezTo>
                  <a:cubicBezTo>
                    <a:pt x="290756" y="615806"/>
                    <a:pt x="295134" y="605159"/>
                    <a:pt x="300268" y="599916"/>
                  </a:cubicBezTo>
                  <a:cubicBezTo>
                    <a:pt x="304051" y="596025"/>
                    <a:pt x="313455" y="596944"/>
                    <a:pt x="320319" y="596944"/>
                  </a:cubicBezTo>
                  <a:close/>
                  <a:moveTo>
                    <a:pt x="785768" y="532303"/>
                  </a:moveTo>
                  <a:cubicBezTo>
                    <a:pt x="854028" y="532195"/>
                    <a:pt x="922235" y="532952"/>
                    <a:pt x="990496" y="534087"/>
                  </a:cubicBezTo>
                  <a:cubicBezTo>
                    <a:pt x="998981" y="534249"/>
                    <a:pt x="1008818" y="537113"/>
                    <a:pt x="1015249" y="542194"/>
                  </a:cubicBezTo>
                  <a:cubicBezTo>
                    <a:pt x="1018870" y="545058"/>
                    <a:pt x="1019627" y="557111"/>
                    <a:pt x="1016600" y="561326"/>
                  </a:cubicBezTo>
                  <a:cubicBezTo>
                    <a:pt x="1012979" y="566353"/>
                    <a:pt x="1003899" y="569757"/>
                    <a:pt x="997090" y="569920"/>
                  </a:cubicBezTo>
                  <a:cubicBezTo>
                    <a:pt x="938827" y="571325"/>
                    <a:pt x="880511" y="571811"/>
                    <a:pt x="822249" y="572514"/>
                  </a:cubicBezTo>
                  <a:cubicBezTo>
                    <a:pt x="813710" y="572622"/>
                    <a:pt x="805225" y="572514"/>
                    <a:pt x="796685" y="572514"/>
                  </a:cubicBezTo>
                  <a:cubicBezTo>
                    <a:pt x="796685" y="574352"/>
                    <a:pt x="796739" y="576189"/>
                    <a:pt x="796793" y="578027"/>
                  </a:cubicBezTo>
                  <a:cubicBezTo>
                    <a:pt x="863811" y="578027"/>
                    <a:pt x="930829" y="578027"/>
                    <a:pt x="997792" y="578027"/>
                  </a:cubicBezTo>
                  <a:cubicBezTo>
                    <a:pt x="997792" y="580621"/>
                    <a:pt x="997738" y="583215"/>
                    <a:pt x="997738" y="585809"/>
                  </a:cubicBezTo>
                  <a:cubicBezTo>
                    <a:pt x="770040" y="585809"/>
                    <a:pt x="542343" y="585809"/>
                    <a:pt x="314645" y="585809"/>
                  </a:cubicBezTo>
                  <a:cubicBezTo>
                    <a:pt x="314537" y="583810"/>
                    <a:pt x="314483" y="581864"/>
                    <a:pt x="314374" y="579864"/>
                  </a:cubicBezTo>
                  <a:cubicBezTo>
                    <a:pt x="347343" y="578729"/>
                    <a:pt x="380365" y="577162"/>
                    <a:pt x="413334" y="576567"/>
                  </a:cubicBezTo>
                  <a:cubicBezTo>
                    <a:pt x="447005" y="575973"/>
                    <a:pt x="480729" y="576459"/>
                    <a:pt x="514455" y="576459"/>
                  </a:cubicBezTo>
                  <a:cubicBezTo>
                    <a:pt x="514455" y="574460"/>
                    <a:pt x="514455" y="572460"/>
                    <a:pt x="514455" y="570514"/>
                  </a:cubicBezTo>
                  <a:cubicBezTo>
                    <a:pt x="449761" y="570514"/>
                    <a:pt x="385121" y="570676"/>
                    <a:pt x="320428" y="570406"/>
                  </a:cubicBezTo>
                  <a:cubicBezTo>
                    <a:pt x="308213" y="570352"/>
                    <a:pt x="292161" y="573379"/>
                    <a:pt x="291999" y="553868"/>
                  </a:cubicBezTo>
                  <a:cubicBezTo>
                    <a:pt x="291837" y="534681"/>
                    <a:pt x="306970" y="533979"/>
                    <a:pt x="320860" y="533925"/>
                  </a:cubicBezTo>
                  <a:cubicBezTo>
                    <a:pt x="475811" y="533276"/>
                    <a:pt x="630763" y="532520"/>
                    <a:pt x="785768" y="532303"/>
                  </a:cubicBezTo>
                  <a:close/>
                  <a:moveTo>
                    <a:pt x="276650" y="0"/>
                  </a:moveTo>
                  <a:cubicBezTo>
                    <a:pt x="403173" y="108"/>
                    <a:pt x="529642" y="108"/>
                    <a:pt x="656164" y="108"/>
                  </a:cubicBezTo>
                  <a:cubicBezTo>
                    <a:pt x="784092" y="108"/>
                    <a:pt x="912020" y="108"/>
                    <a:pt x="1039948" y="108"/>
                  </a:cubicBezTo>
                  <a:cubicBezTo>
                    <a:pt x="1069241" y="108"/>
                    <a:pt x="1084266" y="14863"/>
                    <a:pt x="1084266" y="43724"/>
                  </a:cubicBezTo>
                  <a:cubicBezTo>
                    <a:pt x="1084104" y="175975"/>
                    <a:pt x="1084212" y="308227"/>
                    <a:pt x="1083456" y="440479"/>
                  </a:cubicBezTo>
                  <a:cubicBezTo>
                    <a:pt x="1083077" y="510253"/>
                    <a:pt x="1080483" y="513928"/>
                    <a:pt x="1009899" y="514144"/>
                  </a:cubicBezTo>
                  <a:cubicBezTo>
                    <a:pt x="767554" y="514901"/>
                    <a:pt x="525210" y="514577"/>
                    <a:pt x="282919" y="514090"/>
                  </a:cubicBezTo>
                  <a:cubicBezTo>
                    <a:pt x="236818" y="513982"/>
                    <a:pt x="228278" y="505443"/>
                    <a:pt x="227792" y="456314"/>
                  </a:cubicBezTo>
                  <a:cubicBezTo>
                    <a:pt x="226657" y="335466"/>
                    <a:pt x="227035" y="214565"/>
                    <a:pt x="226765" y="93663"/>
                  </a:cubicBezTo>
                  <a:cubicBezTo>
                    <a:pt x="226711" y="78746"/>
                    <a:pt x="226765" y="63775"/>
                    <a:pt x="226765" y="48858"/>
                  </a:cubicBezTo>
                  <a:cubicBezTo>
                    <a:pt x="226765" y="12701"/>
                    <a:pt x="239736" y="0"/>
                    <a:pt x="276650" y="0"/>
                  </a:cubicBezTo>
                  <a:close/>
                </a:path>
              </a:pathLst>
            </a:custGeom>
            <a:solidFill>
              <a:schemeClr val="accent4"/>
            </a:solidFill>
            <a:ln w="540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86BFD9-C5CC-4E2F-8F6A-FC6AA902EBA3}"/>
              </a:ext>
            </a:extLst>
          </p:cNvPr>
          <p:cNvGrpSpPr/>
          <p:nvPr/>
        </p:nvGrpSpPr>
        <p:grpSpPr>
          <a:xfrm>
            <a:off x="2132490" y="1665773"/>
            <a:ext cx="1326904" cy="4759100"/>
            <a:chOff x="1173413" y="1566628"/>
            <a:chExt cx="1361015" cy="4881441"/>
          </a:xfrm>
          <a:solidFill>
            <a:schemeClr val="accent1"/>
          </a:solidFill>
        </p:grpSpPr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C8F793CF-5000-4E59-9682-DD4E9EF6C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413" y="1566628"/>
              <a:ext cx="685531" cy="4881441"/>
            </a:xfrm>
            <a:custGeom>
              <a:avLst/>
              <a:gdLst/>
              <a:ahLst/>
              <a:cxnLst/>
              <a:rect l="l" t="t" r="r" b="b"/>
              <a:pathLst>
                <a:path w="777766" h="5538209">
                  <a:moveTo>
                    <a:pt x="686205" y="0"/>
                  </a:moveTo>
                  <a:lnTo>
                    <a:pt x="759076" y="6073"/>
                  </a:lnTo>
                  <a:lnTo>
                    <a:pt x="777766" y="11499"/>
                  </a:lnTo>
                  <a:lnTo>
                    <a:pt x="777766" y="2896629"/>
                  </a:lnTo>
                  <a:lnTo>
                    <a:pt x="773245" y="2896629"/>
                  </a:lnTo>
                  <a:lnTo>
                    <a:pt x="773245" y="2906750"/>
                  </a:lnTo>
                  <a:lnTo>
                    <a:pt x="710495" y="3400655"/>
                  </a:lnTo>
                  <a:lnTo>
                    <a:pt x="645721" y="3657728"/>
                  </a:lnTo>
                  <a:lnTo>
                    <a:pt x="633575" y="3767035"/>
                  </a:lnTo>
                  <a:lnTo>
                    <a:pt x="641672" y="3874317"/>
                  </a:lnTo>
                  <a:lnTo>
                    <a:pt x="651793" y="3977552"/>
                  </a:lnTo>
                  <a:lnTo>
                    <a:pt x="667987" y="4084834"/>
                  </a:lnTo>
                  <a:lnTo>
                    <a:pt x="670011" y="4194141"/>
                  </a:lnTo>
                  <a:lnTo>
                    <a:pt x="663938" y="4305472"/>
                  </a:lnTo>
                  <a:lnTo>
                    <a:pt x="651793" y="4356077"/>
                  </a:lnTo>
                  <a:lnTo>
                    <a:pt x="641672" y="4422876"/>
                  </a:lnTo>
                  <a:lnTo>
                    <a:pt x="627503" y="4499795"/>
                  </a:lnTo>
                  <a:lnTo>
                    <a:pt x="615358" y="4580763"/>
                  </a:lnTo>
                  <a:lnTo>
                    <a:pt x="607261" y="4661731"/>
                  </a:lnTo>
                  <a:lnTo>
                    <a:pt x="605237" y="4742699"/>
                  </a:lnTo>
                  <a:lnTo>
                    <a:pt x="607261" y="4817594"/>
                  </a:lnTo>
                  <a:lnTo>
                    <a:pt x="623454" y="4880345"/>
                  </a:lnTo>
                  <a:lnTo>
                    <a:pt x="686205" y="5007869"/>
                  </a:lnTo>
                  <a:lnTo>
                    <a:pt x="663938" y="5082764"/>
                  </a:lnTo>
                  <a:lnTo>
                    <a:pt x="647745" y="5173853"/>
                  </a:lnTo>
                  <a:lnTo>
                    <a:pt x="647745" y="5268991"/>
                  </a:lnTo>
                  <a:lnTo>
                    <a:pt x="655842" y="5358056"/>
                  </a:lnTo>
                  <a:lnTo>
                    <a:pt x="655842" y="5443072"/>
                  </a:lnTo>
                  <a:lnTo>
                    <a:pt x="645721" y="5519992"/>
                  </a:lnTo>
                  <a:lnTo>
                    <a:pt x="605237" y="5534161"/>
                  </a:lnTo>
                  <a:lnTo>
                    <a:pt x="556656" y="5538209"/>
                  </a:lnTo>
                  <a:lnTo>
                    <a:pt x="512123" y="5524040"/>
                  </a:lnTo>
                  <a:lnTo>
                    <a:pt x="467591" y="5501774"/>
                  </a:lnTo>
                  <a:lnTo>
                    <a:pt x="431155" y="5465338"/>
                  </a:lnTo>
                  <a:lnTo>
                    <a:pt x="408889" y="5420806"/>
                  </a:lnTo>
                  <a:lnTo>
                    <a:pt x="402816" y="5366152"/>
                  </a:lnTo>
                  <a:lnTo>
                    <a:pt x="439252" y="5295305"/>
                  </a:lnTo>
                  <a:lnTo>
                    <a:pt x="465567" y="5210289"/>
                  </a:lnTo>
                  <a:lnTo>
                    <a:pt x="475688" y="5119200"/>
                  </a:lnTo>
                  <a:lnTo>
                    <a:pt x="483784" y="5020014"/>
                  </a:lnTo>
                  <a:lnTo>
                    <a:pt x="479736" y="4916780"/>
                  </a:lnTo>
                  <a:lnTo>
                    <a:pt x="467591" y="4809498"/>
                  </a:lnTo>
                  <a:lnTo>
                    <a:pt x="449373" y="4698167"/>
                  </a:lnTo>
                  <a:lnTo>
                    <a:pt x="431155" y="4588860"/>
                  </a:lnTo>
                  <a:lnTo>
                    <a:pt x="408889" y="4485626"/>
                  </a:lnTo>
                  <a:lnTo>
                    <a:pt x="386623" y="4382392"/>
                  </a:lnTo>
                  <a:lnTo>
                    <a:pt x="364356" y="4287254"/>
                  </a:lnTo>
                  <a:lnTo>
                    <a:pt x="346139" y="4198189"/>
                  </a:lnTo>
                  <a:lnTo>
                    <a:pt x="327921" y="4117221"/>
                  </a:lnTo>
                  <a:lnTo>
                    <a:pt x="317800" y="4007915"/>
                  </a:lnTo>
                  <a:lnTo>
                    <a:pt x="323872" y="3892535"/>
                  </a:lnTo>
                  <a:lnTo>
                    <a:pt x="340066" y="3779180"/>
                  </a:lnTo>
                  <a:lnTo>
                    <a:pt x="362332" y="3667849"/>
                  </a:lnTo>
                  <a:lnTo>
                    <a:pt x="376502" y="3554494"/>
                  </a:lnTo>
                  <a:lnTo>
                    <a:pt x="384598" y="3441139"/>
                  </a:lnTo>
                  <a:lnTo>
                    <a:pt x="368405" y="3325759"/>
                  </a:lnTo>
                  <a:lnTo>
                    <a:pt x="354235" y="3252888"/>
                  </a:lnTo>
                  <a:lnTo>
                    <a:pt x="336018" y="3167872"/>
                  </a:lnTo>
                  <a:lnTo>
                    <a:pt x="313751" y="3072735"/>
                  </a:lnTo>
                  <a:lnTo>
                    <a:pt x="291485" y="2969500"/>
                  </a:lnTo>
                  <a:lnTo>
                    <a:pt x="269219" y="2862218"/>
                  </a:lnTo>
                  <a:lnTo>
                    <a:pt x="255050" y="2758984"/>
                  </a:lnTo>
                  <a:lnTo>
                    <a:pt x="246953" y="2655750"/>
                  </a:lnTo>
                  <a:lnTo>
                    <a:pt x="246953" y="2560612"/>
                  </a:lnTo>
                  <a:lnTo>
                    <a:pt x="259098" y="2475596"/>
                  </a:lnTo>
                  <a:lnTo>
                    <a:pt x="291485" y="2354144"/>
                  </a:lnTo>
                  <a:lnTo>
                    <a:pt x="336018" y="2240789"/>
                  </a:lnTo>
                  <a:lnTo>
                    <a:pt x="384598" y="2127434"/>
                  </a:lnTo>
                  <a:lnTo>
                    <a:pt x="431155" y="2020151"/>
                  </a:lnTo>
                  <a:lnTo>
                    <a:pt x="467591" y="1908820"/>
                  </a:lnTo>
                  <a:lnTo>
                    <a:pt x="479736" y="1831900"/>
                  </a:lnTo>
                  <a:lnTo>
                    <a:pt x="475688" y="1759029"/>
                  </a:lnTo>
                  <a:lnTo>
                    <a:pt x="461518" y="1684134"/>
                  </a:lnTo>
                  <a:lnTo>
                    <a:pt x="435204" y="1619360"/>
                  </a:lnTo>
                  <a:lnTo>
                    <a:pt x="408889" y="1556609"/>
                  </a:lnTo>
                  <a:lnTo>
                    <a:pt x="386623" y="1497908"/>
                  </a:lnTo>
                  <a:lnTo>
                    <a:pt x="368405" y="1439206"/>
                  </a:lnTo>
                  <a:lnTo>
                    <a:pt x="362332" y="1439206"/>
                  </a:lnTo>
                  <a:lnTo>
                    <a:pt x="344114" y="1556609"/>
                  </a:lnTo>
                  <a:lnTo>
                    <a:pt x="317800" y="1669965"/>
                  </a:lnTo>
                  <a:lnTo>
                    <a:pt x="283388" y="1777247"/>
                  </a:lnTo>
                  <a:lnTo>
                    <a:pt x="259098" y="1884530"/>
                  </a:lnTo>
                  <a:lnTo>
                    <a:pt x="246953" y="1961449"/>
                  </a:lnTo>
                  <a:lnTo>
                    <a:pt x="246953" y="2034320"/>
                  </a:lnTo>
                  <a:lnTo>
                    <a:pt x="251001" y="2107192"/>
                  </a:lnTo>
                  <a:lnTo>
                    <a:pt x="251001" y="2182087"/>
                  </a:lnTo>
                  <a:lnTo>
                    <a:pt x="240880" y="2248885"/>
                  </a:lnTo>
                  <a:lnTo>
                    <a:pt x="222662" y="2317708"/>
                  </a:lnTo>
                  <a:lnTo>
                    <a:pt x="192299" y="2390579"/>
                  </a:lnTo>
                  <a:lnTo>
                    <a:pt x="165985" y="2475596"/>
                  </a:lnTo>
                  <a:lnTo>
                    <a:pt x="143718" y="2564661"/>
                  </a:lnTo>
                  <a:lnTo>
                    <a:pt x="129549" y="2653725"/>
                  </a:lnTo>
                  <a:lnTo>
                    <a:pt x="125501" y="2748863"/>
                  </a:lnTo>
                  <a:lnTo>
                    <a:pt x="143718" y="2839952"/>
                  </a:lnTo>
                  <a:lnTo>
                    <a:pt x="218614" y="2937113"/>
                  </a:lnTo>
                  <a:lnTo>
                    <a:pt x="210517" y="2947234"/>
                  </a:lnTo>
                  <a:lnTo>
                    <a:pt x="202420" y="2955331"/>
                  </a:lnTo>
                  <a:lnTo>
                    <a:pt x="202420" y="2961404"/>
                  </a:lnTo>
                  <a:lnTo>
                    <a:pt x="202420" y="2973549"/>
                  </a:lnTo>
                  <a:lnTo>
                    <a:pt x="200396" y="2979621"/>
                  </a:lnTo>
                  <a:lnTo>
                    <a:pt x="200396" y="2995815"/>
                  </a:lnTo>
                  <a:lnTo>
                    <a:pt x="159912" y="2997839"/>
                  </a:lnTo>
                  <a:lnTo>
                    <a:pt x="125501" y="2997839"/>
                  </a:lnTo>
                  <a:lnTo>
                    <a:pt x="97162" y="2997839"/>
                  </a:lnTo>
                  <a:lnTo>
                    <a:pt x="62750" y="3001888"/>
                  </a:lnTo>
                  <a:lnTo>
                    <a:pt x="26315" y="2939137"/>
                  </a:lnTo>
                  <a:lnTo>
                    <a:pt x="8097" y="2880436"/>
                  </a:lnTo>
                  <a:lnTo>
                    <a:pt x="0" y="2817685"/>
                  </a:lnTo>
                  <a:lnTo>
                    <a:pt x="4049" y="2754935"/>
                  </a:lnTo>
                  <a:lnTo>
                    <a:pt x="16194" y="2686112"/>
                  </a:lnTo>
                  <a:lnTo>
                    <a:pt x="30363" y="2613241"/>
                  </a:lnTo>
                  <a:lnTo>
                    <a:pt x="44533" y="2532273"/>
                  </a:lnTo>
                  <a:lnTo>
                    <a:pt x="44533" y="2097071"/>
                  </a:lnTo>
                  <a:lnTo>
                    <a:pt x="125501" y="1520174"/>
                  </a:lnTo>
                  <a:lnTo>
                    <a:pt x="137646" y="1435157"/>
                  </a:lnTo>
                  <a:lnTo>
                    <a:pt x="141694" y="1346093"/>
                  </a:lnTo>
                  <a:lnTo>
                    <a:pt x="141694" y="1261076"/>
                  </a:lnTo>
                  <a:lnTo>
                    <a:pt x="143718" y="1176060"/>
                  </a:lnTo>
                  <a:lnTo>
                    <a:pt x="151815" y="1095092"/>
                  </a:lnTo>
                  <a:lnTo>
                    <a:pt x="170033" y="1026269"/>
                  </a:lnTo>
                  <a:lnTo>
                    <a:pt x="200396" y="963519"/>
                  </a:lnTo>
                  <a:lnTo>
                    <a:pt x="236832" y="927083"/>
                  </a:lnTo>
                  <a:lnTo>
                    <a:pt x="281364" y="900769"/>
                  </a:lnTo>
                  <a:lnTo>
                    <a:pt x="331969" y="882551"/>
                  </a:lnTo>
                  <a:lnTo>
                    <a:pt x="390671" y="868382"/>
                  </a:lnTo>
                  <a:lnTo>
                    <a:pt x="449373" y="852188"/>
                  </a:lnTo>
                  <a:lnTo>
                    <a:pt x="508075" y="833970"/>
                  </a:lnTo>
                  <a:lnTo>
                    <a:pt x="556656" y="815752"/>
                  </a:lnTo>
                  <a:lnTo>
                    <a:pt x="601188" y="787414"/>
                  </a:lnTo>
                  <a:lnTo>
                    <a:pt x="629527" y="750978"/>
                  </a:lnTo>
                  <a:lnTo>
                    <a:pt x="651793" y="702397"/>
                  </a:lnTo>
                  <a:lnTo>
                    <a:pt x="647745" y="657865"/>
                  </a:lnTo>
                  <a:lnTo>
                    <a:pt x="633575" y="613332"/>
                  </a:lnTo>
                  <a:lnTo>
                    <a:pt x="605237" y="568800"/>
                  </a:lnTo>
                  <a:lnTo>
                    <a:pt x="570825" y="528316"/>
                  </a:lnTo>
                  <a:lnTo>
                    <a:pt x="538438" y="487832"/>
                  </a:lnTo>
                  <a:lnTo>
                    <a:pt x="512123" y="447348"/>
                  </a:lnTo>
                  <a:lnTo>
                    <a:pt x="502002" y="410913"/>
                  </a:lnTo>
                  <a:lnTo>
                    <a:pt x="512123" y="386622"/>
                  </a:lnTo>
                  <a:lnTo>
                    <a:pt x="512123" y="352211"/>
                  </a:lnTo>
                  <a:lnTo>
                    <a:pt x="506051" y="311727"/>
                  </a:lnTo>
                  <a:lnTo>
                    <a:pt x="506051" y="275291"/>
                  </a:lnTo>
                  <a:lnTo>
                    <a:pt x="508075" y="234807"/>
                  </a:lnTo>
                  <a:lnTo>
                    <a:pt x="530341" y="168009"/>
                  </a:lnTo>
                  <a:lnTo>
                    <a:pt x="566777" y="109307"/>
                  </a:lnTo>
                  <a:lnTo>
                    <a:pt x="611309" y="54653"/>
                  </a:lnTo>
                  <a:lnTo>
                    <a:pt x="651793" y="60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BE6D172-6F44-4BA2-A44E-D2505A2DFD2A}"/>
                </a:ext>
              </a:extLst>
            </p:cNvPr>
            <p:cNvSpPr/>
            <p:nvPr/>
          </p:nvSpPr>
          <p:spPr>
            <a:xfrm>
              <a:off x="1848897" y="1566628"/>
              <a:ext cx="685531" cy="48814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DBD776-F833-4778-A7DC-9EB3E9CA574C}"/>
              </a:ext>
            </a:extLst>
          </p:cNvPr>
          <p:cNvGrpSpPr/>
          <p:nvPr/>
        </p:nvGrpSpPr>
        <p:grpSpPr>
          <a:xfrm flipH="1">
            <a:off x="5357040" y="2088161"/>
            <a:ext cx="3251636" cy="2142668"/>
            <a:chOff x="889452" y="0"/>
            <a:chExt cx="10413258" cy="6861822"/>
          </a:xfrm>
          <a:solidFill>
            <a:schemeClr val="accent4"/>
          </a:solidFill>
        </p:grpSpPr>
        <p:sp>
          <p:nvSpPr>
            <p:cNvPr id="49" name="Graphic 44">
              <a:extLst>
                <a:ext uri="{FF2B5EF4-FFF2-40B4-BE49-F238E27FC236}">
                  <a16:creationId xmlns:a16="http://schemas.microsoft.com/office/drawing/2014/main" id="{93626AEC-ACC5-4712-9F26-034D627D053F}"/>
                </a:ext>
              </a:extLst>
            </p:cNvPr>
            <p:cNvSpPr/>
            <p:nvPr/>
          </p:nvSpPr>
          <p:spPr>
            <a:xfrm>
              <a:off x="889452" y="166340"/>
              <a:ext cx="10413258" cy="6695482"/>
            </a:xfrm>
            <a:custGeom>
              <a:avLst/>
              <a:gdLst>
                <a:gd name="connsiteX0" fmla="*/ 0 w 10413258"/>
                <a:gd name="connsiteY0" fmla="*/ 2624451 h 6695482"/>
                <a:gd name="connsiteX1" fmla="*/ 0 w 10413258"/>
                <a:gd name="connsiteY1" fmla="*/ 2535045 h 6695482"/>
                <a:gd name="connsiteX2" fmla="*/ 60933 w 10413258"/>
                <a:gd name="connsiteY2" fmla="*/ 2400569 h 6695482"/>
                <a:gd name="connsiteX3" fmla="*/ 318901 w 10413258"/>
                <a:gd name="connsiteY3" fmla="*/ 2320356 h 6695482"/>
                <a:gd name="connsiteX4" fmla="*/ 861602 w 10413258"/>
                <a:gd name="connsiteY4" fmla="*/ 2424568 h 6695482"/>
                <a:gd name="connsiteX5" fmla="*/ 2993847 w 10413258"/>
                <a:gd name="connsiteY5" fmla="*/ 2752987 h 6695482"/>
                <a:gd name="connsiteX6" fmla="*/ 3043065 w 10413258"/>
                <a:gd name="connsiteY6" fmla="*/ 2728988 h 6695482"/>
                <a:gd name="connsiteX7" fmla="*/ 3104079 w 10413258"/>
                <a:gd name="connsiteY7" fmla="*/ 2642836 h 6695482"/>
                <a:gd name="connsiteX8" fmla="*/ 3515315 w 10413258"/>
                <a:gd name="connsiteY8" fmla="*/ 2525526 h 6695482"/>
                <a:gd name="connsiteX9" fmla="*/ 3603989 w 10413258"/>
                <a:gd name="connsiteY9" fmla="*/ 2565796 h 6695482"/>
                <a:gd name="connsiteX10" fmla="*/ 3979430 w 10413258"/>
                <a:gd name="connsiteY10" fmla="*/ 2776661 h 6695482"/>
                <a:gd name="connsiteX11" fmla="*/ 4028323 w 10413258"/>
                <a:gd name="connsiteY11" fmla="*/ 2791467 h 6695482"/>
                <a:gd name="connsiteX12" fmla="*/ 4312079 w 10413258"/>
                <a:gd name="connsiteY12" fmla="*/ 2772675 h 6695482"/>
                <a:gd name="connsiteX13" fmla="*/ 4893911 w 10413258"/>
                <a:gd name="connsiteY13" fmla="*/ 2658375 h 6695482"/>
                <a:gd name="connsiteX14" fmla="*/ 6191644 w 10413258"/>
                <a:gd name="connsiteY14" fmla="*/ 2339311 h 6695482"/>
                <a:gd name="connsiteX15" fmla="*/ 6311719 w 10413258"/>
                <a:gd name="connsiteY15" fmla="*/ 2243478 h 6695482"/>
                <a:gd name="connsiteX16" fmla="*/ 6464581 w 10413258"/>
                <a:gd name="connsiteY16" fmla="*/ 2113070 h 6695482"/>
                <a:gd name="connsiteX17" fmla="*/ 6483861 w 10413258"/>
                <a:gd name="connsiteY17" fmla="*/ 2100949 h 6695482"/>
                <a:gd name="connsiteX18" fmla="*/ 6576521 w 10413258"/>
                <a:gd name="connsiteY18" fmla="*/ 1954270 h 6695482"/>
                <a:gd name="connsiteX19" fmla="*/ 6616302 w 10413258"/>
                <a:gd name="connsiteY19" fmla="*/ 1879101 h 6695482"/>
                <a:gd name="connsiteX20" fmla="*/ 6593605 w 10413258"/>
                <a:gd name="connsiteY20" fmla="*/ 1798887 h 6695482"/>
                <a:gd name="connsiteX21" fmla="*/ 6542923 w 10413258"/>
                <a:gd name="connsiteY21" fmla="*/ 1785546 h 6695482"/>
                <a:gd name="connsiteX22" fmla="*/ 6250543 w 10413258"/>
                <a:gd name="connsiteY22" fmla="*/ 1774726 h 6695482"/>
                <a:gd name="connsiteX23" fmla="*/ 5947099 w 10413258"/>
                <a:gd name="connsiteY23" fmla="*/ 1729819 h 6695482"/>
                <a:gd name="connsiteX24" fmla="*/ 5595006 w 10413258"/>
                <a:gd name="connsiteY24" fmla="*/ 1692316 h 6695482"/>
                <a:gd name="connsiteX25" fmla="*/ 5564498 w 10413258"/>
                <a:gd name="connsiteY25" fmla="*/ 1691177 h 6695482"/>
                <a:gd name="connsiteX26" fmla="*/ 5804406 w 10413258"/>
                <a:gd name="connsiteY26" fmla="*/ 1609418 h 6695482"/>
                <a:gd name="connsiteX27" fmla="*/ 5617947 w 10413258"/>
                <a:gd name="connsiteY27" fmla="*/ 1511388 h 6695482"/>
                <a:gd name="connsiteX28" fmla="*/ 5425060 w 10413258"/>
                <a:gd name="connsiteY28" fmla="*/ 1427840 h 6695482"/>
                <a:gd name="connsiteX29" fmla="*/ 5427013 w 10413258"/>
                <a:gd name="connsiteY29" fmla="*/ 1415555 h 6695482"/>
                <a:gd name="connsiteX30" fmla="*/ 5670338 w 10413258"/>
                <a:gd name="connsiteY30" fmla="*/ 1453221 h 6695482"/>
                <a:gd name="connsiteX31" fmla="*/ 5464679 w 10413258"/>
                <a:gd name="connsiteY31" fmla="*/ 1283765 h 6695482"/>
                <a:gd name="connsiteX32" fmla="*/ 5472082 w 10413258"/>
                <a:gd name="connsiteY32" fmla="*/ 1273514 h 6695482"/>
                <a:gd name="connsiteX33" fmla="*/ 5739324 w 10413258"/>
                <a:gd name="connsiteY33" fmla="*/ 1398553 h 6695482"/>
                <a:gd name="connsiteX34" fmla="*/ 5606964 w 10413258"/>
                <a:gd name="connsiteY34" fmla="*/ 1262043 h 6695482"/>
                <a:gd name="connsiteX35" fmla="*/ 5618760 w 10413258"/>
                <a:gd name="connsiteY35" fmla="*/ 1243007 h 6695482"/>
                <a:gd name="connsiteX36" fmla="*/ 5693361 w 10413258"/>
                <a:gd name="connsiteY36" fmla="*/ 1268714 h 6695482"/>
                <a:gd name="connsiteX37" fmla="*/ 5844839 w 10413258"/>
                <a:gd name="connsiteY37" fmla="*/ 1391394 h 6695482"/>
                <a:gd name="connsiteX38" fmla="*/ 6054158 w 10413258"/>
                <a:gd name="connsiteY38" fmla="*/ 1537502 h 6695482"/>
                <a:gd name="connsiteX39" fmla="*/ 6288371 w 10413258"/>
                <a:gd name="connsiteY39" fmla="*/ 1538153 h 6695482"/>
                <a:gd name="connsiteX40" fmla="*/ 6309035 w 10413258"/>
                <a:gd name="connsiteY40" fmla="*/ 1486657 h 6695482"/>
                <a:gd name="connsiteX41" fmla="*/ 6248183 w 10413258"/>
                <a:gd name="connsiteY41" fmla="*/ 1401807 h 6695482"/>
                <a:gd name="connsiteX42" fmla="*/ 6160974 w 10413258"/>
                <a:gd name="connsiteY42" fmla="*/ 1316875 h 6695482"/>
                <a:gd name="connsiteX43" fmla="*/ 6152025 w 10413258"/>
                <a:gd name="connsiteY43" fmla="*/ 1200622 h 6695482"/>
                <a:gd name="connsiteX44" fmla="*/ 6238258 w 10413258"/>
                <a:gd name="connsiteY44" fmla="*/ 1273758 h 6695482"/>
                <a:gd name="connsiteX45" fmla="*/ 6529906 w 10413258"/>
                <a:gd name="connsiteY45" fmla="*/ 1453954 h 6695482"/>
                <a:gd name="connsiteX46" fmla="*/ 6735239 w 10413258"/>
                <a:gd name="connsiteY46" fmla="*/ 1599005 h 6695482"/>
                <a:gd name="connsiteX47" fmla="*/ 6789583 w 10413258"/>
                <a:gd name="connsiteY47" fmla="*/ 1669619 h 6695482"/>
                <a:gd name="connsiteX48" fmla="*/ 6825215 w 10413258"/>
                <a:gd name="connsiteY48" fmla="*/ 1636671 h 6695482"/>
                <a:gd name="connsiteX49" fmla="*/ 7027539 w 10413258"/>
                <a:gd name="connsiteY49" fmla="*/ 1454523 h 6695482"/>
                <a:gd name="connsiteX50" fmla="*/ 7165349 w 10413258"/>
                <a:gd name="connsiteY50" fmla="*/ 1423609 h 6695482"/>
                <a:gd name="connsiteX51" fmla="*/ 7357015 w 10413258"/>
                <a:gd name="connsiteY51" fmla="*/ 1486169 h 6695482"/>
                <a:gd name="connsiteX52" fmla="*/ 7436578 w 10413258"/>
                <a:gd name="connsiteY52" fmla="*/ 1431419 h 6695482"/>
                <a:gd name="connsiteX53" fmla="*/ 7444469 w 10413258"/>
                <a:gd name="connsiteY53" fmla="*/ 1310774 h 6695482"/>
                <a:gd name="connsiteX54" fmla="*/ 7439263 w 10413258"/>
                <a:gd name="connsiteY54" fmla="*/ 1279941 h 6695482"/>
                <a:gd name="connsiteX55" fmla="*/ 7455452 w 10413258"/>
                <a:gd name="connsiteY55" fmla="*/ 1213964 h 6695482"/>
                <a:gd name="connsiteX56" fmla="*/ 7456672 w 10413258"/>
                <a:gd name="connsiteY56" fmla="*/ 1144652 h 6695482"/>
                <a:gd name="connsiteX57" fmla="*/ 7457241 w 10413258"/>
                <a:gd name="connsiteY57" fmla="*/ 1047273 h 6695482"/>
                <a:gd name="connsiteX58" fmla="*/ 7597249 w 10413258"/>
                <a:gd name="connsiteY58" fmla="*/ 905883 h 6695482"/>
                <a:gd name="connsiteX59" fmla="*/ 7623688 w 10413258"/>
                <a:gd name="connsiteY59" fmla="*/ 841696 h 6695482"/>
                <a:gd name="connsiteX60" fmla="*/ 7655904 w 10413258"/>
                <a:gd name="connsiteY60" fmla="*/ 687127 h 6695482"/>
                <a:gd name="connsiteX61" fmla="*/ 7880761 w 10413258"/>
                <a:gd name="connsiteY61" fmla="*/ 366354 h 6695482"/>
                <a:gd name="connsiteX62" fmla="*/ 8052496 w 10413258"/>
                <a:gd name="connsiteY62" fmla="*/ 264176 h 6695482"/>
                <a:gd name="connsiteX63" fmla="*/ 8098704 w 10413258"/>
                <a:gd name="connsiteY63" fmla="*/ 266861 h 6695482"/>
                <a:gd name="connsiteX64" fmla="*/ 8162078 w 10413258"/>
                <a:gd name="connsiteY64" fmla="*/ 256854 h 6695482"/>
                <a:gd name="connsiteX65" fmla="*/ 8280689 w 10413258"/>
                <a:gd name="connsiteY65" fmla="*/ 158255 h 6695482"/>
                <a:gd name="connsiteX66" fmla="*/ 8565667 w 10413258"/>
                <a:gd name="connsiteY66" fmla="*/ 151666 h 6695482"/>
                <a:gd name="connsiteX67" fmla="*/ 8664916 w 10413258"/>
                <a:gd name="connsiteY67" fmla="*/ 229032 h 6695482"/>
                <a:gd name="connsiteX68" fmla="*/ 8762133 w 10413258"/>
                <a:gd name="connsiteY68" fmla="*/ 216829 h 6695482"/>
                <a:gd name="connsiteX69" fmla="*/ 9015789 w 10413258"/>
                <a:gd name="connsiteY69" fmla="*/ 88048 h 6695482"/>
                <a:gd name="connsiteX70" fmla="*/ 9059556 w 10413258"/>
                <a:gd name="connsiteY70" fmla="*/ 64863 h 6695482"/>
                <a:gd name="connsiteX71" fmla="*/ 9254883 w 10413258"/>
                <a:gd name="connsiteY71" fmla="*/ 47860 h 6695482"/>
                <a:gd name="connsiteX72" fmla="*/ 9368532 w 10413258"/>
                <a:gd name="connsiteY72" fmla="*/ 62341 h 6695482"/>
                <a:gd name="connsiteX73" fmla="*/ 9436868 w 10413258"/>
                <a:gd name="connsiteY73" fmla="*/ 85526 h 6695482"/>
                <a:gd name="connsiteX74" fmla="*/ 9471769 w 10413258"/>
                <a:gd name="connsiteY74" fmla="*/ 127667 h 6695482"/>
                <a:gd name="connsiteX75" fmla="*/ 9531725 w 10413258"/>
                <a:gd name="connsiteY75" fmla="*/ 234076 h 6695482"/>
                <a:gd name="connsiteX76" fmla="*/ 9566625 w 10413258"/>
                <a:gd name="connsiteY76" fmla="*/ 345935 h 6695482"/>
                <a:gd name="connsiteX77" fmla="*/ 9600712 w 10413258"/>
                <a:gd name="connsiteY77" fmla="*/ 526130 h 6695482"/>
                <a:gd name="connsiteX78" fmla="*/ 9596726 w 10413258"/>
                <a:gd name="connsiteY78" fmla="*/ 580311 h 6695482"/>
                <a:gd name="connsiteX79" fmla="*/ 9609253 w 10413258"/>
                <a:gd name="connsiteY79" fmla="*/ 635468 h 6695482"/>
                <a:gd name="connsiteX80" fmla="*/ 9466643 w 10413258"/>
                <a:gd name="connsiteY80" fmla="*/ 1084370 h 6695482"/>
                <a:gd name="connsiteX81" fmla="*/ 9451755 w 10413258"/>
                <a:gd name="connsiteY81" fmla="*/ 1097956 h 6695482"/>
                <a:gd name="connsiteX82" fmla="*/ 9267005 w 10413258"/>
                <a:gd name="connsiteY82" fmla="*/ 1197938 h 6695482"/>
                <a:gd name="connsiteX83" fmla="*/ 9179307 w 10413258"/>
                <a:gd name="connsiteY83" fmla="*/ 1254559 h 6695482"/>
                <a:gd name="connsiteX84" fmla="*/ 9166698 w 10413258"/>
                <a:gd name="connsiteY84" fmla="*/ 1263915 h 6695482"/>
                <a:gd name="connsiteX85" fmla="*/ 9118781 w 10413258"/>
                <a:gd name="connsiteY85" fmla="*/ 1289703 h 6695482"/>
                <a:gd name="connsiteX86" fmla="*/ 9031327 w 10413258"/>
                <a:gd name="connsiteY86" fmla="*/ 1390661 h 6695482"/>
                <a:gd name="connsiteX87" fmla="*/ 8760261 w 10413258"/>
                <a:gd name="connsiteY87" fmla="*/ 1611126 h 6695482"/>
                <a:gd name="connsiteX88" fmla="*/ 8536949 w 10413258"/>
                <a:gd name="connsiteY88" fmla="*/ 1683286 h 6695482"/>
                <a:gd name="connsiteX89" fmla="*/ 8486022 w 10413258"/>
                <a:gd name="connsiteY89" fmla="*/ 1707447 h 6695482"/>
                <a:gd name="connsiteX90" fmla="*/ 8490903 w 10413258"/>
                <a:gd name="connsiteY90" fmla="*/ 1718105 h 6695482"/>
                <a:gd name="connsiteX91" fmla="*/ 8525967 w 10413258"/>
                <a:gd name="connsiteY91" fmla="*/ 1710539 h 6695482"/>
                <a:gd name="connsiteX92" fmla="*/ 9068912 w 10413258"/>
                <a:gd name="connsiteY92" fmla="*/ 1588348 h 6695482"/>
                <a:gd name="connsiteX93" fmla="*/ 9640249 w 10413258"/>
                <a:gd name="connsiteY93" fmla="*/ 1519686 h 6695482"/>
                <a:gd name="connsiteX94" fmla="*/ 10161230 w 10413258"/>
                <a:gd name="connsiteY94" fmla="*/ 1617797 h 6695482"/>
                <a:gd name="connsiteX95" fmla="*/ 10392676 w 10413258"/>
                <a:gd name="connsiteY95" fmla="*/ 1848350 h 6695482"/>
                <a:gd name="connsiteX96" fmla="*/ 10413259 w 10413258"/>
                <a:gd name="connsiteY96" fmla="*/ 1909038 h 6695482"/>
                <a:gd name="connsiteX97" fmla="*/ 10413259 w 10413258"/>
                <a:gd name="connsiteY97" fmla="*/ 2006580 h 6695482"/>
                <a:gd name="connsiteX98" fmla="*/ 10302457 w 10413258"/>
                <a:gd name="connsiteY98" fmla="*/ 2164078 h 6695482"/>
                <a:gd name="connsiteX99" fmla="*/ 9921972 w 10413258"/>
                <a:gd name="connsiteY99" fmla="*/ 2179942 h 6695482"/>
                <a:gd name="connsiteX100" fmla="*/ 9808079 w 10413258"/>
                <a:gd name="connsiteY100" fmla="*/ 2170423 h 6695482"/>
                <a:gd name="connsiteX101" fmla="*/ 9325253 w 10413258"/>
                <a:gd name="connsiteY101" fmla="*/ 2555871 h 6695482"/>
                <a:gd name="connsiteX102" fmla="*/ 8827702 w 10413258"/>
                <a:gd name="connsiteY102" fmla="*/ 3546254 h 6695482"/>
                <a:gd name="connsiteX103" fmla="*/ 8276785 w 10413258"/>
                <a:gd name="connsiteY103" fmla="*/ 4595780 h 6695482"/>
                <a:gd name="connsiteX104" fmla="*/ 7629058 w 10413258"/>
                <a:gd name="connsiteY104" fmla="*/ 5274259 h 6695482"/>
                <a:gd name="connsiteX105" fmla="*/ 7285263 w 10413258"/>
                <a:gd name="connsiteY105" fmla="*/ 5498466 h 6695482"/>
                <a:gd name="connsiteX106" fmla="*/ 7235068 w 10413258"/>
                <a:gd name="connsiteY106" fmla="*/ 5540362 h 6695482"/>
                <a:gd name="connsiteX107" fmla="*/ 7241902 w 10413258"/>
                <a:gd name="connsiteY107" fmla="*/ 5553215 h 6695482"/>
                <a:gd name="connsiteX108" fmla="*/ 7307472 w 10413258"/>
                <a:gd name="connsiteY108" fmla="*/ 5584617 h 6695482"/>
                <a:gd name="connsiteX109" fmla="*/ 7342860 w 10413258"/>
                <a:gd name="connsiteY109" fmla="*/ 5682078 h 6695482"/>
                <a:gd name="connsiteX110" fmla="*/ 7279731 w 10413258"/>
                <a:gd name="connsiteY110" fmla="*/ 5730563 h 6695482"/>
                <a:gd name="connsiteX111" fmla="*/ 7133378 w 10413258"/>
                <a:gd name="connsiteY111" fmla="*/ 5734550 h 6695482"/>
                <a:gd name="connsiteX112" fmla="*/ 6995323 w 10413258"/>
                <a:gd name="connsiteY112" fmla="*/ 5831196 h 6695482"/>
                <a:gd name="connsiteX113" fmla="*/ 6917306 w 10413258"/>
                <a:gd name="connsiteY113" fmla="*/ 6137000 h 6695482"/>
                <a:gd name="connsiteX114" fmla="*/ 6903232 w 10413258"/>
                <a:gd name="connsiteY114" fmla="*/ 6334442 h 6695482"/>
                <a:gd name="connsiteX115" fmla="*/ 6994591 w 10413258"/>
                <a:gd name="connsiteY115" fmla="*/ 6346319 h 6695482"/>
                <a:gd name="connsiteX116" fmla="*/ 7204887 w 10413258"/>
                <a:gd name="connsiteY116" fmla="*/ 6433773 h 6695482"/>
                <a:gd name="connsiteX117" fmla="*/ 7196914 w 10413258"/>
                <a:gd name="connsiteY117" fmla="*/ 6623731 h 6695482"/>
                <a:gd name="connsiteX118" fmla="*/ 7103928 w 10413258"/>
                <a:gd name="connsiteY118" fmla="*/ 6671485 h 6695482"/>
                <a:gd name="connsiteX119" fmla="*/ 6549512 w 10413258"/>
                <a:gd name="connsiteY119" fmla="*/ 6473961 h 6695482"/>
                <a:gd name="connsiteX120" fmla="*/ 6557891 w 10413258"/>
                <a:gd name="connsiteY120" fmla="*/ 6333791 h 6695482"/>
                <a:gd name="connsiteX121" fmla="*/ 6586446 w 10413258"/>
                <a:gd name="connsiteY121" fmla="*/ 6221362 h 6695482"/>
                <a:gd name="connsiteX122" fmla="*/ 6532428 w 10413258"/>
                <a:gd name="connsiteY122" fmla="*/ 5950703 h 6695482"/>
                <a:gd name="connsiteX123" fmla="*/ 6491915 w 10413258"/>
                <a:gd name="connsiteY123" fmla="*/ 5764488 h 6695482"/>
                <a:gd name="connsiteX124" fmla="*/ 6451645 w 10413258"/>
                <a:gd name="connsiteY124" fmla="*/ 5772297 h 6695482"/>
                <a:gd name="connsiteX125" fmla="*/ 5353552 w 10413258"/>
                <a:gd name="connsiteY125" fmla="*/ 5976980 h 6695482"/>
                <a:gd name="connsiteX126" fmla="*/ 4184926 w 10413258"/>
                <a:gd name="connsiteY126" fmla="*/ 5994552 h 6695482"/>
                <a:gd name="connsiteX127" fmla="*/ 2974566 w 10413258"/>
                <a:gd name="connsiteY127" fmla="*/ 5773924 h 6695482"/>
                <a:gd name="connsiteX128" fmla="*/ 2897200 w 10413258"/>
                <a:gd name="connsiteY128" fmla="*/ 5816797 h 6695482"/>
                <a:gd name="connsiteX129" fmla="*/ 2840253 w 10413258"/>
                <a:gd name="connsiteY129" fmla="*/ 6057681 h 6695482"/>
                <a:gd name="connsiteX130" fmla="*/ 2862951 w 10413258"/>
                <a:gd name="connsiteY130" fmla="*/ 6385531 h 6695482"/>
                <a:gd name="connsiteX131" fmla="*/ 2818614 w 10413258"/>
                <a:gd name="connsiteY131" fmla="*/ 6529037 h 6695482"/>
                <a:gd name="connsiteX132" fmla="*/ 2505733 w 10413258"/>
                <a:gd name="connsiteY132" fmla="*/ 6695483 h 6695482"/>
                <a:gd name="connsiteX133" fmla="*/ 2383704 w 10413258"/>
                <a:gd name="connsiteY133" fmla="*/ 6695483 h 6695482"/>
                <a:gd name="connsiteX134" fmla="*/ 2224254 w 10413258"/>
                <a:gd name="connsiteY134" fmla="*/ 6639025 h 6695482"/>
                <a:gd name="connsiteX135" fmla="*/ 2200092 w 10413258"/>
                <a:gd name="connsiteY135" fmla="*/ 6428810 h 6695482"/>
                <a:gd name="connsiteX136" fmla="*/ 2410795 w 10413258"/>
                <a:gd name="connsiteY136" fmla="*/ 6346401 h 6695482"/>
                <a:gd name="connsiteX137" fmla="*/ 2496784 w 10413258"/>
                <a:gd name="connsiteY137" fmla="*/ 6255042 h 6695482"/>
                <a:gd name="connsiteX138" fmla="*/ 2356614 w 10413258"/>
                <a:gd name="connsiteY138" fmla="*/ 5755132 h 6695482"/>
                <a:gd name="connsiteX139" fmla="*/ 2315450 w 10413258"/>
                <a:gd name="connsiteY139" fmla="*/ 5733411 h 6695482"/>
                <a:gd name="connsiteX140" fmla="*/ 2112150 w 10413258"/>
                <a:gd name="connsiteY140" fmla="*/ 5730238 h 6695482"/>
                <a:gd name="connsiteX141" fmla="*/ 2053088 w 10413258"/>
                <a:gd name="connsiteY141" fmla="*/ 5687528 h 6695482"/>
                <a:gd name="connsiteX142" fmla="*/ 2079609 w 10413258"/>
                <a:gd name="connsiteY142" fmla="*/ 5585675 h 6695482"/>
                <a:gd name="connsiteX143" fmla="*/ 2094659 w 10413258"/>
                <a:gd name="connsiteY143" fmla="*/ 5511482 h 6695482"/>
                <a:gd name="connsiteX144" fmla="*/ 1871673 w 10413258"/>
                <a:gd name="connsiteY144" fmla="*/ 5253188 h 6695482"/>
                <a:gd name="connsiteX145" fmla="*/ 1509655 w 10413258"/>
                <a:gd name="connsiteY145" fmla="*/ 4794687 h 6695482"/>
                <a:gd name="connsiteX146" fmla="*/ 1293258 w 10413258"/>
                <a:gd name="connsiteY146" fmla="*/ 4253368 h 6695482"/>
                <a:gd name="connsiteX147" fmla="*/ 1041635 w 10413258"/>
                <a:gd name="connsiteY147" fmla="*/ 3662018 h 6695482"/>
                <a:gd name="connsiteX148" fmla="*/ 592164 w 10413258"/>
                <a:gd name="connsiteY148" fmla="*/ 3029666 h 6695482"/>
                <a:gd name="connsiteX149" fmla="*/ 264151 w 10413258"/>
                <a:gd name="connsiteY149" fmla="*/ 2825228 h 6695482"/>
                <a:gd name="connsiteX150" fmla="*/ 0 w 10413258"/>
                <a:gd name="connsiteY150" fmla="*/ 2624451 h 6695482"/>
                <a:gd name="connsiteX151" fmla="*/ 6931054 w 10413258"/>
                <a:gd name="connsiteY151" fmla="*/ 1924089 h 6695482"/>
                <a:gd name="connsiteX152" fmla="*/ 6986700 w 10413258"/>
                <a:gd name="connsiteY152" fmla="*/ 2026430 h 6695482"/>
                <a:gd name="connsiteX153" fmla="*/ 7098234 w 10413258"/>
                <a:gd name="connsiteY153" fmla="*/ 2069465 h 6695482"/>
                <a:gd name="connsiteX154" fmla="*/ 7121744 w 10413258"/>
                <a:gd name="connsiteY154" fmla="*/ 2063527 h 6695482"/>
                <a:gd name="connsiteX155" fmla="*/ 7498650 w 10413258"/>
                <a:gd name="connsiteY155" fmla="*/ 1954352 h 6695482"/>
                <a:gd name="connsiteX156" fmla="*/ 7683320 w 10413258"/>
                <a:gd name="connsiteY156" fmla="*/ 1898463 h 6695482"/>
                <a:gd name="connsiteX157" fmla="*/ 7724484 w 10413258"/>
                <a:gd name="connsiteY157" fmla="*/ 1865271 h 6695482"/>
                <a:gd name="connsiteX158" fmla="*/ 7728307 w 10413258"/>
                <a:gd name="connsiteY158" fmla="*/ 1684018 h 6695482"/>
                <a:gd name="connsiteX159" fmla="*/ 7698532 w 10413258"/>
                <a:gd name="connsiteY159" fmla="*/ 1656521 h 6695482"/>
                <a:gd name="connsiteX160" fmla="*/ 7566986 w 10413258"/>
                <a:gd name="connsiteY160" fmla="*/ 1631627 h 6695482"/>
                <a:gd name="connsiteX161" fmla="*/ 7523788 w 10413258"/>
                <a:gd name="connsiteY161" fmla="*/ 1674825 h 6695482"/>
                <a:gd name="connsiteX162" fmla="*/ 7549983 w 10413258"/>
                <a:gd name="connsiteY162" fmla="*/ 1776760 h 6695482"/>
                <a:gd name="connsiteX163" fmla="*/ 7547705 w 10413258"/>
                <a:gd name="connsiteY163" fmla="*/ 1809138 h 6695482"/>
                <a:gd name="connsiteX164" fmla="*/ 7509958 w 10413258"/>
                <a:gd name="connsiteY164" fmla="*/ 1812229 h 6695482"/>
                <a:gd name="connsiteX165" fmla="*/ 7463993 w 10413258"/>
                <a:gd name="connsiteY165" fmla="*/ 1791484 h 6695482"/>
                <a:gd name="connsiteX166" fmla="*/ 7442516 w 10413258"/>
                <a:gd name="connsiteY166" fmla="*/ 1897486 h 6695482"/>
                <a:gd name="connsiteX167" fmla="*/ 7394844 w 10413258"/>
                <a:gd name="connsiteY167" fmla="*/ 1918231 h 6695482"/>
                <a:gd name="connsiteX168" fmla="*/ 7350833 w 10413258"/>
                <a:gd name="connsiteY168" fmla="*/ 1903832 h 6695482"/>
                <a:gd name="connsiteX169" fmla="*/ 7286727 w 10413258"/>
                <a:gd name="connsiteY169" fmla="*/ 1850627 h 6695482"/>
                <a:gd name="connsiteX170" fmla="*/ 7241007 w 10413258"/>
                <a:gd name="connsiteY170" fmla="*/ 1812880 h 6695482"/>
                <a:gd name="connsiteX171" fmla="*/ 6931054 w 10413258"/>
                <a:gd name="connsiteY171" fmla="*/ 1924089 h 6695482"/>
                <a:gd name="connsiteX172" fmla="*/ 6764852 w 10413258"/>
                <a:gd name="connsiteY172" fmla="*/ 2081180 h 6695482"/>
                <a:gd name="connsiteX173" fmla="*/ 6751591 w 10413258"/>
                <a:gd name="connsiteY173" fmla="*/ 2078902 h 6695482"/>
                <a:gd name="connsiteX174" fmla="*/ 6690658 w 10413258"/>
                <a:gd name="connsiteY174" fmla="*/ 2200768 h 6695482"/>
                <a:gd name="connsiteX175" fmla="*/ 6789583 w 10413258"/>
                <a:gd name="connsiteY175" fmla="*/ 2173352 h 6695482"/>
                <a:gd name="connsiteX176" fmla="*/ 6764852 w 10413258"/>
                <a:gd name="connsiteY176" fmla="*/ 2081180 h 6695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10413258" h="6695482">
                  <a:moveTo>
                    <a:pt x="0" y="2624451"/>
                  </a:moveTo>
                  <a:cubicBezTo>
                    <a:pt x="0" y="2594676"/>
                    <a:pt x="0" y="2564819"/>
                    <a:pt x="0" y="2535045"/>
                  </a:cubicBezTo>
                  <a:cubicBezTo>
                    <a:pt x="19769" y="2489813"/>
                    <a:pt x="31483" y="2438317"/>
                    <a:pt x="60933" y="2400569"/>
                  </a:cubicBezTo>
                  <a:cubicBezTo>
                    <a:pt x="126015" y="2317264"/>
                    <a:pt x="220302" y="2302458"/>
                    <a:pt x="318901" y="2320356"/>
                  </a:cubicBezTo>
                  <a:cubicBezTo>
                    <a:pt x="500154" y="2353141"/>
                    <a:pt x="681082" y="2387960"/>
                    <a:pt x="861602" y="2424568"/>
                  </a:cubicBezTo>
                  <a:cubicBezTo>
                    <a:pt x="1567171" y="2567667"/>
                    <a:pt x="2280224" y="2662198"/>
                    <a:pt x="2993847" y="2752987"/>
                  </a:cubicBezTo>
                  <a:cubicBezTo>
                    <a:pt x="3017357" y="2755997"/>
                    <a:pt x="3030699" y="2749326"/>
                    <a:pt x="3043065" y="2728988"/>
                  </a:cubicBezTo>
                  <a:cubicBezTo>
                    <a:pt x="3061288" y="2698969"/>
                    <a:pt x="3084636" y="2672205"/>
                    <a:pt x="3104079" y="2642836"/>
                  </a:cubicBezTo>
                  <a:cubicBezTo>
                    <a:pt x="3178191" y="2530814"/>
                    <a:pt x="3361559" y="2451658"/>
                    <a:pt x="3515315" y="2525526"/>
                  </a:cubicBezTo>
                  <a:cubicBezTo>
                    <a:pt x="3544602" y="2539600"/>
                    <a:pt x="3575678" y="2550095"/>
                    <a:pt x="3603989" y="2565796"/>
                  </a:cubicBezTo>
                  <a:cubicBezTo>
                    <a:pt x="3729434" y="2635515"/>
                    <a:pt x="3853984" y="2706861"/>
                    <a:pt x="3979430" y="2776661"/>
                  </a:cubicBezTo>
                  <a:cubicBezTo>
                    <a:pt x="3994073" y="2784796"/>
                    <a:pt x="4012133" y="2792199"/>
                    <a:pt x="4028323" y="2791467"/>
                  </a:cubicBezTo>
                  <a:cubicBezTo>
                    <a:pt x="4123098" y="2787155"/>
                    <a:pt x="4219012" y="2788294"/>
                    <a:pt x="4312079" y="2772675"/>
                  </a:cubicBezTo>
                  <a:cubicBezTo>
                    <a:pt x="4507000" y="2739890"/>
                    <a:pt x="4701757" y="2704095"/>
                    <a:pt x="4893911" y="2658375"/>
                  </a:cubicBezTo>
                  <a:cubicBezTo>
                    <a:pt x="5327275" y="2555220"/>
                    <a:pt x="5758768" y="2444255"/>
                    <a:pt x="6191644" y="2339311"/>
                  </a:cubicBezTo>
                  <a:cubicBezTo>
                    <a:pt x="6250298" y="2325074"/>
                    <a:pt x="6287883" y="2301645"/>
                    <a:pt x="6311719" y="2243478"/>
                  </a:cubicBezTo>
                  <a:cubicBezTo>
                    <a:pt x="6338891" y="2177176"/>
                    <a:pt x="6383635" y="2121693"/>
                    <a:pt x="6464581" y="2113070"/>
                  </a:cubicBezTo>
                  <a:cubicBezTo>
                    <a:pt x="6471495" y="2112338"/>
                    <a:pt x="6480037" y="2106806"/>
                    <a:pt x="6483861" y="2100949"/>
                  </a:cubicBezTo>
                  <a:cubicBezTo>
                    <a:pt x="6515344" y="2052462"/>
                    <a:pt x="6546583" y="2003733"/>
                    <a:pt x="6576521" y="1954270"/>
                  </a:cubicBezTo>
                  <a:cubicBezTo>
                    <a:pt x="6591165" y="1930027"/>
                    <a:pt x="6601252" y="1903018"/>
                    <a:pt x="6616302" y="1879101"/>
                  </a:cubicBezTo>
                  <a:cubicBezTo>
                    <a:pt x="6645752" y="1832405"/>
                    <a:pt x="6643799" y="1821178"/>
                    <a:pt x="6593605" y="1798887"/>
                  </a:cubicBezTo>
                  <a:cubicBezTo>
                    <a:pt x="6577823" y="1791891"/>
                    <a:pt x="6560007" y="1786359"/>
                    <a:pt x="6542923" y="1785546"/>
                  </a:cubicBezTo>
                  <a:cubicBezTo>
                    <a:pt x="6445544" y="1780827"/>
                    <a:pt x="6348003" y="1774888"/>
                    <a:pt x="6250543" y="1774726"/>
                  </a:cubicBezTo>
                  <a:cubicBezTo>
                    <a:pt x="6146818" y="1774563"/>
                    <a:pt x="6046023" y="1764069"/>
                    <a:pt x="5947099" y="1729819"/>
                  </a:cubicBezTo>
                  <a:cubicBezTo>
                    <a:pt x="5833368" y="1690445"/>
                    <a:pt x="5715895" y="1671896"/>
                    <a:pt x="5595006" y="1692316"/>
                  </a:cubicBezTo>
                  <a:cubicBezTo>
                    <a:pt x="5585162" y="1693943"/>
                    <a:pt x="5574749" y="1691665"/>
                    <a:pt x="5564498" y="1691177"/>
                  </a:cubicBezTo>
                  <a:cubicBezTo>
                    <a:pt x="5628929" y="1615601"/>
                    <a:pt x="5723461" y="1638379"/>
                    <a:pt x="5804406" y="1609418"/>
                  </a:cubicBezTo>
                  <a:cubicBezTo>
                    <a:pt x="5743067" y="1573460"/>
                    <a:pt x="5681239" y="1540838"/>
                    <a:pt x="5617947" y="1511388"/>
                  </a:cubicBezTo>
                  <a:cubicBezTo>
                    <a:pt x="5554411" y="1481857"/>
                    <a:pt x="5489410" y="1455581"/>
                    <a:pt x="5425060" y="1427840"/>
                  </a:cubicBezTo>
                  <a:cubicBezTo>
                    <a:pt x="5425711" y="1423772"/>
                    <a:pt x="5426362" y="1419704"/>
                    <a:pt x="5427013" y="1415555"/>
                  </a:cubicBezTo>
                  <a:cubicBezTo>
                    <a:pt x="5511701" y="1369754"/>
                    <a:pt x="5583697" y="1446225"/>
                    <a:pt x="5670338" y="1453221"/>
                  </a:cubicBezTo>
                  <a:cubicBezTo>
                    <a:pt x="5598097" y="1393671"/>
                    <a:pt x="5531388" y="1338759"/>
                    <a:pt x="5464679" y="1283765"/>
                  </a:cubicBezTo>
                  <a:cubicBezTo>
                    <a:pt x="5467120" y="1280348"/>
                    <a:pt x="5469642" y="1276931"/>
                    <a:pt x="5472082" y="1273514"/>
                  </a:cubicBezTo>
                  <a:cubicBezTo>
                    <a:pt x="5583128" y="1266436"/>
                    <a:pt x="5652765" y="1351043"/>
                    <a:pt x="5739324" y="1398553"/>
                  </a:cubicBezTo>
                  <a:cubicBezTo>
                    <a:pt x="5695232" y="1353077"/>
                    <a:pt x="5651057" y="1307519"/>
                    <a:pt x="5606964" y="1262043"/>
                  </a:cubicBezTo>
                  <a:cubicBezTo>
                    <a:pt x="5610869" y="1255698"/>
                    <a:pt x="5614856" y="1249353"/>
                    <a:pt x="5618760" y="1243007"/>
                  </a:cubicBezTo>
                  <a:cubicBezTo>
                    <a:pt x="5643898" y="1251224"/>
                    <a:pt x="5673023" y="1253990"/>
                    <a:pt x="5693361" y="1268714"/>
                  </a:cubicBezTo>
                  <a:cubicBezTo>
                    <a:pt x="5745833" y="1306950"/>
                    <a:pt x="5792854" y="1352507"/>
                    <a:pt x="5844839" y="1391394"/>
                  </a:cubicBezTo>
                  <a:cubicBezTo>
                    <a:pt x="5913012" y="1442402"/>
                    <a:pt x="5981022" y="1494467"/>
                    <a:pt x="6054158" y="1537502"/>
                  </a:cubicBezTo>
                  <a:cubicBezTo>
                    <a:pt x="6129084" y="1581514"/>
                    <a:pt x="6209622" y="1575169"/>
                    <a:pt x="6288371" y="1538153"/>
                  </a:cubicBezTo>
                  <a:cubicBezTo>
                    <a:pt x="6314160" y="1526032"/>
                    <a:pt x="6321400" y="1508134"/>
                    <a:pt x="6309035" y="1486657"/>
                  </a:cubicBezTo>
                  <a:cubicBezTo>
                    <a:pt x="6291707" y="1456638"/>
                    <a:pt x="6271287" y="1427677"/>
                    <a:pt x="6248183" y="1401807"/>
                  </a:cubicBezTo>
                  <a:cubicBezTo>
                    <a:pt x="6221255" y="1371625"/>
                    <a:pt x="6188552" y="1346569"/>
                    <a:pt x="6160974" y="1316875"/>
                  </a:cubicBezTo>
                  <a:cubicBezTo>
                    <a:pt x="6130873" y="1284497"/>
                    <a:pt x="6127945" y="1243495"/>
                    <a:pt x="6152025" y="1200622"/>
                  </a:cubicBezTo>
                  <a:cubicBezTo>
                    <a:pt x="6181312" y="1225435"/>
                    <a:pt x="6210355" y="1249027"/>
                    <a:pt x="6238258" y="1273758"/>
                  </a:cubicBezTo>
                  <a:cubicBezTo>
                    <a:pt x="6325061" y="1350717"/>
                    <a:pt x="6417803" y="1419216"/>
                    <a:pt x="6529906" y="1453954"/>
                  </a:cubicBezTo>
                  <a:cubicBezTo>
                    <a:pt x="6615245" y="1480393"/>
                    <a:pt x="6681872" y="1529286"/>
                    <a:pt x="6735239" y="1599005"/>
                  </a:cubicBezTo>
                  <a:cubicBezTo>
                    <a:pt x="6752893" y="1622109"/>
                    <a:pt x="6770709" y="1645132"/>
                    <a:pt x="6789583" y="1669619"/>
                  </a:cubicBezTo>
                  <a:cubicBezTo>
                    <a:pt x="6803494" y="1656765"/>
                    <a:pt x="6814151" y="1646596"/>
                    <a:pt x="6825215" y="1636671"/>
                  </a:cubicBezTo>
                  <a:cubicBezTo>
                    <a:pt x="6892738" y="1575982"/>
                    <a:pt x="6960992" y="1516269"/>
                    <a:pt x="7027539" y="1454523"/>
                  </a:cubicBezTo>
                  <a:cubicBezTo>
                    <a:pt x="7068296" y="1416694"/>
                    <a:pt x="7112226" y="1405305"/>
                    <a:pt x="7165349" y="1423609"/>
                  </a:cubicBezTo>
                  <a:cubicBezTo>
                    <a:pt x="7228886" y="1445574"/>
                    <a:pt x="7293560" y="1464041"/>
                    <a:pt x="7357015" y="1486169"/>
                  </a:cubicBezTo>
                  <a:cubicBezTo>
                    <a:pt x="7420307" y="1508297"/>
                    <a:pt x="7441296" y="1497640"/>
                    <a:pt x="7436578" y="1431419"/>
                  </a:cubicBezTo>
                  <a:cubicBezTo>
                    <a:pt x="7433649" y="1390011"/>
                    <a:pt x="7415670" y="1350311"/>
                    <a:pt x="7444469" y="1310774"/>
                  </a:cubicBezTo>
                  <a:cubicBezTo>
                    <a:pt x="7448862" y="1304753"/>
                    <a:pt x="7444144" y="1288808"/>
                    <a:pt x="7439263" y="1279941"/>
                  </a:cubicBezTo>
                  <a:cubicBezTo>
                    <a:pt x="7423887" y="1252118"/>
                    <a:pt x="7430558" y="1231048"/>
                    <a:pt x="7455452" y="1213964"/>
                  </a:cubicBezTo>
                  <a:cubicBezTo>
                    <a:pt x="7488806" y="1191186"/>
                    <a:pt x="7485714" y="1171986"/>
                    <a:pt x="7456672" y="1144652"/>
                  </a:cubicBezTo>
                  <a:cubicBezTo>
                    <a:pt x="7428199" y="1117806"/>
                    <a:pt x="7418518" y="1082255"/>
                    <a:pt x="7457241" y="1047273"/>
                  </a:cubicBezTo>
                  <a:cubicBezTo>
                    <a:pt x="7506460" y="1002855"/>
                    <a:pt x="7552993" y="955183"/>
                    <a:pt x="7597249" y="905883"/>
                  </a:cubicBezTo>
                  <a:cubicBezTo>
                    <a:pt x="7612218" y="889206"/>
                    <a:pt x="7627674" y="860732"/>
                    <a:pt x="7623688" y="841696"/>
                  </a:cubicBezTo>
                  <a:cubicBezTo>
                    <a:pt x="7611567" y="783773"/>
                    <a:pt x="7627919" y="730976"/>
                    <a:pt x="7655904" y="687127"/>
                  </a:cubicBezTo>
                  <a:cubicBezTo>
                    <a:pt x="7726111" y="577138"/>
                    <a:pt x="7801768" y="470323"/>
                    <a:pt x="7880761" y="366354"/>
                  </a:cubicBezTo>
                  <a:cubicBezTo>
                    <a:pt x="7922495" y="311523"/>
                    <a:pt x="7985543" y="281423"/>
                    <a:pt x="8052496" y="264176"/>
                  </a:cubicBezTo>
                  <a:cubicBezTo>
                    <a:pt x="8066895" y="260434"/>
                    <a:pt x="8085362" y="261003"/>
                    <a:pt x="8098704" y="266861"/>
                  </a:cubicBezTo>
                  <a:cubicBezTo>
                    <a:pt x="8123598" y="277843"/>
                    <a:pt x="8142716" y="273125"/>
                    <a:pt x="8162078" y="256854"/>
                  </a:cubicBezTo>
                  <a:cubicBezTo>
                    <a:pt x="8201371" y="223662"/>
                    <a:pt x="8240013" y="189657"/>
                    <a:pt x="8280689" y="158255"/>
                  </a:cubicBezTo>
                  <a:cubicBezTo>
                    <a:pt x="8361066" y="96183"/>
                    <a:pt x="8483907" y="93417"/>
                    <a:pt x="8565667" y="151666"/>
                  </a:cubicBezTo>
                  <a:cubicBezTo>
                    <a:pt x="8599834" y="175990"/>
                    <a:pt x="8630830" y="204707"/>
                    <a:pt x="8664916" y="229032"/>
                  </a:cubicBezTo>
                  <a:cubicBezTo>
                    <a:pt x="8712670" y="263200"/>
                    <a:pt x="8728859" y="263688"/>
                    <a:pt x="8762133" y="216829"/>
                  </a:cubicBezTo>
                  <a:cubicBezTo>
                    <a:pt x="8825018" y="128318"/>
                    <a:pt x="8912390" y="94882"/>
                    <a:pt x="9015789" y="88048"/>
                  </a:cubicBezTo>
                  <a:cubicBezTo>
                    <a:pt x="9031001" y="87072"/>
                    <a:pt x="9048980" y="76578"/>
                    <a:pt x="9059556" y="64863"/>
                  </a:cubicBezTo>
                  <a:cubicBezTo>
                    <a:pt x="9133099" y="-16164"/>
                    <a:pt x="9169789" y="-20639"/>
                    <a:pt x="9254883" y="47860"/>
                  </a:cubicBezTo>
                  <a:cubicBezTo>
                    <a:pt x="9290760" y="76740"/>
                    <a:pt x="9325822" y="90570"/>
                    <a:pt x="9368532" y="62341"/>
                  </a:cubicBezTo>
                  <a:cubicBezTo>
                    <a:pt x="9400015" y="41596"/>
                    <a:pt x="9420598" y="55182"/>
                    <a:pt x="9436868" y="85526"/>
                  </a:cubicBezTo>
                  <a:cubicBezTo>
                    <a:pt x="9445492" y="101471"/>
                    <a:pt x="9456718" y="120670"/>
                    <a:pt x="9471769" y="127667"/>
                  </a:cubicBezTo>
                  <a:cubicBezTo>
                    <a:pt x="9530016" y="154920"/>
                    <a:pt x="9546775" y="175909"/>
                    <a:pt x="9531725" y="234076"/>
                  </a:cubicBezTo>
                  <a:cubicBezTo>
                    <a:pt x="9519522" y="281341"/>
                    <a:pt x="9533352" y="313394"/>
                    <a:pt x="9566625" y="345935"/>
                  </a:cubicBezTo>
                  <a:cubicBezTo>
                    <a:pt x="9631300" y="408983"/>
                    <a:pt x="9635531" y="422406"/>
                    <a:pt x="9600712" y="526130"/>
                  </a:cubicBezTo>
                  <a:cubicBezTo>
                    <a:pt x="9595098" y="542808"/>
                    <a:pt x="9595180" y="562414"/>
                    <a:pt x="9596726" y="580311"/>
                  </a:cubicBezTo>
                  <a:cubicBezTo>
                    <a:pt x="9598352" y="598941"/>
                    <a:pt x="9606081" y="616920"/>
                    <a:pt x="9609253" y="635468"/>
                  </a:cubicBezTo>
                  <a:cubicBezTo>
                    <a:pt x="9639273" y="809562"/>
                    <a:pt x="9548728" y="945664"/>
                    <a:pt x="9466643" y="1084370"/>
                  </a:cubicBezTo>
                  <a:cubicBezTo>
                    <a:pt x="9463389" y="1089902"/>
                    <a:pt x="9457532" y="1094783"/>
                    <a:pt x="9451755" y="1097956"/>
                  </a:cubicBezTo>
                  <a:cubicBezTo>
                    <a:pt x="9390416" y="1131798"/>
                    <a:pt x="9329808" y="1167024"/>
                    <a:pt x="9267005" y="1197938"/>
                  </a:cubicBezTo>
                  <a:cubicBezTo>
                    <a:pt x="9235196" y="1213557"/>
                    <a:pt x="9194276" y="1212825"/>
                    <a:pt x="9179307" y="1254559"/>
                  </a:cubicBezTo>
                  <a:cubicBezTo>
                    <a:pt x="9177843" y="1258627"/>
                    <a:pt x="9171334" y="1261393"/>
                    <a:pt x="9166698" y="1263915"/>
                  </a:cubicBezTo>
                  <a:cubicBezTo>
                    <a:pt x="9150590" y="1272538"/>
                    <a:pt x="9130821" y="1277338"/>
                    <a:pt x="9118781" y="1289703"/>
                  </a:cubicBezTo>
                  <a:cubicBezTo>
                    <a:pt x="9087785" y="1321593"/>
                    <a:pt x="9060125" y="1356656"/>
                    <a:pt x="9031327" y="1390661"/>
                  </a:cubicBezTo>
                  <a:cubicBezTo>
                    <a:pt x="8954774" y="1481207"/>
                    <a:pt x="8874561" y="1568172"/>
                    <a:pt x="8760261" y="1611126"/>
                  </a:cubicBezTo>
                  <a:cubicBezTo>
                    <a:pt x="8687125" y="1638623"/>
                    <a:pt x="8611224" y="1658799"/>
                    <a:pt x="8536949" y="1683286"/>
                  </a:cubicBezTo>
                  <a:cubicBezTo>
                    <a:pt x="8519214" y="1689143"/>
                    <a:pt x="8502943" y="1699231"/>
                    <a:pt x="8486022" y="1707447"/>
                  </a:cubicBezTo>
                  <a:cubicBezTo>
                    <a:pt x="8487649" y="1711027"/>
                    <a:pt x="8489277" y="1714525"/>
                    <a:pt x="8490903" y="1718105"/>
                  </a:cubicBezTo>
                  <a:cubicBezTo>
                    <a:pt x="8502619" y="1715583"/>
                    <a:pt x="8514333" y="1713223"/>
                    <a:pt x="8525967" y="1710539"/>
                  </a:cubicBezTo>
                  <a:cubicBezTo>
                    <a:pt x="8706894" y="1669537"/>
                    <a:pt x="8887252" y="1625607"/>
                    <a:pt x="9068912" y="1588348"/>
                  </a:cubicBezTo>
                  <a:cubicBezTo>
                    <a:pt x="9257161" y="1549705"/>
                    <a:pt x="9445492" y="1507809"/>
                    <a:pt x="9640249" y="1519686"/>
                  </a:cubicBezTo>
                  <a:cubicBezTo>
                    <a:pt x="9818166" y="1530506"/>
                    <a:pt x="9993724" y="1552715"/>
                    <a:pt x="10161230" y="1617797"/>
                  </a:cubicBezTo>
                  <a:cubicBezTo>
                    <a:pt x="10271787" y="1660751"/>
                    <a:pt x="10350698" y="1736409"/>
                    <a:pt x="10392676" y="1848350"/>
                  </a:cubicBezTo>
                  <a:cubicBezTo>
                    <a:pt x="10400161" y="1868362"/>
                    <a:pt x="10406426" y="1888782"/>
                    <a:pt x="10413259" y="1909038"/>
                  </a:cubicBezTo>
                  <a:cubicBezTo>
                    <a:pt x="10413259" y="1941579"/>
                    <a:pt x="10413259" y="1974039"/>
                    <a:pt x="10413259" y="2006580"/>
                  </a:cubicBezTo>
                  <a:cubicBezTo>
                    <a:pt x="10392432" y="2070360"/>
                    <a:pt x="10368189" y="2132920"/>
                    <a:pt x="10302457" y="2164078"/>
                  </a:cubicBezTo>
                  <a:cubicBezTo>
                    <a:pt x="10178313" y="2222814"/>
                    <a:pt x="10051160" y="2237946"/>
                    <a:pt x="9921972" y="2179942"/>
                  </a:cubicBezTo>
                  <a:cubicBezTo>
                    <a:pt x="9884550" y="2163102"/>
                    <a:pt x="9847942" y="2156675"/>
                    <a:pt x="9808079" y="2170423"/>
                  </a:cubicBezTo>
                  <a:cubicBezTo>
                    <a:pt x="9601118" y="2241607"/>
                    <a:pt x="9427268" y="2356232"/>
                    <a:pt x="9325253" y="2555871"/>
                  </a:cubicBezTo>
                  <a:cubicBezTo>
                    <a:pt x="9157098" y="2884778"/>
                    <a:pt x="8993010" y="3215882"/>
                    <a:pt x="8827702" y="3546254"/>
                  </a:cubicBezTo>
                  <a:cubicBezTo>
                    <a:pt x="8650924" y="3899648"/>
                    <a:pt x="8479595" y="4255890"/>
                    <a:pt x="8276785" y="4595780"/>
                  </a:cubicBezTo>
                  <a:cubicBezTo>
                    <a:pt x="8112290" y="4871565"/>
                    <a:pt x="7901018" y="5101303"/>
                    <a:pt x="7629058" y="5274259"/>
                  </a:cubicBezTo>
                  <a:cubicBezTo>
                    <a:pt x="7513619" y="5347719"/>
                    <a:pt x="7399481" y="5423133"/>
                    <a:pt x="7285263" y="5498466"/>
                  </a:cubicBezTo>
                  <a:cubicBezTo>
                    <a:pt x="7266796" y="5510668"/>
                    <a:pt x="7250932" y="5526939"/>
                    <a:pt x="7235068" y="5540362"/>
                  </a:cubicBezTo>
                  <a:cubicBezTo>
                    <a:pt x="7239298" y="5548660"/>
                    <a:pt x="7239949" y="5552239"/>
                    <a:pt x="7241902" y="5553215"/>
                  </a:cubicBezTo>
                  <a:cubicBezTo>
                    <a:pt x="7263704" y="5563873"/>
                    <a:pt x="7286076" y="5573391"/>
                    <a:pt x="7307472" y="5584617"/>
                  </a:cubicBezTo>
                  <a:cubicBezTo>
                    <a:pt x="7344731" y="5604142"/>
                    <a:pt x="7351483" y="5627978"/>
                    <a:pt x="7342860" y="5682078"/>
                  </a:cubicBezTo>
                  <a:cubicBezTo>
                    <a:pt x="7336758" y="5720313"/>
                    <a:pt x="7312841" y="5729750"/>
                    <a:pt x="7279731" y="5730563"/>
                  </a:cubicBezTo>
                  <a:cubicBezTo>
                    <a:pt x="7230919" y="5731702"/>
                    <a:pt x="7182189" y="5734957"/>
                    <a:pt x="7133378" y="5734550"/>
                  </a:cubicBezTo>
                  <a:cubicBezTo>
                    <a:pt x="7063496" y="5733981"/>
                    <a:pt x="7014522" y="5764731"/>
                    <a:pt x="6995323" y="5831196"/>
                  </a:cubicBezTo>
                  <a:cubicBezTo>
                    <a:pt x="6966117" y="5932236"/>
                    <a:pt x="6937725" y="6033926"/>
                    <a:pt x="6917306" y="6137000"/>
                  </a:cubicBezTo>
                  <a:cubicBezTo>
                    <a:pt x="6904696" y="6200861"/>
                    <a:pt x="6907463" y="6267733"/>
                    <a:pt x="6903232" y="6334442"/>
                  </a:cubicBezTo>
                  <a:cubicBezTo>
                    <a:pt x="6938539" y="6338998"/>
                    <a:pt x="6966605" y="6342089"/>
                    <a:pt x="6994591" y="6346319"/>
                  </a:cubicBezTo>
                  <a:cubicBezTo>
                    <a:pt x="7071957" y="6357952"/>
                    <a:pt x="7146638" y="6377070"/>
                    <a:pt x="7204887" y="6433773"/>
                  </a:cubicBezTo>
                  <a:cubicBezTo>
                    <a:pt x="7265982" y="6493241"/>
                    <a:pt x="7263786" y="6571258"/>
                    <a:pt x="7196914" y="6623731"/>
                  </a:cubicBezTo>
                  <a:cubicBezTo>
                    <a:pt x="7169905" y="6644882"/>
                    <a:pt x="7136876" y="6661315"/>
                    <a:pt x="7103928" y="6671485"/>
                  </a:cubicBezTo>
                  <a:cubicBezTo>
                    <a:pt x="6909740" y="6731441"/>
                    <a:pt x="6665277" y="6643255"/>
                    <a:pt x="6549512" y="6473961"/>
                  </a:cubicBezTo>
                  <a:cubicBezTo>
                    <a:pt x="6515181" y="6423767"/>
                    <a:pt x="6514856" y="6381626"/>
                    <a:pt x="6557891" y="6333791"/>
                  </a:cubicBezTo>
                  <a:cubicBezTo>
                    <a:pt x="6588805" y="6299460"/>
                    <a:pt x="6594826" y="6263421"/>
                    <a:pt x="6586446" y="6221362"/>
                  </a:cubicBezTo>
                  <a:cubicBezTo>
                    <a:pt x="6568467" y="6131142"/>
                    <a:pt x="6550977" y="6040760"/>
                    <a:pt x="6532428" y="5950703"/>
                  </a:cubicBezTo>
                  <a:cubicBezTo>
                    <a:pt x="6519737" y="5888794"/>
                    <a:pt x="6505582" y="5827210"/>
                    <a:pt x="6491915" y="5764488"/>
                  </a:cubicBezTo>
                  <a:cubicBezTo>
                    <a:pt x="6475319" y="5767660"/>
                    <a:pt x="6463360" y="5769531"/>
                    <a:pt x="6451645" y="5772297"/>
                  </a:cubicBezTo>
                  <a:cubicBezTo>
                    <a:pt x="6088814" y="5857554"/>
                    <a:pt x="5723949" y="5931748"/>
                    <a:pt x="5353552" y="5976980"/>
                  </a:cubicBezTo>
                  <a:cubicBezTo>
                    <a:pt x="4964444" y="6024489"/>
                    <a:pt x="4575092" y="6033519"/>
                    <a:pt x="4184926" y="5994552"/>
                  </a:cubicBezTo>
                  <a:cubicBezTo>
                    <a:pt x="3775561" y="5953713"/>
                    <a:pt x="3373111" y="5874394"/>
                    <a:pt x="2974566" y="5773924"/>
                  </a:cubicBezTo>
                  <a:cubicBezTo>
                    <a:pt x="2919816" y="5760176"/>
                    <a:pt x="2912413" y="5761315"/>
                    <a:pt x="2897200" y="5816797"/>
                  </a:cubicBezTo>
                  <a:cubicBezTo>
                    <a:pt x="2875398" y="5896278"/>
                    <a:pt x="2859127" y="5977305"/>
                    <a:pt x="2840253" y="6057681"/>
                  </a:cubicBezTo>
                  <a:cubicBezTo>
                    <a:pt x="2813977" y="6169134"/>
                    <a:pt x="2792337" y="6277332"/>
                    <a:pt x="2862951" y="6385531"/>
                  </a:cubicBezTo>
                  <a:cubicBezTo>
                    <a:pt x="2896712" y="6437352"/>
                    <a:pt x="2874259" y="6501214"/>
                    <a:pt x="2818614" y="6529037"/>
                  </a:cubicBezTo>
                  <a:cubicBezTo>
                    <a:pt x="2712856" y="6581916"/>
                    <a:pt x="2627110" y="6672461"/>
                    <a:pt x="2505733" y="6695483"/>
                  </a:cubicBezTo>
                  <a:cubicBezTo>
                    <a:pt x="2465057" y="6695483"/>
                    <a:pt x="2424380" y="6695483"/>
                    <a:pt x="2383704" y="6695483"/>
                  </a:cubicBezTo>
                  <a:cubicBezTo>
                    <a:pt x="2330256" y="6677179"/>
                    <a:pt x="2273147" y="6665708"/>
                    <a:pt x="2224254" y="6639025"/>
                  </a:cubicBezTo>
                  <a:cubicBezTo>
                    <a:pt x="2131268" y="6588342"/>
                    <a:pt x="2123784" y="6501946"/>
                    <a:pt x="2200092" y="6428810"/>
                  </a:cubicBezTo>
                  <a:cubicBezTo>
                    <a:pt x="2258747" y="6372515"/>
                    <a:pt x="2330744" y="6349573"/>
                    <a:pt x="2410795" y="6346401"/>
                  </a:cubicBezTo>
                  <a:cubicBezTo>
                    <a:pt x="2484012" y="6343472"/>
                    <a:pt x="2502885" y="6325737"/>
                    <a:pt x="2496784" y="6255042"/>
                  </a:cubicBezTo>
                  <a:cubicBezTo>
                    <a:pt x="2481652" y="6079809"/>
                    <a:pt x="2446101" y="5909538"/>
                    <a:pt x="2356614" y="5755132"/>
                  </a:cubicBezTo>
                  <a:cubicBezTo>
                    <a:pt x="2349862" y="5743499"/>
                    <a:pt x="2329768" y="5733981"/>
                    <a:pt x="2315450" y="5733411"/>
                  </a:cubicBezTo>
                  <a:cubicBezTo>
                    <a:pt x="2247764" y="5730482"/>
                    <a:pt x="2179917" y="5731214"/>
                    <a:pt x="2112150" y="5730238"/>
                  </a:cubicBezTo>
                  <a:cubicBezTo>
                    <a:pt x="2082701" y="5729832"/>
                    <a:pt x="2056749" y="5721778"/>
                    <a:pt x="2053088" y="5687528"/>
                  </a:cubicBezTo>
                  <a:cubicBezTo>
                    <a:pt x="2049102" y="5650838"/>
                    <a:pt x="2036899" y="5611545"/>
                    <a:pt x="2079609" y="5585675"/>
                  </a:cubicBezTo>
                  <a:cubicBezTo>
                    <a:pt x="2124435" y="5558504"/>
                    <a:pt x="2127282" y="5550531"/>
                    <a:pt x="2094659" y="5511482"/>
                  </a:cubicBezTo>
                  <a:cubicBezTo>
                    <a:pt x="2021686" y="5424272"/>
                    <a:pt x="1947249" y="5338120"/>
                    <a:pt x="1871673" y="5253188"/>
                  </a:cubicBezTo>
                  <a:cubicBezTo>
                    <a:pt x="1741916" y="5107405"/>
                    <a:pt x="1610776" y="4962923"/>
                    <a:pt x="1509655" y="4794687"/>
                  </a:cubicBezTo>
                  <a:cubicBezTo>
                    <a:pt x="1408209" y="4625962"/>
                    <a:pt x="1350042" y="4439909"/>
                    <a:pt x="1293258" y="4253368"/>
                  </a:cubicBezTo>
                  <a:cubicBezTo>
                    <a:pt x="1230454" y="4047221"/>
                    <a:pt x="1166836" y="3841237"/>
                    <a:pt x="1041635" y="3662018"/>
                  </a:cubicBezTo>
                  <a:cubicBezTo>
                    <a:pt x="893492" y="3450014"/>
                    <a:pt x="747221" y="3236546"/>
                    <a:pt x="592164" y="3029666"/>
                  </a:cubicBezTo>
                  <a:cubicBezTo>
                    <a:pt x="462488" y="2856630"/>
                    <a:pt x="499585" y="2872250"/>
                    <a:pt x="264151" y="2825228"/>
                  </a:cubicBezTo>
                  <a:cubicBezTo>
                    <a:pt x="144319" y="2801473"/>
                    <a:pt x="34900" y="2760879"/>
                    <a:pt x="0" y="2624451"/>
                  </a:cubicBezTo>
                  <a:close/>
                  <a:moveTo>
                    <a:pt x="6931054" y="1924089"/>
                  </a:moveTo>
                  <a:cubicBezTo>
                    <a:pt x="6953182" y="1964846"/>
                    <a:pt x="6969941" y="1995597"/>
                    <a:pt x="6986700" y="2026430"/>
                  </a:cubicBezTo>
                  <a:cubicBezTo>
                    <a:pt x="7023552" y="2094196"/>
                    <a:pt x="7023471" y="2094115"/>
                    <a:pt x="7098234" y="2069465"/>
                  </a:cubicBezTo>
                  <a:cubicBezTo>
                    <a:pt x="7105880" y="2066943"/>
                    <a:pt x="7113935" y="2065560"/>
                    <a:pt x="7121744" y="2063527"/>
                  </a:cubicBezTo>
                  <a:cubicBezTo>
                    <a:pt x="7248247" y="2030253"/>
                    <a:pt x="7378167" y="2011136"/>
                    <a:pt x="7498650" y="1954352"/>
                  </a:cubicBezTo>
                  <a:cubicBezTo>
                    <a:pt x="7556166" y="1927261"/>
                    <a:pt x="7622142" y="1918475"/>
                    <a:pt x="7683320" y="1898463"/>
                  </a:cubicBezTo>
                  <a:cubicBezTo>
                    <a:pt x="7699264" y="1893256"/>
                    <a:pt x="7717731" y="1879833"/>
                    <a:pt x="7724484" y="1865271"/>
                  </a:cubicBezTo>
                  <a:cubicBezTo>
                    <a:pt x="7751981" y="1806209"/>
                    <a:pt x="7752062" y="1744463"/>
                    <a:pt x="7728307" y="1684018"/>
                  </a:cubicBezTo>
                  <a:cubicBezTo>
                    <a:pt x="7723751" y="1672466"/>
                    <a:pt x="7710247" y="1659368"/>
                    <a:pt x="7698532" y="1656521"/>
                  </a:cubicBezTo>
                  <a:cubicBezTo>
                    <a:pt x="7655253" y="1645945"/>
                    <a:pt x="7611079" y="1638461"/>
                    <a:pt x="7566986" y="1631627"/>
                  </a:cubicBezTo>
                  <a:cubicBezTo>
                    <a:pt x="7531923" y="1626258"/>
                    <a:pt x="7517523" y="1639681"/>
                    <a:pt x="7523788" y="1674825"/>
                  </a:cubicBezTo>
                  <a:cubicBezTo>
                    <a:pt x="7529889" y="1709237"/>
                    <a:pt x="7542173" y="1742510"/>
                    <a:pt x="7549983" y="1776760"/>
                  </a:cubicBezTo>
                  <a:cubicBezTo>
                    <a:pt x="7552423" y="1787335"/>
                    <a:pt x="7553156" y="1805884"/>
                    <a:pt x="7547705" y="1809138"/>
                  </a:cubicBezTo>
                  <a:cubicBezTo>
                    <a:pt x="7537780" y="1814995"/>
                    <a:pt x="7521916" y="1815239"/>
                    <a:pt x="7509958" y="1812229"/>
                  </a:cubicBezTo>
                  <a:cubicBezTo>
                    <a:pt x="7493769" y="1808080"/>
                    <a:pt x="7478963" y="1798562"/>
                    <a:pt x="7463993" y="1791484"/>
                  </a:cubicBezTo>
                  <a:cubicBezTo>
                    <a:pt x="7456428" y="1828988"/>
                    <a:pt x="7449838" y="1863318"/>
                    <a:pt x="7442516" y="1897486"/>
                  </a:cubicBezTo>
                  <a:cubicBezTo>
                    <a:pt x="7436415" y="1926122"/>
                    <a:pt x="7420633" y="1931573"/>
                    <a:pt x="7394844" y="1918231"/>
                  </a:cubicBezTo>
                  <a:cubicBezTo>
                    <a:pt x="7381177" y="1911154"/>
                    <a:pt x="7365151" y="1902856"/>
                    <a:pt x="7350833" y="1903832"/>
                  </a:cubicBezTo>
                  <a:cubicBezTo>
                    <a:pt x="7304299" y="1906842"/>
                    <a:pt x="7285588" y="1896185"/>
                    <a:pt x="7286727" y="1850627"/>
                  </a:cubicBezTo>
                  <a:cubicBezTo>
                    <a:pt x="7287622" y="1812636"/>
                    <a:pt x="7270700" y="1802711"/>
                    <a:pt x="7241007" y="1812880"/>
                  </a:cubicBezTo>
                  <a:cubicBezTo>
                    <a:pt x="7138991" y="1847861"/>
                    <a:pt x="7037951" y="1885528"/>
                    <a:pt x="6931054" y="1924089"/>
                  </a:cubicBezTo>
                  <a:close/>
                  <a:moveTo>
                    <a:pt x="6764852" y="2081180"/>
                  </a:moveTo>
                  <a:cubicBezTo>
                    <a:pt x="6760459" y="2080448"/>
                    <a:pt x="6755985" y="2079634"/>
                    <a:pt x="6751591" y="2078902"/>
                  </a:cubicBezTo>
                  <a:cubicBezTo>
                    <a:pt x="6732962" y="2116162"/>
                    <a:pt x="6714332" y="2153340"/>
                    <a:pt x="6690658" y="2200768"/>
                  </a:cubicBezTo>
                  <a:cubicBezTo>
                    <a:pt x="6730846" y="2189623"/>
                    <a:pt x="6758588" y="2181894"/>
                    <a:pt x="6789583" y="2173352"/>
                  </a:cubicBezTo>
                  <a:cubicBezTo>
                    <a:pt x="6780471" y="2139591"/>
                    <a:pt x="6772662" y="2110385"/>
                    <a:pt x="6764852" y="2081180"/>
                  </a:cubicBezTo>
                  <a:close/>
                </a:path>
              </a:pathLst>
            </a:custGeom>
            <a:grpFill/>
            <a:ln w="8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44">
              <a:extLst>
                <a:ext uri="{FF2B5EF4-FFF2-40B4-BE49-F238E27FC236}">
                  <a16:creationId xmlns:a16="http://schemas.microsoft.com/office/drawing/2014/main" id="{05840C84-E51C-4CD2-8BF1-D5EB7D078C9D}"/>
                </a:ext>
              </a:extLst>
            </p:cNvPr>
            <p:cNvSpPr/>
            <p:nvPr/>
          </p:nvSpPr>
          <p:spPr>
            <a:xfrm>
              <a:off x="6403999" y="476145"/>
              <a:ext cx="319722" cy="320135"/>
            </a:xfrm>
            <a:custGeom>
              <a:avLst/>
              <a:gdLst>
                <a:gd name="connsiteX0" fmla="*/ 162299 w 319722"/>
                <a:gd name="connsiteY0" fmla="*/ 10 h 320135"/>
                <a:gd name="connsiteX1" fmla="*/ 319715 w 319722"/>
                <a:gd name="connsiteY1" fmla="*/ 161331 h 320135"/>
                <a:gd name="connsiteX2" fmla="*/ 158556 w 319722"/>
                <a:gd name="connsiteY2" fmla="*/ 320131 h 320135"/>
                <a:gd name="connsiteX3" fmla="*/ 1 w 319722"/>
                <a:gd name="connsiteY3" fmla="*/ 157833 h 320135"/>
                <a:gd name="connsiteX4" fmla="*/ 162299 w 319722"/>
                <a:gd name="connsiteY4" fmla="*/ 10 h 320135"/>
                <a:gd name="connsiteX5" fmla="*/ 207205 w 319722"/>
                <a:gd name="connsiteY5" fmla="*/ 122608 h 320135"/>
                <a:gd name="connsiteX6" fmla="*/ 253413 w 319722"/>
                <a:gd name="connsiteY6" fmla="*/ 79084 h 320135"/>
                <a:gd name="connsiteX7" fmla="*/ 183288 w 319722"/>
                <a:gd name="connsiteY7" fmla="*/ 26531 h 320135"/>
                <a:gd name="connsiteX8" fmla="*/ 130002 w 319722"/>
                <a:gd name="connsiteY8" fmla="*/ 63302 h 320135"/>
                <a:gd name="connsiteX9" fmla="*/ 207205 w 319722"/>
                <a:gd name="connsiteY9" fmla="*/ 122608 h 32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9722" h="320135">
                  <a:moveTo>
                    <a:pt x="162299" y="10"/>
                  </a:moveTo>
                  <a:cubicBezTo>
                    <a:pt x="252356" y="905"/>
                    <a:pt x="320529" y="70786"/>
                    <a:pt x="319715" y="161331"/>
                  </a:cubicBezTo>
                  <a:cubicBezTo>
                    <a:pt x="318902" y="250575"/>
                    <a:pt x="247719" y="320782"/>
                    <a:pt x="158556" y="320131"/>
                  </a:cubicBezTo>
                  <a:cubicBezTo>
                    <a:pt x="71184" y="319480"/>
                    <a:pt x="-243" y="246345"/>
                    <a:pt x="1" y="157833"/>
                  </a:cubicBezTo>
                  <a:cubicBezTo>
                    <a:pt x="163" y="71193"/>
                    <a:pt x="74357" y="-966"/>
                    <a:pt x="162299" y="10"/>
                  </a:cubicBezTo>
                  <a:close/>
                  <a:moveTo>
                    <a:pt x="207205" y="122608"/>
                  </a:moveTo>
                  <a:cubicBezTo>
                    <a:pt x="223231" y="108371"/>
                    <a:pt x="246417" y="96900"/>
                    <a:pt x="253413" y="79084"/>
                  </a:cubicBezTo>
                  <a:cubicBezTo>
                    <a:pt x="261467" y="58665"/>
                    <a:pt x="215666" y="24985"/>
                    <a:pt x="183288" y="26531"/>
                  </a:cubicBezTo>
                  <a:cubicBezTo>
                    <a:pt x="159370" y="27670"/>
                    <a:pt x="132605" y="30761"/>
                    <a:pt x="130002" y="63302"/>
                  </a:cubicBezTo>
                  <a:cubicBezTo>
                    <a:pt x="127724" y="91938"/>
                    <a:pt x="158882" y="113903"/>
                    <a:pt x="207205" y="122608"/>
                  </a:cubicBezTo>
                  <a:close/>
                </a:path>
              </a:pathLst>
            </a:custGeom>
            <a:grpFill/>
            <a:ln w="8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44">
              <a:extLst>
                <a:ext uri="{FF2B5EF4-FFF2-40B4-BE49-F238E27FC236}">
                  <a16:creationId xmlns:a16="http://schemas.microsoft.com/office/drawing/2014/main" id="{24317B92-842B-4B55-B6E8-FB3DF7C3CA01}"/>
                </a:ext>
              </a:extLst>
            </p:cNvPr>
            <p:cNvSpPr/>
            <p:nvPr/>
          </p:nvSpPr>
          <p:spPr>
            <a:xfrm>
              <a:off x="6044096" y="971495"/>
              <a:ext cx="305885" cy="300855"/>
            </a:xfrm>
            <a:custGeom>
              <a:avLst/>
              <a:gdLst>
                <a:gd name="connsiteX0" fmla="*/ 305885 w 305885"/>
                <a:gd name="connsiteY0" fmla="*/ 149702 h 300855"/>
                <a:gd name="connsiteX1" fmla="*/ 154651 w 305885"/>
                <a:gd name="connsiteY1" fmla="*/ 300854 h 300855"/>
                <a:gd name="connsiteX2" fmla="*/ 0 w 305885"/>
                <a:gd name="connsiteY2" fmla="*/ 150108 h 300855"/>
                <a:gd name="connsiteX3" fmla="*/ 156115 w 305885"/>
                <a:gd name="connsiteY3" fmla="*/ 13 h 300855"/>
                <a:gd name="connsiteX4" fmla="*/ 305885 w 305885"/>
                <a:gd name="connsiteY4" fmla="*/ 149702 h 300855"/>
                <a:gd name="connsiteX5" fmla="*/ 207205 w 305885"/>
                <a:gd name="connsiteY5" fmla="*/ 109432 h 300855"/>
                <a:gd name="connsiteX6" fmla="*/ 238688 w 305885"/>
                <a:gd name="connsiteY6" fmla="*/ 72092 h 300855"/>
                <a:gd name="connsiteX7" fmla="*/ 173932 w 305885"/>
                <a:gd name="connsiteY7" fmla="*/ 27185 h 300855"/>
                <a:gd name="connsiteX8" fmla="*/ 123331 w 305885"/>
                <a:gd name="connsiteY8" fmla="*/ 61435 h 300855"/>
                <a:gd name="connsiteX9" fmla="*/ 207205 w 305885"/>
                <a:gd name="connsiteY9" fmla="*/ 109432 h 30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5885" h="300855">
                  <a:moveTo>
                    <a:pt x="305885" y="149702"/>
                  </a:moveTo>
                  <a:cubicBezTo>
                    <a:pt x="306048" y="235528"/>
                    <a:pt x="240396" y="301180"/>
                    <a:pt x="154651" y="300854"/>
                  </a:cubicBezTo>
                  <a:cubicBezTo>
                    <a:pt x="70126" y="300529"/>
                    <a:pt x="163" y="232274"/>
                    <a:pt x="0" y="150108"/>
                  </a:cubicBezTo>
                  <a:cubicBezTo>
                    <a:pt x="-163" y="70058"/>
                    <a:pt x="73787" y="-1125"/>
                    <a:pt x="156115" y="13"/>
                  </a:cubicBezTo>
                  <a:cubicBezTo>
                    <a:pt x="239746" y="1071"/>
                    <a:pt x="305722" y="67048"/>
                    <a:pt x="305885" y="149702"/>
                  </a:cubicBezTo>
                  <a:close/>
                  <a:moveTo>
                    <a:pt x="207205" y="109432"/>
                  </a:moveTo>
                  <a:cubicBezTo>
                    <a:pt x="213794" y="102111"/>
                    <a:pt x="234051" y="89257"/>
                    <a:pt x="238688" y="72092"/>
                  </a:cubicBezTo>
                  <a:cubicBezTo>
                    <a:pt x="244627" y="50208"/>
                    <a:pt x="204357" y="20921"/>
                    <a:pt x="173932" y="27185"/>
                  </a:cubicBezTo>
                  <a:cubicBezTo>
                    <a:pt x="154895" y="31090"/>
                    <a:pt x="130977" y="45245"/>
                    <a:pt x="123331" y="61435"/>
                  </a:cubicBezTo>
                  <a:cubicBezTo>
                    <a:pt x="114707" y="79495"/>
                    <a:pt x="160427" y="109514"/>
                    <a:pt x="207205" y="109432"/>
                  </a:cubicBezTo>
                  <a:close/>
                </a:path>
              </a:pathLst>
            </a:custGeom>
            <a:grpFill/>
            <a:ln w="8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44">
              <a:extLst>
                <a:ext uri="{FF2B5EF4-FFF2-40B4-BE49-F238E27FC236}">
                  <a16:creationId xmlns:a16="http://schemas.microsoft.com/office/drawing/2014/main" id="{749AAD6E-3A42-41DC-BFBF-59458B7E5DC5}"/>
                </a:ext>
              </a:extLst>
            </p:cNvPr>
            <p:cNvSpPr/>
            <p:nvPr/>
          </p:nvSpPr>
          <p:spPr>
            <a:xfrm>
              <a:off x="5819048" y="619738"/>
              <a:ext cx="221640" cy="226653"/>
            </a:xfrm>
            <a:custGeom>
              <a:avLst/>
              <a:gdLst>
                <a:gd name="connsiteX0" fmla="*/ 221632 w 221640"/>
                <a:gd name="connsiteY0" fmla="*/ 116419 h 226653"/>
                <a:gd name="connsiteX1" fmla="*/ 116036 w 221640"/>
                <a:gd name="connsiteY1" fmla="*/ 226651 h 226653"/>
                <a:gd name="connsiteX2" fmla="*/ 28 w 221640"/>
                <a:gd name="connsiteY2" fmla="*/ 112677 h 226653"/>
                <a:gd name="connsiteX3" fmla="*/ 113433 w 221640"/>
                <a:gd name="connsiteY3" fmla="*/ 4 h 226653"/>
                <a:gd name="connsiteX4" fmla="*/ 221632 w 221640"/>
                <a:gd name="connsiteY4" fmla="*/ 116419 h 226653"/>
                <a:gd name="connsiteX5" fmla="*/ 136537 w 221640"/>
                <a:gd name="connsiteY5" fmla="*/ 91037 h 226653"/>
                <a:gd name="connsiteX6" fmla="*/ 177294 w 221640"/>
                <a:gd name="connsiteY6" fmla="*/ 52883 h 226653"/>
                <a:gd name="connsiteX7" fmla="*/ 124985 w 221640"/>
                <a:gd name="connsiteY7" fmla="*/ 24247 h 226653"/>
                <a:gd name="connsiteX8" fmla="*/ 89108 w 221640"/>
                <a:gd name="connsiteY8" fmla="*/ 45968 h 226653"/>
                <a:gd name="connsiteX9" fmla="*/ 136537 w 221640"/>
                <a:gd name="connsiteY9" fmla="*/ 91037 h 22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1640" h="226653">
                  <a:moveTo>
                    <a:pt x="221632" y="116419"/>
                  </a:moveTo>
                  <a:cubicBezTo>
                    <a:pt x="220899" y="178735"/>
                    <a:pt x="175342" y="226245"/>
                    <a:pt x="116036" y="226651"/>
                  </a:cubicBezTo>
                  <a:cubicBezTo>
                    <a:pt x="48839" y="227058"/>
                    <a:pt x="-1355" y="177840"/>
                    <a:pt x="28" y="112677"/>
                  </a:cubicBezTo>
                  <a:cubicBezTo>
                    <a:pt x="1411" y="46700"/>
                    <a:pt x="48920" y="-484"/>
                    <a:pt x="113433" y="4"/>
                  </a:cubicBezTo>
                  <a:cubicBezTo>
                    <a:pt x="177457" y="573"/>
                    <a:pt x="222363" y="48897"/>
                    <a:pt x="221632" y="116419"/>
                  </a:cubicBezTo>
                  <a:close/>
                  <a:moveTo>
                    <a:pt x="136537" y="91037"/>
                  </a:moveTo>
                  <a:cubicBezTo>
                    <a:pt x="154272" y="74441"/>
                    <a:pt x="165743" y="63621"/>
                    <a:pt x="177294" y="52883"/>
                  </a:cubicBezTo>
                  <a:cubicBezTo>
                    <a:pt x="159966" y="42795"/>
                    <a:pt x="143614" y="28233"/>
                    <a:pt x="124985" y="24247"/>
                  </a:cubicBezTo>
                  <a:cubicBezTo>
                    <a:pt x="115060" y="22132"/>
                    <a:pt x="101149" y="38158"/>
                    <a:pt x="89108" y="45968"/>
                  </a:cubicBezTo>
                  <a:cubicBezTo>
                    <a:pt x="103264" y="59472"/>
                    <a:pt x="117419" y="72895"/>
                    <a:pt x="136537" y="91037"/>
                  </a:cubicBezTo>
                  <a:close/>
                </a:path>
              </a:pathLst>
            </a:custGeom>
            <a:grpFill/>
            <a:ln w="8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44">
              <a:extLst>
                <a:ext uri="{FF2B5EF4-FFF2-40B4-BE49-F238E27FC236}">
                  <a16:creationId xmlns:a16="http://schemas.microsoft.com/office/drawing/2014/main" id="{67C4EEF0-B224-4A88-B275-B1CB3E8271BF}"/>
                </a:ext>
              </a:extLst>
            </p:cNvPr>
            <p:cNvSpPr/>
            <p:nvPr/>
          </p:nvSpPr>
          <p:spPr>
            <a:xfrm>
              <a:off x="5436229" y="736234"/>
              <a:ext cx="224295" cy="224861"/>
            </a:xfrm>
            <a:custGeom>
              <a:avLst/>
              <a:gdLst>
                <a:gd name="connsiteX0" fmla="*/ 4 w 224295"/>
                <a:gd name="connsiteY0" fmla="*/ 109992 h 224861"/>
                <a:gd name="connsiteX1" fmla="*/ 113652 w 224295"/>
                <a:gd name="connsiteY1" fmla="*/ 4 h 224861"/>
                <a:gd name="connsiteX2" fmla="*/ 224291 w 224295"/>
                <a:gd name="connsiteY2" fmla="*/ 109504 h 224861"/>
                <a:gd name="connsiteX3" fmla="*/ 111537 w 224295"/>
                <a:gd name="connsiteY3" fmla="*/ 224862 h 224861"/>
                <a:gd name="connsiteX4" fmla="*/ 4 w 224295"/>
                <a:gd name="connsiteY4" fmla="*/ 109992 h 224861"/>
                <a:gd name="connsiteX5" fmla="*/ 136594 w 224295"/>
                <a:gd name="connsiteY5" fmla="*/ 90061 h 224861"/>
                <a:gd name="connsiteX6" fmla="*/ 178409 w 224295"/>
                <a:gd name="connsiteY6" fmla="*/ 52883 h 224861"/>
                <a:gd name="connsiteX7" fmla="*/ 125286 w 224295"/>
                <a:gd name="connsiteY7" fmla="*/ 17251 h 224861"/>
                <a:gd name="connsiteX8" fmla="*/ 89003 w 224295"/>
                <a:gd name="connsiteY8" fmla="*/ 40599 h 224861"/>
                <a:gd name="connsiteX9" fmla="*/ 136594 w 224295"/>
                <a:gd name="connsiteY9" fmla="*/ 90061 h 224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295" h="224861">
                  <a:moveTo>
                    <a:pt x="4" y="109992"/>
                  </a:moveTo>
                  <a:cubicBezTo>
                    <a:pt x="492" y="43283"/>
                    <a:pt x="45642" y="-484"/>
                    <a:pt x="113652" y="4"/>
                  </a:cubicBezTo>
                  <a:cubicBezTo>
                    <a:pt x="177840" y="411"/>
                    <a:pt x="224780" y="46863"/>
                    <a:pt x="224291" y="109504"/>
                  </a:cubicBezTo>
                  <a:cubicBezTo>
                    <a:pt x="223803" y="171901"/>
                    <a:pt x="172145" y="224780"/>
                    <a:pt x="111537" y="224862"/>
                  </a:cubicBezTo>
                  <a:cubicBezTo>
                    <a:pt x="49791" y="224943"/>
                    <a:pt x="-485" y="173122"/>
                    <a:pt x="4" y="109992"/>
                  </a:cubicBezTo>
                  <a:close/>
                  <a:moveTo>
                    <a:pt x="136594" y="90061"/>
                  </a:moveTo>
                  <a:cubicBezTo>
                    <a:pt x="155305" y="73465"/>
                    <a:pt x="166857" y="63133"/>
                    <a:pt x="178409" y="52883"/>
                  </a:cubicBezTo>
                  <a:cubicBezTo>
                    <a:pt x="160918" y="40355"/>
                    <a:pt x="144729" y="23759"/>
                    <a:pt x="125286" y="17251"/>
                  </a:cubicBezTo>
                  <a:cubicBezTo>
                    <a:pt x="116744" y="14403"/>
                    <a:pt x="101287" y="32220"/>
                    <a:pt x="89003" y="40599"/>
                  </a:cubicBezTo>
                  <a:cubicBezTo>
                    <a:pt x="103240" y="55486"/>
                    <a:pt x="117476" y="70292"/>
                    <a:pt x="136594" y="90061"/>
                  </a:cubicBezTo>
                  <a:close/>
                </a:path>
              </a:pathLst>
            </a:custGeom>
            <a:grpFill/>
            <a:ln w="8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44">
              <a:extLst>
                <a:ext uri="{FF2B5EF4-FFF2-40B4-BE49-F238E27FC236}">
                  <a16:creationId xmlns:a16="http://schemas.microsoft.com/office/drawing/2014/main" id="{EB8BD9AC-43B5-4215-BC89-842E162687BC}"/>
                </a:ext>
              </a:extLst>
            </p:cNvPr>
            <p:cNvSpPr/>
            <p:nvPr/>
          </p:nvSpPr>
          <p:spPr>
            <a:xfrm>
              <a:off x="6604283" y="0"/>
              <a:ext cx="225365" cy="221688"/>
            </a:xfrm>
            <a:custGeom>
              <a:avLst/>
              <a:gdLst>
                <a:gd name="connsiteX0" fmla="*/ 108123 w 225365"/>
                <a:gd name="connsiteY0" fmla="*/ 0 h 221688"/>
                <a:gd name="connsiteX1" fmla="*/ 225351 w 225365"/>
                <a:gd name="connsiteY1" fmla="*/ 109094 h 221688"/>
                <a:gd name="connsiteX2" fmla="*/ 116828 w 225365"/>
                <a:gd name="connsiteY2" fmla="*/ 221685 h 221688"/>
                <a:gd name="connsiteX3" fmla="*/ 5 w 225365"/>
                <a:gd name="connsiteY3" fmla="*/ 111453 h 221688"/>
                <a:gd name="connsiteX4" fmla="*/ 108123 w 225365"/>
                <a:gd name="connsiteY4" fmla="*/ 0 h 221688"/>
                <a:gd name="connsiteX5" fmla="*/ 122603 w 225365"/>
                <a:gd name="connsiteY5" fmla="*/ 7485 h 221688"/>
                <a:gd name="connsiteX6" fmla="*/ 86320 w 225365"/>
                <a:gd name="connsiteY6" fmla="*/ 42548 h 221688"/>
                <a:gd name="connsiteX7" fmla="*/ 142616 w 225365"/>
                <a:gd name="connsiteY7" fmla="*/ 77529 h 221688"/>
                <a:gd name="connsiteX8" fmla="*/ 175564 w 225365"/>
                <a:gd name="connsiteY8" fmla="*/ 53042 h 221688"/>
                <a:gd name="connsiteX9" fmla="*/ 122603 w 225365"/>
                <a:gd name="connsiteY9" fmla="*/ 7485 h 22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365" h="221688">
                  <a:moveTo>
                    <a:pt x="108123" y="0"/>
                  </a:moveTo>
                  <a:cubicBezTo>
                    <a:pt x="172147" y="-162"/>
                    <a:pt x="224375" y="48486"/>
                    <a:pt x="225351" y="109094"/>
                  </a:cubicBezTo>
                  <a:cubicBezTo>
                    <a:pt x="226327" y="169539"/>
                    <a:pt x="176377" y="221360"/>
                    <a:pt x="116828" y="221685"/>
                  </a:cubicBezTo>
                  <a:cubicBezTo>
                    <a:pt x="43773" y="222092"/>
                    <a:pt x="575" y="181335"/>
                    <a:pt x="5" y="111453"/>
                  </a:cubicBezTo>
                  <a:cubicBezTo>
                    <a:pt x="-564" y="47917"/>
                    <a:pt x="45725" y="163"/>
                    <a:pt x="108123" y="0"/>
                  </a:cubicBezTo>
                  <a:close/>
                  <a:moveTo>
                    <a:pt x="122603" y="7485"/>
                  </a:moveTo>
                  <a:cubicBezTo>
                    <a:pt x="106658" y="22942"/>
                    <a:pt x="96489" y="32704"/>
                    <a:pt x="86320" y="42548"/>
                  </a:cubicBezTo>
                  <a:cubicBezTo>
                    <a:pt x="104868" y="54832"/>
                    <a:pt x="122278" y="70452"/>
                    <a:pt x="142616" y="77529"/>
                  </a:cubicBezTo>
                  <a:cubicBezTo>
                    <a:pt x="149857" y="80051"/>
                    <a:pt x="164418" y="61828"/>
                    <a:pt x="175564" y="53042"/>
                  </a:cubicBezTo>
                  <a:cubicBezTo>
                    <a:pt x="159700" y="39375"/>
                    <a:pt x="143755" y="25708"/>
                    <a:pt x="122603" y="7485"/>
                  </a:cubicBezTo>
                  <a:close/>
                </a:path>
              </a:pathLst>
            </a:custGeom>
            <a:grpFill/>
            <a:ln w="8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44">
              <a:extLst>
                <a:ext uri="{FF2B5EF4-FFF2-40B4-BE49-F238E27FC236}">
                  <a16:creationId xmlns:a16="http://schemas.microsoft.com/office/drawing/2014/main" id="{FB6331F7-0A7F-4491-BE1F-069CF137345D}"/>
                </a:ext>
              </a:extLst>
            </p:cNvPr>
            <p:cNvSpPr/>
            <p:nvPr/>
          </p:nvSpPr>
          <p:spPr>
            <a:xfrm>
              <a:off x="6602172" y="1180828"/>
              <a:ext cx="223658" cy="221524"/>
            </a:xfrm>
            <a:custGeom>
              <a:avLst/>
              <a:gdLst>
                <a:gd name="connsiteX0" fmla="*/ 108769 w 223658"/>
                <a:gd name="connsiteY0" fmla="*/ 221523 h 221524"/>
                <a:gd name="connsiteX1" fmla="*/ 1 w 223658"/>
                <a:gd name="connsiteY1" fmla="*/ 108687 h 221524"/>
                <a:gd name="connsiteX2" fmla="*/ 112593 w 223658"/>
                <a:gd name="connsiteY2" fmla="*/ 0 h 221524"/>
                <a:gd name="connsiteX3" fmla="*/ 223639 w 223658"/>
                <a:gd name="connsiteY3" fmla="*/ 107874 h 221524"/>
                <a:gd name="connsiteX4" fmla="*/ 108769 w 223658"/>
                <a:gd name="connsiteY4" fmla="*/ 221523 h 221524"/>
                <a:gd name="connsiteX5" fmla="*/ 131385 w 223658"/>
                <a:gd name="connsiteY5" fmla="*/ 8461 h 221524"/>
                <a:gd name="connsiteX6" fmla="*/ 86641 w 223658"/>
                <a:gd name="connsiteY6" fmla="*/ 43117 h 221524"/>
                <a:gd name="connsiteX7" fmla="*/ 138300 w 223658"/>
                <a:gd name="connsiteY7" fmla="*/ 77692 h 221524"/>
                <a:gd name="connsiteX8" fmla="*/ 170760 w 223658"/>
                <a:gd name="connsiteY8" fmla="*/ 52473 h 221524"/>
                <a:gd name="connsiteX9" fmla="*/ 131385 w 223658"/>
                <a:gd name="connsiteY9" fmla="*/ 8461 h 22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3658" h="221524">
                  <a:moveTo>
                    <a:pt x="108769" y="221523"/>
                  </a:moveTo>
                  <a:cubicBezTo>
                    <a:pt x="49301" y="221848"/>
                    <a:pt x="245" y="170922"/>
                    <a:pt x="1" y="108687"/>
                  </a:cubicBezTo>
                  <a:cubicBezTo>
                    <a:pt x="-243" y="48161"/>
                    <a:pt x="49463" y="163"/>
                    <a:pt x="112593" y="0"/>
                  </a:cubicBezTo>
                  <a:cubicBezTo>
                    <a:pt x="169133" y="-162"/>
                    <a:pt x="222500" y="51659"/>
                    <a:pt x="223639" y="107874"/>
                  </a:cubicBezTo>
                  <a:cubicBezTo>
                    <a:pt x="224859" y="166040"/>
                    <a:pt x="169133" y="221197"/>
                    <a:pt x="108769" y="221523"/>
                  </a:cubicBezTo>
                  <a:close/>
                  <a:moveTo>
                    <a:pt x="131385" y="8461"/>
                  </a:moveTo>
                  <a:cubicBezTo>
                    <a:pt x="111698" y="23674"/>
                    <a:pt x="99169" y="33436"/>
                    <a:pt x="86641" y="43117"/>
                  </a:cubicBezTo>
                  <a:cubicBezTo>
                    <a:pt x="103644" y="55239"/>
                    <a:pt x="119427" y="70940"/>
                    <a:pt x="138300" y="77692"/>
                  </a:cubicBezTo>
                  <a:cubicBezTo>
                    <a:pt x="145215" y="80132"/>
                    <a:pt x="159696" y="61503"/>
                    <a:pt x="170760" y="52473"/>
                  </a:cubicBezTo>
                  <a:cubicBezTo>
                    <a:pt x="158964" y="39212"/>
                    <a:pt x="147086" y="26033"/>
                    <a:pt x="131385" y="8461"/>
                  </a:cubicBezTo>
                  <a:close/>
                </a:path>
              </a:pathLst>
            </a:custGeom>
            <a:grpFill/>
            <a:ln w="8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44">
              <a:extLst>
                <a:ext uri="{FF2B5EF4-FFF2-40B4-BE49-F238E27FC236}">
                  <a16:creationId xmlns:a16="http://schemas.microsoft.com/office/drawing/2014/main" id="{5833C22F-D150-4709-BFF9-332253F01F6A}"/>
                </a:ext>
              </a:extLst>
            </p:cNvPr>
            <p:cNvSpPr/>
            <p:nvPr/>
          </p:nvSpPr>
          <p:spPr>
            <a:xfrm>
              <a:off x="5476252" y="233972"/>
              <a:ext cx="204948" cy="206170"/>
            </a:xfrm>
            <a:custGeom>
              <a:avLst/>
              <a:gdLst>
                <a:gd name="connsiteX0" fmla="*/ 204932 w 204948"/>
                <a:gd name="connsiteY0" fmla="*/ 106568 h 206170"/>
                <a:gd name="connsiteX1" fmla="*/ 97953 w 204948"/>
                <a:gd name="connsiteY1" fmla="*/ 206143 h 206170"/>
                <a:gd name="connsiteX2" fmla="*/ 5 w 204948"/>
                <a:gd name="connsiteY2" fmla="*/ 102419 h 206170"/>
                <a:gd name="connsiteX3" fmla="*/ 106658 w 204948"/>
                <a:gd name="connsiteY3" fmla="*/ 78 h 206170"/>
                <a:gd name="connsiteX4" fmla="*/ 204932 w 204948"/>
                <a:gd name="connsiteY4" fmla="*/ 106568 h 206170"/>
                <a:gd name="connsiteX5" fmla="*/ 125288 w 204948"/>
                <a:gd name="connsiteY5" fmla="*/ 81186 h 206170"/>
                <a:gd name="connsiteX6" fmla="*/ 163768 w 204948"/>
                <a:gd name="connsiteY6" fmla="*/ 52957 h 206170"/>
                <a:gd name="connsiteX7" fmla="*/ 114387 w 204948"/>
                <a:gd name="connsiteY7" fmla="*/ 22206 h 206170"/>
                <a:gd name="connsiteX8" fmla="*/ 80870 w 204948"/>
                <a:gd name="connsiteY8" fmla="*/ 40754 h 206170"/>
                <a:gd name="connsiteX9" fmla="*/ 125288 w 204948"/>
                <a:gd name="connsiteY9" fmla="*/ 81186 h 206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948" h="206170">
                  <a:moveTo>
                    <a:pt x="204932" y="106568"/>
                  </a:moveTo>
                  <a:cubicBezTo>
                    <a:pt x="204037" y="161155"/>
                    <a:pt x="154330" y="207445"/>
                    <a:pt x="97953" y="206143"/>
                  </a:cubicBezTo>
                  <a:cubicBezTo>
                    <a:pt x="44180" y="204923"/>
                    <a:pt x="-564" y="157495"/>
                    <a:pt x="5" y="102419"/>
                  </a:cubicBezTo>
                  <a:cubicBezTo>
                    <a:pt x="656" y="42381"/>
                    <a:pt x="47027" y="-2119"/>
                    <a:pt x="106658" y="78"/>
                  </a:cubicBezTo>
                  <a:cubicBezTo>
                    <a:pt x="164256" y="2193"/>
                    <a:pt x="205908" y="47344"/>
                    <a:pt x="204932" y="106568"/>
                  </a:cubicBezTo>
                  <a:close/>
                  <a:moveTo>
                    <a:pt x="125288" y="81186"/>
                  </a:moveTo>
                  <a:cubicBezTo>
                    <a:pt x="142047" y="68902"/>
                    <a:pt x="152948" y="60929"/>
                    <a:pt x="163768" y="52957"/>
                  </a:cubicBezTo>
                  <a:cubicBezTo>
                    <a:pt x="147497" y="42137"/>
                    <a:pt x="132366" y="27738"/>
                    <a:pt x="114387" y="22206"/>
                  </a:cubicBezTo>
                  <a:cubicBezTo>
                    <a:pt x="105926" y="19602"/>
                    <a:pt x="92259" y="34002"/>
                    <a:pt x="80870" y="40754"/>
                  </a:cubicBezTo>
                  <a:cubicBezTo>
                    <a:pt x="94618" y="53201"/>
                    <a:pt x="108285" y="65648"/>
                    <a:pt x="125288" y="81186"/>
                  </a:cubicBezTo>
                  <a:close/>
                </a:path>
              </a:pathLst>
            </a:custGeom>
            <a:grpFill/>
            <a:ln w="8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44">
              <a:extLst>
                <a:ext uri="{FF2B5EF4-FFF2-40B4-BE49-F238E27FC236}">
                  <a16:creationId xmlns:a16="http://schemas.microsoft.com/office/drawing/2014/main" id="{E45315F6-88F4-41EB-ADD1-F63B6C09CDFA}"/>
                </a:ext>
              </a:extLst>
            </p:cNvPr>
            <p:cNvSpPr/>
            <p:nvPr/>
          </p:nvSpPr>
          <p:spPr>
            <a:xfrm>
              <a:off x="6014971" y="109337"/>
              <a:ext cx="195006" cy="196901"/>
            </a:xfrm>
            <a:custGeom>
              <a:avLst/>
              <a:gdLst>
                <a:gd name="connsiteX0" fmla="*/ 195003 w 195006"/>
                <a:gd name="connsiteY0" fmla="*/ 101365 h 196901"/>
                <a:gd name="connsiteX1" fmla="*/ 95428 w 195006"/>
                <a:gd name="connsiteY1" fmla="*/ 196873 h 196901"/>
                <a:gd name="connsiteX2" fmla="*/ 1 w 195006"/>
                <a:gd name="connsiteY2" fmla="*/ 101772 h 196901"/>
                <a:gd name="connsiteX3" fmla="*/ 99414 w 195006"/>
                <a:gd name="connsiteY3" fmla="*/ 0 h 196901"/>
                <a:gd name="connsiteX4" fmla="*/ 195003 w 195006"/>
                <a:gd name="connsiteY4" fmla="*/ 101365 h 196901"/>
                <a:gd name="connsiteX5" fmla="*/ 121704 w 195006"/>
                <a:gd name="connsiteY5" fmla="*/ 83468 h 196901"/>
                <a:gd name="connsiteX6" fmla="*/ 153025 w 195006"/>
                <a:gd name="connsiteY6" fmla="*/ 47673 h 196901"/>
                <a:gd name="connsiteX7" fmla="*/ 109095 w 195006"/>
                <a:gd name="connsiteY7" fmla="*/ 19525 h 196901"/>
                <a:gd name="connsiteX8" fmla="*/ 80947 w 195006"/>
                <a:gd name="connsiteY8" fmla="*/ 41083 h 196901"/>
                <a:gd name="connsiteX9" fmla="*/ 121704 w 195006"/>
                <a:gd name="connsiteY9" fmla="*/ 83468 h 19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006" h="196901">
                  <a:moveTo>
                    <a:pt x="195003" y="101365"/>
                  </a:moveTo>
                  <a:cubicBezTo>
                    <a:pt x="194515" y="155383"/>
                    <a:pt x="149933" y="198175"/>
                    <a:pt x="95428" y="196873"/>
                  </a:cubicBezTo>
                  <a:cubicBezTo>
                    <a:pt x="41247" y="195571"/>
                    <a:pt x="164" y="154733"/>
                    <a:pt x="1" y="101772"/>
                  </a:cubicBezTo>
                  <a:cubicBezTo>
                    <a:pt x="-243" y="46534"/>
                    <a:pt x="45477" y="-162"/>
                    <a:pt x="99414" y="0"/>
                  </a:cubicBezTo>
                  <a:cubicBezTo>
                    <a:pt x="149527" y="163"/>
                    <a:pt x="195491" y="48893"/>
                    <a:pt x="195003" y="101365"/>
                  </a:cubicBezTo>
                  <a:close/>
                  <a:moveTo>
                    <a:pt x="121704" y="83468"/>
                  </a:moveTo>
                  <a:cubicBezTo>
                    <a:pt x="136185" y="66872"/>
                    <a:pt x="144564" y="57272"/>
                    <a:pt x="153025" y="47673"/>
                  </a:cubicBezTo>
                  <a:cubicBezTo>
                    <a:pt x="138544" y="37748"/>
                    <a:pt x="125121" y="24569"/>
                    <a:pt x="109095" y="19525"/>
                  </a:cubicBezTo>
                  <a:cubicBezTo>
                    <a:pt x="102587" y="17491"/>
                    <a:pt x="90465" y="33355"/>
                    <a:pt x="80947" y="41083"/>
                  </a:cubicBezTo>
                  <a:cubicBezTo>
                    <a:pt x="92580" y="53205"/>
                    <a:pt x="104213" y="65245"/>
                    <a:pt x="121704" y="83468"/>
                  </a:cubicBezTo>
                  <a:close/>
                </a:path>
              </a:pathLst>
            </a:custGeom>
            <a:grpFill/>
            <a:ln w="8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8" name="Graphic 56">
            <a:extLst>
              <a:ext uri="{FF2B5EF4-FFF2-40B4-BE49-F238E27FC236}">
                <a16:creationId xmlns:a16="http://schemas.microsoft.com/office/drawing/2014/main" id="{D7D0D7AD-EC9F-4246-AC79-8E9D48975CEB}"/>
              </a:ext>
            </a:extLst>
          </p:cNvPr>
          <p:cNvSpPr/>
          <p:nvPr/>
        </p:nvSpPr>
        <p:spPr>
          <a:xfrm>
            <a:off x="7623905" y="3686100"/>
            <a:ext cx="4370405" cy="2954277"/>
          </a:xfrm>
          <a:custGeom>
            <a:avLst/>
            <a:gdLst>
              <a:gd name="connsiteX0" fmla="*/ 7787279 w 10141031"/>
              <a:gd name="connsiteY0" fmla="*/ 0 h 6855066"/>
              <a:gd name="connsiteX1" fmla="*/ 7908820 w 10141031"/>
              <a:gd name="connsiteY1" fmla="*/ 54626 h 6855066"/>
              <a:gd name="connsiteX2" fmla="*/ 8145560 w 10141031"/>
              <a:gd name="connsiteY2" fmla="*/ 236264 h 6855066"/>
              <a:gd name="connsiteX3" fmla="*/ 8205974 w 10141031"/>
              <a:gd name="connsiteY3" fmla="*/ 275430 h 6855066"/>
              <a:gd name="connsiteX4" fmla="*/ 8453099 w 10141031"/>
              <a:gd name="connsiteY4" fmla="*/ 404900 h 6855066"/>
              <a:gd name="connsiteX5" fmla="*/ 8810904 w 10141031"/>
              <a:gd name="connsiteY5" fmla="*/ 838341 h 6855066"/>
              <a:gd name="connsiteX6" fmla="*/ 8835007 w 10141031"/>
              <a:gd name="connsiteY6" fmla="*/ 895425 h 6855066"/>
              <a:gd name="connsiteX7" fmla="*/ 8571708 w 10141031"/>
              <a:gd name="connsiteY7" fmla="*/ 975342 h 6855066"/>
              <a:gd name="connsiteX8" fmla="*/ 8698005 w 10141031"/>
              <a:gd name="connsiteY8" fmla="*/ 1097201 h 6855066"/>
              <a:gd name="connsiteX9" fmla="*/ 8851656 w 10141031"/>
              <a:gd name="connsiteY9" fmla="*/ 1348370 h 6855066"/>
              <a:gd name="connsiteX10" fmla="*/ 8995635 w 10141031"/>
              <a:gd name="connsiteY10" fmla="*/ 1650756 h 6855066"/>
              <a:gd name="connsiteX11" fmla="*/ 9143181 w 10141031"/>
              <a:gd name="connsiteY11" fmla="*/ 1942756 h 6855066"/>
              <a:gd name="connsiteX12" fmla="*/ 9689442 w 10141031"/>
              <a:gd name="connsiteY12" fmla="*/ 2632283 h 6855066"/>
              <a:gd name="connsiteX13" fmla="*/ 9984693 w 10141031"/>
              <a:gd name="connsiteY13" fmla="*/ 2983349 h 6855066"/>
              <a:gd name="connsiteX14" fmla="*/ 10099813 w 10141031"/>
              <a:gd name="connsiteY14" fmla="*/ 3425353 h 6855066"/>
              <a:gd name="connsiteX15" fmla="*/ 10136124 w 10141031"/>
              <a:gd name="connsiteY15" fmla="*/ 4698483 h 6855066"/>
              <a:gd name="connsiteX16" fmla="*/ 10124865 w 10141031"/>
              <a:gd name="connsiteY16" fmla="*/ 5114007 h 6855066"/>
              <a:gd name="connsiteX17" fmla="*/ 10083321 w 10141031"/>
              <a:gd name="connsiteY17" fmla="*/ 5167920 h 6855066"/>
              <a:gd name="connsiteX18" fmla="*/ 9712435 w 10141031"/>
              <a:gd name="connsiteY18" fmla="*/ 5234755 h 6855066"/>
              <a:gd name="connsiteX19" fmla="*/ 9718539 w 10141031"/>
              <a:gd name="connsiteY19" fmla="*/ 5475618 h 6855066"/>
              <a:gd name="connsiteX20" fmla="*/ 9667481 w 10141031"/>
              <a:gd name="connsiteY20" fmla="*/ 5766032 h 6855066"/>
              <a:gd name="connsiteX21" fmla="*/ 9584154 w 10141031"/>
              <a:gd name="connsiteY21" fmla="*/ 6094899 h 6855066"/>
              <a:gd name="connsiteX22" fmla="*/ 9537218 w 10141031"/>
              <a:gd name="connsiteY22" fmla="*/ 6306982 h 6855066"/>
              <a:gd name="connsiteX23" fmla="*/ 9494088 w 10141031"/>
              <a:gd name="connsiteY23" fmla="*/ 6462774 h 6855066"/>
              <a:gd name="connsiteX24" fmla="*/ 9501145 w 10141031"/>
              <a:gd name="connsiteY24" fmla="*/ 6496469 h 6855066"/>
              <a:gd name="connsiteX25" fmla="*/ 9587246 w 10141031"/>
              <a:gd name="connsiteY25" fmla="*/ 6629268 h 6855066"/>
              <a:gd name="connsiteX26" fmla="*/ 9613568 w 10141031"/>
              <a:gd name="connsiteY26" fmla="*/ 6855067 h 6855066"/>
              <a:gd name="connsiteX27" fmla="*/ 8657333 w 10141031"/>
              <a:gd name="connsiteY27" fmla="*/ 6855067 h 6855066"/>
              <a:gd name="connsiteX28" fmla="*/ 8733603 w 10141031"/>
              <a:gd name="connsiteY28" fmla="*/ 6676204 h 6855066"/>
              <a:gd name="connsiteX29" fmla="*/ 8884321 w 10141031"/>
              <a:gd name="connsiteY29" fmla="*/ 6622053 h 6855066"/>
              <a:gd name="connsiteX30" fmla="*/ 9121140 w 10141031"/>
              <a:gd name="connsiteY30" fmla="*/ 6550698 h 6855066"/>
              <a:gd name="connsiteX31" fmla="*/ 9194477 w 10141031"/>
              <a:gd name="connsiteY31" fmla="*/ 6440098 h 6855066"/>
              <a:gd name="connsiteX32" fmla="*/ 9192653 w 10141031"/>
              <a:gd name="connsiteY32" fmla="*/ 5873937 h 6855066"/>
              <a:gd name="connsiteX33" fmla="*/ 9012840 w 10141031"/>
              <a:gd name="connsiteY33" fmla="*/ 4914213 h 6855066"/>
              <a:gd name="connsiteX34" fmla="*/ 8904221 w 10141031"/>
              <a:gd name="connsiteY34" fmla="*/ 4575911 h 6855066"/>
              <a:gd name="connsiteX35" fmla="*/ 8889792 w 10141031"/>
              <a:gd name="connsiteY35" fmla="*/ 4411002 h 6855066"/>
              <a:gd name="connsiteX36" fmla="*/ 8882418 w 10141031"/>
              <a:gd name="connsiteY36" fmla="*/ 4319827 h 6855066"/>
              <a:gd name="connsiteX37" fmla="*/ 8848802 w 10141031"/>
              <a:gd name="connsiteY37" fmla="*/ 4536428 h 6855066"/>
              <a:gd name="connsiteX38" fmla="*/ 8825255 w 10141031"/>
              <a:gd name="connsiteY38" fmla="*/ 4589310 h 6855066"/>
              <a:gd name="connsiteX39" fmla="*/ 8795999 w 10141031"/>
              <a:gd name="connsiteY39" fmla="*/ 4652261 h 6855066"/>
              <a:gd name="connsiteX40" fmla="*/ 8748270 w 10141031"/>
              <a:gd name="connsiteY40" fmla="*/ 4686036 h 6855066"/>
              <a:gd name="connsiteX41" fmla="*/ 8276457 w 10141031"/>
              <a:gd name="connsiteY41" fmla="*/ 4608814 h 6855066"/>
              <a:gd name="connsiteX42" fmla="*/ 7924518 w 10141031"/>
              <a:gd name="connsiteY42" fmla="*/ 4556012 h 6855066"/>
              <a:gd name="connsiteX43" fmla="*/ 7519302 w 10141031"/>
              <a:gd name="connsiteY43" fmla="*/ 4487035 h 6855066"/>
              <a:gd name="connsiteX44" fmla="*/ 7349556 w 10141031"/>
              <a:gd name="connsiteY44" fmla="*/ 4477838 h 6855066"/>
              <a:gd name="connsiteX45" fmla="*/ 6731702 w 10141031"/>
              <a:gd name="connsiteY45" fmla="*/ 4473240 h 6855066"/>
              <a:gd name="connsiteX46" fmla="*/ 6704587 w 10141031"/>
              <a:gd name="connsiteY46" fmla="*/ 4475460 h 6855066"/>
              <a:gd name="connsiteX47" fmla="*/ 6704587 w 10141031"/>
              <a:gd name="connsiteY47" fmla="*/ 6824860 h 6855066"/>
              <a:gd name="connsiteX48" fmla="*/ 6520888 w 10141031"/>
              <a:gd name="connsiteY48" fmla="*/ 6824860 h 6855066"/>
              <a:gd name="connsiteX49" fmla="*/ 6520888 w 10141031"/>
              <a:gd name="connsiteY49" fmla="*/ 5434549 h 6855066"/>
              <a:gd name="connsiteX50" fmla="*/ 6307458 w 10141031"/>
              <a:gd name="connsiteY50" fmla="*/ 5356217 h 6855066"/>
              <a:gd name="connsiteX51" fmla="*/ 5817249 w 10141031"/>
              <a:gd name="connsiteY51" fmla="*/ 5168078 h 6855066"/>
              <a:gd name="connsiteX52" fmla="*/ 5332115 w 10141031"/>
              <a:gd name="connsiteY52" fmla="*/ 4979543 h 6855066"/>
              <a:gd name="connsiteX53" fmla="*/ 5010067 w 10141031"/>
              <a:gd name="connsiteY53" fmla="*/ 4849518 h 6855066"/>
              <a:gd name="connsiteX54" fmla="*/ 4691903 w 10141031"/>
              <a:gd name="connsiteY54" fmla="*/ 4732417 h 6855066"/>
              <a:gd name="connsiteX55" fmla="*/ 4358596 w 10141031"/>
              <a:gd name="connsiteY55" fmla="*/ 4599459 h 6855066"/>
              <a:gd name="connsiteX56" fmla="*/ 4063662 w 10141031"/>
              <a:gd name="connsiteY56" fmla="*/ 4487035 h 6855066"/>
              <a:gd name="connsiteX57" fmla="*/ 3997778 w 10141031"/>
              <a:gd name="connsiteY57" fmla="*/ 4475618 h 6855066"/>
              <a:gd name="connsiteX58" fmla="*/ 3645443 w 10141031"/>
              <a:gd name="connsiteY58" fmla="*/ 4477045 h 6855066"/>
              <a:gd name="connsiteX59" fmla="*/ 3490603 w 10141031"/>
              <a:gd name="connsiteY59" fmla="*/ 4519859 h 6855066"/>
              <a:gd name="connsiteX60" fmla="*/ 3141757 w 10141031"/>
              <a:gd name="connsiteY60" fmla="*/ 4657098 h 6855066"/>
              <a:gd name="connsiteX61" fmla="*/ 2729801 w 10141031"/>
              <a:gd name="connsiteY61" fmla="*/ 4816616 h 6855066"/>
              <a:gd name="connsiteX62" fmla="*/ 2386109 w 10141031"/>
              <a:gd name="connsiteY62" fmla="*/ 4945688 h 6855066"/>
              <a:gd name="connsiteX63" fmla="*/ 1779909 w 10141031"/>
              <a:gd name="connsiteY63" fmla="*/ 5183380 h 6855066"/>
              <a:gd name="connsiteX64" fmla="*/ 1495758 w 10141031"/>
              <a:gd name="connsiteY64" fmla="*/ 5289936 h 6855066"/>
              <a:gd name="connsiteX65" fmla="*/ 1164433 w 10141031"/>
              <a:gd name="connsiteY65" fmla="*/ 5417662 h 6855066"/>
              <a:gd name="connsiteX66" fmla="*/ 1128280 w 10141031"/>
              <a:gd name="connsiteY66" fmla="*/ 5470464 h 6855066"/>
              <a:gd name="connsiteX67" fmla="*/ 1125901 w 10141031"/>
              <a:gd name="connsiteY67" fmla="*/ 5557517 h 6855066"/>
              <a:gd name="connsiteX68" fmla="*/ 1123206 w 10141031"/>
              <a:gd name="connsiteY68" fmla="*/ 6737410 h 6855066"/>
              <a:gd name="connsiteX69" fmla="*/ 1030682 w 10141031"/>
              <a:gd name="connsiteY69" fmla="*/ 6827159 h 6855066"/>
              <a:gd name="connsiteX70" fmla="*/ 936811 w 10141031"/>
              <a:gd name="connsiteY70" fmla="*/ 6827238 h 6855066"/>
              <a:gd name="connsiteX71" fmla="*/ 936811 w 10141031"/>
              <a:gd name="connsiteY71" fmla="*/ 4474667 h 6855066"/>
              <a:gd name="connsiteX72" fmla="*/ 141679 w 10141031"/>
              <a:gd name="connsiteY72" fmla="*/ 4474667 h 6855066"/>
              <a:gd name="connsiteX73" fmla="*/ 141679 w 10141031"/>
              <a:gd name="connsiteY73" fmla="*/ 3868388 h 6855066"/>
              <a:gd name="connsiteX74" fmla="*/ 79442 w 10141031"/>
              <a:gd name="connsiteY74" fmla="*/ 3896058 h 6855066"/>
              <a:gd name="connsiteX75" fmla="*/ 0 w 10141031"/>
              <a:gd name="connsiteY75" fmla="*/ 3880201 h 6855066"/>
              <a:gd name="connsiteX76" fmla="*/ 0 w 10141031"/>
              <a:gd name="connsiteY76" fmla="*/ 3840639 h 6855066"/>
              <a:gd name="connsiteX77" fmla="*/ 85784 w 10141031"/>
              <a:gd name="connsiteY77" fmla="*/ 3758660 h 6855066"/>
              <a:gd name="connsiteX78" fmla="*/ 111631 w 10141031"/>
              <a:gd name="connsiteY78" fmla="*/ 3741059 h 6855066"/>
              <a:gd name="connsiteX79" fmla="*/ 329184 w 10141031"/>
              <a:gd name="connsiteY79" fmla="*/ 3622293 h 6855066"/>
              <a:gd name="connsiteX80" fmla="*/ 549512 w 10141031"/>
              <a:gd name="connsiteY80" fmla="*/ 3489097 h 6855066"/>
              <a:gd name="connsiteX81" fmla="*/ 689526 w 10141031"/>
              <a:gd name="connsiteY81" fmla="*/ 3396494 h 6855066"/>
              <a:gd name="connsiteX82" fmla="*/ 814952 w 10141031"/>
              <a:gd name="connsiteY82" fmla="*/ 3426305 h 6855066"/>
              <a:gd name="connsiteX83" fmla="*/ 883691 w 10141031"/>
              <a:gd name="connsiteY83" fmla="*/ 3551969 h 6855066"/>
              <a:gd name="connsiteX84" fmla="*/ 934670 w 10141031"/>
              <a:gd name="connsiteY84" fmla="*/ 3586932 h 6855066"/>
              <a:gd name="connsiteX85" fmla="*/ 1164512 w 10141031"/>
              <a:gd name="connsiteY85" fmla="*/ 3546815 h 6855066"/>
              <a:gd name="connsiteX86" fmla="*/ 1537540 w 10141031"/>
              <a:gd name="connsiteY86" fmla="*/ 3477918 h 6855066"/>
              <a:gd name="connsiteX87" fmla="*/ 2214302 w 10141031"/>
              <a:gd name="connsiteY87" fmla="*/ 3353840 h 6855066"/>
              <a:gd name="connsiteX88" fmla="*/ 2436770 w 10141031"/>
              <a:gd name="connsiteY88" fmla="*/ 3358359 h 6855066"/>
              <a:gd name="connsiteX89" fmla="*/ 2550304 w 10141031"/>
              <a:gd name="connsiteY89" fmla="*/ 3433044 h 6855066"/>
              <a:gd name="connsiteX90" fmla="*/ 2588439 w 10141031"/>
              <a:gd name="connsiteY90" fmla="*/ 3449455 h 6855066"/>
              <a:gd name="connsiteX91" fmla="*/ 3444223 w 10141031"/>
              <a:gd name="connsiteY91" fmla="*/ 3254894 h 6855066"/>
              <a:gd name="connsiteX92" fmla="*/ 3454688 w 10141031"/>
              <a:gd name="connsiteY92" fmla="*/ 3249424 h 6855066"/>
              <a:gd name="connsiteX93" fmla="*/ 3510028 w 10141031"/>
              <a:gd name="connsiteY93" fmla="*/ 3178386 h 6855066"/>
              <a:gd name="connsiteX94" fmla="*/ 4171408 w 10141031"/>
              <a:gd name="connsiteY94" fmla="*/ 2990088 h 6855066"/>
              <a:gd name="connsiteX95" fmla="*/ 4724092 w 10141031"/>
              <a:gd name="connsiteY95" fmla="*/ 2996114 h 6855066"/>
              <a:gd name="connsiteX96" fmla="*/ 4859666 w 10141031"/>
              <a:gd name="connsiteY96" fmla="*/ 3073653 h 6855066"/>
              <a:gd name="connsiteX97" fmla="*/ 5053989 w 10141031"/>
              <a:gd name="connsiteY97" fmla="*/ 3157772 h 6855066"/>
              <a:gd name="connsiteX98" fmla="*/ 5225717 w 10141031"/>
              <a:gd name="connsiteY98" fmla="*/ 3197969 h 6855066"/>
              <a:gd name="connsiteX99" fmla="*/ 5231346 w 10141031"/>
              <a:gd name="connsiteY99" fmla="*/ 3272019 h 6855066"/>
              <a:gd name="connsiteX100" fmla="*/ 5420516 w 10141031"/>
              <a:gd name="connsiteY100" fmla="*/ 3244984 h 6855066"/>
              <a:gd name="connsiteX101" fmla="*/ 5878059 w 10141031"/>
              <a:gd name="connsiteY101" fmla="*/ 3175611 h 6855066"/>
              <a:gd name="connsiteX102" fmla="*/ 5958928 w 10141031"/>
              <a:gd name="connsiteY102" fmla="*/ 3126535 h 6855066"/>
              <a:gd name="connsiteX103" fmla="*/ 6011493 w 10141031"/>
              <a:gd name="connsiteY103" fmla="*/ 3087527 h 6855066"/>
              <a:gd name="connsiteX104" fmla="*/ 6237609 w 10141031"/>
              <a:gd name="connsiteY104" fmla="*/ 2983111 h 6855066"/>
              <a:gd name="connsiteX105" fmla="*/ 6286923 w 10141031"/>
              <a:gd name="connsiteY105" fmla="*/ 2973994 h 6855066"/>
              <a:gd name="connsiteX106" fmla="*/ 6500512 w 10141031"/>
              <a:gd name="connsiteY106" fmla="*/ 2981684 h 6855066"/>
              <a:gd name="connsiteX107" fmla="*/ 6564335 w 10141031"/>
              <a:gd name="connsiteY107" fmla="*/ 2958930 h 6855066"/>
              <a:gd name="connsiteX108" fmla="*/ 6747400 w 10141031"/>
              <a:gd name="connsiteY108" fmla="*/ 2801473 h 6855066"/>
              <a:gd name="connsiteX109" fmla="*/ 7215488 w 10141031"/>
              <a:gd name="connsiteY109" fmla="*/ 2393561 h 6855066"/>
              <a:gd name="connsiteX110" fmla="*/ 7305158 w 10141031"/>
              <a:gd name="connsiteY110" fmla="*/ 2260603 h 6855066"/>
              <a:gd name="connsiteX111" fmla="*/ 7453734 w 10141031"/>
              <a:gd name="connsiteY111" fmla="*/ 1968206 h 6855066"/>
              <a:gd name="connsiteX112" fmla="*/ 7658682 w 10141031"/>
              <a:gd name="connsiteY112" fmla="*/ 1585823 h 6855066"/>
              <a:gd name="connsiteX113" fmla="*/ 7674221 w 10141031"/>
              <a:gd name="connsiteY113" fmla="*/ 1550225 h 6855066"/>
              <a:gd name="connsiteX114" fmla="*/ 7663835 w 10141031"/>
              <a:gd name="connsiteY114" fmla="*/ 1541028 h 6855066"/>
              <a:gd name="connsiteX115" fmla="*/ 7647503 w 10141031"/>
              <a:gd name="connsiteY115" fmla="*/ 1444778 h 6855066"/>
              <a:gd name="connsiteX116" fmla="*/ 7762622 w 10141031"/>
              <a:gd name="connsiteY116" fmla="*/ 1274954 h 6855066"/>
              <a:gd name="connsiteX117" fmla="*/ 7819785 w 10141031"/>
              <a:gd name="connsiteY117" fmla="*/ 1206532 h 6855066"/>
              <a:gd name="connsiteX118" fmla="*/ 7717906 w 10141031"/>
              <a:gd name="connsiteY118" fmla="*/ 1087370 h 6855066"/>
              <a:gd name="connsiteX119" fmla="*/ 7614600 w 10141031"/>
              <a:gd name="connsiteY119" fmla="*/ 1063981 h 6855066"/>
              <a:gd name="connsiteX120" fmla="*/ 7515338 w 10141031"/>
              <a:gd name="connsiteY120" fmla="*/ 1090541 h 6855066"/>
              <a:gd name="connsiteX121" fmla="*/ 7418136 w 10141031"/>
              <a:gd name="connsiteY121" fmla="*/ 1052326 h 6855066"/>
              <a:gd name="connsiteX122" fmla="*/ 7353441 w 10141031"/>
              <a:gd name="connsiteY122" fmla="*/ 949655 h 6855066"/>
              <a:gd name="connsiteX123" fmla="*/ 7330687 w 10141031"/>
              <a:gd name="connsiteY123" fmla="*/ 851740 h 6855066"/>
              <a:gd name="connsiteX124" fmla="*/ 7302462 w 10141031"/>
              <a:gd name="connsiteY124" fmla="*/ 811940 h 6855066"/>
              <a:gd name="connsiteX125" fmla="*/ 7261235 w 10141031"/>
              <a:gd name="connsiteY125" fmla="*/ 721398 h 6855066"/>
              <a:gd name="connsiteX126" fmla="*/ 7298498 w 10141031"/>
              <a:gd name="connsiteY126" fmla="*/ 605248 h 6855066"/>
              <a:gd name="connsiteX127" fmla="*/ 7294534 w 10141031"/>
              <a:gd name="connsiteY127" fmla="*/ 491715 h 6855066"/>
              <a:gd name="connsiteX128" fmla="*/ 7264406 w 10141031"/>
              <a:gd name="connsiteY128" fmla="*/ 475065 h 6855066"/>
              <a:gd name="connsiteX129" fmla="*/ 7097912 w 10141031"/>
              <a:gd name="connsiteY129" fmla="*/ 441925 h 6855066"/>
              <a:gd name="connsiteX130" fmla="*/ 7054781 w 10141031"/>
              <a:gd name="connsiteY130" fmla="*/ 422897 h 6855066"/>
              <a:gd name="connsiteX131" fmla="*/ 7052878 w 10141031"/>
              <a:gd name="connsiteY131" fmla="*/ 354951 h 6855066"/>
              <a:gd name="connsiteX132" fmla="*/ 7194161 w 10141031"/>
              <a:gd name="connsiteY132" fmla="*/ 310711 h 6855066"/>
              <a:gd name="connsiteX133" fmla="*/ 7326168 w 10141031"/>
              <a:gd name="connsiteY133" fmla="*/ 309205 h 6855066"/>
              <a:gd name="connsiteX134" fmla="*/ 7352172 w 10141031"/>
              <a:gd name="connsiteY134" fmla="*/ 206691 h 6855066"/>
              <a:gd name="connsiteX135" fmla="*/ 7529053 w 10141031"/>
              <a:gd name="connsiteY135" fmla="*/ 23389 h 6855066"/>
              <a:gd name="connsiteX136" fmla="*/ 7652656 w 10141031"/>
              <a:gd name="connsiteY136" fmla="*/ 0 h 6855066"/>
              <a:gd name="connsiteX137" fmla="*/ 7787279 w 10141031"/>
              <a:gd name="connsiteY137" fmla="*/ 0 h 6855066"/>
              <a:gd name="connsiteX138" fmla="*/ 6515338 w 10141031"/>
              <a:gd name="connsiteY138" fmla="*/ 5393163 h 6855066"/>
              <a:gd name="connsiteX139" fmla="*/ 6515338 w 10141031"/>
              <a:gd name="connsiteY139" fmla="*/ 4476490 h 6855066"/>
              <a:gd name="connsiteX140" fmla="*/ 4159516 w 10141031"/>
              <a:gd name="connsiteY140" fmla="*/ 4476490 h 6855066"/>
              <a:gd name="connsiteX141" fmla="*/ 4158564 w 10141031"/>
              <a:gd name="connsiteY141" fmla="*/ 4482120 h 6855066"/>
              <a:gd name="connsiteX142" fmla="*/ 6515338 w 10141031"/>
              <a:gd name="connsiteY142" fmla="*/ 5393163 h 6855066"/>
              <a:gd name="connsiteX143" fmla="*/ 3484419 w 10141031"/>
              <a:gd name="connsiteY143" fmla="*/ 4481644 h 6855066"/>
              <a:gd name="connsiteX144" fmla="*/ 3482754 w 10141031"/>
              <a:gd name="connsiteY144" fmla="*/ 4476253 h 6855066"/>
              <a:gd name="connsiteX145" fmla="*/ 1127249 w 10141031"/>
              <a:gd name="connsiteY145" fmla="*/ 4476253 h 6855066"/>
              <a:gd name="connsiteX146" fmla="*/ 1127249 w 10141031"/>
              <a:gd name="connsiteY146" fmla="*/ 5386821 h 6855066"/>
              <a:gd name="connsiteX147" fmla="*/ 1220803 w 10141031"/>
              <a:gd name="connsiteY147" fmla="*/ 5357803 h 6855066"/>
              <a:gd name="connsiteX148" fmla="*/ 1546499 w 10141031"/>
              <a:gd name="connsiteY148" fmla="*/ 5226748 h 6855066"/>
              <a:gd name="connsiteX149" fmla="*/ 2006183 w 10141031"/>
              <a:gd name="connsiteY149" fmla="*/ 5048677 h 6855066"/>
              <a:gd name="connsiteX150" fmla="*/ 2510504 w 10141031"/>
              <a:gd name="connsiteY150" fmla="*/ 4854751 h 6855066"/>
              <a:gd name="connsiteX151" fmla="*/ 2838974 w 10141031"/>
              <a:gd name="connsiteY151" fmla="*/ 4731862 h 6855066"/>
              <a:gd name="connsiteX152" fmla="*/ 3187424 w 10141031"/>
              <a:gd name="connsiteY152" fmla="*/ 4594226 h 6855066"/>
              <a:gd name="connsiteX153" fmla="*/ 3484419 w 10141031"/>
              <a:gd name="connsiteY153" fmla="*/ 4481644 h 6855066"/>
              <a:gd name="connsiteX154" fmla="*/ 8147700 w 10141031"/>
              <a:gd name="connsiteY154" fmla="*/ 3155473 h 6855066"/>
              <a:gd name="connsiteX155" fmla="*/ 8169187 w 10141031"/>
              <a:gd name="connsiteY155" fmla="*/ 3025211 h 6855066"/>
              <a:gd name="connsiteX156" fmla="*/ 8357801 w 10141031"/>
              <a:gd name="connsiteY156" fmla="*/ 2877427 h 6855066"/>
              <a:gd name="connsiteX157" fmla="*/ 8501304 w 10141031"/>
              <a:gd name="connsiteY157" fmla="*/ 2922380 h 6855066"/>
              <a:gd name="connsiteX158" fmla="*/ 8640842 w 10141031"/>
              <a:gd name="connsiteY158" fmla="*/ 3307459 h 6855066"/>
              <a:gd name="connsiteX159" fmla="*/ 8654161 w 10141031"/>
              <a:gd name="connsiteY159" fmla="*/ 3352412 h 6855066"/>
              <a:gd name="connsiteX160" fmla="*/ 8768013 w 10141031"/>
              <a:gd name="connsiteY160" fmla="*/ 3562513 h 6855066"/>
              <a:gd name="connsiteX161" fmla="*/ 8778319 w 10141031"/>
              <a:gd name="connsiteY161" fmla="*/ 3801949 h 6855066"/>
              <a:gd name="connsiteX162" fmla="*/ 8755962 w 10141031"/>
              <a:gd name="connsiteY162" fmla="*/ 3935699 h 6855066"/>
              <a:gd name="connsiteX163" fmla="*/ 8891853 w 10141031"/>
              <a:gd name="connsiteY163" fmla="*/ 3999760 h 6855066"/>
              <a:gd name="connsiteX164" fmla="*/ 8909216 w 10141031"/>
              <a:gd name="connsiteY164" fmla="*/ 3898198 h 6855066"/>
              <a:gd name="connsiteX165" fmla="*/ 8966696 w 10141031"/>
              <a:gd name="connsiteY165" fmla="*/ 3523189 h 6855066"/>
              <a:gd name="connsiteX166" fmla="*/ 8839605 w 10141031"/>
              <a:gd name="connsiteY166" fmla="*/ 2975738 h 6855066"/>
              <a:gd name="connsiteX167" fmla="*/ 8352965 w 10141031"/>
              <a:gd name="connsiteY167" fmla="*/ 2111075 h 6855066"/>
              <a:gd name="connsiteX168" fmla="*/ 8273761 w 10141031"/>
              <a:gd name="connsiteY168" fmla="*/ 2030919 h 6855066"/>
              <a:gd name="connsiteX169" fmla="*/ 8182269 w 10141031"/>
              <a:gd name="connsiteY169" fmla="*/ 2162688 h 6855066"/>
              <a:gd name="connsiteX170" fmla="*/ 7976687 w 10141031"/>
              <a:gd name="connsiteY170" fmla="*/ 2457305 h 6855066"/>
              <a:gd name="connsiteX171" fmla="*/ 7803294 w 10141031"/>
              <a:gd name="connsiteY171" fmla="*/ 2649567 h 6855066"/>
              <a:gd name="connsiteX172" fmla="*/ 7452545 w 10141031"/>
              <a:gd name="connsiteY172" fmla="*/ 2898913 h 6855066"/>
              <a:gd name="connsiteX173" fmla="*/ 7320459 w 10141031"/>
              <a:gd name="connsiteY173" fmla="*/ 2995083 h 6855066"/>
              <a:gd name="connsiteX174" fmla="*/ 7431218 w 10141031"/>
              <a:gd name="connsiteY174" fmla="*/ 3044794 h 6855066"/>
              <a:gd name="connsiteX175" fmla="*/ 7664707 w 10141031"/>
              <a:gd name="connsiteY175" fmla="*/ 3325218 h 6855066"/>
              <a:gd name="connsiteX176" fmla="*/ 7735587 w 10141031"/>
              <a:gd name="connsiteY176" fmla="*/ 3403154 h 6855066"/>
              <a:gd name="connsiteX177" fmla="*/ 7780223 w 10141031"/>
              <a:gd name="connsiteY177" fmla="*/ 3394591 h 6855066"/>
              <a:gd name="connsiteX178" fmla="*/ 7936728 w 10141031"/>
              <a:gd name="connsiteY178" fmla="*/ 3247917 h 6855066"/>
              <a:gd name="connsiteX179" fmla="*/ 8147700 w 10141031"/>
              <a:gd name="connsiteY179" fmla="*/ 3155473 h 6855066"/>
              <a:gd name="connsiteX180" fmla="*/ 6732495 w 10141031"/>
              <a:gd name="connsiteY180" fmla="*/ 3030364 h 6855066"/>
              <a:gd name="connsiteX181" fmla="*/ 6733288 w 10141031"/>
              <a:gd name="connsiteY181" fmla="*/ 3040354 h 6855066"/>
              <a:gd name="connsiteX182" fmla="*/ 6953061 w 10141031"/>
              <a:gd name="connsiteY182" fmla="*/ 3045824 h 6855066"/>
              <a:gd name="connsiteX183" fmla="*/ 7016249 w 10141031"/>
              <a:gd name="connsiteY183" fmla="*/ 3022594 h 6855066"/>
              <a:gd name="connsiteX184" fmla="*/ 7646393 w 10141031"/>
              <a:gd name="connsiteY184" fmla="*/ 2475144 h 6855066"/>
              <a:gd name="connsiteX185" fmla="*/ 7720206 w 10141031"/>
              <a:gd name="connsiteY185" fmla="*/ 2384047 h 6855066"/>
              <a:gd name="connsiteX186" fmla="*/ 7988817 w 10141031"/>
              <a:gd name="connsiteY186" fmla="*/ 1869578 h 6855066"/>
              <a:gd name="connsiteX187" fmla="*/ 7973753 w 10141031"/>
              <a:gd name="connsiteY187" fmla="*/ 1771267 h 6855066"/>
              <a:gd name="connsiteX188" fmla="*/ 7966142 w 10141031"/>
              <a:gd name="connsiteY188" fmla="*/ 1768888 h 6855066"/>
              <a:gd name="connsiteX189" fmla="*/ 7956470 w 10141031"/>
              <a:gd name="connsiteY189" fmla="*/ 1781019 h 6855066"/>
              <a:gd name="connsiteX190" fmla="*/ 7744228 w 10141031"/>
              <a:gd name="connsiteY190" fmla="*/ 2085942 h 6855066"/>
              <a:gd name="connsiteX191" fmla="*/ 7510501 w 10141031"/>
              <a:gd name="connsiteY191" fmla="*/ 2423530 h 6855066"/>
              <a:gd name="connsiteX192" fmla="*/ 7402359 w 10141031"/>
              <a:gd name="connsiteY192" fmla="*/ 2557043 h 6855066"/>
              <a:gd name="connsiteX193" fmla="*/ 7313245 w 10141031"/>
              <a:gd name="connsiteY193" fmla="*/ 2613810 h 6855066"/>
              <a:gd name="connsiteX194" fmla="*/ 6732495 w 10141031"/>
              <a:gd name="connsiteY194" fmla="*/ 3030364 h 6855066"/>
              <a:gd name="connsiteX195" fmla="*/ 8202882 w 10141031"/>
              <a:gd name="connsiteY195" fmla="*/ 436613 h 6855066"/>
              <a:gd name="connsiteX196" fmla="*/ 8226826 w 10141031"/>
              <a:gd name="connsiteY196" fmla="*/ 554666 h 6855066"/>
              <a:gd name="connsiteX197" fmla="*/ 8175133 w 10141031"/>
              <a:gd name="connsiteY197" fmla="*/ 785142 h 6855066"/>
              <a:gd name="connsiteX198" fmla="*/ 8180286 w 10141031"/>
              <a:gd name="connsiteY198" fmla="*/ 901688 h 6855066"/>
              <a:gd name="connsiteX199" fmla="*/ 8267656 w 10141031"/>
              <a:gd name="connsiteY199" fmla="*/ 826528 h 6855066"/>
              <a:gd name="connsiteX200" fmla="*/ 8407591 w 10141031"/>
              <a:gd name="connsiteY200" fmla="*/ 906604 h 6855066"/>
              <a:gd name="connsiteX201" fmla="*/ 8418690 w 10141031"/>
              <a:gd name="connsiteY201" fmla="*/ 898041 h 6855066"/>
              <a:gd name="connsiteX202" fmla="*/ 8396333 w 10141031"/>
              <a:gd name="connsiteY202" fmla="*/ 759058 h 6855066"/>
              <a:gd name="connsiteX203" fmla="*/ 8293344 w 10141031"/>
              <a:gd name="connsiteY203" fmla="*/ 465075 h 6855066"/>
              <a:gd name="connsiteX204" fmla="*/ 8202882 w 10141031"/>
              <a:gd name="connsiteY204" fmla="*/ 436613 h 6855066"/>
              <a:gd name="connsiteX205" fmla="*/ 7489809 w 10141031"/>
              <a:gd name="connsiteY205" fmla="*/ 3804882 h 6855066"/>
              <a:gd name="connsiteX206" fmla="*/ 7436530 w 10141031"/>
              <a:gd name="connsiteY206" fmla="*/ 3804882 h 6855066"/>
              <a:gd name="connsiteX207" fmla="*/ 7447867 w 10141031"/>
              <a:gd name="connsiteY207" fmla="*/ 3945055 h 6855066"/>
              <a:gd name="connsiteX208" fmla="*/ 7489809 w 10141031"/>
              <a:gd name="connsiteY208" fmla="*/ 3804882 h 685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10141031" h="6855066">
                <a:moveTo>
                  <a:pt x="7787279" y="0"/>
                </a:moveTo>
                <a:cubicBezTo>
                  <a:pt x="7827793" y="18235"/>
                  <a:pt x="7868069" y="37025"/>
                  <a:pt x="7908820" y="54626"/>
                </a:cubicBezTo>
                <a:cubicBezTo>
                  <a:pt x="8003009" y="95378"/>
                  <a:pt x="8077852" y="160628"/>
                  <a:pt x="8145560" y="236264"/>
                </a:cubicBezTo>
                <a:cubicBezTo>
                  <a:pt x="8161100" y="253627"/>
                  <a:pt x="8183854" y="267026"/>
                  <a:pt x="8205974" y="275430"/>
                </a:cubicBezTo>
                <a:cubicBezTo>
                  <a:pt x="8293582" y="308887"/>
                  <a:pt x="8381190" y="341235"/>
                  <a:pt x="8453099" y="404900"/>
                </a:cubicBezTo>
                <a:cubicBezTo>
                  <a:pt x="8595096" y="530801"/>
                  <a:pt x="8727341" y="664473"/>
                  <a:pt x="8810904" y="838341"/>
                </a:cubicBezTo>
                <a:cubicBezTo>
                  <a:pt x="8819309" y="855783"/>
                  <a:pt x="8825968" y="873939"/>
                  <a:pt x="8835007" y="895425"/>
                </a:cubicBezTo>
                <a:cubicBezTo>
                  <a:pt x="8745021" y="922698"/>
                  <a:pt x="8658681" y="948941"/>
                  <a:pt x="8571708" y="975342"/>
                </a:cubicBezTo>
                <a:cubicBezTo>
                  <a:pt x="8615234" y="1017204"/>
                  <a:pt x="8657968" y="1055894"/>
                  <a:pt x="8698005" y="1097201"/>
                </a:cubicBezTo>
                <a:cubicBezTo>
                  <a:pt x="8767854" y="1169269"/>
                  <a:pt x="8818119" y="1255212"/>
                  <a:pt x="8851656" y="1348370"/>
                </a:cubicBezTo>
                <a:cubicBezTo>
                  <a:pt x="8889871" y="1454372"/>
                  <a:pt x="8943070" y="1552128"/>
                  <a:pt x="8995635" y="1650756"/>
                </a:cubicBezTo>
                <a:cubicBezTo>
                  <a:pt x="9046931" y="1747006"/>
                  <a:pt x="9097990" y="1843573"/>
                  <a:pt x="9143181" y="1942756"/>
                </a:cubicBezTo>
                <a:cubicBezTo>
                  <a:pt x="9268606" y="2217949"/>
                  <a:pt x="9448262" y="2448504"/>
                  <a:pt x="9689442" y="2632283"/>
                </a:cubicBezTo>
                <a:cubicBezTo>
                  <a:pt x="9813362" y="2726630"/>
                  <a:pt x="9917936" y="2839450"/>
                  <a:pt x="9984693" y="2983349"/>
                </a:cubicBezTo>
                <a:cubicBezTo>
                  <a:pt x="10049784" y="3123918"/>
                  <a:pt x="10080864" y="3273288"/>
                  <a:pt x="10099813" y="3425353"/>
                </a:cubicBezTo>
                <a:cubicBezTo>
                  <a:pt x="10152614" y="3848488"/>
                  <a:pt x="10141753" y="4273605"/>
                  <a:pt x="10136124" y="4698483"/>
                </a:cubicBezTo>
                <a:cubicBezTo>
                  <a:pt x="10134301" y="4836991"/>
                  <a:pt x="10126690" y="4975499"/>
                  <a:pt x="10124865" y="5114007"/>
                </a:cubicBezTo>
                <a:cubicBezTo>
                  <a:pt x="10124470" y="5146909"/>
                  <a:pt x="10113449" y="5159436"/>
                  <a:pt x="10083321" y="5167920"/>
                </a:cubicBezTo>
                <a:cubicBezTo>
                  <a:pt x="9960195" y="5202646"/>
                  <a:pt x="9837622" y="5239275"/>
                  <a:pt x="9712435" y="5234755"/>
                </a:cubicBezTo>
                <a:cubicBezTo>
                  <a:pt x="9715209" y="5316417"/>
                  <a:pt x="9725754" y="5396810"/>
                  <a:pt x="9718539" y="5475618"/>
                </a:cubicBezTo>
                <a:cubicBezTo>
                  <a:pt x="9709580" y="5573215"/>
                  <a:pt x="9688887" y="5670099"/>
                  <a:pt x="9667481" y="5766032"/>
                </a:cubicBezTo>
                <a:cubicBezTo>
                  <a:pt x="9642903" y="5876395"/>
                  <a:pt x="9611031" y="5985092"/>
                  <a:pt x="9584154" y="6094899"/>
                </a:cubicBezTo>
                <a:cubicBezTo>
                  <a:pt x="9566949" y="6165223"/>
                  <a:pt x="9554264" y="6236578"/>
                  <a:pt x="9537218" y="6306982"/>
                </a:cubicBezTo>
                <a:cubicBezTo>
                  <a:pt x="9524533" y="6359308"/>
                  <a:pt x="9507250" y="6410526"/>
                  <a:pt x="9494088" y="6462774"/>
                </a:cubicBezTo>
                <a:cubicBezTo>
                  <a:pt x="9491472" y="6473160"/>
                  <a:pt x="9494802" y="6493614"/>
                  <a:pt x="9501145" y="6496469"/>
                </a:cubicBezTo>
                <a:cubicBezTo>
                  <a:pt x="9559338" y="6522474"/>
                  <a:pt x="9579318" y="6572660"/>
                  <a:pt x="9587246" y="6629268"/>
                </a:cubicBezTo>
                <a:cubicBezTo>
                  <a:pt x="9597553" y="6703002"/>
                  <a:pt x="9604609" y="6777211"/>
                  <a:pt x="9613568" y="6855067"/>
                </a:cubicBezTo>
                <a:cubicBezTo>
                  <a:pt x="9287159" y="6855067"/>
                  <a:pt x="8972325" y="6855067"/>
                  <a:pt x="8657333" y="6855067"/>
                </a:cubicBezTo>
                <a:cubicBezTo>
                  <a:pt x="8640208" y="6743595"/>
                  <a:pt x="8643379" y="6720920"/>
                  <a:pt x="8733603" y="6676204"/>
                </a:cubicBezTo>
                <a:cubicBezTo>
                  <a:pt x="8781094" y="6652656"/>
                  <a:pt x="8833500" y="6638465"/>
                  <a:pt x="8884321" y="6622053"/>
                </a:cubicBezTo>
                <a:cubicBezTo>
                  <a:pt x="8962811" y="6596762"/>
                  <a:pt x="9040746" y="6567506"/>
                  <a:pt x="9121140" y="6550698"/>
                </a:cubicBezTo>
                <a:cubicBezTo>
                  <a:pt x="9189403" y="6536427"/>
                  <a:pt x="9195587" y="6499164"/>
                  <a:pt x="9194477" y="6440098"/>
                </a:cubicBezTo>
                <a:cubicBezTo>
                  <a:pt x="9190751" y="6251483"/>
                  <a:pt x="9194397" y="6062631"/>
                  <a:pt x="9192653" y="5873937"/>
                </a:cubicBezTo>
                <a:cubicBezTo>
                  <a:pt x="9189641" y="5543564"/>
                  <a:pt x="9119713" y="5225479"/>
                  <a:pt x="9012840" y="4914213"/>
                </a:cubicBezTo>
                <a:cubicBezTo>
                  <a:pt x="8974386" y="4802186"/>
                  <a:pt x="8935380" y="4690079"/>
                  <a:pt x="8904221" y="4575911"/>
                </a:cubicBezTo>
                <a:cubicBezTo>
                  <a:pt x="8889871" y="4523505"/>
                  <a:pt x="8893042" y="4466184"/>
                  <a:pt x="8889792" y="4411002"/>
                </a:cubicBezTo>
                <a:cubicBezTo>
                  <a:pt x="8888047" y="4380875"/>
                  <a:pt x="8889474" y="4350589"/>
                  <a:pt x="8882418" y="4319827"/>
                </a:cubicBezTo>
                <a:cubicBezTo>
                  <a:pt x="8871477" y="4392053"/>
                  <a:pt x="8861567" y="4464518"/>
                  <a:pt x="8848802" y="4536428"/>
                </a:cubicBezTo>
                <a:cubicBezTo>
                  <a:pt x="8845551" y="4554902"/>
                  <a:pt x="8833579" y="4571868"/>
                  <a:pt x="8825255" y="4589310"/>
                </a:cubicBezTo>
                <a:cubicBezTo>
                  <a:pt x="8815265" y="4610320"/>
                  <a:pt x="8799567" y="4630221"/>
                  <a:pt x="8795999" y="4652261"/>
                </a:cubicBezTo>
                <a:cubicBezTo>
                  <a:pt x="8790846" y="4683737"/>
                  <a:pt x="8777447" y="4690872"/>
                  <a:pt x="8748270" y="4686036"/>
                </a:cubicBezTo>
                <a:cubicBezTo>
                  <a:pt x="8591132" y="4659634"/>
                  <a:pt x="8433913" y="4633709"/>
                  <a:pt x="8276457" y="4608814"/>
                </a:cubicBezTo>
                <a:cubicBezTo>
                  <a:pt x="8159276" y="4590341"/>
                  <a:pt x="8041620" y="4575039"/>
                  <a:pt x="7924518" y="4556012"/>
                </a:cubicBezTo>
                <a:cubicBezTo>
                  <a:pt x="7789261" y="4534050"/>
                  <a:pt x="7654718" y="4507569"/>
                  <a:pt x="7519302" y="4487035"/>
                </a:cubicBezTo>
                <a:cubicBezTo>
                  <a:pt x="7463486" y="4478552"/>
                  <a:pt x="7406244" y="4478472"/>
                  <a:pt x="7349556" y="4477838"/>
                </a:cubicBezTo>
                <a:cubicBezTo>
                  <a:pt x="7143578" y="4475539"/>
                  <a:pt x="6937680" y="4474588"/>
                  <a:pt x="6731702" y="4473240"/>
                </a:cubicBezTo>
                <a:cubicBezTo>
                  <a:pt x="6724012" y="4473161"/>
                  <a:pt x="6716242" y="4474508"/>
                  <a:pt x="6704587" y="4475460"/>
                </a:cubicBezTo>
                <a:cubicBezTo>
                  <a:pt x="6704587" y="5258382"/>
                  <a:pt x="6704587" y="6040352"/>
                  <a:pt x="6704587" y="6824860"/>
                </a:cubicBezTo>
                <a:cubicBezTo>
                  <a:pt x="6642112" y="6824860"/>
                  <a:pt x="6583759" y="6824860"/>
                  <a:pt x="6520888" y="6824860"/>
                </a:cubicBezTo>
                <a:cubicBezTo>
                  <a:pt x="6520888" y="6360339"/>
                  <a:pt x="6520888" y="5898911"/>
                  <a:pt x="6520888" y="5434549"/>
                </a:cubicBezTo>
                <a:cubicBezTo>
                  <a:pt x="6447710" y="5407751"/>
                  <a:pt x="6377306" y="5382777"/>
                  <a:pt x="6307458" y="5356217"/>
                </a:cubicBezTo>
                <a:cubicBezTo>
                  <a:pt x="6143896" y="5293980"/>
                  <a:pt x="5980494" y="5231108"/>
                  <a:pt x="5817249" y="5168078"/>
                </a:cubicBezTo>
                <a:cubicBezTo>
                  <a:pt x="5655432" y="5105603"/>
                  <a:pt x="5493536" y="5043128"/>
                  <a:pt x="5332115" y="4979543"/>
                </a:cubicBezTo>
                <a:cubicBezTo>
                  <a:pt x="5224448" y="4937126"/>
                  <a:pt x="5118050" y="4891142"/>
                  <a:pt x="5010067" y="4849518"/>
                </a:cubicBezTo>
                <a:cubicBezTo>
                  <a:pt x="4904699" y="4808846"/>
                  <a:pt x="4797429" y="4772930"/>
                  <a:pt x="4691903" y="4732417"/>
                </a:cubicBezTo>
                <a:cubicBezTo>
                  <a:pt x="4580272" y="4689524"/>
                  <a:pt x="4469989" y="4643223"/>
                  <a:pt x="4358596" y="4599459"/>
                </a:cubicBezTo>
                <a:cubicBezTo>
                  <a:pt x="4260681" y="4561007"/>
                  <a:pt x="4162370" y="4523426"/>
                  <a:pt x="4063662" y="4487035"/>
                </a:cubicBezTo>
                <a:cubicBezTo>
                  <a:pt x="4043049" y="4479424"/>
                  <a:pt x="4019819" y="4475777"/>
                  <a:pt x="3997778" y="4475618"/>
                </a:cubicBezTo>
                <a:cubicBezTo>
                  <a:pt x="3880280" y="4474508"/>
                  <a:pt x="3762545" y="4470623"/>
                  <a:pt x="3645443" y="4477045"/>
                </a:cubicBezTo>
                <a:cubicBezTo>
                  <a:pt x="3593116" y="4479899"/>
                  <a:pt x="3540789" y="4501068"/>
                  <a:pt x="3490603" y="4519859"/>
                </a:cubicBezTo>
                <a:cubicBezTo>
                  <a:pt x="3373581" y="4563702"/>
                  <a:pt x="3258145" y="4611589"/>
                  <a:pt x="3141757" y="4657098"/>
                </a:cubicBezTo>
                <a:cubicBezTo>
                  <a:pt x="3004597" y="4710772"/>
                  <a:pt x="2867358" y="4764130"/>
                  <a:pt x="2729801" y="4816616"/>
                </a:cubicBezTo>
                <a:cubicBezTo>
                  <a:pt x="2615475" y="4860301"/>
                  <a:pt x="2500197" y="4901448"/>
                  <a:pt x="2386109" y="4945688"/>
                </a:cubicBezTo>
                <a:cubicBezTo>
                  <a:pt x="2183778" y="5024179"/>
                  <a:pt x="1982239" y="5104651"/>
                  <a:pt x="1779909" y="5183380"/>
                </a:cubicBezTo>
                <a:cubicBezTo>
                  <a:pt x="1685641" y="5220088"/>
                  <a:pt x="1590263" y="5253862"/>
                  <a:pt x="1495758" y="5289936"/>
                </a:cubicBezTo>
                <a:cubicBezTo>
                  <a:pt x="1385157" y="5332194"/>
                  <a:pt x="1275271" y="5376196"/>
                  <a:pt x="1164433" y="5417662"/>
                </a:cubicBezTo>
                <a:cubicBezTo>
                  <a:pt x="1137635" y="5427652"/>
                  <a:pt x="1128042" y="5443746"/>
                  <a:pt x="1128280" y="5470464"/>
                </a:cubicBezTo>
                <a:cubicBezTo>
                  <a:pt x="1128438" y="5499482"/>
                  <a:pt x="1125901" y="5528500"/>
                  <a:pt x="1125901" y="5557517"/>
                </a:cubicBezTo>
                <a:cubicBezTo>
                  <a:pt x="1125029" y="5950842"/>
                  <a:pt x="1125188" y="6344166"/>
                  <a:pt x="1123206" y="6737410"/>
                </a:cubicBezTo>
                <a:cubicBezTo>
                  <a:pt x="1122651" y="6843571"/>
                  <a:pt x="1131213" y="6824939"/>
                  <a:pt x="1030682" y="6827159"/>
                </a:cubicBezTo>
                <a:cubicBezTo>
                  <a:pt x="1000713" y="6827793"/>
                  <a:pt x="970665" y="6827238"/>
                  <a:pt x="936811" y="6827238"/>
                </a:cubicBezTo>
                <a:cubicBezTo>
                  <a:pt x="936811" y="6040669"/>
                  <a:pt x="936811" y="5259888"/>
                  <a:pt x="936811" y="4474667"/>
                </a:cubicBezTo>
                <a:cubicBezTo>
                  <a:pt x="670895" y="4474667"/>
                  <a:pt x="409022" y="4474667"/>
                  <a:pt x="141679" y="4474667"/>
                </a:cubicBezTo>
                <a:cubicBezTo>
                  <a:pt x="141679" y="4273446"/>
                  <a:pt x="141679" y="4076427"/>
                  <a:pt x="141679" y="3868388"/>
                </a:cubicBezTo>
                <a:cubicBezTo>
                  <a:pt x="115199" y="3879884"/>
                  <a:pt x="94902" y="3884720"/>
                  <a:pt x="79442" y="3896058"/>
                </a:cubicBezTo>
                <a:cubicBezTo>
                  <a:pt x="29414" y="3932766"/>
                  <a:pt x="30128" y="3933638"/>
                  <a:pt x="0" y="3880201"/>
                </a:cubicBezTo>
                <a:cubicBezTo>
                  <a:pt x="0" y="3867040"/>
                  <a:pt x="0" y="3853800"/>
                  <a:pt x="0" y="3840639"/>
                </a:cubicBezTo>
                <a:cubicBezTo>
                  <a:pt x="19662" y="3804010"/>
                  <a:pt x="41862" y="3770552"/>
                  <a:pt x="85784" y="3758660"/>
                </a:cubicBezTo>
                <a:cubicBezTo>
                  <a:pt x="95378" y="3756043"/>
                  <a:pt x="106240" y="3749225"/>
                  <a:pt x="111631" y="3741059"/>
                </a:cubicBezTo>
                <a:cubicBezTo>
                  <a:pt x="163086" y="3662886"/>
                  <a:pt x="251566" y="3649566"/>
                  <a:pt x="329184" y="3622293"/>
                </a:cubicBezTo>
                <a:cubicBezTo>
                  <a:pt x="413383" y="3592720"/>
                  <a:pt x="484896" y="3550541"/>
                  <a:pt x="549512" y="3489097"/>
                </a:cubicBezTo>
                <a:cubicBezTo>
                  <a:pt x="589550" y="3451041"/>
                  <a:pt x="639578" y="3421072"/>
                  <a:pt x="689526" y="3396494"/>
                </a:cubicBezTo>
                <a:cubicBezTo>
                  <a:pt x="734718" y="3374295"/>
                  <a:pt x="784032" y="3386187"/>
                  <a:pt x="814952" y="3426305"/>
                </a:cubicBezTo>
                <a:cubicBezTo>
                  <a:pt x="843970" y="3463885"/>
                  <a:pt x="870530" y="3507015"/>
                  <a:pt x="883691" y="3551969"/>
                </a:cubicBezTo>
                <a:cubicBezTo>
                  <a:pt x="893601" y="3585822"/>
                  <a:pt x="906445" y="3591769"/>
                  <a:pt x="934670" y="3586932"/>
                </a:cubicBezTo>
                <a:cubicBezTo>
                  <a:pt x="1011337" y="3573692"/>
                  <a:pt x="1088004" y="3560769"/>
                  <a:pt x="1164512" y="3546815"/>
                </a:cubicBezTo>
                <a:cubicBezTo>
                  <a:pt x="1288908" y="3524219"/>
                  <a:pt x="1413144" y="3500831"/>
                  <a:pt x="1537540" y="3477918"/>
                </a:cubicBezTo>
                <a:cubicBezTo>
                  <a:pt x="1763101" y="3436373"/>
                  <a:pt x="1988582" y="3394353"/>
                  <a:pt x="2214302" y="3353840"/>
                </a:cubicBezTo>
                <a:cubicBezTo>
                  <a:pt x="2288511" y="3340520"/>
                  <a:pt x="2365019" y="3327835"/>
                  <a:pt x="2436770" y="3358359"/>
                </a:cubicBezTo>
                <a:cubicBezTo>
                  <a:pt x="2477760" y="3375801"/>
                  <a:pt x="2512248" y="3408307"/>
                  <a:pt x="2550304" y="3433044"/>
                </a:cubicBezTo>
                <a:cubicBezTo>
                  <a:pt x="2561959" y="3440575"/>
                  <a:pt x="2577419" y="3451913"/>
                  <a:pt x="2588439" y="3449455"/>
                </a:cubicBezTo>
                <a:cubicBezTo>
                  <a:pt x="2873938" y="3385553"/>
                  <a:pt x="3159041" y="3320144"/>
                  <a:pt x="3444223" y="3254894"/>
                </a:cubicBezTo>
                <a:cubicBezTo>
                  <a:pt x="3446601" y="3254339"/>
                  <a:pt x="3448662" y="3252595"/>
                  <a:pt x="3454688" y="3249424"/>
                </a:cubicBezTo>
                <a:cubicBezTo>
                  <a:pt x="3440100" y="3202171"/>
                  <a:pt x="3469990" y="3189565"/>
                  <a:pt x="3510028" y="3178386"/>
                </a:cubicBezTo>
                <a:cubicBezTo>
                  <a:pt x="3730831" y="3116783"/>
                  <a:pt x="3950842" y="3052484"/>
                  <a:pt x="4171408" y="2990088"/>
                </a:cubicBezTo>
                <a:cubicBezTo>
                  <a:pt x="4356059" y="2937920"/>
                  <a:pt x="4541503" y="2932211"/>
                  <a:pt x="4724092" y="2996114"/>
                </a:cubicBezTo>
                <a:cubicBezTo>
                  <a:pt x="4772376" y="3013001"/>
                  <a:pt x="4812969" y="3050740"/>
                  <a:pt x="4859666" y="3073653"/>
                </a:cubicBezTo>
                <a:cubicBezTo>
                  <a:pt x="4923014" y="3104732"/>
                  <a:pt x="4987471" y="3134701"/>
                  <a:pt x="5053989" y="3157772"/>
                </a:cubicBezTo>
                <a:cubicBezTo>
                  <a:pt x="5108299" y="3176562"/>
                  <a:pt x="5166413" y="3184491"/>
                  <a:pt x="5225717" y="3197969"/>
                </a:cubicBezTo>
                <a:cubicBezTo>
                  <a:pt x="5227461" y="3220564"/>
                  <a:pt x="5229206" y="3243477"/>
                  <a:pt x="5231346" y="3272019"/>
                </a:cubicBezTo>
                <a:cubicBezTo>
                  <a:pt x="5296358" y="3262743"/>
                  <a:pt x="5358437" y="3254260"/>
                  <a:pt x="5420516" y="3244984"/>
                </a:cubicBezTo>
                <a:cubicBezTo>
                  <a:pt x="5573057" y="3221992"/>
                  <a:pt x="5725518" y="3198524"/>
                  <a:pt x="5878059" y="3175611"/>
                </a:cubicBezTo>
                <a:cubicBezTo>
                  <a:pt x="5911993" y="3170537"/>
                  <a:pt x="5942992" y="3166652"/>
                  <a:pt x="5958928" y="3126535"/>
                </a:cubicBezTo>
                <a:cubicBezTo>
                  <a:pt x="5965826" y="3109172"/>
                  <a:pt x="5991752" y="3096962"/>
                  <a:pt x="6011493" y="3087527"/>
                </a:cubicBezTo>
                <a:cubicBezTo>
                  <a:pt x="6086257" y="3051453"/>
                  <a:pt x="6161735" y="3016807"/>
                  <a:pt x="6237609" y="2983111"/>
                </a:cubicBezTo>
                <a:cubicBezTo>
                  <a:pt x="6252514" y="2976452"/>
                  <a:pt x="6270511" y="2973518"/>
                  <a:pt x="6286923" y="2973994"/>
                </a:cubicBezTo>
                <a:cubicBezTo>
                  <a:pt x="6358199" y="2975896"/>
                  <a:pt x="6429316" y="2981684"/>
                  <a:pt x="6500512" y="2981684"/>
                </a:cubicBezTo>
                <a:cubicBezTo>
                  <a:pt x="6521998" y="2981684"/>
                  <a:pt x="6547606" y="2972487"/>
                  <a:pt x="6564335" y="2958930"/>
                </a:cubicBezTo>
                <a:cubicBezTo>
                  <a:pt x="6626890" y="2908347"/>
                  <a:pt x="6686590" y="2854197"/>
                  <a:pt x="6747400" y="2801473"/>
                </a:cubicBezTo>
                <a:cubicBezTo>
                  <a:pt x="6903826" y="2665978"/>
                  <a:pt x="7062234" y="2532624"/>
                  <a:pt x="7215488" y="2393561"/>
                </a:cubicBezTo>
                <a:cubicBezTo>
                  <a:pt x="7254020" y="2358597"/>
                  <a:pt x="7279866" y="2307618"/>
                  <a:pt x="7305158" y="2260603"/>
                </a:cubicBezTo>
                <a:cubicBezTo>
                  <a:pt x="7356850" y="2164353"/>
                  <a:pt x="7402914" y="2065011"/>
                  <a:pt x="7453734" y="1968206"/>
                </a:cubicBezTo>
                <a:cubicBezTo>
                  <a:pt x="7520887" y="1840164"/>
                  <a:pt x="7590419" y="1713311"/>
                  <a:pt x="7658682" y="1585823"/>
                </a:cubicBezTo>
                <a:cubicBezTo>
                  <a:pt x="7664787" y="1574327"/>
                  <a:pt x="7669147" y="1561959"/>
                  <a:pt x="7674221" y="1550225"/>
                </a:cubicBezTo>
                <a:cubicBezTo>
                  <a:pt x="7669702" y="1546182"/>
                  <a:pt x="7667165" y="1542931"/>
                  <a:pt x="7663835" y="1541028"/>
                </a:cubicBezTo>
                <a:cubicBezTo>
                  <a:pt x="7603263" y="1505906"/>
                  <a:pt x="7604452" y="1502655"/>
                  <a:pt x="7647503" y="1444778"/>
                </a:cubicBezTo>
                <a:cubicBezTo>
                  <a:pt x="7688254" y="1389914"/>
                  <a:pt x="7723535" y="1331086"/>
                  <a:pt x="7762622" y="1274954"/>
                </a:cubicBezTo>
                <a:cubicBezTo>
                  <a:pt x="7778003" y="1252913"/>
                  <a:pt x="7797110" y="1233409"/>
                  <a:pt x="7819785" y="1206532"/>
                </a:cubicBezTo>
                <a:cubicBezTo>
                  <a:pt x="7789023" y="1170062"/>
                  <a:pt x="7755883" y="1126377"/>
                  <a:pt x="7717906" y="1087370"/>
                </a:cubicBezTo>
                <a:cubicBezTo>
                  <a:pt x="7690554" y="1059303"/>
                  <a:pt x="7653132" y="1053674"/>
                  <a:pt x="7614600" y="1063981"/>
                </a:cubicBezTo>
                <a:cubicBezTo>
                  <a:pt x="7581539" y="1072861"/>
                  <a:pt x="7548557" y="1082375"/>
                  <a:pt x="7515338" y="1090541"/>
                </a:cubicBezTo>
                <a:cubicBezTo>
                  <a:pt x="7468323" y="1102116"/>
                  <a:pt x="7443586" y="1091889"/>
                  <a:pt x="7418136" y="1052326"/>
                </a:cubicBezTo>
                <a:cubicBezTo>
                  <a:pt x="7396254" y="1018235"/>
                  <a:pt x="7370091" y="986125"/>
                  <a:pt x="7353441" y="949655"/>
                </a:cubicBezTo>
                <a:cubicBezTo>
                  <a:pt x="7339725" y="919686"/>
                  <a:pt x="7334255" y="884960"/>
                  <a:pt x="7330687" y="851740"/>
                </a:cubicBezTo>
                <a:cubicBezTo>
                  <a:pt x="7328387" y="830571"/>
                  <a:pt x="7324027" y="819789"/>
                  <a:pt x="7302462" y="811940"/>
                </a:cubicBezTo>
                <a:cubicBezTo>
                  <a:pt x="7248946" y="792515"/>
                  <a:pt x="7243000" y="776500"/>
                  <a:pt x="7261235" y="721398"/>
                </a:cubicBezTo>
                <a:cubicBezTo>
                  <a:pt x="7274079" y="682708"/>
                  <a:pt x="7292314" y="644890"/>
                  <a:pt x="7298498" y="605248"/>
                </a:cubicBezTo>
                <a:cubicBezTo>
                  <a:pt x="7304286" y="568382"/>
                  <a:pt x="7298815" y="529374"/>
                  <a:pt x="7294534" y="491715"/>
                </a:cubicBezTo>
                <a:cubicBezTo>
                  <a:pt x="7293741" y="484976"/>
                  <a:pt x="7275585" y="477444"/>
                  <a:pt x="7264406" y="475065"/>
                </a:cubicBezTo>
                <a:cubicBezTo>
                  <a:pt x="7209066" y="463331"/>
                  <a:pt x="7153251" y="453897"/>
                  <a:pt x="7097912" y="441925"/>
                </a:cubicBezTo>
                <a:cubicBezTo>
                  <a:pt x="7082848" y="438674"/>
                  <a:pt x="7067863" y="431380"/>
                  <a:pt x="7054781" y="422897"/>
                </a:cubicBezTo>
                <a:cubicBezTo>
                  <a:pt x="7022513" y="402125"/>
                  <a:pt x="7019025" y="371204"/>
                  <a:pt x="7052878" y="354951"/>
                </a:cubicBezTo>
                <a:cubicBezTo>
                  <a:pt x="7097039" y="333703"/>
                  <a:pt x="7145798" y="319194"/>
                  <a:pt x="7194161" y="310711"/>
                </a:cubicBezTo>
                <a:cubicBezTo>
                  <a:pt x="7235071" y="303576"/>
                  <a:pt x="7278281" y="309205"/>
                  <a:pt x="7326168" y="309205"/>
                </a:cubicBezTo>
                <a:cubicBezTo>
                  <a:pt x="7335285" y="274241"/>
                  <a:pt x="7348446" y="240942"/>
                  <a:pt x="7352172" y="206691"/>
                </a:cubicBezTo>
                <a:cubicBezTo>
                  <a:pt x="7363827" y="98628"/>
                  <a:pt x="7426778" y="42734"/>
                  <a:pt x="7529053" y="23389"/>
                </a:cubicBezTo>
                <a:cubicBezTo>
                  <a:pt x="7570122" y="15857"/>
                  <a:pt x="7611349" y="7928"/>
                  <a:pt x="7652656" y="0"/>
                </a:cubicBezTo>
                <a:cubicBezTo>
                  <a:pt x="7697530" y="0"/>
                  <a:pt x="7742405" y="0"/>
                  <a:pt x="7787279" y="0"/>
                </a:cubicBezTo>
                <a:close/>
                <a:moveTo>
                  <a:pt x="6515338" y="5393163"/>
                </a:moveTo>
                <a:cubicBezTo>
                  <a:pt x="6515338" y="5078884"/>
                  <a:pt x="6515338" y="4777529"/>
                  <a:pt x="6515338" y="4476490"/>
                </a:cubicBezTo>
                <a:cubicBezTo>
                  <a:pt x="5729007" y="4476490"/>
                  <a:pt x="4944262" y="4476490"/>
                  <a:pt x="4159516" y="4476490"/>
                </a:cubicBezTo>
                <a:cubicBezTo>
                  <a:pt x="4159199" y="4478393"/>
                  <a:pt x="4158882" y="4480217"/>
                  <a:pt x="4158564" y="4482120"/>
                </a:cubicBezTo>
                <a:cubicBezTo>
                  <a:pt x="4941169" y="4784585"/>
                  <a:pt x="5723774" y="5087130"/>
                  <a:pt x="6515338" y="5393163"/>
                </a:cubicBezTo>
                <a:close/>
                <a:moveTo>
                  <a:pt x="3484419" y="4481644"/>
                </a:moveTo>
                <a:cubicBezTo>
                  <a:pt x="3483864" y="4479820"/>
                  <a:pt x="3483309" y="4477997"/>
                  <a:pt x="3482754" y="4476253"/>
                </a:cubicBezTo>
                <a:cubicBezTo>
                  <a:pt x="2697533" y="4476253"/>
                  <a:pt x="1912312" y="4476253"/>
                  <a:pt x="1127249" y="4476253"/>
                </a:cubicBezTo>
                <a:cubicBezTo>
                  <a:pt x="1127249" y="4780224"/>
                  <a:pt x="1127249" y="5081342"/>
                  <a:pt x="1127249" y="5386821"/>
                </a:cubicBezTo>
                <a:cubicBezTo>
                  <a:pt x="1160865" y="5376514"/>
                  <a:pt x="1191706" y="5369299"/>
                  <a:pt x="1220803" y="5357803"/>
                </a:cubicBezTo>
                <a:cubicBezTo>
                  <a:pt x="1329659" y="5314831"/>
                  <a:pt x="1437564" y="5269561"/>
                  <a:pt x="1546499" y="5226748"/>
                </a:cubicBezTo>
                <a:cubicBezTo>
                  <a:pt x="1699436" y="5166651"/>
                  <a:pt x="1852849" y="5107823"/>
                  <a:pt x="2006183" y="5048677"/>
                </a:cubicBezTo>
                <a:cubicBezTo>
                  <a:pt x="2174184" y="4983824"/>
                  <a:pt x="2342186" y="4918891"/>
                  <a:pt x="2510504" y="4854751"/>
                </a:cubicBezTo>
                <a:cubicBezTo>
                  <a:pt x="2619756" y="4813127"/>
                  <a:pt x="2729881" y="4773882"/>
                  <a:pt x="2838974" y="4731862"/>
                </a:cubicBezTo>
                <a:cubicBezTo>
                  <a:pt x="2955521" y="4686987"/>
                  <a:pt x="3071036" y="4639497"/>
                  <a:pt x="3187424" y="4594226"/>
                </a:cubicBezTo>
                <a:cubicBezTo>
                  <a:pt x="3286132" y="4555853"/>
                  <a:pt x="3385474" y="4519145"/>
                  <a:pt x="3484419" y="4481644"/>
                </a:cubicBezTo>
                <a:close/>
                <a:moveTo>
                  <a:pt x="8147700" y="3155473"/>
                </a:moveTo>
                <a:cubicBezTo>
                  <a:pt x="8154043" y="3115752"/>
                  <a:pt x="8158484" y="3069768"/>
                  <a:pt x="8169187" y="3025211"/>
                </a:cubicBezTo>
                <a:cubicBezTo>
                  <a:pt x="8187659" y="2947910"/>
                  <a:pt x="8278122" y="2875524"/>
                  <a:pt x="8357801" y="2877427"/>
                </a:cubicBezTo>
                <a:cubicBezTo>
                  <a:pt x="8408463" y="2878616"/>
                  <a:pt x="8461821" y="2881549"/>
                  <a:pt x="8501304" y="2922380"/>
                </a:cubicBezTo>
                <a:cubicBezTo>
                  <a:pt x="8605165" y="3029968"/>
                  <a:pt x="8649166" y="3158961"/>
                  <a:pt x="8640842" y="3307459"/>
                </a:cubicBezTo>
                <a:cubicBezTo>
                  <a:pt x="8640050" y="3322285"/>
                  <a:pt x="8645520" y="3340203"/>
                  <a:pt x="8654161" y="3352412"/>
                </a:cubicBezTo>
                <a:cubicBezTo>
                  <a:pt x="8700543" y="3417980"/>
                  <a:pt x="8750887" y="3481168"/>
                  <a:pt x="8768013" y="3562513"/>
                </a:cubicBezTo>
                <a:cubicBezTo>
                  <a:pt x="8784662" y="3641717"/>
                  <a:pt x="8793858" y="3721159"/>
                  <a:pt x="8778319" y="3801949"/>
                </a:cubicBezTo>
                <a:cubicBezTo>
                  <a:pt x="8769995" y="3845475"/>
                  <a:pt x="8763652" y="3889319"/>
                  <a:pt x="8755962" y="3935699"/>
                </a:cubicBezTo>
                <a:cubicBezTo>
                  <a:pt x="8803532" y="3949574"/>
                  <a:pt x="8859902" y="3938078"/>
                  <a:pt x="8891853" y="3999760"/>
                </a:cubicBezTo>
                <a:cubicBezTo>
                  <a:pt x="8899147" y="3957344"/>
                  <a:pt x="8904538" y="3927850"/>
                  <a:pt x="8909216" y="3898198"/>
                </a:cubicBezTo>
                <a:cubicBezTo>
                  <a:pt x="8928957" y="3773248"/>
                  <a:pt x="8954328" y="3648853"/>
                  <a:pt x="8966696" y="3523189"/>
                </a:cubicBezTo>
                <a:cubicBezTo>
                  <a:pt x="8985962" y="3327835"/>
                  <a:pt x="8930147" y="3144532"/>
                  <a:pt x="8839605" y="2975738"/>
                </a:cubicBezTo>
                <a:cubicBezTo>
                  <a:pt x="8683417" y="2684293"/>
                  <a:pt x="8517319" y="2398160"/>
                  <a:pt x="8352965" y="2111075"/>
                </a:cubicBezTo>
                <a:cubicBezTo>
                  <a:pt x="8335681" y="2080868"/>
                  <a:pt x="8302699" y="2059541"/>
                  <a:pt x="8273761" y="2030919"/>
                </a:cubicBezTo>
                <a:cubicBezTo>
                  <a:pt x="8240542" y="2078807"/>
                  <a:pt x="8211444" y="2120827"/>
                  <a:pt x="8182269" y="2162688"/>
                </a:cubicBezTo>
                <a:cubicBezTo>
                  <a:pt x="8113688" y="2260841"/>
                  <a:pt x="8044474" y="2358597"/>
                  <a:pt x="7976687" y="2457305"/>
                </a:cubicBezTo>
                <a:cubicBezTo>
                  <a:pt x="7927452" y="2529056"/>
                  <a:pt x="7884956" y="2601045"/>
                  <a:pt x="7803294" y="2649567"/>
                </a:cubicBezTo>
                <a:cubicBezTo>
                  <a:pt x="7680326" y="2722586"/>
                  <a:pt x="7568854" y="2814793"/>
                  <a:pt x="7452545" y="2898913"/>
                </a:cubicBezTo>
                <a:cubicBezTo>
                  <a:pt x="7408305" y="2930864"/>
                  <a:pt x="7364303" y="2963132"/>
                  <a:pt x="7320459" y="2995083"/>
                </a:cubicBezTo>
                <a:cubicBezTo>
                  <a:pt x="7360498" y="3012367"/>
                  <a:pt x="7402359" y="3020850"/>
                  <a:pt x="7431218" y="3044794"/>
                </a:cubicBezTo>
                <a:cubicBezTo>
                  <a:pt x="7525882" y="3123363"/>
                  <a:pt x="7609605" y="3212002"/>
                  <a:pt x="7664707" y="3325218"/>
                </a:cubicBezTo>
                <a:cubicBezTo>
                  <a:pt x="7679454" y="3355584"/>
                  <a:pt x="7709820" y="3379131"/>
                  <a:pt x="7735587" y="3403154"/>
                </a:cubicBezTo>
                <a:cubicBezTo>
                  <a:pt x="7750650" y="3417187"/>
                  <a:pt x="7767379" y="3417821"/>
                  <a:pt x="7780223" y="3394591"/>
                </a:cubicBezTo>
                <a:cubicBezTo>
                  <a:pt x="7816455" y="3329183"/>
                  <a:pt x="7872588" y="3281930"/>
                  <a:pt x="7936728" y="3247917"/>
                </a:cubicBezTo>
                <a:cubicBezTo>
                  <a:pt x="8003405" y="3212398"/>
                  <a:pt x="8075315" y="3186631"/>
                  <a:pt x="8147700" y="3155473"/>
                </a:cubicBezTo>
                <a:close/>
                <a:moveTo>
                  <a:pt x="6732495" y="3030364"/>
                </a:moveTo>
                <a:cubicBezTo>
                  <a:pt x="6732732" y="3033694"/>
                  <a:pt x="6733050" y="3037024"/>
                  <a:pt x="6733288" y="3040354"/>
                </a:cubicBezTo>
                <a:cubicBezTo>
                  <a:pt x="6806546" y="3042574"/>
                  <a:pt x="6879803" y="3046617"/>
                  <a:pt x="6953061" y="3045824"/>
                </a:cubicBezTo>
                <a:cubicBezTo>
                  <a:pt x="6974467" y="3045587"/>
                  <a:pt x="7000155" y="3036469"/>
                  <a:pt x="7016249" y="3022594"/>
                </a:cubicBezTo>
                <a:cubicBezTo>
                  <a:pt x="7227301" y="2841273"/>
                  <a:pt x="7437481" y="2658922"/>
                  <a:pt x="7646393" y="2475144"/>
                </a:cubicBezTo>
                <a:cubicBezTo>
                  <a:pt x="7675410" y="2449614"/>
                  <a:pt x="7702049" y="2417980"/>
                  <a:pt x="7720206" y="2384047"/>
                </a:cubicBezTo>
                <a:cubicBezTo>
                  <a:pt x="7811540" y="2213509"/>
                  <a:pt x="7899702" y="2041306"/>
                  <a:pt x="7988817" y="1869578"/>
                </a:cubicBezTo>
                <a:cubicBezTo>
                  <a:pt x="8018152" y="1813049"/>
                  <a:pt x="8017835" y="1812891"/>
                  <a:pt x="7973753" y="1771267"/>
                </a:cubicBezTo>
                <a:cubicBezTo>
                  <a:pt x="7972088" y="1769681"/>
                  <a:pt x="7968917" y="1769681"/>
                  <a:pt x="7966142" y="1768888"/>
                </a:cubicBezTo>
                <a:cubicBezTo>
                  <a:pt x="7962891" y="1772932"/>
                  <a:pt x="7959403" y="1776817"/>
                  <a:pt x="7956470" y="1781019"/>
                </a:cubicBezTo>
                <a:cubicBezTo>
                  <a:pt x="7885670" y="1882581"/>
                  <a:pt x="7814790" y="1984142"/>
                  <a:pt x="7744228" y="2085942"/>
                </a:cubicBezTo>
                <a:cubicBezTo>
                  <a:pt x="7666293" y="2198445"/>
                  <a:pt x="7589626" y="2311820"/>
                  <a:pt x="7510501" y="2423530"/>
                </a:cubicBezTo>
                <a:cubicBezTo>
                  <a:pt x="7477440" y="2470228"/>
                  <a:pt x="7442317" y="2516371"/>
                  <a:pt x="7402359" y="2557043"/>
                </a:cubicBezTo>
                <a:cubicBezTo>
                  <a:pt x="7378336" y="2581541"/>
                  <a:pt x="7341945" y="2593355"/>
                  <a:pt x="7313245" y="2613810"/>
                </a:cubicBezTo>
                <a:cubicBezTo>
                  <a:pt x="7119397" y="2752159"/>
                  <a:pt x="6926025" y="2891381"/>
                  <a:pt x="6732495" y="3030364"/>
                </a:cubicBezTo>
                <a:close/>
                <a:moveTo>
                  <a:pt x="8202882" y="436613"/>
                </a:moveTo>
                <a:cubicBezTo>
                  <a:pt x="8210810" y="475382"/>
                  <a:pt x="8219849" y="514865"/>
                  <a:pt x="8226826" y="554666"/>
                </a:cubicBezTo>
                <a:cubicBezTo>
                  <a:pt x="8241414" y="638389"/>
                  <a:pt x="8233406" y="717672"/>
                  <a:pt x="8175133" y="785142"/>
                </a:cubicBezTo>
                <a:cubicBezTo>
                  <a:pt x="8136046" y="830413"/>
                  <a:pt x="8136522" y="854118"/>
                  <a:pt x="8180286" y="901688"/>
                </a:cubicBezTo>
                <a:cubicBezTo>
                  <a:pt x="8210969" y="875287"/>
                  <a:pt x="8241652" y="848806"/>
                  <a:pt x="8267656" y="826528"/>
                </a:cubicBezTo>
                <a:cubicBezTo>
                  <a:pt x="8316574" y="854515"/>
                  <a:pt x="8362082" y="880599"/>
                  <a:pt x="8407591" y="906604"/>
                </a:cubicBezTo>
                <a:cubicBezTo>
                  <a:pt x="8411317" y="903750"/>
                  <a:pt x="8414964" y="900895"/>
                  <a:pt x="8418690" y="898041"/>
                </a:cubicBezTo>
                <a:cubicBezTo>
                  <a:pt x="8411634" y="851581"/>
                  <a:pt x="8410208" y="803377"/>
                  <a:pt x="8396333" y="759058"/>
                </a:cubicBezTo>
                <a:cubicBezTo>
                  <a:pt x="8365413" y="659954"/>
                  <a:pt x="8329259" y="562515"/>
                  <a:pt x="8293344" y="465075"/>
                </a:cubicBezTo>
                <a:cubicBezTo>
                  <a:pt x="8270669" y="403631"/>
                  <a:pt x="8266388" y="403235"/>
                  <a:pt x="8202882" y="436613"/>
                </a:cubicBezTo>
                <a:close/>
                <a:moveTo>
                  <a:pt x="7489809" y="3804882"/>
                </a:moveTo>
                <a:cubicBezTo>
                  <a:pt x="7469829" y="3804882"/>
                  <a:pt x="7453972" y="3804882"/>
                  <a:pt x="7436530" y="3804882"/>
                </a:cubicBezTo>
                <a:cubicBezTo>
                  <a:pt x="7440335" y="3852214"/>
                  <a:pt x="7443983" y="3896296"/>
                  <a:pt x="7447867" y="3945055"/>
                </a:cubicBezTo>
                <a:cubicBezTo>
                  <a:pt x="7462218" y="3897088"/>
                  <a:pt x="7475141" y="3853958"/>
                  <a:pt x="7489809" y="3804882"/>
                </a:cubicBezTo>
                <a:close/>
              </a:path>
            </a:pathLst>
          </a:custGeom>
          <a:solidFill>
            <a:schemeClr val="accent3"/>
          </a:solidFill>
          <a:ln w="79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2F2930-950E-4005-A96B-D05939C82971}"/>
              </a:ext>
            </a:extLst>
          </p:cNvPr>
          <p:cNvGrpSpPr/>
          <p:nvPr/>
        </p:nvGrpSpPr>
        <p:grpSpPr>
          <a:xfrm>
            <a:off x="8980941" y="1030574"/>
            <a:ext cx="2724463" cy="1958828"/>
            <a:chOff x="6524040" y="2997791"/>
            <a:chExt cx="4511566" cy="3243715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8CEB619-440E-484A-ADEF-61BB9EAC7236}"/>
                </a:ext>
              </a:extLst>
            </p:cNvPr>
            <p:cNvSpPr/>
            <p:nvPr/>
          </p:nvSpPr>
          <p:spPr>
            <a:xfrm>
              <a:off x="6524040" y="2997791"/>
              <a:ext cx="3152139" cy="2943592"/>
            </a:xfrm>
            <a:custGeom>
              <a:avLst/>
              <a:gdLst>
                <a:gd name="connsiteX0" fmla="*/ 3119388 w 3152139"/>
                <a:gd name="connsiteY0" fmla="*/ 2463832 h 2943592"/>
                <a:gd name="connsiteX1" fmla="*/ 3152139 w 3152139"/>
                <a:gd name="connsiteY1" fmla="*/ 2481541 h 2943592"/>
                <a:gd name="connsiteX2" fmla="*/ 3125391 w 3152139"/>
                <a:gd name="connsiteY2" fmla="*/ 2509269 h 2943592"/>
                <a:gd name="connsiteX3" fmla="*/ 3110578 w 3152139"/>
                <a:gd name="connsiteY3" fmla="*/ 2521443 h 2943592"/>
                <a:gd name="connsiteX4" fmla="*/ 3110884 w 3152139"/>
                <a:gd name="connsiteY4" fmla="*/ 2505660 h 2943592"/>
                <a:gd name="connsiteX5" fmla="*/ 225763 w 3152139"/>
                <a:gd name="connsiteY5" fmla="*/ 1864547 h 2943592"/>
                <a:gd name="connsiteX6" fmla="*/ 88938 w 3152139"/>
                <a:gd name="connsiteY6" fmla="*/ 2187330 h 2943592"/>
                <a:gd name="connsiteX7" fmla="*/ 231979 w 3152139"/>
                <a:gd name="connsiteY7" fmla="*/ 2330371 h 2943592"/>
                <a:gd name="connsiteX8" fmla="*/ 372539 w 3152139"/>
                <a:gd name="connsiteY8" fmla="*/ 2322288 h 2943592"/>
                <a:gd name="connsiteX9" fmla="*/ 246285 w 3152139"/>
                <a:gd name="connsiteY9" fmla="*/ 2168669 h 2943592"/>
                <a:gd name="connsiteX10" fmla="*/ 225763 w 3152139"/>
                <a:gd name="connsiteY10" fmla="*/ 1864547 h 2943592"/>
                <a:gd name="connsiteX11" fmla="*/ 294792 w 3152139"/>
                <a:gd name="connsiteY11" fmla="*/ 1641892 h 2943592"/>
                <a:gd name="connsiteX12" fmla="*/ 1663047 w 3152139"/>
                <a:gd name="connsiteY12" fmla="*/ 2147520 h 2943592"/>
                <a:gd name="connsiteX13" fmla="*/ 2521855 w 3152139"/>
                <a:gd name="connsiteY13" fmla="*/ 2004323 h 2943592"/>
                <a:gd name="connsiteX14" fmla="*/ 2666361 w 3152139"/>
                <a:gd name="connsiteY14" fmla="*/ 1940667 h 2943592"/>
                <a:gd name="connsiteX15" fmla="*/ 2669404 w 3152139"/>
                <a:gd name="connsiteY15" fmla="*/ 1945793 h 2943592"/>
                <a:gd name="connsiteX16" fmla="*/ 2735788 w 3152139"/>
                <a:gd name="connsiteY16" fmla="*/ 2035971 h 2943592"/>
                <a:gd name="connsiteX17" fmla="*/ 2758429 w 3152139"/>
                <a:gd name="connsiteY17" fmla="*/ 2062850 h 2943592"/>
                <a:gd name="connsiteX18" fmla="*/ 2765645 w 3152139"/>
                <a:gd name="connsiteY18" fmla="*/ 2067284 h 2943592"/>
                <a:gd name="connsiteX19" fmla="*/ 2766695 w 3152139"/>
                <a:gd name="connsiteY19" fmla="*/ 2074113 h 2943592"/>
                <a:gd name="connsiteX20" fmla="*/ 2793176 w 3152139"/>
                <a:gd name="connsiteY20" fmla="*/ 2130021 h 2943592"/>
                <a:gd name="connsiteX21" fmla="*/ 2769700 w 3152139"/>
                <a:gd name="connsiteY21" fmla="*/ 2143846 h 2943592"/>
                <a:gd name="connsiteX22" fmla="*/ 2558763 w 3152139"/>
                <a:gd name="connsiteY22" fmla="*/ 2344948 h 2943592"/>
                <a:gd name="connsiteX23" fmla="*/ 2412879 w 3152139"/>
                <a:gd name="connsiteY23" fmla="*/ 2633436 h 2943592"/>
                <a:gd name="connsiteX24" fmla="*/ 2470506 w 3152139"/>
                <a:gd name="connsiteY24" fmla="*/ 2807813 h 2943592"/>
                <a:gd name="connsiteX25" fmla="*/ 2501683 w 3152139"/>
                <a:gd name="connsiteY25" fmla="*/ 2826616 h 2943592"/>
                <a:gd name="connsiteX26" fmla="*/ 2310427 w 3152139"/>
                <a:gd name="connsiteY26" fmla="*/ 2878406 h 2943592"/>
                <a:gd name="connsiteX27" fmla="*/ 1663047 w 3152139"/>
                <a:gd name="connsiteY27" fmla="*/ 2943592 h 2943592"/>
                <a:gd name="connsiteX28" fmla="*/ 0 w 3152139"/>
                <a:gd name="connsiteY28" fmla="*/ 2113319 h 2943592"/>
                <a:gd name="connsiteX29" fmla="*/ 294792 w 3152139"/>
                <a:gd name="connsiteY29" fmla="*/ 1641892 h 2943592"/>
                <a:gd name="connsiteX30" fmla="*/ 559738 w 3152139"/>
                <a:gd name="connsiteY30" fmla="*/ 1049813 h 2943592"/>
                <a:gd name="connsiteX31" fmla="*/ 374399 w 3152139"/>
                <a:gd name="connsiteY31" fmla="*/ 1291743 h 2943592"/>
                <a:gd name="connsiteX32" fmla="*/ 463957 w 3152139"/>
                <a:gd name="connsiteY32" fmla="*/ 1443494 h 2943592"/>
                <a:gd name="connsiteX33" fmla="*/ 583989 w 3152139"/>
                <a:gd name="connsiteY33" fmla="*/ 1467131 h 2943592"/>
                <a:gd name="connsiteX34" fmla="*/ 511224 w 3152139"/>
                <a:gd name="connsiteY34" fmla="*/ 1310404 h 2943592"/>
                <a:gd name="connsiteX35" fmla="*/ 559738 w 3152139"/>
                <a:gd name="connsiteY35" fmla="*/ 1049813 h 2943592"/>
                <a:gd name="connsiteX36" fmla="*/ 604517 w 3152139"/>
                <a:gd name="connsiteY36" fmla="*/ 859506 h 2943592"/>
                <a:gd name="connsiteX37" fmla="*/ 1140618 w 3152139"/>
                <a:gd name="connsiteY37" fmla="*/ 1231417 h 2943592"/>
                <a:gd name="connsiteX38" fmla="*/ 1663040 w 3152139"/>
                <a:gd name="connsiteY38" fmla="*/ 1305429 h 2943592"/>
                <a:gd name="connsiteX39" fmla="*/ 2185462 w 3152139"/>
                <a:gd name="connsiteY39" fmla="*/ 1231417 h 2943592"/>
                <a:gd name="connsiteX40" fmla="*/ 2721564 w 3152139"/>
                <a:gd name="connsiteY40" fmla="*/ 859506 h 2943592"/>
                <a:gd name="connsiteX41" fmla="*/ 3093482 w 3152139"/>
                <a:gd name="connsiteY41" fmla="*/ 1340257 h 2943592"/>
                <a:gd name="connsiteX42" fmla="*/ 3081701 w 3152139"/>
                <a:gd name="connsiteY42" fmla="*/ 1418988 h 2943592"/>
                <a:gd name="connsiteX43" fmla="*/ 3071720 w 3152139"/>
                <a:gd name="connsiteY43" fmla="*/ 1424385 h 2943592"/>
                <a:gd name="connsiteX44" fmla="*/ 3042513 w 3152139"/>
                <a:gd name="connsiteY44" fmla="*/ 1409513 h 2943592"/>
                <a:gd name="connsiteX45" fmla="*/ 2762835 w 3152139"/>
                <a:gd name="connsiteY45" fmla="*/ 1344255 h 2943592"/>
                <a:gd name="connsiteX46" fmla="*/ 2721856 w 3152139"/>
                <a:gd name="connsiteY46" fmla="*/ 1344255 h 2943592"/>
                <a:gd name="connsiteX47" fmla="*/ 2530896 w 3152139"/>
                <a:gd name="connsiteY47" fmla="*/ 1507349 h 2943592"/>
                <a:gd name="connsiteX48" fmla="*/ 2536634 w 3152139"/>
                <a:gd name="connsiteY48" fmla="*/ 1641758 h 2943592"/>
                <a:gd name="connsiteX49" fmla="*/ 2612854 w 3152139"/>
                <a:gd name="connsiteY49" fmla="*/ 1850543 h 2943592"/>
                <a:gd name="connsiteX50" fmla="*/ 2622577 w 3152139"/>
                <a:gd name="connsiteY50" fmla="*/ 1866921 h 2943592"/>
                <a:gd name="connsiteX51" fmla="*/ 2521848 w 3152139"/>
                <a:gd name="connsiteY51" fmla="*/ 1911269 h 2943592"/>
                <a:gd name="connsiteX52" fmla="*/ 1663040 w 3152139"/>
                <a:gd name="connsiteY52" fmla="*/ 2054234 h 2943592"/>
                <a:gd name="connsiteX53" fmla="*/ 294792 w 3152139"/>
                <a:gd name="connsiteY53" fmla="*/ 1548606 h 2943592"/>
                <a:gd name="connsiteX54" fmla="*/ 232599 w 3152139"/>
                <a:gd name="connsiteY54" fmla="*/ 1340257 h 2943592"/>
                <a:gd name="connsiteX55" fmla="*/ 604517 w 3152139"/>
                <a:gd name="connsiteY55" fmla="*/ 859506 h 2943592"/>
                <a:gd name="connsiteX56" fmla="*/ 870083 w 3152139"/>
                <a:gd name="connsiteY56" fmla="*/ 357606 h 2943592"/>
                <a:gd name="connsiteX57" fmla="*/ 684745 w 3152139"/>
                <a:gd name="connsiteY57" fmla="*/ 599535 h 2943592"/>
                <a:gd name="connsiteX58" fmla="*/ 774303 w 3152139"/>
                <a:gd name="connsiteY58" fmla="*/ 751286 h 2943592"/>
                <a:gd name="connsiteX59" fmla="*/ 894334 w 3152139"/>
                <a:gd name="connsiteY59" fmla="*/ 774923 h 2943592"/>
                <a:gd name="connsiteX60" fmla="*/ 821569 w 3152139"/>
                <a:gd name="connsiteY60" fmla="*/ 618196 h 2943592"/>
                <a:gd name="connsiteX61" fmla="*/ 870083 w 3152139"/>
                <a:gd name="connsiteY61" fmla="*/ 357606 h 2943592"/>
                <a:gd name="connsiteX62" fmla="*/ 1663040 w 3152139"/>
                <a:gd name="connsiteY62" fmla="*/ 0 h 2943592"/>
                <a:gd name="connsiteX63" fmla="*/ 2766970 w 3152139"/>
                <a:gd name="connsiteY63" fmla="*/ 621931 h 2943592"/>
                <a:gd name="connsiteX64" fmla="*/ 2721564 w 3152139"/>
                <a:gd name="connsiteY64" fmla="*/ 797319 h 2943592"/>
                <a:gd name="connsiteX65" fmla="*/ 2185462 w 3152139"/>
                <a:gd name="connsiteY65" fmla="*/ 1169231 h 2943592"/>
                <a:gd name="connsiteX66" fmla="*/ 1663040 w 3152139"/>
                <a:gd name="connsiteY66" fmla="*/ 1243242 h 2943592"/>
                <a:gd name="connsiteX67" fmla="*/ 1140618 w 3152139"/>
                <a:gd name="connsiteY67" fmla="*/ 1169231 h 2943592"/>
                <a:gd name="connsiteX68" fmla="*/ 604511 w 3152139"/>
                <a:gd name="connsiteY68" fmla="*/ 797319 h 2943592"/>
                <a:gd name="connsiteX69" fmla="*/ 559111 w 3152139"/>
                <a:gd name="connsiteY69" fmla="*/ 621931 h 2943592"/>
                <a:gd name="connsiteX70" fmla="*/ 1663040 w 3152139"/>
                <a:gd name="connsiteY70" fmla="*/ 0 h 294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152139" h="2943592">
                  <a:moveTo>
                    <a:pt x="3119388" y="2463832"/>
                  </a:moveTo>
                  <a:lnTo>
                    <a:pt x="3152139" y="2481541"/>
                  </a:lnTo>
                  <a:lnTo>
                    <a:pt x="3125391" y="2509269"/>
                  </a:lnTo>
                  <a:lnTo>
                    <a:pt x="3110578" y="2521443"/>
                  </a:lnTo>
                  <a:lnTo>
                    <a:pt x="3110884" y="2505660"/>
                  </a:lnTo>
                  <a:close/>
                  <a:moveTo>
                    <a:pt x="225763" y="1864547"/>
                  </a:moveTo>
                  <a:cubicBezTo>
                    <a:pt x="85823" y="1939178"/>
                    <a:pt x="56598" y="2056722"/>
                    <a:pt x="88938" y="2187330"/>
                  </a:cubicBezTo>
                  <a:cubicBezTo>
                    <a:pt x="103864" y="2247656"/>
                    <a:pt x="171033" y="2311096"/>
                    <a:pt x="231979" y="2330371"/>
                  </a:cubicBezTo>
                  <a:cubicBezTo>
                    <a:pt x="318429" y="2357736"/>
                    <a:pt x="347661" y="2357116"/>
                    <a:pt x="372539" y="2322288"/>
                  </a:cubicBezTo>
                  <a:cubicBezTo>
                    <a:pt x="437219" y="2231489"/>
                    <a:pt x="278625" y="2196661"/>
                    <a:pt x="246285" y="2168669"/>
                  </a:cubicBezTo>
                  <a:cubicBezTo>
                    <a:pt x="156727" y="2091550"/>
                    <a:pt x="194043" y="1964056"/>
                    <a:pt x="225763" y="1864547"/>
                  </a:cubicBezTo>
                  <a:close/>
                  <a:moveTo>
                    <a:pt x="294792" y="1641892"/>
                  </a:moveTo>
                  <a:cubicBezTo>
                    <a:pt x="473288" y="1934823"/>
                    <a:pt x="1018720" y="2147520"/>
                    <a:pt x="1663047" y="2147520"/>
                  </a:cubicBezTo>
                  <a:cubicBezTo>
                    <a:pt x="1985207" y="2147520"/>
                    <a:pt x="2282645" y="2094191"/>
                    <a:pt x="2521855" y="2004323"/>
                  </a:cubicBezTo>
                  <a:lnTo>
                    <a:pt x="2666361" y="1940667"/>
                  </a:lnTo>
                  <a:lnTo>
                    <a:pt x="2669404" y="1945793"/>
                  </a:lnTo>
                  <a:cubicBezTo>
                    <a:pt x="2689995" y="1976655"/>
                    <a:pt x="2712226" y="2006671"/>
                    <a:pt x="2735788" y="2035971"/>
                  </a:cubicBezTo>
                  <a:cubicBezTo>
                    <a:pt x="2745213" y="2047854"/>
                    <a:pt x="2752282" y="2056716"/>
                    <a:pt x="2758429" y="2062850"/>
                  </a:cubicBezTo>
                  <a:lnTo>
                    <a:pt x="2765645" y="2067284"/>
                  </a:lnTo>
                  <a:lnTo>
                    <a:pt x="2766695" y="2074113"/>
                  </a:lnTo>
                  <a:lnTo>
                    <a:pt x="2793176" y="2130021"/>
                  </a:lnTo>
                  <a:lnTo>
                    <a:pt x="2769700" y="2143846"/>
                  </a:lnTo>
                  <a:cubicBezTo>
                    <a:pt x="2691738" y="2199679"/>
                    <a:pt x="2622690" y="2268728"/>
                    <a:pt x="2558763" y="2344948"/>
                  </a:cubicBezTo>
                  <a:cubicBezTo>
                    <a:pt x="2488280" y="2429363"/>
                    <a:pt x="2430910" y="2521975"/>
                    <a:pt x="2412879" y="2633436"/>
                  </a:cubicBezTo>
                  <a:cubicBezTo>
                    <a:pt x="2401200" y="2705968"/>
                    <a:pt x="2421331" y="2766053"/>
                    <a:pt x="2470506" y="2807813"/>
                  </a:cubicBezTo>
                  <a:lnTo>
                    <a:pt x="2501683" y="2826616"/>
                  </a:lnTo>
                  <a:lnTo>
                    <a:pt x="2310427" y="2878406"/>
                  </a:lnTo>
                  <a:cubicBezTo>
                    <a:pt x="2111458" y="2920387"/>
                    <a:pt x="1892695" y="2943592"/>
                    <a:pt x="1663047" y="2943592"/>
                  </a:cubicBezTo>
                  <a:cubicBezTo>
                    <a:pt x="744450" y="2943592"/>
                    <a:pt x="0" y="2571681"/>
                    <a:pt x="0" y="2113319"/>
                  </a:cubicBezTo>
                  <a:cubicBezTo>
                    <a:pt x="0" y="1937931"/>
                    <a:pt x="108840" y="1775609"/>
                    <a:pt x="294792" y="1641892"/>
                  </a:cubicBezTo>
                  <a:close/>
                  <a:moveTo>
                    <a:pt x="559738" y="1049813"/>
                  </a:moveTo>
                  <a:cubicBezTo>
                    <a:pt x="426021" y="1082154"/>
                    <a:pt x="375647" y="1175447"/>
                    <a:pt x="374399" y="1291743"/>
                  </a:cubicBezTo>
                  <a:cubicBezTo>
                    <a:pt x="373779" y="1346473"/>
                    <a:pt x="416691" y="1414268"/>
                    <a:pt x="463957" y="1443494"/>
                  </a:cubicBezTo>
                  <a:cubicBezTo>
                    <a:pt x="530506" y="1485165"/>
                    <a:pt x="556003" y="1490761"/>
                    <a:pt x="583989" y="1467131"/>
                  </a:cubicBezTo>
                  <a:cubicBezTo>
                    <a:pt x="658000" y="1404317"/>
                    <a:pt x="532373" y="1340877"/>
                    <a:pt x="511224" y="1310404"/>
                  </a:cubicBezTo>
                  <a:cubicBezTo>
                    <a:pt x="452766" y="1226442"/>
                    <a:pt x="511224" y="1126933"/>
                    <a:pt x="559738" y="1049813"/>
                  </a:cubicBezTo>
                  <a:close/>
                  <a:moveTo>
                    <a:pt x="604517" y="859506"/>
                  </a:moveTo>
                  <a:cubicBezTo>
                    <a:pt x="688473" y="1019967"/>
                    <a:pt x="883763" y="1153678"/>
                    <a:pt x="1140618" y="1231417"/>
                  </a:cubicBezTo>
                  <a:cubicBezTo>
                    <a:pt x="1296104" y="1278684"/>
                    <a:pt x="1473973" y="1305429"/>
                    <a:pt x="1663040" y="1305429"/>
                  </a:cubicBezTo>
                  <a:cubicBezTo>
                    <a:pt x="1852107" y="1305429"/>
                    <a:pt x="2029983" y="1278684"/>
                    <a:pt x="2185462" y="1231417"/>
                  </a:cubicBezTo>
                  <a:cubicBezTo>
                    <a:pt x="2442318" y="1153678"/>
                    <a:pt x="2637608" y="1019967"/>
                    <a:pt x="2721564" y="859506"/>
                  </a:cubicBezTo>
                  <a:cubicBezTo>
                    <a:pt x="2952928" y="986380"/>
                    <a:pt x="3093482" y="1154925"/>
                    <a:pt x="3093482" y="1340257"/>
                  </a:cubicBezTo>
                  <a:lnTo>
                    <a:pt x="3081701" y="1418988"/>
                  </a:lnTo>
                  <a:lnTo>
                    <a:pt x="3071720" y="1424385"/>
                  </a:lnTo>
                  <a:lnTo>
                    <a:pt x="3042513" y="1409513"/>
                  </a:lnTo>
                  <a:cubicBezTo>
                    <a:pt x="2955228" y="1372939"/>
                    <a:pt x="2862412" y="1349991"/>
                    <a:pt x="2762835" y="1344255"/>
                  </a:cubicBezTo>
                  <a:cubicBezTo>
                    <a:pt x="2748901" y="1344255"/>
                    <a:pt x="2735788" y="1343435"/>
                    <a:pt x="2721856" y="1344255"/>
                  </a:cubicBezTo>
                  <a:cubicBezTo>
                    <a:pt x="2614493" y="1351631"/>
                    <a:pt x="2543190" y="1412279"/>
                    <a:pt x="2530896" y="1507349"/>
                  </a:cubicBezTo>
                  <a:cubicBezTo>
                    <a:pt x="2525160" y="1552425"/>
                    <a:pt x="2526799" y="1597502"/>
                    <a:pt x="2536634" y="1641758"/>
                  </a:cubicBezTo>
                  <a:cubicBezTo>
                    <a:pt x="2552616" y="1715929"/>
                    <a:pt x="2578842" y="1785183"/>
                    <a:pt x="2612854" y="1850543"/>
                  </a:cubicBezTo>
                  <a:lnTo>
                    <a:pt x="2622577" y="1866921"/>
                  </a:lnTo>
                  <a:lnTo>
                    <a:pt x="2521848" y="1911269"/>
                  </a:lnTo>
                  <a:cubicBezTo>
                    <a:pt x="2282638" y="2001060"/>
                    <a:pt x="1985201" y="2054234"/>
                    <a:pt x="1663040" y="2054234"/>
                  </a:cubicBezTo>
                  <a:cubicBezTo>
                    <a:pt x="1018720" y="2054234"/>
                    <a:pt x="473288" y="1840916"/>
                    <a:pt x="294792" y="1548606"/>
                  </a:cubicBezTo>
                  <a:cubicBezTo>
                    <a:pt x="254368" y="1482684"/>
                    <a:pt x="232599" y="1413028"/>
                    <a:pt x="232599" y="1340257"/>
                  </a:cubicBezTo>
                  <a:cubicBezTo>
                    <a:pt x="232599" y="1154925"/>
                    <a:pt x="373159" y="986380"/>
                    <a:pt x="604517" y="859506"/>
                  </a:cubicBezTo>
                  <a:close/>
                  <a:moveTo>
                    <a:pt x="870083" y="357606"/>
                  </a:moveTo>
                  <a:cubicBezTo>
                    <a:pt x="735746" y="389946"/>
                    <a:pt x="685365" y="482612"/>
                    <a:pt x="684745" y="599535"/>
                  </a:cubicBezTo>
                  <a:cubicBezTo>
                    <a:pt x="684124" y="654265"/>
                    <a:pt x="727036" y="722054"/>
                    <a:pt x="774303" y="751286"/>
                  </a:cubicBezTo>
                  <a:cubicBezTo>
                    <a:pt x="840851" y="792957"/>
                    <a:pt x="866348" y="798553"/>
                    <a:pt x="894334" y="774923"/>
                  </a:cubicBezTo>
                  <a:cubicBezTo>
                    <a:pt x="968345" y="712110"/>
                    <a:pt x="842718" y="648669"/>
                    <a:pt x="821569" y="618196"/>
                  </a:cubicBezTo>
                  <a:cubicBezTo>
                    <a:pt x="763111" y="534234"/>
                    <a:pt x="821569" y="434725"/>
                    <a:pt x="870083" y="357606"/>
                  </a:cubicBezTo>
                  <a:close/>
                  <a:moveTo>
                    <a:pt x="1663040" y="0"/>
                  </a:moveTo>
                  <a:cubicBezTo>
                    <a:pt x="2272532" y="0"/>
                    <a:pt x="2766970" y="278625"/>
                    <a:pt x="2766970" y="621931"/>
                  </a:cubicBezTo>
                  <a:cubicBezTo>
                    <a:pt x="2766970" y="682877"/>
                    <a:pt x="2750796" y="741342"/>
                    <a:pt x="2721564" y="797319"/>
                  </a:cubicBezTo>
                  <a:cubicBezTo>
                    <a:pt x="2637608" y="957774"/>
                    <a:pt x="2442318" y="1091491"/>
                    <a:pt x="2185462" y="1169231"/>
                  </a:cubicBezTo>
                  <a:cubicBezTo>
                    <a:pt x="2029976" y="1216498"/>
                    <a:pt x="1852107" y="1243242"/>
                    <a:pt x="1663040" y="1243242"/>
                  </a:cubicBezTo>
                  <a:cubicBezTo>
                    <a:pt x="1473973" y="1243242"/>
                    <a:pt x="1296098" y="1216498"/>
                    <a:pt x="1140618" y="1169231"/>
                  </a:cubicBezTo>
                  <a:cubicBezTo>
                    <a:pt x="883763" y="1091491"/>
                    <a:pt x="688473" y="957774"/>
                    <a:pt x="604511" y="797319"/>
                  </a:cubicBezTo>
                  <a:cubicBezTo>
                    <a:pt x="575285" y="741962"/>
                    <a:pt x="559111" y="682877"/>
                    <a:pt x="559111" y="621931"/>
                  </a:cubicBezTo>
                  <a:cubicBezTo>
                    <a:pt x="559111" y="278625"/>
                    <a:pt x="1053548" y="0"/>
                    <a:pt x="166304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3747700-7B47-4B2C-B9E5-86B1601AB740}"/>
                </a:ext>
              </a:extLst>
            </p:cNvPr>
            <p:cNvGrpSpPr/>
            <p:nvPr/>
          </p:nvGrpSpPr>
          <p:grpSpPr>
            <a:xfrm>
              <a:off x="9011214" y="4186568"/>
              <a:ext cx="2024392" cy="2054938"/>
              <a:chOff x="4829227" y="2142428"/>
              <a:chExt cx="2532945" cy="2571166"/>
            </a:xfrm>
            <a:solidFill>
              <a:schemeClr val="accent3"/>
            </a:solidFill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29331127-1428-474E-801D-F456A09B675E}"/>
                  </a:ext>
                </a:extLst>
              </p:cNvPr>
              <p:cNvSpPr/>
              <p:nvPr/>
            </p:nvSpPr>
            <p:spPr>
              <a:xfrm>
                <a:off x="5692573" y="3463753"/>
                <a:ext cx="889201" cy="1249841"/>
              </a:xfrm>
              <a:custGeom>
                <a:avLst/>
                <a:gdLst>
                  <a:gd name="connsiteX0" fmla="*/ 889201 w 889201"/>
                  <a:gd name="connsiteY0" fmla="*/ 611994 h 1249841"/>
                  <a:gd name="connsiteX1" fmla="*/ 788236 w 889201"/>
                  <a:gd name="connsiteY1" fmla="*/ 1081577 h 1249841"/>
                  <a:gd name="connsiteX2" fmla="*/ 375804 w 889201"/>
                  <a:gd name="connsiteY2" fmla="*/ 1166349 h 1249841"/>
                  <a:gd name="connsiteX3" fmla="*/ 11949 w 889201"/>
                  <a:gd name="connsiteY3" fmla="*/ 499599 h 1249841"/>
                  <a:gd name="connsiteX4" fmla="*/ 30999 w 889201"/>
                  <a:gd name="connsiteY4" fmla="*/ 199562 h 1249841"/>
                  <a:gd name="connsiteX5" fmla="*/ 188161 w 889201"/>
                  <a:gd name="connsiteY5" fmla="*/ 9062 h 1249841"/>
                  <a:gd name="connsiteX6" fmla="*/ 245311 w 889201"/>
                  <a:gd name="connsiteY6" fmla="*/ 10967 h 1249841"/>
                  <a:gd name="connsiteX7" fmla="*/ 320559 w 889201"/>
                  <a:gd name="connsiteY7" fmla="*/ 127171 h 1249841"/>
                  <a:gd name="connsiteX8" fmla="*/ 697749 w 889201"/>
                  <a:gd name="connsiteY8" fmla="*/ 445306 h 1249841"/>
                  <a:gd name="connsiteX9" fmla="*/ 838719 w 889201"/>
                  <a:gd name="connsiteY9" fmla="*/ 466262 h 1249841"/>
                  <a:gd name="connsiteX10" fmla="*/ 884439 w 889201"/>
                  <a:gd name="connsiteY10" fmla="*/ 511981 h 1249841"/>
                  <a:gd name="connsiteX11" fmla="*/ 889201 w 889201"/>
                  <a:gd name="connsiteY11" fmla="*/ 611994 h 1249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9201" h="1249841">
                    <a:moveTo>
                      <a:pt x="889201" y="611994"/>
                    </a:moveTo>
                    <a:cubicBezTo>
                      <a:pt x="884439" y="777729"/>
                      <a:pt x="864436" y="935844"/>
                      <a:pt x="788236" y="1081577"/>
                    </a:cubicBezTo>
                    <a:cubicBezTo>
                      <a:pt x="690129" y="1269219"/>
                      <a:pt x="537729" y="1303509"/>
                      <a:pt x="375804" y="1166349"/>
                    </a:cubicBezTo>
                    <a:cubicBezTo>
                      <a:pt x="170064" y="992042"/>
                      <a:pt x="61479" y="761537"/>
                      <a:pt x="11949" y="499599"/>
                    </a:cubicBezTo>
                    <a:cubicBezTo>
                      <a:pt x="-7101" y="398634"/>
                      <a:pt x="-5196" y="297669"/>
                      <a:pt x="30999" y="199562"/>
                    </a:cubicBezTo>
                    <a:cubicBezTo>
                      <a:pt x="61479" y="117646"/>
                      <a:pt x="114819" y="54781"/>
                      <a:pt x="188161" y="9062"/>
                    </a:cubicBezTo>
                    <a:cubicBezTo>
                      <a:pt x="208164" y="-3321"/>
                      <a:pt x="221499" y="-3321"/>
                      <a:pt x="245311" y="10967"/>
                    </a:cubicBezTo>
                    <a:cubicBezTo>
                      <a:pt x="292936" y="38589"/>
                      <a:pt x="305319" y="79546"/>
                      <a:pt x="320559" y="127171"/>
                    </a:cubicBezTo>
                    <a:cubicBezTo>
                      <a:pt x="377709" y="311956"/>
                      <a:pt x="519631" y="400539"/>
                      <a:pt x="697749" y="445306"/>
                    </a:cubicBezTo>
                    <a:cubicBezTo>
                      <a:pt x="743469" y="456737"/>
                      <a:pt x="791094" y="467214"/>
                      <a:pt x="838719" y="466262"/>
                    </a:cubicBezTo>
                    <a:cubicBezTo>
                      <a:pt x="872056" y="466262"/>
                      <a:pt x="883486" y="482454"/>
                      <a:pt x="884439" y="511981"/>
                    </a:cubicBezTo>
                    <a:cubicBezTo>
                      <a:pt x="885391" y="547224"/>
                      <a:pt x="887296" y="581514"/>
                      <a:pt x="889201" y="6119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46EFE86-E3C6-46E0-8961-237460E7CC09}"/>
                  </a:ext>
                </a:extLst>
              </p:cNvPr>
              <p:cNvSpPr/>
              <p:nvPr/>
            </p:nvSpPr>
            <p:spPr>
              <a:xfrm>
                <a:off x="4829227" y="3190221"/>
                <a:ext cx="1090187" cy="1005540"/>
              </a:xfrm>
              <a:custGeom>
                <a:avLst/>
                <a:gdLst>
                  <a:gd name="connsiteX0" fmla="*/ 375233 w 1090187"/>
                  <a:gd name="connsiteY0" fmla="*/ 1005541 h 1005540"/>
                  <a:gd name="connsiteX1" fmla="*/ 139013 w 1090187"/>
                  <a:gd name="connsiteY1" fmla="*/ 966488 h 1005540"/>
                  <a:gd name="connsiteX2" fmla="*/ 3758 w 1090187"/>
                  <a:gd name="connsiteY2" fmla="*/ 722648 h 1005540"/>
                  <a:gd name="connsiteX3" fmla="*/ 173303 w 1090187"/>
                  <a:gd name="connsiteY3" fmla="*/ 387368 h 1005540"/>
                  <a:gd name="connsiteX4" fmla="*/ 725753 w 1090187"/>
                  <a:gd name="connsiteY4" fmla="*/ 12083 h 1005540"/>
                  <a:gd name="connsiteX5" fmla="*/ 1069605 w 1090187"/>
                  <a:gd name="connsiteY5" fmla="*/ 92093 h 1005540"/>
                  <a:gd name="connsiteX6" fmla="*/ 1086750 w 1090187"/>
                  <a:gd name="connsiteY6" fmla="*/ 151148 h 1005540"/>
                  <a:gd name="connsiteX7" fmla="*/ 1001025 w 1090187"/>
                  <a:gd name="connsiteY7" fmla="*/ 254018 h 1005540"/>
                  <a:gd name="connsiteX8" fmla="*/ 812430 w 1090187"/>
                  <a:gd name="connsiteY8" fmla="*/ 705503 h 1005540"/>
                  <a:gd name="connsiteX9" fmla="*/ 837195 w 1090187"/>
                  <a:gd name="connsiteY9" fmla="*/ 859808 h 1005540"/>
                  <a:gd name="connsiteX10" fmla="*/ 810525 w 1090187"/>
                  <a:gd name="connsiteY10" fmla="*/ 909338 h 1005540"/>
                  <a:gd name="connsiteX11" fmla="*/ 375233 w 1090187"/>
                  <a:gd name="connsiteY11" fmla="*/ 1005541 h 1005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90187" h="1005540">
                    <a:moveTo>
                      <a:pt x="375233" y="1005541"/>
                    </a:moveTo>
                    <a:cubicBezTo>
                      <a:pt x="282840" y="1005541"/>
                      <a:pt x="208545" y="996016"/>
                      <a:pt x="139013" y="966488"/>
                    </a:cubicBezTo>
                    <a:cubicBezTo>
                      <a:pt x="33285" y="921721"/>
                      <a:pt x="-14340" y="835043"/>
                      <a:pt x="3758" y="722648"/>
                    </a:cubicBezTo>
                    <a:cubicBezTo>
                      <a:pt x="24713" y="593108"/>
                      <a:pt x="91388" y="485476"/>
                      <a:pt x="173303" y="387368"/>
                    </a:cubicBezTo>
                    <a:cubicBezTo>
                      <a:pt x="321893" y="210203"/>
                      <a:pt x="494295" y="66376"/>
                      <a:pt x="725753" y="12083"/>
                    </a:cubicBezTo>
                    <a:cubicBezTo>
                      <a:pt x="851483" y="-17444"/>
                      <a:pt x="968640" y="6368"/>
                      <a:pt x="1069605" y="92093"/>
                    </a:cubicBezTo>
                    <a:cubicBezTo>
                      <a:pt x="1089608" y="108286"/>
                      <a:pt x="1094370" y="121621"/>
                      <a:pt x="1086750" y="151148"/>
                    </a:cubicBezTo>
                    <a:cubicBezTo>
                      <a:pt x="1074368" y="203536"/>
                      <a:pt x="1040078" y="226396"/>
                      <a:pt x="1001025" y="254018"/>
                    </a:cubicBezTo>
                    <a:cubicBezTo>
                      <a:pt x="843863" y="364508"/>
                      <a:pt x="801000" y="524528"/>
                      <a:pt x="812430" y="705503"/>
                    </a:cubicBezTo>
                    <a:cubicBezTo>
                      <a:pt x="815288" y="757891"/>
                      <a:pt x="821955" y="810278"/>
                      <a:pt x="837195" y="859808"/>
                    </a:cubicBezTo>
                    <a:cubicBezTo>
                      <a:pt x="845768" y="887431"/>
                      <a:pt x="835290" y="899813"/>
                      <a:pt x="810525" y="909338"/>
                    </a:cubicBezTo>
                    <a:cubicBezTo>
                      <a:pt x="665745" y="966488"/>
                      <a:pt x="515250" y="1002683"/>
                      <a:pt x="375233" y="10055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7918D2A-68AA-4256-8F2D-4E5665418699}"/>
                  </a:ext>
                </a:extLst>
              </p:cNvPr>
              <p:cNvSpPr/>
              <p:nvPr/>
            </p:nvSpPr>
            <p:spPr>
              <a:xfrm>
                <a:off x="5902721" y="2142428"/>
                <a:ext cx="837168" cy="1263550"/>
              </a:xfrm>
              <a:custGeom>
                <a:avLst/>
                <a:gdLst>
                  <a:gd name="connsiteX0" fmla="*/ 837169 w 837168"/>
                  <a:gd name="connsiteY0" fmla="*/ 446467 h 1263550"/>
                  <a:gd name="connsiteX1" fmla="*/ 652384 w 837168"/>
                  <a:gd name="connsiteY1" fmla="*/ 1069402 h 1263550"/>
                  <a:gd name="connsiteX2" fmla="*/ 287576 w 837168"/>
                  <a:gd name="connsiteY2" fmla="*/ 1262759 h 1263550"/>
                  <a:gd name="connsiteX3" fmla="*/ 234236 w 837168"/>
                  <a:gd name="connsiteY3" fmla="*/ 1224659 h 1263550"/>
                  <a:gd name="connsiteX4" fmla="*/ 240904 w 837168"/>
                  <a:gd name="connsiteY4" fmla="*/ 1096072 h 1263550"/>
                  <a:gd name="connsiteX5" fmla="*/ 126604 w 837168"/>
                  <a:gd name="connsiteY5" fmla="*/ 612202 h 1263550"/>
                  <a:gd name="connsiteX6" fmla="*/ 15161 w 837168"/>
                  <a:gd name="connsiteY6" fmla="*/ 501712 h 1263550"/>
                  <a:gd name="connsiteX7" fmla="*/ 6589 w 837168"/>
                  <a:gd name="connsiteY7" fmla="*/ 457897 h 1263550"/>
                  <a:gd name="connsiteX8" fmla="*/ 414259 w 837168"/>
                  <a:gd name="connsiteY8" fmla="*/ 47369 h 1263550"/>
                  <a:gd name="connsiteX9" fmla="*/ 534274 w 837168"/>
                  <a:gd name="connsiteY9" fmla="*/ 4507 h 1263550"/>
                  <a:gd name="connsiteX10" fmla="*/ 768589 w 837168"/>
                  <a:gd name="connsiteY10" fmla="*/ 116902 h 1263550"/>
                  <a:gd name="connsiteX11" fmla="*/ 837169 w 837168"/>
                  <a:gd name="connsiteY11" fmla="*/ 446467 h 1263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7168" h="1263550">
                    <a:moveTo>
                      <a:pt x="837169" y="446467"/>
                    </a:moveTo>
                    <a:cubicBezTo>
                      <a:pt x="827644" y="668399"/>
                      <a:pt x="781924" y="882712"/>
                      <a:pt x="652384" y="1069402"/>
                    </a:cubicBezTo>
                    <a:cubicBezTo>
                      <a:pt x="564754" y="1195132"/>
                      <a:pt x="448549" y="1272284"/>
                      <a:pt x="287576" y="1262759"/>
                    </a:cubicBezTo>
                    <a:cubicBezTo>
                      <a:pt x="259954" y="1260854"/>
                      <a:pt x="247571" y="1254187"/>
                      <a:pt x="234236" y="1224659"/>
                    </a:cubicBezTo>
                    <a:cubicBezTo>
                      <a:pt x="213281" y="1177034"/>
                      <a:pt x="224711" y="1140839"/>
                      <a:pt x="240904" y="1096072"/>
                    </a:cubicBezTo>
                    <a:cubicBezTo>
                      <a:pt x="307579" y="911287"/>
                      <a:pt x="244714" y="754124"/>
                      <a:pt x="126604" y="612202"/>
                    </a:cubicBezTo>
                    <a:cubicBezTo>
                      <a:pt x="93266" y="572197"/>
                      <a:pt x="56119" y="535049"/>
                      <a:pt x="15161" y="501712"/>
                    </a:cubicBezTo>
                    <a:cubicBezTo>
                      <a:pt x="-1031" y="488377"/>
                      <a:pt x="-4841" y="476947"/>
                      <a:pt x="6589" y="457897"/>
                    </a:cubicBezTo>
                    <a:cubicBezTo>
                      <a:pt x="111364" y="289304"/>
                      <a:pt x="238046" y="143572"/>
                      <a:pt x="414259" y="47369"/>
                    </a:cubicBezTo>
                    <a:cubicBezTo>
                      <a:pt x="452359" y="26414"/>
                      <a:pt x="492364" y="11174"/>
                      <a:pt x="534274" y="4507"/>
                    </a:cubicBezTo>
                    <a:cubicBezTo>
                      <a:pt x="640001" y="-13591"/>
                      <a:pt x="717154" y="22604"/>
                      <a:pt x="768589" y="116902"/>
                    </a:cubicBezTo>
                    <a:cubicBezTo>
                      <a:pt x="825739" y="218819"/>
                      <a:pt x="834311" y="331214"/>
                      <a:pt x="837169" y="44646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FC9519D-2EC7-4E84-A589-D0AD6B3DD017}"/>
                  </a:ext>
                </a:extLst>
              </p:cNvPr>
              <p:cNvSpPr/>
              <p:nvPr/>
            </p:nvSpPr>
            <p:spPr>
              <a:xfrm>
                <a:off x="6054069" y="3038791"/>
                <a:ext cx="1308103" cy="842646"/>
              </a:xfrm>
              <a:custGeom>
                <a:avLst/>
                <a:gdLst>
                  <a:gd name="connsiteX0" fmla="*/ 580093 w 1308103"/>
                  <a:gd name="connsiteY0" fmla="*/ 842646 h 842646"/>
                  <a:gd name="connsiteX1" fmla="*/ 201950 w 1308103"/>
                  <a:gd name="connsiteY1" fmla="*/ 763589 h 842646"/>
                  <a:gd name="connsiteX2" fmla="*/ 3830 w 1308103"/>
                  <a:gd name="connsiteY2" fmla="*/ 519749 h 842646"/>
                  <a:gd name="connsiteX3" fmla="*/ 26690 w 1308103"/>
                  <a:gd name="connsiteY3" fmla="*/ 454026 h 842646"/>
                  <a:gd name="connsiteX4" fmla="*/ 141943 w 1308103"/>
                  <a:gd name="connsiteY4" fmla="*/ 422593 h 842646"/>
                  <a:gd name="connsiteX5" fmla="*/ 532468 w 1308103"/>
                  <a:gd name="connsiteY5" fmla="*/ 224474 h 842646"/>
                  <a:gd name="connsiteX6" fmla="*/ 641053 w 1308103"/>
                  <a:gd name="connsiteY6" fmla="*/ 30163 h 842646"/>
                  <a:gd name="connsiteX7" fmla="*/ 684868 w 1308103"/>
                  <a:gd name="connsiteY7" fmla="*/ 1588 h 842646"/>
                  <a:gd name="connsiteX8" fmla="*/ 1186835 w 1308103"/>
                  <a:gd name="connsiteY8" fmla="*/ 250191 h 842646"/>
                  <a:gd name="connsiteX9" fmla="*/ 1288753 w 1308103"/>
                  <a:gd name="connsiteY9" fmla="*/ 386399 h 842646"/>
                  <a:gd name="connsiteX10" fmla="*/ 1244937 w 1308103"/>
                  <a:gd name="connsiteY10" fmla="*/ 618809 h 842646"/>
                  <a:gd name="connsiteX11" fmla="*/ 932518 w 1308103"/>
                  <a:gd name="connsiteY11" fmla="*/ 792164 h 842646"/>
                  <a:gd name="connsiteX12" fmla="*/ 580093 w 1308103"/>
                  <a:gd name="connsiteY12" fmla="*/ 842646 h 842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08103" h="842646">
                    <a:moveTo>
                      <a:pt x="580093" y="842646"/>
                    </a:moveTo>
                    <a:cubicBezTo>
                      <a:pt x="448648" y="841693"/>
                      <a:pt x="320060" y="825501"/>
                      <a:pt x="201950" y="763589"/>
                    </a:cubicBezTo>
                    <a:cubicBezTo>
                      <a:pt x="101938" y="710249"/>
                      <a:pt x="34310" y="630239"/>
                      <a:pt x="3830" y="519749"/>
                    </a:cubicBezTo>
                    <a:cubicBezTo>
                      <a:pt x="-3790" y="493079"/>
                      <a:pt x="-1885" y="475934"/>
                      <a:pt x="26690" y="454026"/>
                    </a:cubicBezTo>
                    <a:cubicBezTo>
                      <a:pt x="63838" y="424499"/>
                      <a:pt x="98127" y="420688"/>
                      <a:pt x="141943" y="422593"/>
                    </a:cubicBezTo>
                    <a:cubicBezTo>
                      <a:pt x="308630" y="430213"/>
                      <a:pt x="433408" y="352109"/>
                      <a:pt x="532468" y="224474"/>
                    </a:cubicBezTo>
                    <a:cubicBezTo>
                      <a:pt x="578188" y="165419"/>
                      <a:pt x="613430" y="99696"/>
                      <a:pt x="641053" y="30163"/>
                    </a:cubicBezTo>
                    <a:cubicBezTo>
                      <a:pt x="648673" y="10161"/>
                      <a:pt x="655340" y="-5079"/>
                      <a:pt x="684868" y="1588"/>
                    </a:cubicBezTo>
                    <a:cubicBezTo>
                      <a:pt x="870605" y="47309"/>
                      <a:pt x="1042055" y="120651"/>
                      <a:pt x="1186835" y="250191"/>
                    </a:cubicBezTo>
                    <a:cubicBezTo>
                      <a:pt x="1229698" y="288291"/>
                      <a:pt x="1265893" y="333059"/>
                      <a:pt x="1288753" y="386399"/>
                    </a:cubicBezTo>
                    <a:cubicBezTo>
                      <a:pt x="1326853" y="474029"/>
                      <a:pt x="1306850" y="551181"/>
                      <a:pt x="1244937" y="618809"/>
                    </a:cubicBezTo>
                    <a:cubicBezTo>
                      <a:pt x="1160165" y="711201"/>
                      <a:pt x="1048723" y="756921"/>
                      <a:pt x="932518" y="792164"/>
                    </a:cubicBezTo>
                    <a:cubicBezTo>
                      <a:pt x="817265" y="826454"/>
                      <a:pt x="700108" y="842646"/>
                      <a:pt x="580093" y="8426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E507804-C814-46FC-B8D0-155C997C9306}"/>
                  </a:ext>
                </a:extLst>
              </p:cNvPr>
              <p:cNvSpPr/>
              <p:nvPr/>
            </p:nvSpPr>
            <p:spPr>
              <a:xfrm>
                <a:off x="4966309" y="2414164"/>
                <a:ext cx="1148889" cy="864223"/>
              </a:xfrm>
              <a:custGeom>
                <a:avLst/>
                <a:gdLst>
                  <a:gd name="connsiteX0" fmla="*/ 273393 w 1148889"/>
                  <a:gd name="connsiteY0" fmla="*/ 423 h 864223"/>
                  <a:gd name="connsiteX1" fmla="*/ 884898 w 1148889"/>
                  <a:gd name="connsiteY1" fmla="*/ 247121 h 864223"/>
                  <a:gd name="connsiteX2" fmla="*/ 1105878 w 1148889"/>
                  <a:gd name="connsiteY2" fmla="*/ 504296 h 864223"/>
                  <a:gd name="connsiteX3" fmla="*/ 1122070 w 1148889"/>
                  <a:gd name="connsiteY3" fmla="*/ 817668 h 864223"/>
                  <a:gd name="connsiteX4" fmla="*/ 994435 w 1148889"/>
                  <a:gd name="connsiteY4" fmla="*/ 851006 h 864223"/>
                  <a:gd name="connsiteX5" fmla="*/ 386740 w 1148889"/>
                  <a:gd name="connsiteY5" fmla="*/ 803381 h 864223"/>
                  <a:gd name="connsiteX6" fmla="*/ 348640 w 1148889"/>
                  <a:gd name="connsiteY6" fmla="*/ 823383 h 864223"/>
                  <a:gd name="connsiteX7" fmla="*/ 241960 w 1148889"/>
                  <a:gd name="connsiteY7" fmla="*/ 804333 h 864223"/>
                  <a:gd name="connsiteX8" fmla="*/ 10503 w 1148889"/>
                  <a:gd name="connsiteY8" fmla="*/ 346181 h 864223"/>
                  <a:gd name="connsiteX9" fmla="*/ 3835 w 1148889"/>
                  <a:gd name="connsiteY9" fmla="*/ 189971 h 864223"/>
                  <a:gd name="connsiteX10" fmla="*/ 225768 w 1148889"/>
                  <a:gd name="connsiteY10" fmla="*/ 423 h 864223"/>
                  <a:gd name="connsiteX11" fmla="*/ 273393 w 1148889"/>
                  <a:gd name="connsiteY11" fmla="*/ 423 h 86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48889" h="864223">
                    <a:moveTo>
                      <a:pt x="273393" y="423"/>
                    </a:moveTo>
                    <a:cubicBezTo>
                      <a:pt x="504850" y="13758"/>
                      <a:pt x="704875" y="107103"/>
                      <a:pt x="884898" y="247121"/>
                    </a:cubicBezTo>
                    <a:cubicBezTo>
                      <a:pt x="975385" y="317606"/>
                      <a:pt x="1055395" y="399521"/>
                      <a:pt x="1105878" y="504296"/>
                    </a:cubicBezTo>
                    <a:cubicBezTo>
                      <a:pt x="1155408" y="606213"/>
                      <a:pt x="1163980" y="710988"/>
                      <a:pt x="1122070" y="817668"/>
                    </a:cubicBezTo>
                    <a:cubicBezTo>
                      <a:pt x="1106830" y="856721"/>
                      <a:pt x="1025868" y="880533"/>
                      <a:pt x="994435" y="851006"/>
                    </a:cubicBezTo>
                    <a:cubicBezTo>
                      <a:pt x="803935" y="673841"/>
                      <a:pt x="598195" y="699558"/>
                      <a:pt x="386740" y="803381"/>
                    </a:cubicBezTo>
                    <a:cubicBezTo>
                      <a:pt x="374358" y="810048"/>
                      <a:pt x="361023" y="816716"/>
                      <a:pt x="348640" y="823383"/>
                    </a:cubicBezTo>
                    <a:cubicBezTo>
                      <a:pt x="285775" y="858626"/>
                      <a:pt x="285775" y="859578"/>
                      <a:pt x="241960" y="804333"/>
                    </a:cubicBezTo>
                    <a:cubicBezTo>
                      <a:pt x="132423" y="668126"/>
                      <a:pt x="47650" y="518583"/>
                      <a:pt x="10503" y="346181"/>
                    </a:cubicBezTo>
                    <a:cubicBezTo>
                      <a:pt x="-927" y="294746"/>
                      <a:pt x="-2832" y="242358"/>
                      <a:pt x="3835" y="189971"/>
                    </a:cubicBezTo>
                    <a:cubicBezTo>
                      <a:pt x="18123" y="79481"/>
                      <a:pt x="100990" y="8996"/>
                      <a:pt x="225768" y="423"/>
                    </a:cubicBezTo>
                    <a:cubicBezTo>
                      <a:pt x="241960" y="-529"/>
                      <a:pt x="257200" y="423"/>
                      <a:pt x="273393" y="4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675E280-99DF-4BAB-8829-27294D8AC258}"/>
              </a:ext>
            </a:extLst>
          </p:cNvPr>
          <p:cNvGrpSpPr>
            <a:grpSpLocks noChangeAspect="1"/>
          </p:cNvGrpSpPr>
          <p:nvPr/>
        </p:nvGrpSpPr>
        <p:grpSpPr>
          <a:xfrm>
            <a:off x="652419" y="1725787"/>
            <a:ext cx="1351103" cy="4699086"/>
            <a:chOff x="1755471" y="2057490"/>
            <a:chExt cx="1035089" cy="3600000"/>
          </a:xfrm>
        </p:grpSpPr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94982590-0C45-4B43-9E5C-23326D08ABF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9500" y="2057490"/>
              <a:ext cx="347031" cy="360000"/>
            </a:xfrm>
            <a:custGeom>
              <a:avLst/>
              <a:gdLst/>
              <a:ahLst/>
              <a:cxnLst/>
              <a:rect l="l" t="t" r="r" b="b"/>
              <a:pathLst>
                <a:path w="347031" h="360000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E6C7D5D6-E3C7-459F-99BE-117CADD9F51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5171" y="2417490"/>
              <a:ext cx="935688" cy="360000"/>
            </a:xfrm>
            <a:custGeom>
              <a:avLst/>
              <a:gdLst/>
              <a:ahLst/>
              <a:cxnLst/>
              <a:rect l="l" t="t" r="r" b="b"/>
              <a:pathLst>
                <a:path w="935688" h="360000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E2C0C995-7505-4164-9599-39D6D7F0B1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5678" y="2777490"/>
              <a:ext cx="1014675" cy="360000"/>
            </a:xfrm>
            <a:custGeom>
              <a:avLst/>
              <a:gdLst/>
              <a:ahLst/>
              <a:cxnLst/>
              <a:rect l="l" t="t" r="r" b="b"/>
              <a:pathLst>
                <a:path w="1014675" h="360000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108C87B6-A9CC-484F-80D6-A7EB790C2F7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471" y="3137490"/>
              <a:ext cx="1035089" cy="360000"/>
            </a:xfrm>
            <a:custGeom>
              <a:avLst/>
              <a:gdLst/>
              <a:ahLst/>
              <a:cxnLst/>
              <a:rect l="l" t="t" r="r" b="b"/>
              <a:pathLst>
                <a:path w="1035089" h="360000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B18EB67F-3606-4BC6-9C97-CA642D0ED99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688" y="3497490"/>
              <a:ext cx="1018654" cy="360000"/>
            </a:xfrm>
            <a:custGeom>
              <a:avLst/>
              <a:gdLst/>
              <a:ahLst/>
              <a:cxnLst/>
              <a:rect l="l" t="t" r="r" b="b"/>
              <a:pathLst>
                <a:path w="1018654" h="360000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4CA5966E-E377-4EBF-9767-68CC1421F1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6672" y="3857490"/>
              <a:ext cx="1032687" cy="360000"/>
            </a:xfrm>
            <a:custGeom>
              <a:avLst/>
              <a:gdLst/>
              <a:ahLst/>
              <a:cxnLst/>
              <a:rect l="l" t="t" r="r" b="b"/>
              <a:pathLst>
                <a:path w="1032687" h="360000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FAE88922-C76F-42BB-8DC0-93CB449BDCF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1253" y="4217490"/>
              <a:ext cx="698451" cy="360000"/>
            </a:xfrm>
            <a:custGeom>
              <a:avLst/>
              <a:gdLst/>
              <a:ahLst/>
              <a:cxnLst/>
              <a:rect l="l" t="t" r="r" b="b"/>
              <a:pathLst>
                <a:path w="698451" h="360000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45A2F59B-6C9D-4C77-89BE-E909E96DD72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06903" y="4577490"/>
              <a:ext cx="748098" cy="360000"/>
            </a:xfrm>
            <a:custGeom>
              <a:avLst/>
              <a:gdLst/>
              <a:ahLst/>
              <a:cxnLst/>
              <a:rect l="l" t="t" r="r" b="b"/>
              <a:pathLst>
                <a:path w="748098" h="360000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8345930A-5E5D-4D3E-BFA2-1DDF115DCA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7210" y="4937490"/>
              <a:ext cx="687484" cy="360000"/>
            </a:xfrm>
            <a:custGeom>
              <a:avLst/>
              <a:gdLst/>
              <a:ahLst/>
              <a:cxnLst/>
              <a:rect l="l" t="t" r="r" b="b"/>
              <a:pathLst>
                <a:path w="687484" h="360000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BBD3222B-B092-42C3-B7D1-CBAA956A56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3060" y="5297490"/>
              <a:ext cx="691661" cy="360000"/>
            </a:xfrm>
            <a:custGeom>
              <a:avLst/>
              <a:gdLst/>
              <a:ahLst/>
              <a:cxnLst/>
              <a:rect l="l" t="t" r="r" b="b"/>
              <a:pathLst>
                <a:path w="691661" h="360000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CF705D8-13E8-49C0-8741-A96507CB1509}"/>
              </a:ext>
            </a:extLst>
          </p:cNvPr>
          <p:cNvGrpSpPr/>
          <p:nvPr/>
        </p:nvGrpSpPr>
        <p:grpSpPr>
          <a:xfrm>
            <a:off x="8108666" y="2833447"/>
            <a:ext cx="2397656" cy="2089500"/>
            <a:chOff x="4775043" y="1601878"/>
            <a:chExt cx="2397656" cy="208950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A062436-9E14-415E-A792-F27BD27568AB}"/>
                </a:ext>
              </a:extLst>
            </p:cNvPr>
            <p:cNvGrpSpPr/>
            <p:nvPr/>
          </p:nvGrpSpPr>
          <p:grpSpPr>
            <a:xfrm>
              <a:off x="5331806" y="1601878"/>
              <a:ext cx="1287036" cy="1919516"/>
              <a:chOff x="5331806" y="1601878"/>
              <a:chExt cx="1287036" cy="1919516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A4561BD-87EF-44FC-8A14-268B7D44383B}"/>
                  </a:ext>
                </a:extLst>
              </p:cNvPr>
              <p:cNvSpPr/>
              <p:nvPr/>
            </p:nvSpPr>
            <p:spPr>
              <a:xfrm>
                <a:off x="5372162" y="1955251"/>
                <a:ext cx="1191310" cy="1339929"/>
              </a:xfrm>
              <a:custGeom>
                <a:avLst/>
                <a:gdLst>
                  <a:gd name="connsiteX0" fmla="*/ 1549148 w 4089010"/>
                  <a:gd name="connsiteY0" fmla="*/ 2442966 h 4672216"/>
                  <a:gd name="connsiteX1" fmla="*/ 1549148 w 4089010"/>
                  <a:gd name="connsiteY1" fmla="*/ 2443025 h 4672216"/>
                  <a:gd name="connsiteX2" fmla="*/ 1549148 w 4089010"/>
                  <a:gd name="connsiteY2" fmla="*/ 2444392 h 4672216"/>
                  <a:gd name="connsiteX3" fmla="*/ 1550753 w 4089010"/>
                  <a:gd name="connsiteY3" fmla="*/ 2443679 h 4672216"/>
                  <a:gd name="connsiteX4" fmla="*/ 1433485 w 4089010"/>
                  <a:gd name="connsiteY4" fmla="*/ 628081 h 4672216"/>
                  <a:gd name="connsiteX5" fmla="*/ 1433366 w 4089010"/>
                  <a:gd name="connsiteY5" fmla="*/ 628140 h 4672216"/>
                  <a:gd name="connsiteX6" fmla="*/ 1438240 w 4089010"/>
                  <a:gd name="connsiteY6" fmla="*/ 628200 h 4672216"/>
                  <a:gd name="connsiteX7" fmla="*/ 1506651 w 4089010"/>
                  <a:gd name="connsiteY7" fmla="*/ 600681 h 4672216"/>
                  <a:gd name="connsiteX8" fmla="*/ 1505106 w 4089010"/>
                  <a:gd name="connsiteY8" fmla="*/ 603593 h 4672216"/>
                  <a:gd name="connsiteX9" fmla="*/ 1505166 w 4089010"/>
                  <a:gd name="connsiteY9" fmla="*/ 605019 h 4672216"/>
                  <a:gd name="connsiteX10" fmla="*/ 1521808 w 4089010"/>
                  <a:gd name="connsiteY10" fmla="*/ 537084 h 4672216"/>
                  <a:gd name="connsiteX11" fmla="*/ 1519608 w 4089010"/>
                  <a:gd name="connsiteY11" fmla="*/ 539818 h 4672216"/>
                  <a:gd name="connsiteX12" fmla="*/ 1519430 w 4089010"/>
                  <a:gd name="connsiteY12" fmla="*/ 540115 h 4672216"/>
                  <a:gd name="connsiteX13" fmla="*/ 1519668 w 4089010"/>
                  <a:gd name="connsiteY13" fmla="*/ 539877 h 4672216"/>
                  <a:gd name="connsiteX14" fmla="*/ 1521748 w 4089010"/>
                  <a:gd name="connsiteY14" fmla="*/ 539283 h 4672216"/>
                  <a:gd name="connsiteX15" fmla="*/ 2215044 w 4089010"/>
                  <a:gd name="connsiteY15" fmla="*/ 0 h 4672216"/>
                  <a:gd name="connsiteX16" fmla="*/ 2244671 w 4089010"/>
                  <a:gd name="connsiteY16" fmla="*/ 18277 h 4672216"/>
                  <a:gd name="connsiteX17" fmla="*/ 2157116 w 4089010"/>
                  <a:gd name="connsiteY17" fmla="*/ 81688 h 4672216"/>
                  <a:gd name="connsiteX18" fmla="*/ 2172433 w 4089010"/>
                  <a:gd name="connsiteY18" fmla="*/ 92323 h 4672216"/>
                  <a:gd name="connsiteX19" fmla="*/ 2333412 w 4089010"/>
                  <a:gd name="connsiteY19" fmla="*/ 204816 h 4672216"/>
                  <a:gd name="connsiteX20" fmla="*/ 2388599 w 4089010"/>
                  <a:gd name="connsiteY20" fmla="*/ 258814 h 4672216"/>
                  <a:gd name="connsiteX21" fmla="*/ 2398108 w 4089010"/>
                  <a:gd name="connsiteY21" fmla="*/ 267893 h 4672216"/>
                  <a:gd name="connsiteX22" fmla="*/ 2401466 w 4089010"/>
                  <a:gd name="connsiteY22" fmla="*/ 271325 h 4672216"/>
                  <a:gd name="connsiteX23" fmla="*/ 2550353 w 4089010"/>
                  <a:gd name="connsiteY23" fmla="*/ 430436 h 4672216"/>
                  <a:gd name="connsiteX24" fmla="*/ 2769239 w 4089010"/>
                  <a:gd name="connsiteY24" fmla="*/ 753473 h 4672216"/>
                  <a:gd name="connsiteX25" fmla="*/ 2795828 w 4089010"/>
                  <a:gd name="connsiteY25" fmla="*/ 796270 h 4672216"/>
                  <a:gd name="connsiteX26" fmla="*/ 2828657 w 4089010"/>
                  <a:gd name="connsiteY26" fmla="*/ 883121 h 4672216"/>
                  <a:gd name="connsiteX27" fmla="*/ 2899840 w 4089010"/>
                  <a:gd name="connsiteY27" fmla="*/ 1114012 h 4672216"/>
                  <a:gd name="connsiteX28" fmla="*/ 2945718 w 4089010"/>
                  <a:gd name="connsiteY28" fmla="*/ 1554317 h 4672216"/>
                  <a:gd name="connsiteX29" fmla="*/ 2933324 w 4089010"/>
                  <a:gd name="connsiteY29" fmla="*/ 1620648 h 4672216"/>
                  <a:gd name="connsiteX30" fmla="*/ 2930393 w 4089010"/>
                  <a:gd name="connsiteY30" fmla="*/ 1633727 h 4672216"/>
                  <a:gd name="connsiteX31" fmla="*/ 2921836 w 4089010"/>
                  <a:gd name="connsiteY31" fmla="*/ 1665110 h 4672216"/>
                  <a:gd name="connsiteX32" fmla="*/ 2808899 w 4089010"/>
                  <a:gd name="connsiteY32" fmla="*/ 1993093 h 4672216"/>
                  <a:gd name="connsiteX33" fmla="*/ 2522638 w 4089010"/>
                  <a:gd name="connsiteY33" fmla="*/ 2362560 h 4672216"/>
                  <a:gd name="connsiteX34" fmla="*/ 2447707 w 4089010"/>
                  <a:gd name="connsiteY34" fmla="*/ 2436279 h 4672216"/>
                  <a:gd name="connsiteX35" fmla="*/ 2448002 w 4089010"/>
                  <a:gd name="connsiteY35" fmla="*/ 2437319 h 4672216"/>
                  <a:gd name="connsiteX36" fmla="*/ 2492758 w 4089010"/>
                  <a:gd name="connsiteY36" fmla="*/ 2919465 h 4672216"/>
                  <a:gd name="connsiteX37" fmla="*/ 2855854 w 4089010"/>
                  <a:gd name="connsiteY37" fmla="*/ 3355965 h 4672216"/>
                  <a:gd name="connsiteX38" fmla="*/ 3097462 w 4089010"/>
                  <a:gd name="connsiteY38" fmla="*/ 3450825 h 4672216"/>
                  <a:gd name="connsiteX39" fmla="*/ 3513575 w 4089010"/>
                  <a:gd name="connsiteY39" fmla="*/ 3567142 h 4672216"/>
                  <a:gd name="connsiteX40" fmla="*/ 3760175 w 4089010"/>
                  <a:gd name="connsiteY40" fmla="*/ 3618316 h 4672216"/>
                  <a:gd name="connsiteX41" fmla="*/ 3896463 w 4089010"/>
                  <a:gd name="connsiteY41" fmla="*/ 3684469 h 4672216"/>
                  <a:gd name="connsiteX42" fmla="*/ 3986687 w 4089010"/>
                  <a:gd name="connsiteY42" fmla="*/ 3757159 h 4672216"/>
                  <a:gd name="connsiteX43" fmla="*/ 4076198 w 4089010"/>
                  <a:gd name="connsiteY43" fmla="*/ 3870683 h 4672216"/>
                  <a:gd name="connsiteX44" fmla="*/ 3973611 w 4089010"/>
                  <a:gd name="connsiteY44" fmla="*/ 3955973 h 4672216"/>
                  <a:gd name="connsiteX45" fmla="*/ 3439755 w 4089010"/>
                  <a:gd name="connsiteY45" fmla="*/ 4083464 h 4672216"/>
                  <a:gd name="connsiteX46" fmla="*/ 2417571 w 4089010"/>
                  <a:gd name="connsiteY46" fmla="*/ 4462251 h 4672216"/>
                  <a:gd name="connsiteX47" fmla="*/ 2156052 w 4089010"/>
                  <a:gd name="connsiteY47" fmla="*/ 4636102 h 4672216"/>
                  <a:gd name="connsiteX48" fmla="*/ 1934771 w 4089010"/>
                  <a:gd name="connsiteY48" fmla="*/ 4622016 h 4672216"/>
                  <a:gd name="connsiteX49" fmla="*/ 1695064 w 4089010"/>
                  <a:gd name="connsiteY49" fmla="*/ 4464569 h 4672216"/>
                  <a:gd name="connsiteX50" fmla="*/ 1194493 w 4089010"/>
                  <a:gd name="connsiteY50" fmla="*/ 4246082 h 4672216"/>
                  <a:gd name="connsiteX51" fmla="*/ 313708 w 4089010"/>
                  <a:gd name="connsiteY51" fmla="*/ 3992586 h 4672216"/>
                  <a:gd name="connsiteX52" fmla="*/ 125176 w 4089010"/>
                  <a:gd name="connsiteY52" fmla="*/ 3954071 h 4672216"/>
                  <a:gd name="connsiteX53" fmla="*/ 1965 w 4089010"/>
                  <a:gd name="connsiteY53" fmla="*/ 3911456 h 4672216"/>
                  <a:gd name="connsiteX54" fmla="*/ 406012 w 4089010"/>
                  <a:gd name="connsiteY54" fmla="*/ 3604646 h 4672216"/>
                  <a:gd name="connsiteX55" fmla="*/ 1009111 w 4089010"/>
                  <a:gd name="connsiteY55" fmla="*/ 3439592 h 4672216"/>
                  <a:gd name="connsiteX56" fmla="*/ 1502967 w 4089010"/>
                  <a:gd name="connsiteY56" fmla="*/ 3077506 h 4672216"/>
                  <a:gd name="connsiteX57" fmla="*/ 1600841 w 4089010"/>
                  <a:gd name="connsiteY57" fmla="*/ 2556845 h 4672216"/>
                  <a:gd name="connsiteX58" fmla="*/ 1600589 w 4089010"/>
                  <a:gd name="connsiteY58" fmla="*/ 2499358 h 4672216"/>
                  <a:gd name="connsiteX59" fmla="*/ 1536749 w 4089010"/>
                  <a:gd name="connsiteY59" fmla="*/ 2449809 h 4672216"/>
                  <a:gd name="connsiteX60" fmla="*/ 1412564 w 4089010"/>
                  <a:gd name="connsiteY60" fmla="*/ 2348521 h 4672216"/>
                  <a:gd name="connsiteX61" fmla="*/ 1137374 w 4089010"/>
                  <a:gd name="connsiteY61" fmla="*/ 1963137 h 4672216"/>
                  <a:gd name="connsiteX62" fmla="*/ 1004475 w 4089010"/>
                  <a:gd name="connsiteY62" fmla="*/ 1552789 h 4672216"/>
                  <a:gd name="connsiteX63" fmla="*/ 999363 w 4089010"/>
                  <a:gd name="connsiteY63" fmla="*/ 1524163 h 4672216"/>
                  <a:gd name="connsiteX64" fmla="*/ 996554 w 4089010"/>
                  <a:gd name="connsiteY64" fmla="*/ 1397071 h 4672216"/>
                  <a:gd name="connsiteX65" fmla="*/ 2114273 w 4089010"/>
                  <a:gd name="connsiteY65" fmla="*/ 73094 h 4672216"/>
                  <a:gd name="connsiteX0" fmla="*/ 1549148 w 4089010"/>
                  <a:gd name="connsiteY0" fmla="*/ 2424689 h 4653939"/>
                  <a:gd name="connsiteX1" fmla="*/ 1549148 w 4089010"/>
                  <a:gd name="connsiteY1" fmla="*/ 2424748 h 4653939"/>
                  <a:gd name="connsiteX2" fmla="*/ 1549148 w 4089010"/>
                  <a:gd name="connsiteY2" fmla="*/ 2426115 h 4653939"/>
                  <a:gd name="connsiteX3" fmla="*/ 1550753 w 4089010"/>
                  <a:gd name="connsiteY3" fmla="*/ 2425402 h 4653939"/>
                  <a:gd name="connsiteX4" fmla="*/ 1549148 w 4089010"/>
                  <a:gd name="connsiteY4" fmla="*/ 2424689 h 4653939"/>
                  <a:gd name="connsiteX5" fmla="*/ 1433485 w 4089010"/>
                  <a:gd name="connsiteY5" fmla="*/ 609804 h 4653939"/>
                  <a:gd name="connsiteX6" fmla="*/ 1433366 w 4089010"/>
                  <a:gd name="connsiteY6" fmla="*/ 609863 h 4653939"/>
                  <a:gd name="connsiteX7" fmla="*/ 1438240 w 4089010"/>
                  <a:gd name="connsiteY7" fmla="*/ 609923 h 4653939"/>
                  <a:gd name="connsiteX8" fmla="*/ 1433485 w 4089010"/>
                  <a:gd name="connsiteY8" fmla="*/ 609804 h 4653939"/>
                  <a:gd name="connsiteX9" fmla="*/ 1506651 w 4089010"/>
                  <a:gd name="connsiteY9" fmla="*/ 582404 h 4653939"/>
                  <a:gd name="connsiteX10" fmla="*/ 1505106 w 4089010"/>
                  <a:gd name="connsiteY10" fmla="*/ 585316 h 4653939"/>
                  <a:gd name="connsiteX11" fmla="*/ 1505166 w 4089010"/>
                  <a:gd name="connsiteY11" fmla="*/ 586742 h 4653939"/>
                  <a:gd name="connsiteX12" fmla="*/ 1506651 w 4089010"/>
                  <a:gd name="connsiteY12" fmla="*/ 582404 h 4653939"/>
                  <a:gd name="connsiteX13" fmla="*/ 1521808 w 4089010"/>
                  <a:gd name="connsiteY13" fmla="*/ 518807 h 4653939"/>
                  <a:gd name="connsiteX14" fmla="*/ 1519608 w 4089010"/>
                  <a:gd name="connsiteY14" fmla="*/ 521541 h 4653939"/>
                  <a:gd name="connsiteX15" fmla="*/ 1519430 w 4089010"/>
                  <a:gd name="connsiteY15" fmla="*/ 521838 h 4653939"/>
                  <a:gd name="connsiteX16" fmla="*/ 1519668 w 4089010"/>
                  <a:gd name="connsiteY16" fmla="*/ 521600 h 4653939"/>
                  <a:gd name="connsiteX17" fmla="*/ 1521748 w 4089010"/>
                  <a:gd name="connsiteY17" fmla="*/ 521006 h 4653939"/>
                  <a:gd name="connsiteX18" fmla="*/ 1521808 w 4089010"/>
                  <a:gd name="connsiteY18" fmla="*/ 518807 h 4653939"/>
                  <a:gd name="connsiteX19" fmla="*/ 2114273 w 4089010"/>
                  <a:gd name="connsiteY19" fmla="*/ 54817 h 4653939"/>
                  <a:gd name="connsiteX20" fmla="*/ 2244671 w 4089010"/>
                  <a:gd name="connsiteY20" fmla="*/ 0 h 4653939"/>
                  <a:gd name="connsiteX21" fmla="*/ 2157116 w 4089010"/>
                  <a:gd name="connsiteY21" fmla="*/ 63411 h 4653939"/>
                  <a:gd name="connsiteX22" fmla="*/ 2172433 w 4089010"/>
                  <a:gd name="connsiteY22" fmla="*/ 74046 h 4653939"/>
                  <a:gd name="connsiteX23" fmla="*/ 2333412 w 4089010"/>
                  <a:gd name="connsiteY23" fmla="*/ 186539 h 4653939"/>
                  <a:gd name="connsiteX24" fmla="*/ 2388599 w 4089010"/>
                  <a:gd name="connsiteY24" fmla="*/ 240537 h 4653939"/>
                  <a:gd name="connsiteX25" fmla="*/ 2398108 w 4089010"/>
                  <a:gd name="connsiteY25" fmla="*/ 249616 h 4653939"/>
                  <a:gd name="connsiteX26" fmla="*/ 2401466 w 4089010"/>
                  <a:gd name="connsiteY26" fmla="*/ 253048 h 4653939"/>
                  <a:gd name="connsiteX27" fmla="*/ 2550353 w 4089010"/>
                  <a:gd name="connsiteY27" fmla="*/ 412159 h 4653939"/>
                  <a:gd name="connsiteX28" fmla="*/ 2769239 w 4089010"/>
                  <a:gd name="connsiteY28" fmla="*/ 735196 h 4653939"/>
                  <a:gd name="connsiteX29" fmla="*/ 2795828 w 4089010"/>
                  <a:gd name="connsiteY29" fmla="*/ 777993 h 4653939"/>
                  <a:gd name="connsiteX30" fmla="*/ 2828657 w 4089010"/>
                  <a:gd name="connsiteY30" fmla="*/ 864844 h 4653939"/>
                  <a:gd name="connsiteX31" fmla="*/ 2899840 w 4089010"/>
                  <a:gd name="connsiteY31" fmla="*/ 1095735 h 4653939"/>
                  <a:gd name="connsiteX32" fmla="*/ 2945718 w 4089010"/>
                  <a:gd name="connsiteY32" fmla="*/ 1536040 h 4653939"/>
                  <a:gd name="connsiteX33" fmla="*/ 2933324 w 4089010"/>
                  <a:gd name="connsiteY33" fmla="*/ 1602371 h 4653939"/>
                  <a:gd name="connsiteX34" fmla="*/ 2930393 w 4089010"/>
                  <a:gd name="connsiteY34" fmla="*/ 1615450 h 4653939"/>
                  <a:gd name="connsiteX35" fmla="*/ 2921836 w 4089010"/>
                  <a:gd name="connsiteY35" fmla="*/ 1646833 h 4653939"/>
                  <a:gd name="connsiteX36" fmla="*/ 2808899 w 4089010"/>
                  <a:gd name="connsiteY36" fmla="*/ 1974816 h 4653939"/>
                  <a:gd name="connsiteX37" fmla="*/ 2522638 w 4089010"/>
                  <a:gd name="connsiteY37" fmla="*/ 2344283 h 4653939"/>
                  <a:gd name="connsiteX38" fmla="*/ 2447707 w 4089010"/>
                  <a:gd name="connsiteY38" fmla="*/ 2418002 h 4653939"/>
                  <a:gd name="connsiteX39" fmla="*/ 2448002 w 4089010"/>
                  <a:gd name="connsiteY39" fmla="*/ 2419042 h 4653939"/>
                  <a:gd name="connsiteX40" fmla="*/ 2492758 w 4089010"/>
                  <a:gd name="connsiteY40" fmla="*/ 2901188 h 4653939"/>
                  <a:gd name="connsiteX41" fmla="*/ 2855854 w 4089010"/>
                  <a:gd name="connsiteY41" fmla="*/ 3337688 h 4653939"/>
                  <a:gd name="connsiteX42" fmla="*/ 3097462 w 4089010"/>
                  <a:gd name="connsiteY42" fmla="*/ 3432548 h 4653939"/>
                  <a:gd name="connsiteX43" fmla="*/ 3513575 w 4089010"/>
                  <a:gd name="connsiteY43" fmla="*/ 3548865 h 4653939"/>
                  <a:gd name="connsiteX44" fmla="*/ 3760175 w 4089010"/>
                  <a:gd name="connsiteY44" fmla="*/ 3600039 h 4653939"/>
                  <a:gd name="connsiteX45" fmla="*/ 3896463 w 4089010"/>
                  <a:gd name="connsiteY45" fmla="*/ 3666192 h 4653939"/>
                  <a:gd name="connsiteX46" fmla="*/ 3986687 w 4089010"/>
                  <a:gd name="connsiteY46" fmla="*/ 3738882 h 4653939"/>
                  <a:gd name="connsiteX47" fmla="*/ 4076198 w 4089010"/>
                  <a:gd name="connsiteY47" fmla="*/ 3852406 h 4653939"/>
                  <a:gd name="connsiteX48" fmla="*/ 3973611 w 4089010"/>
                  <a:gd name="connsiteY48" fmla="*/ 3937696 h 4653939"/>
                  <a:gd name="connsiteX49" fmla="*/ 3439755 w 4089010"/>
                  <a:gd name="connsiteY49" fmla="*/ 4065187 h 4653939"/>
                  <a:gd name="connsiteX50" fmla="*/ 2417571 w 4089010"/>
                  <a:gd name="connsiteY50" fmla="*/ 4443974 h 4653939"/>
                  <a:gd name="connsiteX51" fmla="*/ 2156052 w 4089010"/>
                  <a:gd name="connsiteY51" fmla="*/ 4617825 h 4653939"/>
                  <a:gd name="connsiteX52" fmla="*/ 1934771 w 4089010"/>
                  <a:gd name="connsiteY52" fmla="*/ 4603739 h 4653939"/>
                  <a:gd name="connsiteX53" fmla="*/ 1695064 w 4089010"/>
                  <a:gd name="connsiteY53" fmla="*/ 4446292 h 4653939"/>
                  <a:gd name="connsiteX54" fmla="*/ 1194493 w 4089010"/>
                  <a:gd name="connsiteY54" fmla="*/ 4227805 h 4653939"/>
                  <a:gd name="connsiteX55" fmla="*/ 313708 w 4089010"/>
                  <a:gd name="connsiteY55" fmla="*/ 3974309 h 4653939"/>
                  <a:gd name="connsiteX56" fmla="*/ 125176 w 4089010"/>
                  <a:gd name="connsiteY56" fmla="*/ 3935794 h 4653939"/>
                  <a:gd name="connsiteX57" fmla="*/ 1965 w 4089010"/>
                  <a:gd name="connsiteY57" fmla="*/ 3893179 h 4653939"/>
                  <a:gd name="connsiteX58" fmla="*/ 406012 w 4089010"/>
                  <a:gd name="connsiteY58" fmla="*/ 3586369 h 4653939"/>
                  <a:gd name="connsiteX59" fmla="*/ 1009111 w 4089010"/>
                  <a:gd name="connsiteY59" fmla="*/ 3421315 h 4653939"/>
                  <a:gd name="connsiteX60" fmla="*/ 1502967 w 4089010"/>
                  <a:gd name="connsiteY60" fmla="*/ 3059229 h 4653939"/>
                  <a:gd name="connsiteX61" fmla="*/ 1600841 w 4089010"/>
                  <a:gd name="connsiteY61" fmla="*/ 2538568 h 4653939"/>
                  <a:gd name="connsiteX62" fmla="*/ 1600589 w 4089010"/>
                  <a:gd name="connsiteY62" fmla="*/ 2481081 h 4653939"/>
                  <a:gd name="connsiteX63" fmla="*/ 1536749 w 4089010"/>
                  <a:gd name="connsiteY63" fmla="*/ 2431532 h 4653939"/>
                  <a:gd name="connsiteX64" fmla="*/ 1412564 w 4089010"/>
                  <a:gd name="connsiteY64" fmla="*/ 2330244 h 4653939"/>
                  <a:gd name="connsiteX65" fmla="*/ 1137374 w 4089010"/>
                  <a:gd name="connsiteY65" fmla="*/ 1944860 h 4653939"/>
                  <a:gd name="connsiteX66" fmla="*/ 1004475 w 4089010"/>
                  <a:gd name="connsiteY66" fmla="*/ 1534512 h 4653939"/>
                  <a:gd name="connsiteX67" fmla="*/ 999363 w 4089010"/>
                  <a:gd name="connsiteY67" fmla="*/ 1505886 h 4653939"/>
                  <a:gd name="connsiteX68" fmla="*/ 996554 w 4089010"/>
                  <a:gd name="connsiteY68" fmla="*/ 1378794 h 4653939"/>
                  <a:gd name="connsiteX69" fmla="*/ 2114273 w 4089010"/>
                  <a:gd name="connsiteY69" fmla="*/ 54817 h 4653939"/>
                  <a:gd name="connsiteX0" fmla="*/ 1549148 w 4089010"/>
                  <a:gd name="connsiteY0" fmla="*/ 2369872 h 4599122"/>
                  <a:gd name="connsiteX1" fmla="*/ 1549148 w 4089010"/>
                  <a:gd name="connsiteY1" fmla="*/ 2369931 h 4599122"/>
                  <a:gd name="connsiteX2" fmla="*/ 1549148 w 4089010"/>
                  <a:gd name="connsiteY2" fmla="*/ 2371298 h 4599122"/>
                  <a:gd name="connsiteX3" fmla="*/ 1550753 w 4089010"/>
                  <a:gd name="connsiteY3" fmla="*/ 2370585 h 4599122"/>
                  <a:gd name="connsiteX4" fmla="*/ 1549148 w 4089010"/>
                  <a:gd name="connsiteY4" fmla="*/ 2369872 h 4599122"/>
                  <a:gd name="connsiteX5" fmla="*/ 1433485 w 4089010"/>
                  <a:gd name="connsiteY5" fmla="*/ 554987 h 4599122"/>
                  <a:gd name="connsiteX6" fmla="*/ 1433366 w 4089010"/>
                  <a:gd name="connsiteY6" fmla="*/ 555046 h 4599122"/>
                  <a:gd name="connsiteX7" fmla="*/ 1438240 w 4089010"/>
                  <a:gd name="connsiteY7" fmla="*/ 555106 h 4599122"/>
                  <a:gd name="connsiteX8" fmla="*/ 1433485 w 4089010"/>
                  <a:gd name="connsiteY8" fmla="*/ 554987 h 4599122"/>
                  <a:gd name="connsiteX9" fmla="*/ 1506651 w 4089010"/>
                  <a:gd name="connsiteY9" fmla="*/ 527587 h 4599122"/>
                  <a:gd name="connsiteX10" fmla="*/ 1505106 w 4089010"/>
                  <a:gd name="connsiteY10" fmla="*/ 530499 h 4599122"/>
                  <a:gd name="connsiteX11" fmla="*/ 1505166 w 4089010"/>
                  <a:gd name="connsiteY11" fmla="*/ 531925 h 4599122"/>
                  <a:gd name="connsiteX12" fmla="*/ 1506651 w 4089010"/>
                  <a:gd name="connsiteY12" fmla="*/ 527587 h 4599122"/>
                  <a:gd name="connsiteX13" fmla="*/ 1521808 w 4089010"/>
                  <a:gd name="connsiteY13" fmla="*/ 463990 h 4599122"/>
                  <a:gd name="connsiteX14" fmla="*/ 1519608 w 4089010"/>
                  <a:gd name="connsiteY14" fmla="*/ 466724 h 4599122"/>
                  <a:gd name="connsiteX15" fmla="*/ 1519430 w 4089010"/>
                  <a:gd name="connsiteY15" fmla="*/ 467021 h 4599122"/>
                  <a:gd name="connsiteX16" fmla="*/ 1519668 w 4089010"/>
                  <a:gd name="connsiteY16" fmla="*/ 466783 h 4599122"/>
                  <a:gd name="connsiteX17" fmla="*/ 1521748 w 4089010"/>
                  <a:gd name="connsiteY17" fmla="*/ 466189 h 4599122"/>
                  <a:gd name="connsiteX18" fmla="*/ 1521808 w 4089010"/>
                  <a:gd name="connsiteY18" fmla="*/ 463990 h 4599122"/>
                  <a:gd name="connsiteX19" fmla="*/ 2114273 w 4089010"/>
                  <a:gd name="connsiteY19" fmla="*/ 0 h 4599122"/>
                  <a:gd name="connsiteX20" fmla="*/ 2157116 w 4089010"/>
                  <a:gd name="connsiteY20" fmla="*/ 8594 h 4599122"/>
                  <a:gd name="connsiteX21" fmla="*/ 2172433 w 4089010"/>
                  <a:gd name="connsiteY21" fmla="*/ 19229 h 4599122"/>
                  <a:gd name="connsiteX22" fmla="*/ 2333412 w 4089010"/>
                  <a:gd name="connsiteY22" fmla="*/ 131722 h 4599122"/>
                  <a:gd name="connsiteX23" fmla="*/ 2388599 w 4089010"/>
                  <a:gd name="connsiteY23" fmla="*/ 185720 h 4599122"/>
                  <a:gd name="connsiteX24" fmla="*/ 2398108 w 4089010"/>
                  <a:gd name="connsiteY24" fmla="*/ 194799 h 4599122"/>
                  <a:gd name="connsiteX25" fmla="*/ 2401466 w 4089010"/>
                  <a:gd name="connsiteY25" fmla="*/ 198231 h 4599122"/>
                  <a:gd name="connsiteX26" fmla="*/ 2550353 w 4089010"/>
                  <a:gd name="connsiteY26" fmla="*/ 357342 h 4599122"/>
                  <a:gd name="connsiteX27" fmla="*/ 2769239 w 4089010"/>
                  <a:gd name="connsiteY27" fmla="*/ 680379 h 4599122"/>
                  <a:gd name="connsiteX28" fmla="*/ 2795828 w 4089010"/>
                  <a:gd name="connsiteY28" fmla="*/ 723176 h 4599122"/>
                  <a:gd name="connsiteX29" fmla="*/ 2828657 w 4089010"/>
                  <a:gd name="connsiteY29" fmla="*/ 810027 h 4599122"/>
                  <a:gd name="connsiteX30" fmla="*/ 2899840 w 4089010"/>
                  <a:gd name="connsiteY30" fmla="*/ 1040918 h 4599122"/>
                  <a:gd name="connsiteX31" fmla="*/ 2945718 w 4089010"/>
                  <a:gd name="connsiteY31" fmla="*/ 1481223 h 4599122"/>
                  <a:gd name="connsiteX32" fmla="*/ 2933324 w 4089010"/>
                  <a:gd name="connsiteY32" fmla="*/ 1547554 h 4599122"/>
                  <a:gd name="connsiteX33" fmla="*/ 2930393 w 4089010"/>
                  <a:gd name="connsiteY33" fmla="*/ 1560633 h 4599122"/>
                  <a:gd name="connsiteX34" fmla="*/ 2921836 w 4089010"/>
                  <a:gd name="connsiteY34" fmla="*/ 1592016 h 4599122"/>
                  <a:gd name="connsiteX35" fmla="*/ 2808899 w 4089010"/>
                  <a:gd name="connsiteY35" fmla="*/ 1919999 h 4599122"/>
                  <a:gd name="connsiteX36" fmla="*/ 2522638 w 4089010"/>
                  <a:gd name="connsiteY36" fmla="*/ 2289466 h 4599122"/>
                  <a:gd name="connsiteX37" fmla="*/ 2447707 w 4089010"/>
                  <a:gd name="connsiteY37" fmla="*/ 2363185 h 4599122"/>
                  <a:gd name="connsiteX38" fmla="*/ 2448002 w 4089010"/>
                  <a:gd name="connsiteY38" fmla="*/ 2364225 h 4599122"/>
                  <a:gd name="connsiteX39" fmla="*/ 2492758 w 4089010"/>
                  <a:gd name="connsiteY39" fmla="*/ 2846371 h 4599122"/>
                  <a:gd name="connsiteX40" fmla="*/ 2855854 w 4089010"/>
                  <a:gd name="connsiteY40" fmla="*/ 3282871 h 4599122"/>
                  <a:gd name="connsiteX41" fmla="*/ 3097462 w 4089010"/>
                  <a:gd name="connsiteY41" fmla="*/ 3377731 h 4599122"/>
                  <a:gd name="connsiteX42" fmla="*/ 3513575 w 4089010"/>
                  <a:gd name="connsiteY42" fmla="*/ 3494048 h 4599122"/>
                  <a:gd name="connsiteX43" fmla="*/ 3760175 w 4089010"/>
                  <a:gd name="connsiteY43" fmla="*/ 3545222 h 4599122"/>
                  <a:gd name="connsiteX44" fmla="*/ 3896463 w 4089010"/>
                  <a:gd name="connsiteY44" fmla="*/ 3611375 h 4599122"/>
                  <a:gd name="connsiteX45" fmla="*/ 3986687 w 4089010"/>
                  <a:gd name="connsiteY45" fmla="*/ 3684065 h 4599122"/>
                  <a:gd name="connsiteX46" fmla="*/ 4076198 w 4089010"/>
                  <a:gd name="connsiteY46" fmla="*/ 3797589 h 4599122"/>
                  <a:gd name="connsiteX47" fmla="*/ 3973611 w 4089010"/>
                  <a:gd name="connsiteY47" fmla="*/ 3882879 h 4599122"/>
                  <a:gd name="connsiteX48" fmla="*/ 3439755 w 4089010"/>
                  <a:gd name="connsiteY48" fmla="*/ 4010370 h 4599122"/>
                  <a:gd name="connsiteX49" fmla="*/ 2417571 w 4089010"/>
                  <a:gd name="connsiteY49" fmla="*/ 4389157 h 4599122"/>
                  <a:gd name="connsiteX50" fmla="*/ 2156052 w 4089010"/>
                  <a:gd name="connsiteY50" fmla="*/ 4563008 h 4599122"/>
                  <a:gd name="connsiteX51" fmla="*/ 1934771 w 4089010"/>
                  <a:gd name="connsiteY51" fmla="*/ 4548922 h 4599122"/>
                  <a:gd name="connsiteX52" fmla="*/ 1695064 w 4089010"/>
                  <a:gd name="connsiteY52" fmla="*/ 4391475 h 4599122"/>
                  <a:gd name="connsiteX53" fmla="*/ 1194493 w 4089010"/>
                  <a:gd name="connsiteY53" fmla="*/ 4172988 h 4599122"/>
                  <a:gd name="connsiteX54" fmla="*/ 313708 w 4089010"/>
                  <a:gd name="connsiteY54" fmla="*/ 3919492 h 4599122"/>
                  <a:gd name="connsiteX55" fmla="*/ 125176 w 4089010"/>
                  <a:gd name="connsiteY55" fmla="*/ 3880977 h 4599122"/>
                  <a:gd name="connsiteX56" fmla="*/ 1965 w 4089010"/>
                  <a:gd name="connsiteY56" fmla="*/ 3838362 h 4599122"/>
                  <a:gd name="connsiteX57" fmla="*/ 406012 w 4089010"/>
                  <a:gd name="connsiteY57" fmla="*/ 3531552 h 4599122"/>
                  <a:gd name="connsiteX58" fmla="*/ 1009111 w 4089010"/>
                  <a:gd name="connsiteY58" fmla="*/ 3366498 h 4599122"/>
                  <a:gd name="connsiteX59" fmla="*/ 1502967 w 4089010"/>
                  <a:gd name="connsiteY59" fmla="*/ 3004412 h 4599122"/>
                  <a:gd name="connsiteX60" fmla="*/ 1600841 w 4089010"/>
                  <a:gd name="connsiteY60" fmla="*/ 2483751 h 4599122"/>
                  <a:gd name="connsiteX61" fmla="*/ 1600589 w 4089010"/>
                  <a:gd name="connsiteY61" fmla="*/ 2426264 h 4599122"/>
                  <a:gd name="connsiteX62" fmla="*/ 1536749 w 4089010"/>
                  <a:gd name="connsiteY62" fmla="*/ 2376715 h 4599122"/>
                  <a:gd name="connsiteX63" fmla="*/ 1412564 w 4089010"/>
                  <a:gd name="connsiteY63" fmla="*/ 2275427 h 4599122"/>
                  <a:gd name="connsiteX64" fmla="*/ 1137374 w 4089010"/>
                  <a:gd name="connsiteY64" fmla="*/ 1890043 h 4599122"/>
                  <a:gd name="connsiteX65" fmla="*/ 1004475 w 4089010"/>
                  <a:gd name="connsiteY65" fmla="*/ 1479695 h 4599122"/>
                  <a:gd name="connsiteX66" fmla="*/ 999363 w 4089010"/>
                  <a:gd name="connsiteY66" fmla="*/ 1451069 h 4599122"/>
                  <a:gd name="connsiteX67" fmla="*/ 996554 w 4089010"/>
                  <a:gd name="connsiteY67" fmla="*/ 1323977 h 4599122"/>
                  <a:gd name="connsiteX68" fmla="*/ 2114273 w 4089010"/>
                  <a:gd name="connsiteY68" fmla="*/ 0 h 4599122"/>
                  <a:gd name="connsiteX0" fmla="*/ 1550753 w 4089010"/>
                  <a:gd name="connsiteY0" fmla="*/ 2370585 h 4599122"/>
                  <a:gd name="connsiteX1" fmla="*/ 1549148 w 4089010"/>
                  <a:gd name="connsiteY1" fmla="*/ 2369931 h 4599122"/>
                  <a:gd name="connsiteX2" fmla="*/ 1549148 w 4089010"/>
                  <a:gd name="connsiteY2" fmla="*/ 2371298 h 4599122"/>
                  <a:gd name="connsiteX3" fmla="*/ 1550753 w 4089010"/>
                  <a:gd name="connsiteY3" fmla="*/ 2370585 h 4599122"/>
                  <a:gd name="connsiteX4" fmla="*/ 1433485 w 4089010"/>
                  <a:gd name="connsiteY4" fmla="*/ 554987 h 4599122"/>
                  <a:gd name="connsiteX5" fmla="*/ 1433366 w 4089010"/>
                  <a:gd name="connsiteY5" fmla="*/ 555046 h 4599122"/>
                  <a:gd name="connsiteX6" fmla="*/ 1438240 w 4089010"/>
                  <a:gd name="connsiteY6" fmla="*/ 555106 h 4599122"/>
                  <a:gd name="connsiteX7" fmla="*/ 1433485 w 4089010"/>
                  <a:gd name="connsiteY7" fmla="*/ 554987 h 4599122"/>
                  <a:gd name="connsiteX8" fmla="*/ 1506651 w 4089010"/>
                  <a:gd name="connsiteY8" fmla="*/ 527587 h 4599122"/>
                  <a:gd name="connsiteX9" fmla="*/ 1505106 w 4089010"/>
                  <a:gd name="connsiteY9" fmla="*/ 530499 h 4599122"/>
                  <a:gd name="connsiteX10" fmla="*/ 1505166 w 4089010"/>
                  <a:gd name="connsiteY10" fmla="*/ 531925 h 4599122"/>
                  <a:gd name="connsiteX11" fmla="*/ 1506651 w 4089010"/>
                  <a:gd name="connsiteY11" fmla="*/ 527587 h 4599122"/>
                  <a:gd name="connsiteX12" fmla="*/ 1521808 w 4089010"/>
                  <a:gd name="connsiteY12" fmla="*/ 463990 h 4599122"/>
                  <a:gd name="connsiteX13" fmla="*/ 1519608 w 4089010"/>
                  <a:gd name="connsiteY13" fmla="*/ 466724 h 4599122"/>
                  <a:gd name="connsiteX14" fmla="*/ 1519430 w 4089010"/>
                  <a:gd name="connsiteY14" fmla="*/ 467021 h 4599122"/>
                  <a:gd name="connsiteX15" fmla="*/ 1519668 w 4089010"/>
                  <a:gd name="connsiteY15" fmla="*/ 466783 h 4599122"/>
                  <a:gd name="connsiteX16" fmla="*/ 1521748 w 4089010"/>
                  <a:gd name="connsiteY16" fmla="*/ 466189 h 4599122"/>
                  <a:gd name="connsiteX17" fmla="*/ 1521808 w 4089010"/>
                  <a:gd name="connsiteY17" fmla="*/ 463990 h 4599122"/>
                  <a:gd name="connsiteX18" fmla="*/ 2114273 w 4089010"/>
                  <a:gd name="connsiteY18" fmla="*/ 0 h 4599122"/>
                  <a:gd name="connsiteX19" fmla="*/ 2157116 w 4089010"/>
                  <a:gd name="connsiteY19" fmla="*/ 8594 h 4599122"/>
                  <a:gd name="connsiteX20" fmla="*/ 2172433 w 4089010"/>
                  <a:gd name="connsiteY20" fmla="*/ 19229 h 4599122"/>
                  <a:gd name="connsiteX21" fmla="*/ 2333412 w 4089010"/>
                  <a:gd name="connsiteY21" fmla="*/ 131722 h 4599122"/>
                  <a:gd name="connsiteX22" fmla="*/ 2388599 w 4089010"/>
                  <a:gd name="connsiteY22" fmla="*/ 185720 h 4599122"/>
                  <a:gd name="connsiteX23" fmla="*/ 2398108 w 4089010"/>
                  <a:gd name="connsiteY23" fmla="*/ 194799 h 4599122"/>
                  <a:gd name="connsiteX24" fmla="*/ 2401466 w 4089010"/>
                  <a:gd name="connsiteY24" fmla="*/ 198231 h 4599122"/>
                  <a:gd name="connsiteX25" fmla="*/ 2550353 w 4089010"/>
                  <a:gd name="connsiteY25" fmla="*/ 357342 h 4599122"/>
                  <a:gd name="connsiteX26" fmla="*/ 2769239 w 4089010"/>
                  <a:gd name="connsiteY26" fmla="*/ 680379 h 4599122"/>
                  <a:gd name="connsiteX27" fmla="*/ 2795828 w 4089010"/>
                  <a:gd name="connsiteY27" fmla="*/ 723176 h 4599122"/>
                  <a:gd name="connsiteX28" fmla="*/ 2828657 w 4089010"/>
                  <a:gd name="connsiteY28" fmla="*/ 810027 h 4599122"/>
                  <a:gd name="connsiteX29" fmla="*/ 2899840 w 4089010"/>
                  <a:gd name="connsiteY29" fmla="*/ 1040918 h 4599122"/>
                  <a:gd name="connsiteX30" fmla="*/ 2945718 w 4089010"/>
                  <a:gd name="connsiteY30" fmla="*/ 1481223 h 4599122"/>
                  <a:gd name="connsiteX31" fmla="*/ 2933324 w 4089010"/>
                  <a:gd name="connsiteY31" fmla="*/ 1547554 h 4599122"/>
                  <a:gd name="connsiteX32" fmla="*/ 2930393 w 4089010"/>
                  <a:gd name="connsiteY32" fmla="*/ 1560633 h 4599122"/>
                  <a:gd name="connsiteX33" fmla="*/ 2921836 w 4089010"/>
                  <a:gd name="connsiteY33" fmla="*/ 1592016 h 4599122"/>
                  <a:gd name="connsiteX34" fmla="*/ 2808899 w 4089010"/>
                  <a:gd name="connsiteY34" fmla="*/ 1919999 h 4599122"/>
                  <a:gd name="connsiteX35" fmla="*/ 2522638 w 4089010"/>
                  <a:gd name="connsiteY35" fmla="*/ 2289466 h 4599122"/>
                  <a:gd name="connsiteX36" fmla="*/ 2447707 w 4089010"/>
                  <a:gd name="connsiteY36" fmla="*/ 2363185 h 4599122"/>
                  <a:gd name="connsiteX37" fmla="*/ 2448002 w 4089010"/>
                  <a:gd name="connsiteY37" fmla="*/ 2364225 h 4599122"/>
                  <a:gd name="connsiteX38" fmla="*/ 2492758 w 4089010"/>
                  <a:gd name="connsiteY38" fmla="*/ 2846371 h 4599122"/>
                  <a:gd name="connsiteX39" fmla="*/ 2855854 w 4089010"/>
                  <a:gd name="connsiteY39" fmla="*/ 3282871 h 4599122"/>
                  <a:gd name="connsiteX40" fmla="*/ 3097462 w 4089010"/>
                  <a:gd name="connsiteY40" fmla="*/ 3377731 h 4599122"/>
                  <a:gd name="connsiteX41" fmla="*/ 3513575 w 4089010"/>
                  <a:gd name="connsiteY41" fmla="*/ 3494048 h 4599122"/>
                  <a:gd name="connsiteX42" fmla="*/ 3760175 w 4089010"/>
                  <a:gd name="connsiteY42" fmla="*/ 3545222 h 4599122"/>
                  <a:gd name="connsiteX43" fmla="*/ 3896463 w 4089010"/>
                  <a:gd name="connsiteY43" fmla="*/ 3611375 h 4599122"/>
                  <a:gd name="connsiteX44" fmla="*/ 3986687 w 4089010"/>
                  <a:gd name="connsiteY44" fmla="*/ 3684065 h 4599122"/>
                  <a:gd name="connsiteX45" fmla="*/ 4076198 w 4089010"/>
                  <a:gd name="connsiteY45" fmla="*/ 3797589 h 4599122"/>
                  <a:gd name="connsiteX46" fmla="*/ 3973611 w 4089010"/>
                  <a:gd name="connsiteY46" fmla="*/ 3882879 h 4599122"/>
                  <a:gd name="connsiteX47" fmla="*/ 3439755 w 4089010"/>
                  <a:gd name="connsiteY47" fmla="*/ 4010370 h 4599122"/>
                  <a:gd name="connsiteX48" fmla="*/ 2417571 w 4089010"/>
                  <a:gd name="connsiteY48" fmla="*/ 4389157 h 4599122"/>
                  <a:gd name="connsiteX49" fmla="*/ 2156052 w 4089010"/>
                  <a:gd name="connsiteY49" fmla="*/ 4563008 h 4599122"/>
                  <a:gd name="connsiteX50" fmla="*/ 1934771 w 4089010"/>
                  <a:gd name="connsiteY50" fmla="*/ 4548922 h 4599122"/>
                  <a:gd name="connsiteX51" fmla="*/ 1695064 w 4089010"/>
                  <a:gd name="connsiteY51" fmla="*/ 4391475 h 4599122"/>
                  <a:gd name="connsiteX52" fmla="*/ 1194493 w 4089010"/>
                  <a:gd name="connsiteY52" fmla="*/ 4172988 h 4599122"/>
                  <a:gd name="connsiteX53" fmla="*/ 313708 w 4089010"/>
                  <a:gd name="connsiteY53" fmla="*/ 3919492 h 4599122"/>
                  <a:gd name="connsiteX54" fmla="*/ 125176 w 4089010"/>
                  <a:gd name="connsiteY54" fmla="*/ 3880977 h 4599122"/>
                  <a:gd name="connsiteX55" fmla="*/ 1965 w 4089010"/>
                  <a:gd name="connsiteY55" fmla="*/ 3838362 h 4599122"/>
                  <a:gd name="connsiteX56" fmla="*/ 406012 w 4089010"/>
                  <a:gd name="connsiteY56" fmla="*/ 3531552 h 4599122"/>
                  <a:gd name="connsiteX57" fmla="*/ 1009111 w 4089010"/>
                  <a:gd name="connsiteY57" fmla="*/ 3366498 h 4599122"/>
                  <a:gd name="connsiteX58" fmla="*/ 1502967 w 4089010"/>
                  <a:gd name="connsiteY58" fmla="*/ 3004412 h 4599122"/>
                  <a:gd name="connsiteX59" fmla="*/ 1600841 w 4089010"/>
                  <a:gd name="connsiteY59" fmla="*/ 2483751 h 4599122"/>
                  <a:gd name="connsiteX60" fmla="*/ 1600589 w 4089010"/>
                  <a:gd name="connsiteY60" fmla="*/ 2426264 h 4599122"/>
                  <a:gd name="connsiteX61" fmla="*/ 1536749 w 4089010"/>
                  <a:gd name="connsiteY61" fmla="*/ 2376715 h 4599122"/>
                  <a:gd name="connsiteX62" fmla="*/ 1412564 w 4089010"/>
                  <a:gd name="connsiteY62" fmla="*/ 2275427 h 4599122"/>
                  <a:gd name="connsiteX63" fmla="*/ 1137374 w 4089010"/>
                  <a:gd name="connsiteY63" fmla="*/ 1890043 h 4599122"/>
                  <a:gd name="connsiteX64" fmla="*/ 1004475 w 4089010"/>
                  <a:gd name="connsiteY64" fmla="*/ 1479695 h 4599122"/>
                  <a:gd name="connsiteX65" fmla="*/ 999363 w 4089010"/>
                  <a:gd name="connsiteY65" fmla="*/ 1451069 h 4599122"/>
                  <a:gd name="connsiteX66" fmla="*/ 996554 w 4089010"/>
                  <a:gd name="connsiteY66" fmla="*/ 1323977 h 4599122"/>
                  <a:gd name="connsiteX67" fmla="*/ 2114273 w 4089010"/>
                  <a:gd name="connsiteY67" fmla="*/ 0 h 4599122"/>
                  <a:gd name="connsiteX0" fmla="*/ 1549148 w 4089010"/>
                  <a:gd name="connsiteY0" fmla="*/ 2371298 h 4599122"/>
                  <a:gd name="connsiteX1" fmla="*/ 1549148 w 4089010"/>
                  <a:gd name="connsiteY1" fmla="*/ 2369931 h 4599122"/>
                  <a:gd name="connsiteX2" fmla="*/ 1549148 w 4089010"/>
                  <a:gd name="connsiteY2" fmla="*/ 2371298 h 4599122"/>
                  <a:gd name="connsiteX3" fmla="*/ 1433485 w 4089010"/>
                  <a:gd name="connsiteY3" fmla="*/ 554987 h 4599122"/>
                  <a:gd name="connsiteX4" fmla="*/ 1433366 w 4089010"/>
                  <a:gd name="connsiteY4" fmla="*/ 555046 h 4599122"/>
                  <a:gd name="connsiteX5" fmla="*/ 1438240 w 4089010"/>
                  <a:gd name="connsiteY5" fmla="*/ 555106 h 4599122"/>
                  <a:gd name="connsiteX6" fmla="*/ 1433485 w 4089010"/>
                  <a:gd name="connsiteY6" fmla="*/ 554987 h 4599122"/>
                  <a:gd name="connsiteX7" fmla="*/ 1506651 w 4089010"/>
                  <a:gd name="connsiteY7" fmla="*/ 527587 h 4599122"/>
                  <a:gd name="connsiteX8" fmla="*/ 1505106 w 4089010"/>
                  <a:gd name="connsiteY8" fmla="*/ 530499 h 4599122"/>
                  <a:gd name="connsiteX9" fmla="*/ 1505166 w 4089010"/>
                  <a:gd name="connsiteY9" fmla="*/ 531925 h 4599122"/>
                  <a:gd name="connsiteX10" fmla="*/ 1506651 w 4089010"/>
                  <a:gd name="connsiteY10" fmla="*/ 527587 h 4599122"/>
                  <a:gd name="connsiteX11" fmla="*/ 1521808 w 4089010"/>
                  <a:gd name="connsiteY11" fmla="*/ 463990 h 4599122"/>
                  <a:gd name="connsiteX12" fmla="*/ 1519608 w 4089010"/>
                  <a:gd name="connsiteY12" fmla="*/ 466724 h 4599122"/>
                  <a:gd name="connsiteX13" fmla="*/ 1519430 w 4089010"/>
                  <a:gd name="connsiteY13" fmla="*/ 467021 h 4599122"/>
                  <a:gd name="connsiteX14" fmla="*/ 1519668 w 4089010"/>
                  <a:gd name="connsiteY14" fmla="*/ 466783 h 4599122"/>
                  <a:gd name="connsiteX15" fmla="*/ 1521748 w 4089010"/>
                  <a:gd name="connsiteY15" fmla="*/ 466189 h 4599122"/>
                  <a:gd name="connsiteX16" fmla="*/ 1521808 w 4089010"/>
                  <a:gd name="connsiteY16" fmla="*/ 463990 h 4599122"/>
                  <a:gd name="connsiteX17" fmla="*/ 2114273 w 4089010"/>
                  <a:gd name="connsiteY17" fmla="*/ 0 h 4599122"/>
                  <a:gd name="connsiteX18" fmla="*/ 2157116 w 4089010"/>
                  <a:gd name="connsiteY18" fmla="*/ 8594 h 4599122"/>
                  <a:gd name="connsiteX19" fmla="*/ 2172433 w 4089010"/>
                  <a:gd name="connsiteY19" fmla="*/ 19229 h 4599122"/>
                  <a:gd name="connsiteX20" fmla="*/ 2333412 w 4089010"/>
                  <a:gd name="connsiteY20" fmla="*/ 131722 h 4599122"/>
                  <a:gd name="connsiteX21" fmla="*/ 2388599 w 4089010"/>
                  <a:gd name="connsiteY21" fmla="*/ 185720 h 4599122"/>
                  <a:gd name="connsiteX22" fmla="*/ 2398108 w 4089010"/>
                  <a:gd name="connsiteY22" fmla="*/ 194799 h 4599122"/>
                  <a:gd name="connsiteX23" fmla="*/ 2401466 w 4089010"/>
                  <a:gd name="connsiteY23" fmla="*/ 198231 h 4599122"/>
                  <a:gd name="connsiteX24" fmla="*/ 2550353 w 4089010"/>
                  <a:gd name="connsiteY24" fmla="*/ 357342 h 4599122"/>
                  <a:gd name="connsiteX25" fmla="*/ 2769239 w 4089010"/>
                  <a:gd name="connsiteY25" fmla="*/ 680379 h 4599122"/>
                  <a:gd name="connsiteX26" fmla="*/ 2795828 w 4089010"/>
                  <a:gd name="connsiteY26" fmla="*/ 723176 h 4599122"/>
                  <a:gd name="connsiteX27" fmla="*/ 2828657 w 4089010"/>
                  <a:gd name="connsiteY27" fmla="*/ 810027 h 4599122"/>
                  <a:gd name="connsiteX28" fmla="*/ 2899840 w 4089010"/>
                  <a:gd name="connsiteY28" fmla="*/ 1040918 h 4599122"/>
                  <a:gd name="connsiteX29" fmla="*/ 2945718 w 4089010"/>
                  <a:gd name="connsiteY29" fmla="*/ 1481223 h 4599122"/>
                  <a:gd name="connsiteX30" fmla="*/ 2933324 w 4089010"/>
                  <a:gd name="connsiteY30" fmla="*/ 1547554 h 4599122"/>
                  <a:gd name="connsiteX31" fmla="*/ 2930393 w 4089010"/>
                  <a:gd name="connsiteY31" fmla="*/ 1560633 h 4599122"/>
                  <a:gd name="connsiteX32" fmla="*/ 2921836 w 4089010"/>
                  <a:gd name="connsiteY32" fmla="*/ 1592016 h 4599122"/>
                  <a:gd name="connsiteX33" fmla="*/ 2808899 w 4089010"/>
                  <a:gd name="connsiteY33" fmla="*/ 1919999 h 4599122"/>
                  <a:gd name="connsiteX34" fmla="*/ 2522638 w 4089010"/>
                  <a:gd name="connsiteY34" fmla="*/ 2289466 h 4599122"/>
                  <a:gd name="connsiteX35" fmla="*/ 2447707 w 4089010"/>
                  <a:gd name="connsiteY35" fmla="*/ 2363185 h 4599122"/>
                  <a:gd name="connsiteX36" fmla="*/ 2448002 w 4089010"/>
                  <a:gd name="connsiteY36" fmla="*/ 2364225 h 4599122"/>
                  <a:gd name="connsiteX37" fmla="*/ 2492758 w 4089010"/>
                  <a:gd name="connsiteY37" fmla="*/ 2846371 h 4599122"/>
                  <a:gd name="connsiteX38" fmla="*/ 2855854 w 4089010"/>
                  <a:gd name="connsiteY38" fmla="*/ 3282871 h 4599122"/>
                  <a:gd name="connsiteX39" fmla="*/ 3097462 w 4089010"/>
                  <a:gd name="connsiteY39" fmla="*/ 3377731 h 4599122"/>
                  <a:gd name="connsiteX40" fmla="*/ 3513575 w 4089010"/>
                  <a:gd name="connsiteY40" fmla="*/ 3494048 h 4599122"/>
                  <a:gd name="connsiteX41" fmla="*/ 3760175 w 4089010"/>
                  <a:gd name="connsiteY41" fmla="*/ 3545222 h 4599122"/>
                  <a:gd name="connsiteX42" fmla="*/ 3896463 w 4089010"/>
                  <a:gd name="connsiteY42" fmla="*/ 3611375 h 4599122"/>
                  <a:gd name="connsiteX43" fmla="*/ 3986687 w 4089010"/>
                  <a:gd name="connsiteY43" fmla="*/ 3684065 h 4599122"/>
                  <a:gd name="connsiteX44" fmla="*/ 4076198 w 4089010"/>
                  <a:gd name="connsiteY44" fmla="*/ 3797589 h 4599122"/>
                  <a:gd name="connsiteX45" fmla="*/ 3973611 w 4089010"/>
                  <a:gd name="connsiteY45" fmla="*/ 3882879 h 4599122"/>
                  <a:gd name="connsiteX46" fmla="*/ 3439755 w 4089010"/>
                  <a:gd name="connsiteY46" fmla="*/ 4010370 h 4599122"/>
                  <a:gd name="connsiteX47" fmla="*/ 2417571 w 4089010"/>
                  <a:gd name="connsiteY47" fmla="*/ 4389157 h 4599122"/>
                  <a:gd name="connsiteX48" fmla="*/ 2156052 w 4089010"/>
                  <a:gd name="connsiteY48" fmla="*/ 4563008 h 4599122"/>
                  <a:gd name="connsiteX49" fmla="*/ 1934771 w 4089010"/>
                  <a:gd name="connsiteY49" fmla="*/ 4548922 h 4599122"/>
                  <a:gd name="connsiteX50" fmla="*/ 1695064 w 4089010"/>
                  <a:gd name="connsiteY50" fmla="*/ 4391475 h 4599122"/>
                  <a:gd name="connsiteX51" fmla="*/ 1194493 w 4089010"/>
                  <a:gd name="connsiteY51" fmla="*/ 4172988 h 4599122"/>
                  <a:gd name="connsiteX52" fmla="*/ 313708 w 4089010"/>
                  <a:gd name="connsiteY52" fmla="*/ 3919492 h 4599122"/>
                  <a:gd name="connsiteX53" fmla="*/ 125176 w 4089010"/>
                  <a:gd name="connsiteY53" fmla="*/ 3880977 h 4599122"/>
                  <a:gd name="connsiteX54" fmla="*/ 1965 w 4089010"/>
                  <a:gd name="connsiteY54" fmla="*/ 3838362 h 4599122"/>
                  <a:gd name="connsiteX55" fmla="*/ 406012 w 4089010"/>
                  <a:gd name="connsiteY55" fmla="*/ 3531552 h 4599122"/>
                  <a:gd name="connsiteX56" fmla="*/ 1009111 w 4089010"/>
                  <a:gd name="connsiteY56" fmla="*/ 3366498 h 4599122"/>
                  <a:gd name="connsiteX57" fmla="*/ 1502967 w 4089010"/>
                  <a:gd name="connsiteY57" fmla="*/ 3004412 h 4599122"/>
                  <a:gd name="connsiteX58" fmla="*/ 1600841 w 4089010"/>
                  <a:gd name="connsiteY58" fmla="*/ 2483751 h 4599122"/>
                  <a:gd name="connsiteX59" fmla="*/ 1600589 w 4089010"/>
                  <a:gd name="connsiteY59" fmla="*/ 2426264 h 4599122"/>
                  <a:gd name="connsiteX60" fmla="*/ 1536749 w 4089010"/>
                  <a:gd name="connsiteY60" fmla="*/ 2376715 h 4599122"/>
                  <a:gd name="connsiteX61" fmla="*/ 1412564 w 4089010"/>
                  <a:gd name="connsiteY61" fmla="*/ 2275427 h 4599122"/>
                  <a:gd name="connsiteX62" fmla="*/ 1137374 w 4089010"/>
                  <a:gd name="connsiteY62" fmla="*/ 1890043 h 4599122"/>
                  <a:gd name="connsiteX63" fmla="*/ 1004475 w 4089010"/>
                  <a:gd name="connsiteY63" fmla="*/ 1479695 h 4599122"/>
                  <a:gd name="connsiteX64" fmla="*/ 999363 w 4089010"/>
                  <a:gd name="connsiteY64" fmla="*/ 1451069 h 4599122"/>
                  <a:gd name="connsiteX65" fmla="*/ 996554 w 4089010"/>
                  <a:gd name="connsiteY65" fmla="*/ 1323977 h 4599122"/>
                  <a:gd name="connsiteX66" fmla="*/ 2114273 w 4089010"/>
                  <a:gd name="connsiteY66" fmla="*/ 0 h 4599122"/>
                  <a:gd name="connsiteX0" fmla="*/ 1433485 w 4089010"/>
                  <a:gd name="connsiteY0" fmla="*/ 554987 h 4599122"/>
                  <a:gd name="connsiteX1" fmla="*/ 1433366 w 4089010"/>
                  <a:gd name="connsiteY1" fmla="*/ 555046 h 4599122"/>
                  <a:gd name="connsiteX2" fmla="*/ 1438240 w 4089010"/>
                  <a:gd name="connsiteY2" fmla="*/ 555106 h 4599122"/>
                  <a:gd name="connsiteX3" fmla="*/ 1433485 w 4089010"/>
                  <a:gd name="connsiteY3" fmla="*/ 554987 h 4599122"/>
                  <a:gd name="connsiteX4" fmla="*/ 1506651 w 4089010"/>
                  <a:gd name="connsiteY4" fmla="*/ 527587 h 4599122"/>
                  <a:gd name="connsiteX5" fmla="*/ 1505106 w 4089010"/>
                  <a:gd name="connsiteY5" fmla="*/ 530499 h 4599122"/>
                  <a:gd name="connsiteX6" fmla="*/ 1505166 w 4089010"/>
                  <a:gd name="connsiteY6" fmla="*/ 531925 h 4599122"/>
                  <a:gd name="connsiteX7" fmla="*/ 1506651 w 4089010"/>
                  <a:gd name="connsiteY7" fmla="*/ 527587 h 4599122"/>
                  <a:gd name="connsiteX8" fmla="*/ 1521808 w 4089010"/>
                  <a:gd name="connsiteY8" fmla="*/ 463990 h 4599122"/>
                  <a:gd name="connsiteX9" fmla="*/ 1519608 w 4089010"/>
                  <a:gd name="connsiteY9" fmla="*/ 466724 h 4599122"/>
                  <a:gd name="connsiteX10" fmla="*/ 1519430 w 4089010"/>
                  <a:gd name="connsiteY10" fmla="*/ 467021 h 4599122"/>
                  <a:gd name="connsiteX11" fmla="*/ 1519668 w 4089010"/>
                  <a:gd name="connsiteY11" fmla="*/ 466783 h 4599122"/>
                  <a:gd name="connsiteX12" fmla="*/ 1521748 w 4089010"/>
                  <a:gd name="connsiteY12" fmla="*/ 466189 h 4599122"/>
                  <a:gd name="connsiteX13" fmla="*/ 1521808 w 4089010"/>
                  <a:gd name="connsiteY13" fmla="*/ 463990 h 4599122"/>
                  <a:gd name="connsiteX14" fmla="*/ 2114273 w 4089010"/>
                  <a:gd name="connsiteY14" fmla="*/ 0 h 4599122"/>
                  <a:gd name="connsiteX15" fmla="*/ 2157116 w 4089010"/>
                  <a:gd name="connsiteY15" fmla="*/ 8594 h 4599122"/>
                  <a:gd name="connsiteX16" fmla="*/ 2172433 w 4089010"/>
                  <a:gd name="connsiteY16" fmla="*/ 19229 h 4599122"/>
                  <a:gd name="connsiteX17" fmla="*/ 2333412 w 4089010"/>
                  <a:gd name="connsiteY17" fmla="*/ 131722 h 4599122"/>
                  <a:gd name="connsiteX18" fmla="*/ 2388599 w 4089010"/>
                  <a:gd name="connsiteY18" fmla="*/ 185720 h 4599122"/>
                  <a:gd name="connsiteX19" fmla="*/ 2398108 w 4089010"/>
                  <a:gd name="connsiteY19" fmla="*/ 194799 h 4599122"/>
                  <a:gd name="connsiteX20" fmla="*/ 2401466 w 4089010"/>
                  <a:gd name="connsiteY20" fmla="*/ 198231 h 4599122"/>
                  <a:gd name="connsiteX21" fmla="*/ 2550353 w 4089010"/>
                  <a:gd name="connsiteY21" fmla="*/ 357342 h 4599122"/>
                  <a:gd name="connsiteX22" fmla="*/ 2769239 w 4089010"/>
                  <a:gd name="connsiteY22" fmla="*/ 680379 h 4599122"/>
                  <a:gd name="connsiteX23" fmla="*/ 2795828 w 4089010"/>
                  <a:gd name="connsiteY23" fmla="*/ 723176 h 4599122"/>
                  <a:gd name="connsiteX24" fmla="*/ 2828657 w 4089010"/>
                  <a:gd name="connsiteY24" fmla="*/ 810027 h 4599122"/>
                  <a:gd name="connsiteX25" fmla="*/ 2899840 w 4089010"/>
                  <a:gd name="connsiteY25" fmla="*/ 1040918 h 4599122"/>
                  <a:gd name="connsiteX26" fmla="*/ 2945718 w 4089010"/>
                  <a:gd name="connsiteY26" fmla="*/ 1481223 h 4599122"/>
                  <a:gd name="connsiteX27" fmla="*/ 2933324 w 4089010"/>
                  <a:gd name="connsiteY27" fmla="*/ 1547554 h 4599122"/>
                  <a:gd name="connsiteX28" fmla="*/ 2930393 w 4089010"/>
                  <a:gd name="connsiteY28" fmla="*/ 1560633 h 4599122"/>
                  <a:gd name="connsiteX29" fmla="*/ 2921836 w 4089010"/>
                  <a:gd name="connsiteY29" fmla="*/ 1592016 h 4599122"/>
                  <a:gd name="connsiteX30" fmla="*/ 2808899 w 4089010"/>
                  <a:gd name="connsiteY30" fmla="*/ 1919999 h 4599122"/>
                  <a:gd name="connsiteX31" fmla="*/ 2522638 w 4089010"/>
                  <a:gd name="connsiteY31" fmla="*/ 2289466 h 4599122"/>
                  <a:gd name="connsiteX32" fmla="*/ 2447707 w 4089010"/>
                  <a:gd name="connsiteY32" fmla="*/ 2363185 h 4599122"/>
                  <a:gd name="connsiteX33" fmla="*/ 2448002 w 4089010"/>
                  <a:gd name="connsiteY33" fmla="*/ 2364225 h 4599122"/>
                  <a:gd name="connsiteX34" fmla="*/ 2492758 w 4089010"/>
                  <a:gd name="connsiteY34" fmla="*/ 2846371 h 4599122"/>
                  <a:gd name="connsiteX35" fmla="*/ 2855854 w 4089010"/>
                  <a:gd name="connsiteY35" fmla="*/ 3282871 h 4599122"/>
                  <a:gd name="connsiteX36" fmla="*/ 3097462 w 4089010"/>
                  <a:gd name="connsiteY36" fmla="*/ 3377731 h 4599122"/>
                  <a:gd name="connsiteX37" fmla="*/ 3513575 w 4089010"/>
                  <a:gd name="connsiteY37" fmla="*/ 3494048 h 4599122"/>
                  <a:gd name="connsiteX38" fmla="*/ 3760175 w 4089010"/>
                  <a:gd name="connsiteY38" fmla="*/ 3545222 h 4599122"/>
                  <a:gd name="connsiteX39" fmla="*/ 3896463 w 4089010"/>
                  <a:gd name="connsiteY39" fmla="*/ 3611375 h 4599122"/>
                  <a:gd name="connsiteX40" fmla="*/ 3986687 w 4089010"/>
                  <a:gd name="connsiteY40" fmla="*/ 3684065 h 4599122"/>
                  <a:gd name="connsiteX41" fmla="*/ 4076198 w 4089010"/>
                  <a:gd name="connsiteY41" fmla="*/ 3797589 h 4599122"/>
                  <a:gd name="connsiteX42" fmla="*/ 3973611 w 4089010"/>
                  <a:gd name="connsiteY42" fmla="*/ 3882879 h 4599122"/>
                  <a:gd name="connsiteX43" fmla="*/ 3439755 w 4089010"/>
                  <a:gd name="connsiteY43" fmla="*/ 4010370 h 4599122"/>
                  <a:gd name="connsiteX44" fmla="*/ 2417571 w 4089010"/>
                  <a:gd name="connsiteY44" fmla="*/ 4389157 h 4599122"/>
                  <a:gd name="connsiteX45" fmla="*/ 2156052 w 4089010"/>
                  <a:gd name="connsiteY45" fmla="*/ 4563008 h 4599122"/>
                  <a:gd name="connsiteX46" fmla="*/ 1934771 w 4089010"/>
                  <a:gd name="connsiteY46" fmla="*/ 4548922 h 4599122"/>
                  <a:gd name="connsiteX47" fmla="*/ 1695064 w 4089010"/>
                  <a:gd name="connsiteY47" fmla="*/ 4391475 h 4599122"/>
                  <a:gd name="connsiteX48" fmla="*/ 1194493 w 4089010"/>
                  <a:gd name="connsiteY48" fmla="*/ 4172988 h 4599122"/>
                  <a:gd name="connsiteX49" fmla="*/ 313708 w 4089010"/>
                  <a:gd name="connsiteY49" fmla="*/ 3919492 h 4599122"/>
                  <a:gd name="connsiteX50" fmla="*/ 125176 w 4089010"/>
                  <a:gd name="connsiteY50" fmla="*/ 3880977 h 4599122"/>
                  <a:gd name="connsiteX51" fmla="*/ 1965 w 4089010"/>
                  <a:gd name="connsiteY51" fmla="*/ 3838362 h 4599122"/>
                  <a:gd name="connsiteX52" fmla="*/ 406012 w 4089010"/>
                  <a:gd name="connsiteY52" fmla="*/ 3531552 h 4599122"/>
                  <a:gd name="connsiteX53" fmla="*/ 1009111 w 4089010"/>
                  <a:gd name="connsiteY53" fmla="*/ 3366498 h 4599122"/>
                  <a:gd name="connsiteX54" fmla="*/ 1502967 w 4089010"/>
                  <a:gd name="connsiteY54" fmla="*/ 3004412 h 4599122"/>
                  <a:gd name="connsiteX55" fmla="*/ 1600841 w 4089010"/>
                  <a:gd name="connsiteY55" fmla="*/ 2483751 h 4599122"/>
                  <a:gd name="connsiteX56" fmla="*/ 1600589 w 4089010"/>
                  <a:gd name="connsiteY56" fmla="*/ 2426264 h 4599122"/>
                  <a:gd name="connsiteX57" fmla="*/ 1536749 w 4089010"/>
                  <a:gd name="connsiteY57" fmla="*/ 2376715 h 4599122"/>
                  <a:gd name="connsiteX58" fmla="*/ 1412564 w 4089010"/>
                  <a:gd name="connsiteY58" fmla="*/ 2275427 h 4599122"/>
                  <a:gd name="connsiteX59" fmla="*/ 1137374 w 4089010"/>
                  <a:gd name="connsiteY59" fmla="*/ 1890043 h 4599122"/>
                  <a:gd name="connsiteX60" fmla="*/ 1004475 w 4089010"/>
                  <a:gd name="connsiteY60" fmla="*/ 1479695 h 4599122"/>
                  <a:gd name="connsiteX61" fmla="*/ 999363 w 4089010"/>
                  <a:gd name="connsiteY61" fmla="*/ 1451069 h 4599122"/>
                  <a:gd name="connsiteX62" fmla="*/ 996554 w 4089010"/>
                  <a:gd name="connsiteY62" fmla="*/ 1323977 h 4599122"/>
                  <a:gd name="connsiteX63" fmla="*/ 2114273 w 4089010"/>
                  <a:gd name="connsiteY63" fmla="*/ 0 h 4599122"/>
                  <a:gd name="connsiteX0" fmla="*/ 1438240 w 4089010"/>
                  <a:gd name="connsiteY0" fmla="*/ 555106 h 4599122"/>
                  <a:gd name="connsiteX1" fmla="*/ 1433366 w 4089010"/>
                  <a:gd name="connsiteY1" fmla="*/ 555046 h 4599122"/>
                  <a:gd name="connsiteX2" fmla="*/ 1438240 w 4089010"/>
                  <a:gd name="connsiteY2" fmla="*/ 555106 h 4599122"/>
                  <a:gd name="connsiteX3" fmla="*/ 1506651 w 4089010"/>
                  <a:gd name="connsiteY3" fmla="*/ 527587 h 4599122"/>
                  <a:gd name="connsiteX4" fmla="*/ 1505106 w 4089010"/>
                  <a:gd name="connsiteY4" fmla="*/ 530499 h 4599122"/>
                  <a:gd name="connsiteX5" fmla="*/ 1505166 w 4089010"/>
                  <a:gd name="connsiteY5" fmla="*/ 531925 h 4599122"/>
                  <a:gd name="connsiteX6" fmla="*/ 1506651 w 4089010"/>
                  <a:gd name="connsiteY6" fmla="*/ 527587 h 4599122"/>
                  <a:gd name="connsiteX7" fmla="*/ 1521808 w 4089010"/>
                  <a:gd name="connsiteY7" fmla="*/ 463990 h 4599122"/>
                  <a:gd name="connsiteX8" fmla="*/ 1519608 w 4089010"/>
                  <a:gd name="connsiteY8" fmla="*/ 466724 h 4599122"/>
                  <a:gd name="connsiteX9" fmla="*/ 1519430 w 4089010"/>
                  <a:gd name="connsiteY9" fmla="*/ 467021 h 4599122"/>
                  <a:gd name="connsiteX10" fmla="*/ 1519668 w 4089010"/>
                  <a:gd name="connsiteY10" fmla="*/ 466783 h 4599122"/>
                  <a:gd name="connsiteX11" fmla="*/ 1521748 w 4089010"/>
                  <a:gd name="connsiteY11" fmla="*/ 466189 h 4599122"/>
                  <a:gd name="connsiteX12" fmla="*/ 1521808 w 4089010"/>
                  <a:gd name="connsiteY12" fmla="*/ 463990 h 4599122"/>
                  <a:gd name="connsiteX13" fmla="*/ 2114273 w 4089010"/>
                  <a:gd name="connsiteY13" fmla="*/ 0 h 4599122"/>
                  <a:gd name="connsiteX14" fmla="*/ 2157116 w 4089010"/>
                  <a:gd name="connsiteY14" fmla="*/ 8594 h 4599122"/>
                  <a:gd name="connsiteX15" fmla="*/ 2172433 w 4089010"/>
                  <a:gd name="connsiteY15" fmla="*/ 19229 h 4599122"/>
                  <a:gd name="connsiteX16" fmla="*/ 2333412 w 4089010"/>
                  <a:gd name="connsiteY16" fmla="*/ 131722 h 4599122"/>
                  <a:gd name="connsiteX17" fmla="*/ 2388599 w 4089010"/>
                  <a:gd name="connsiteY17" fmla="*/ 185720 h 4599122"/>
                  <a:gd name="connsiteX18" fmla="*/ 2398108 w 4089010"/>
                  <a:gd name="connsiteY18" fmla="*/ 194799 h 4599122"/>
                  <a:gd name="connsiteX19" fmla="*/ 2401466 w 4089010"/>
                  <a:gd name="connsiteY19" fmla="*/ 198231 h 4599122"/>
                  <a:gd name="connsiteX20" fmla="*/ 2550353 w 4089010"/>
                  <a:gd name="connsiteY20" fmla="*/ 357342 h 4599122"/>
                  <a:gd name="connsiteX21" fmla="*/ 2769239 w 4089010"/>
                  <a:gd name="connsiteY21" fmla="*/ 680379 h 4599122"/>
                  <a:gd name="connsiteX22" fmla="*/ 2795828 w 4089010"/>
                  <a:gd name="connsiteY22" fmla="*/ 723176 h 4599122"/>
                  <a:gd name="connsiteX23" fmla="*/ 2828657 w 4089010"/>
                  <a:gd name="connsiteY23" fmla="*/ 810027 h 4599122"/>
                  <a:gd name="connsiteX24" fmla="*/ 2899840 w 4089010"/>
                  <a:gd name="connsiteY24" fmla="*/ 1040918 h 4599122"/>
                  <a:gd name="connsiteX25" fmla="*/ 2945718 w 4089010"/>
                  <a:gd name="connsiteY25" fmla="*/ 1481223 h 4599122"/>
                  <a:gd name="connsiteX26" fmla="*/ 2933324 w 4089010"/>
                  <a:gd name="connsiteY26" fmla="*/ 1547554 h 4599122"/>
                  <a:gd name="connsiteX27" fmla="*/ 2930393 w 4089010"/>
                  <a:gd name="connsiteY27" fmla="*/ 1560633 h 4599122"/>
                  <a:gd name="connsiteX28" fmla="*/ 2921836 w 4089010"/>
                  <a:gd name="connsiteY28" fmla="*/ 1592016 h 4599122"/>
                  <a:gd name="connsiteX29" fmla="*/ 2808899 w 4089010"/>
                  <a:gd name="connsiteY29" fmla="*/ 1919999 h 4599122"/>
                  <a:gd name="connsiteX30" fmla="*/ 2522638 w 4089010"/>
                  <a:gd name="connsiteY30" fmla="*/ 2289466 h 4599122"/>
                  <a:gd name="connsiteX31" fmla="*/ 2447707 w 4089010"/>
                  <a:gd name="connsiteY31" fmla="*/ 2363185 h 4599122"/>
                  <a:gd name="connsiteX32" fmla="*/ 2448002 w 4089010"/>
                  <a:gd name="connsiteY32" fmla="*/ 2364225 h 4599122"/>
                  <a:gd name="connsiteX33" fmla="*/ 2492758 w 4089010"/>
                  <a:gd name="connsiteY33" fmla="*/ 2846371 h 4599122"/>
                  <a:gd name="connsiteX34" fmla="*/ 2855854 w 4089010"/>
                  <a:gd name="connsiteY34" fmla="*/ 3282871 h 4599122"/>
                  <a:gd name="connsiteX35" fmla="*/ 3097462 w 4089010"/>
                  <a:gd name="connsiteY35" fmla="*/ 3377731 h 4599122"/>
                  <a:gd name="connsiteX36" fmla="*/ 3513575 w 4089010"/>
                  <a:gd name="connsiteY36" fmla="*/ 3494048 h 4599122"/>
                  <a:gd name="connsiteX37" fmla="*/ 3760175 w 4089010"/>
                  <a:gd name="connsiteY37" fmla="*/ 3545222 h 4599122"/>
                  <a:gd name="connsiteX38" fmla="*/ 3896463 w 4089010"/>
                  <a:gd name="connsiteY38" fmla="*/ 3611375 h 4599122"/>
                  <a:gd name="connsiteX39" fmla="*/ 3986687 w 4089010"/>
                  <a:gd name="connsiteY39" fmla="*/ 3684065 h 4599122"/>
                  <a:gd name="connsiteX40" fmla="*/ 4076198 w 4089010"/>
                  <a:gd name="connsiteY40" fmla="*/ 3797589 h 4599122"/>
                  <a:gd name="connsiteX41" fmla="*/ 3973611 w 4089010"/>
                  <a:gd name="connsiteY41" fmla="*/ 3882879 h 4599122"/>
                  <a:gd name="connsiteX42" fmla="*/ 3439755 w 4089010"/>
                  <a:gd name="connsiteY42" fmla="*/ 4010370 h 4599122"/>
                  <a:gd name="connsiteX43" fmla="*/ 2417571 w 4089010"/>
                  <a:gd name="connsiteY43" fmla="*/ 4389157 h 4599122"/>
                  <a:gd name="connsiteX44" fmla="*/ 2156052 w 4089010"/>
                  <a:gd name="connsiteY44" fmla="*/ 4563008 h 4599122"/>
                  <a:gd name="connsiteX45" fmla="*/ 1934771 w 4089010"/>
                  <a:gd name="connsiteY45" fmla="*/ 4548922 h 4599122"/>
                  <a:gd name="connsiteX46" fmla="*/ 1695064 w 4089010"/>
                  <a:gd name="connsiteY46" fmla="*/ 4391475 h 4599122"/>
                  <a:gd name="connsiteX47" fmla="*/ 1194493 w 4089010"/>
                  <a:gd name="connsiteY47" fmla="*/ 4172988 h 4599122"/>
                  <a:gd name="connsiteX48" fmla="*/ 313708 w 4089010"/>
                  <a:gd name="connsiteY48" fmla="*/ 3919492 h 4599122"/>
                  <a:gd name="connsiteX49" fmla="*/ 125176 w 4089010"/>
                  <a:gd name="connsiteY49" fmla="*/ 3880977 h 4599122"/>
                  <a:gd name="connsiteX50" fmla="*/ 1965 w 4089010"/>
                  <a:gd name="connsiteY50" fmla="*/ 3838362 h 4599122"/>
                  <a:gd name="connsiteX51" fmla="*/ 406012 w 4089010"/>
                  <a:gd name="connsiteY51" fmla="*/ 3531552 h 4599122"/>
                  <a:gd name="connsiteX52" fmla="*/ 1009111 w 4089010"/>
                  <a:gd name="connsiteY52" fmla="*/ 3366498 h 4599122"/>
                  <a:gd name="connsiteX53" fmla="*/ 1502967 w 4089010"/>
                  <a:gd name="connsiteY53" fmla="*/ 3004412 h 4599122"/>
                  <a:gd name="connsiteX54" fmla="*/ 1600841 w 4089010"/>
                  <a:gd name="connsiteY54" fmla="*/ 2483751 h 4599122"/>
                  <a:gd name="connsiteX55" fmla="*/ 1600589 w 4089010"/>
                  <a:gd name="connsiteY55" fmla="*/ 2426264 h 4599122"/>
                  <a:gd name="connsiteX56" fmla="*/ 1536749 w 4089010"/>
                  <a:gd name="connsiteY56" fmla="*/ 2376715 h 4599122"/>
                  <a:gd name="connsiteX57" fmla="*/ 1412564 w 4089010"/>
                  <a:gd name="connsiteY57" fmla="*/ 2275427 h 4599122"/>
                  <a:gd name="connsiteX58" fmla="*/ 1137374 w 4089010"/>
                  <a:gd name="connsiteY58" fmla="*/ 1890043 h 4599122"/>
                  <a:gd name="connsiteX59" fmla="*/ 1004475 w 4089010"/>
                  <a:gd name="connsiteY59" fmla="*/ 1479695 h 4599122"/>
                  <a:gd name="connsiteX60" fmla="*/ 999363 w 4089010"/>
                  <a:gd name="connsiteY60" fmla="*/ 1451069 h 4599122"/>
                  <a:gd name="connsiteX61" fmla="*/ 996554 w 4089010"/>
                  <a:gd name="connsiteY61" fmla="*/ 1323977 h 4599122"/>
                  <a:gd name="connsiteX62" fmla="*/ 2114273 w 4089010"/>
                  <a:gd name="connsiteY62" fmla="*/ 0 h 4599122"/>
                  <a:gd name="connsiteX0" fmla="*/ 1438240 w 4089010"/>
                  <a:gd name="connsiteY0" fmla="*/ 555106 h 4599122"/>
                  <a:gd name="connsiteX1" fmla="*/ 1433366 w 4089010"/>
                  <a:gd name="connsiteY1" fmla="*/ 555046 h 4599122"/>
                  <a:gd name="connsiteX2" fmla="*/ 1438240 w 4089010"/>
                  <a:gd name="connsiteY2" fmla="*/ 555106 h 4599122"/>
                  <a:gd name="connsiteX3" fmla="*/ 1505166 w 4089010"/>
                  <a:gd name="connsiteY3" fmla="*/ 531925 h 4599122"/>
                  <a:gd name="connsiteX4" fmla="*/ 1505106 w 4089010"/>
                  <a:gd name="connsiteY4" fmla="*/ 530499 h 4599122"/>
                  <a:gd name="connsiteX5" fmla="*/ 1505166 w 4089010"/>
                  <a:gd name="connsiteY5" fmla="*/ 531925 h 4599122"/>
                  <a:gd name="connsiteX6" fmla="*/ 1521808 w 4089010"/>
                  <a:gd name="connsiteY6" fmla="*/ 463990 h 4599122"/>
                  <a:gd name="connsiteX7" fmla="*/ 1519608 w 4089010"/>
                  <a:gd name="connsiteY7" fmla="*/ 466724 h 4599122"/>
                  <a:gd name="connsiteX8" fmla="*/ 1519430 w 4089010"/>
                  <a:gd name="connsiteY8" fmla="*/ 467021 h 4599122"/>
                  <a:gd name="connsiteX9" fmla="*/ 1519668 w 4089010"/>
                  <a:gd name="connsiteY9" fmla="*/ 466783 h 4599122"/>
                  <a:gd name="connsiteX10" fmla="*/ 1521748 w 4089010"/>
                  <a:gd name="connsiteY10" fmla="*/ 466189 h 4599122"/>
                  <a:gd name="connsiteX11" fmla="*/ 1521808 w 4089010"/>
                  <a:gd name="connsiteY11" fmla="*/ 463990 h 4599122"/>
                  <a:gd name="connsiteX12" fmla="*/ 2114273 w 4089010"/>
                  <a:gd name="connsiteY12" fmla="*/ 0 h 4599122"/>
                  <a:gd name="connsiteX13" fmla="*/ 2157116 w 4089010"/>
                  <a:gd name="connsiteY13" fmla="*/ 8594 h 4599122"/>
                  <a:gd name="connsiteX14" fmla="*/ 2172433 w 4089010"/>
                  <a:gd name="connsiteY14" fmla="*/ 19229 h 4599122"/>
                  <a:gd name="connsiteX15" fmla="*/ 2333412 w 4089010"/>
                  <a:gd name="connsiteY15" fmla="*/ 131722 h 4599122"/>
                  <a:gd name="connsiteX16" fmla="*/ 2388599 w 4089010"/>
                  <a:gd name="connsiteY16" fmla="*/ 185720 h 4599122"/>
                  <a:gd name="connsiteX17" fmla="*/ 2398108 w 4089010"/>
                  <a:gd name="connsiteY17" fmla="*/ 194799 h 4599122"/>
                  <a:gd name="connsiteX18" fmla="*/ 2401466 w 4089010"/>
                  <a:gd name="connsiteY18" fmla="*/ 198231 h 4599122"/>
                  <a:gd name="connsiteX19" fmla="*/ 2550353 w 4089010"/>
                  <a:gd name="connsiteY19" fmla="*/ 357342 h 4599122"/>
                  <a:gd name="connsiteX20" fmla="*/ 2769239 w 4089010"/>
                  <a:gd name="connsiteY20" fmla="*/ 680379 h 4599122"/>
                  <a:gd name="connsiteX21" fmla="*/ 2795828 w 4089010"/>
                  <a:gd name="connsiteY21" fmla="*/ 723176 h 4599122"/>
                  <a:gd name="connsiteX22" fmla="*/ 2828657 w 4089010"/>
                  <a:gd name="connsiteY22" fmla="*/ 810027 h 4599122"/>
                  <a:gd name="connsiteX23" fmla="*/ 2899840 w 4089010"/>
                  <a:gd name="connsiteY23" fmla="*/ 1040918 h 4599122"/>
                  <a:gd name="connsiteX24" fmla="*/ 2945718 w 4089010"/>
                  <a:gd name="connsiteY24" fmla="*/ 1481223 h 4599122"/>
                  <a:gd name="connsiteX25" fmla="*/ 2933324 w 4089010"/>
                  <a:gd name="connsiteY25" fmla="*/ 1547554 h 4599122"/>
                  <a:gd name="connsiteX26" fmla="*/ 2930393 w 4089010"/>
                  <a:gd name="connsiteY26" fmla="*/ 1560633 h 4599122"/>
                  <a:gd name="connsiteX27" fmla="*/ 2921836 w 4089010"/>
                  <a:gd name="connsiteY27" fmla="*/ 1592016 h 4599122"/>
                  <a:gd name="connsiteX28" fmla="*/ 2808899 w 4089010"/>
                  <a:gd name="connsiteY28" fmla="*/ 1919999 h 4599122"/>
                  <a:gd name="connsiteX29" fmla="*/ 2522638 w 4089010"/>
                  <a:gd name="connsiteY29" fmla="*/ 2289466 h 4599122"/>
                  <a:gd name="connsiteX30" fmla="*/ 2447707 w 4089010"/>
                  <a:gd name="connsiteY30" fmla="*/ 2363185 h 4599122"/>
                  <a:gd name="connsiteX31" fmla="*/ 2448002 w 4089010"/>
                  <a:gd name="connsiteY31" fmla="*/ 2364225 h 4599122"/>
                  <a:gd name="connsiteX32" fmla="*/ 2492758 w 4089010"/>
                  <a:gd name="connsiteY32" fmla="*/ 2846371 h 4599122"/>
                  <a:gd name="connsiteX33" fmla="*/ 2855854 w 4089010"/>
                  <a:gd name="connsiteY33" fmla="*/ 3282871 h 4599122"/>
                  <a:gd name="connsiteX34" fmla="*/ 3097462 w 4089010"/>
                  <a:gd name="connsiteY34" fmla="*/ 3377731 h 4599122"/>
                  <a:gd name="connsiteX35" fmla="*/ 3513575 w 4089010"/>
                  <a:gd name="connsiteY35" fmla="*/ 3494048 h 4599122"/>
                  <a:gd name="connsiteX36" fmla="*/ 3760175 w 4089010"/>
                  <a:gd name="connsiteY36" fmla="*/ 3545222 h 4599122"/>
                  <a:gd name="connsiteX37" fmla="*/ 3896463 w 4089010"/>
                  <a:gd name="connsiteY37" fmla="*/ 3611375 h 4599122"/>
                  <a:gd name="connsiteX38" fmla="*/ 3986687 w 4089010"/>
                  <a:gd name="connsiteY38" fmla="*/ 3684065 h 4599122"/>
                  <a:gd name="connsiteX39" fmla="*/ 4076198 w 4089010"/>
                  <a:gd name="connsiteY39" fmla="*/ 3797589 h 4599122"/>
                  <a:gd name="connsiteX40" fmla="*/ 3973611 w 4089010"/>
                  <a:gd name="connsiteY40" fmla="*/ 3882879 h 4599122"/>
                  <a:gd name="connsiteX41" fmla="*/ 3439755 w 4089010"/>
                  <a:gd name="connsiteY41" fmla="*/ 4010370 h 4599122"/>
                  <a:gd name="connsiteX42" fmla="*/ 2417571 w 4089010"/>
                  <a:gd name="connsiteY42" fmla="*/ 4389157 h 4599122"/>
                  <a:gd name="connsiteX43" fmla="*/ 2156052 w 4089010"/>
                  <a:gd name="connsiteY43" fmla="*/ 4563008 h 4599122"/>
                  <a:gd name="connsiteX44" fmla="*/ 1934771 w 4089010"/>
                  <a:gd name="connsiteY44" fmla="*/ 4548922 h 4599122"/>
                  <a:gd name="connsiteX45" fmla="*/ 1695064 w 4089010"/>
                  <a:gd name="connsiteY45" fmla="*/ 4391475 h 4599122"/>
                  <a:gd name="connsiteX46" fmla="*/ 1194493 w 4089010"/>
                  <a:gd name="connsiteY46" fmla="*/ 4172988 h 4599122"/>
                  <a:gd name="connsiteX47" fmla="*/ 313708 w 4089010"/>
                  <a:gd name="connsiteY47" fmla="*/ 3919492 h 4599122"/>
                  <a:gd name="connsiteX48" fmla="*/ 125176 w 4089010"/>
                  <a:gd name="connsiteY48" fmla="*/ 3880977 h 4599122"/>
                  <a:gd name="connsiteX49" fmla="*/ 1965 w 4089010"/>
                  <a:gd name="connsiteY49" fmla="*/ 3838362 h 4599122"/>
                  <a:gd name="connsiteX50" fmla="*/ 406012 w 4089010"/>
                  <a:gd name="connsiteY50" fmla="*/ 3531552 h 4599122"/>
                  <a:gd name="connsiteX51" fmla="*/ 1009111 w 4089010"/>
                  <a:gd name="connsiteY51" fmla="*/ 3366498 h 4599122"/>
                  <a:gd name="connsiteX52" fmla="*/ 1502967 w 4089010"/>
                  <a:gd name="connsiteY52" fmla="*/ 3004412 h 4599122"/>
                  <a:gd name="connsiteX53" fmla="*/ 1600841 w 4089010"/>
                  <a:gd name="connsiteY53" fmla="*/ 2483751 h 4599122"/>
                  <a:gd name="connsiteX54" fmla="*/ 1600589 w 4089010"/>
                  <a:gd name="connsiteY54" fmla="*/ 2426264 h 4599122"/>
                  <a:gd name="connsiteX55" fmla="*/ 1536749 w 4089010"/>
                  <a:gd name="connsiteY55" fmla="*/ 2376715 h 4599122"/>
                  <a:gd name="connsiteX56" fmla="*/ 1412564 w 4089010"/>
                  <a:gd name="connsiteY56" fmla="*/ 2275427 h 4599122"/>
                  <a:gd name="connsiteX57" fmla="*/ 1137374 w 4089010"/>
                  <a:gd name="connsiteY57" fmla="*/ 1890043 h 4599122"/>
                  <a:gd name="connsiteX58" fmla="*/ 1004475 w 4089010"/>
                  <a:gd name="connsiteY58" fmla="*/ 1479695 h 4599122"/>
                  <a:gd name="connsiteX59" fmla="*/ 999363 w 4089010"/>
                  <a:gd name="connsiteY59" fmla="*/ 1451069 h 4599122"/>
                  <a:gd name="connsiteX60" fmla="*/ 996554 w 4089010"/>
                  <a:gd name="connsiteY60" fmla="*/ 1323977 h 4599122"/>
                  <a:gd name="connsiteX61" fmla="*/ 2114273 w 4089010"/>
                  <a:gd name="connsiteY61" fmla="*/ 0 h 4599122"/>
                  <a:gd name="connsiteX0" fmla="*/ 1438240 w 4089010"/>
                  <a:gd name="connsiteY0" fmla="*/ 555106 h 4599122"/>
                  <a:gd name="connsiteX1" fmla="*/ 1433366 w 4089010"/>
                  <a:gd name="connsiteY1" fmla="*/ 555046 h 4599122"/>
                  <a:gd name="connsiteX2" fmla="*/ 1438240 w 4089010"/>
                  <a:gd name="connsiteY2" fmla="*/ 555106 h 4599122"/>
                  <a:gd name="connsiteX3" fmla="*/ 1521808 w 4089010"/>
                  <a:gd name="connsiteY3" fmla="*/ 463990 h 4599122"/>
                  <a:gd name="connsiteX4" fmla="*/ 1519608 w 4089010"/>
                  <a:gd name="connsiteY4" fmla="*/ 466724 h 4599122"/>
                  <a:gd name="connsiteX5" fmla="*/ 1519430 w 4089010"/>
                  <a:gd name="connsiteY5" fmla="*/ 467021 h 4599122"/>
                  <a:gd name="connsiteX6" fmla="*/ 1519668 w 4089010"/>
                  <a:gd name="connsiteY6" fmla="*/ 466783 h 4599122"/>
                  <a:gd name="connsiteX7" fmla="*/ 1521748 w 4089010"/>
                  <a:gd name="connsiteY7" fmla="*/ 466189 h 4599122"/>
                  <a:gd name="connsiteX8" fmla="*/ 1521808 w 4089010"/>
                  <a:gd name="connsiteY8" fmla="*/ 463990 h 4599122"/>
                  <a:gd name="connsiteX9" fmla="*/ 2114273 w 4089010"/>
                  <a:gd name="connsiteY9" fmla="*/ 0 h 4599122"/>
                  <a:gd name="connsiteX10" fmla="*/ 2157116 w 4089010"/>
                  <a:gd name="connsiteY10" fmla="*/ 8594 h 4599122"/>
                  <a:gd name="connsiteX11" fmla="*/ 2172433 w 4089010"/>
                  <a:gd name="connsiteY11" fmla="*/ 19229 h 4599122"/>
                  <a:gd name="connsiteX12" fmla="*/ 2333412 w 4089010"/>
                  <a:gd name="connsiteY12" fmla="*/ 131722 h 4599122"/>
                  <a:gd name="connsiteX13" fmla="*/ 2388599 w 4089010"/>
                  <a:gd name="connsiteY13" fmla="*/ 185720 h 4599122"/>
                  <a:gd name="connsiteX14" fmla="*/ 2398108 w 4089010"/>
                  <a:gd name="connsiteY14" fmla="*/ 194799 h 4599122"/>
                  <a:gd name="connsiteX15" fmla="*/ 2401466 w 4089010"/>
                  <a:gd name="connsiteY15" fmla="*/ 198231 h 4599122"/>
                  <a:gd name="connsiteX16" fmla="*/ 2550353 w 4089010"/>
                  <a:gd name="connsiteY16" fmla="*/ 357342 h 4599122"/>
                  <a:gd name="connsiteX17" fmla="*/ 2769239 w 4089010"/>
                  <a:gd name="connsiteY17" fmla="*/ 680379 h 4599122"/>
                  <a:gd name="connsiteX18" fmla="*/ 2795828 w 4089010"/>
                  <a:gd name="connsiteY18" fmla="*/ 723176 h 4599122"/>
                  <a:gd name="connsiteX19" fmla="*/ 2828657 w 4089010"/>
                  <a:gd name="connsiteY19" fmla="*/ 810027 h 4599122"/>
                  <a:gd name="connsiteX20" fmla="*/ 2899840 w 4089010"/>
                  <a:gd name="connsiteY20" fmla="*/ 1040918 h 4599122"/>
                  <a:gd name="connsiteX21" fmla="*/ 2945718 w 4089010"/>
                  <a:gd name="connsiteY21" fmla="*/ 1481223 h 4599122"/>
                  <a:gd name="connsiteX22" fmla="*/ 2933324 w 4089010"/>
                  <a:gd name="connsiteY22" fmla="*/ 1547554 h 4599122"/>
                  <a:gd name="connsiteX23" fmla="*/ 2930393 w 4089010"/>
                  <a:gd name="connsiteY23" fmla="*/ 1560633 h 4599122"/>
                  <a:gd name="connsiteX24" fmla="*/ 2921836 w 4089010"/>
                  <a:gd name="connsiteY24" fmla="*/ 1592016 h 4599122"/>
                  <a:gd name="connsiteX25" fmla="*/ 2808899 w 4089010"/>
                  <a:gd name="connsiteY25" fmla="*/ 1919999 h 4599122"/>
                  <a:gd name="connsiteX26" fmla="*/ 2522638 w 4089010"/>
                  <a:gd name="connsiteY26" fmla="*/ 2289466 h 4599122"/>
                  <a:gd name="connsiteX27" fmla="*/ 2447707 w 4089010"/>
                  <a:gd name="connsiteY27" fmla="*/ 2363185 h 4599122"/>
                  <a:gd name="connsiteX28" fmla="*/ 2448002 w 4089010"/>
                  <a:gd name="connsiteY28" fmla="*/ 2364225 h 4599122"/>
                  <a:gd name="connsiteX29" fmla="*/ 2492758 w 4089010"/>
                  <a:gd name="connsiteY29" fmla="*/ 2846371 h 4599122"/>
                  <a:gd name="connsiteX30" fmla="*/ 2855854 w 4089010"/>
                  <a:gd name="connsiteY30" fmla="*/ 3282871 h 4599122"/>
                  <a:gd name="connsiteX31" fmla="*/ 3097462 w 4089010"/>
                  <a:gd name="connsiteY31" fmla="*/ 3377731 h 4599122"/>
                  <a:gd name="connsiteX32" fmla="*/ 3513575 w 4089010"/>
                  <a:gd name="connsiteY32" fmla="*/ 3494048 h 4599122"/>
                  <a:gd name="connsiteX33" fmla="*/ 3760175 w 4089010"/>
                  <a:gd name="connsiteY33" fmla="*/ 3545222 h 4599122"/>
                  <a:gd name="connsiteX34" fmla="*/ 3896463 w 4089010"/>
                  <a:gd name="connsiteY34" fmla="*/ 3611375 h 4599122"/>
                  <a:gd name="connsiteX35" fmla="*/ 3986687 w 4089010"/>
                  <a:gd name="connsiteY35" fmla="*/ 3684065 h 4599122"/>
                  <a:gd name="connsiteX36" fmla="*/ 4076198 w 4089010"/>
                  <a:gd name="connsiteY36" fmla="*/ 3797589 h 4599122"/>
                  <a:gd name="connsiteX37" fmla="*/ 3973611 w 4089010"/>
                  <a:gd name="connsiteY37" fmla="*/ 3882879 h 4599122"/>
                  <a:gd name="connsiteX38" fmla="*/ 3439755 w 4089010"/>
                  <a:gd name="connsiteY38" fmla="*/ 4010370 h 4599122"/>
                  <a:gd name="connsiteX39" fmla="*/ 2417571 w 4089010"/>
                  <a:gd name="connsiteY39" fmla="*/ 4389157 h 4599122"/>
                  <a:gd name="connsiteX40" fmla="*/ 2156052 w 4089010"/>
                  <a:gd name="connsiteY40" fmla="*/ 4563008 h 4599122"/>
                  <a:gd name="connsiteX41" fmla="*/ 1934771 w 4089010"/>
                  <a:gd name="connsiteY41" fmla="*/ 4548922 h 4599122"/>
                  <a:gd name="connsiteX42" fmla="*/ 1695064 w 4089010"/>
                  <a:gd name="connsiteY42" fmla="*/ 4391475 h 4599122"/>
                  <a:gd name="connsiteX43" fmla="*/ 1194493 w 4089010"/>
                  <a:gd name="connsiteY43" fmla="*/ 4172988 h 4599122"/>
                  <a:gd name="connsiteX44" fmla="*/ 313708 w 4089010"/>
                  <a:gd name="connsiteY44" fmla="*/ 3919492 h 4599122"/>
                  <a:gd name="connsiteX45" fmla="*/ 125176 w 4089010"/>
                  <a:gd name="connsiteY45" fmla="*/ 3880977 h 4599122"/>
                  <a:gd name="connsiteX46" fmla="*/ 1965 w 4089010"/>
                  <a:gd name="connsiteY46" fmla="*/ 3838362 h 4599122"/>
                  <a:gd name="connsiteX47" fmla="*/ 406012 w 4089010"/>
                  <a:gd name="connsiteY47" fmla="*/ 3531552 h 4599122"/>
                  <a:gd name="connsiteX48" fmla="*/ 1009111 w 4089010"/>
                  <a:gd name="connsiteY48" fmla="*/ 3366498 h 4599122"/>
                  <a:gd name="connsiteX49" fmla="*/ 1502967 w 4089010"/>
                  <a:gd name="connsiteY49" fmla="*/ 3004412 h 4599122"/>
                  <a:gd name="connsiteX50" fmla="*/ 1600841 w 4089010"/>
                  <a:gd name="connsiteY50" fmla="*/ 2483751 h 4599122"/>
                  <a:gd name="connsiteX51" fmla="*/ 1600589 w 4089010"/>
                  <a:gd name="connsiteY51" fmla="*/ 2426264 h 4599122"/>
                  <a:gd name="connsiteX52" fmla="*/ 1536749 w 4089010"/>
                  <a:gd name="connsiteY52" fmla="*/ 2376715 h 4599122"/>
                  <a:gd name="connsiteX53" fmla="*/ 1412564 w 4089010"/>
                  <a:gd name="connsiteY53" fmla="*/ 2275427 h 4599122"/>
                  <a:gd name="connsiteX54" fmla="*/ 1137374 w 4089010"/>
                  <a:gd name="connsiteY54" fmla="*/ 1890043 h 4599122"/>
                  <a:gd name="connsiteX55" fmla="*/ 1004475 w 4089010"/>
                  <a:gd name="connsiteY55" fmla="*/ 1479695 h 4599122"/>
                  <a:gd name="connsiteX56" fmla="*/ 999363 w 4089010"/>
                  <a:gd name="connsiteY56" fmla="*/ 1451069 h 4599122"/>
                  <a:gd name="connsiteX57" fmla="*/ 996554 w 4089010"/>
                  <a:gd name="connsiteY57" fmla="*/ 1323977 h 4599122"/>
                  <a:gd name="connsiteX58" fmla="*/ 2114273 w 4089010"/>
                  <a:gd name="connsiteY58" fmla="*/ 0 h 4599122"/>
                  <a:gd name="connsiteX0" fmla="*/ 1521808 w 4089010"/>
                  <a:gd name="connsiteY0" fmla="*/ 463990 h 4599122"/>
                  <a:gd name="connsiteX1" fmla="*/ 1519608 w 4089010"/>
                  <a:gd name="connsiteY1" fmla="*/ 466724 h 4599122"/>
                  <a:gd name="connsiteX2" fmla="*/ 1519430 w 4089010"/>
                  <a:gd name="connsiteY2" fmla="*/ 467021 h 4599122"/>
                  <a:gd name="connsiteX3" fmla="*/ 1519668 w 4089010"/>
                  <a:gd name="connsiteY3" fmla="*/ 466783 h 4599122"/>
                  <a:gd name="connsiteX4" fmla="*/ 1521748 w 4089010"/>
                  <a:gd name="connsiteY4" fmla="*/ 466189 h 4599122"/>
                  <a:gd name="connsiteX5" fmla="*/ 1521808 w 4089010"/>
                  <a:gd name="connsiteY5" fmla="*/ 463990 h 4599122"/>
                  <a:gd name="connsiteX6" fmla="*/ 2114273 w 4089010"/>
                  <a:gd name="connsiteY6" fmla="*/ 0 h 4599122"/>
                  <a:gd name="connsiteX7" fmla="*/ 2157116 w 4089010"/>
                  <a:gd name="connsiteY7" fmla="*/ 8594 h 4599122"/>
                  <a:gd name="connsiteX8" fmla="*/ 2172433 w 4089010"/>
                  <a:gd name="connsiteY8" fmla="*/ 19229 h 4599122"/>
                  <a:gd name="connsiteX9" fmla="*/ 2333412 w 4089010"/>
                  <a:gd name="connsiteY9" fmla="*/ 131722 h 4599122"/>
                  <a:gd name="connsiteX10" fmla="*/ 2388599 w 4089010"/>
                  <a:gd name="connsiteY10" fmla="*/ 185720 h 4599122"/>
                  <a:gd name="connsiteX11" fmla="*/ 2398108 w 4089010"/>
                  <a:gd name="connsiteY11" fmla="*/ 194799 h 4599122"/>
                  <a:gd name="connsiteX12" fmla="*/ 2401466 w 4089010"/>
                  <a:gd name="connsiteY12" fmla="*/ 198231 h 4599122"/>
                  <a:gd name="connsiteX13" fmla="*/ 2550353 w 4089010"/>
                  <a:gd name="connsiteY13" fmla="*/ 357342 h 4599122"/>
                  <a:gd name="connsiteX14" fmla="*/ 2769239 w 4089010"/>
                  <a:gd name="connsiteY14" fmla="*/ 680379 h 4599122"/>
                  <a:gd name="connsiteX15" fmla="*/ 2795828 w 4089010"/>
                  <a:gd name="connsiteY15" fmla="*/ 723176 h 4599122"/>
                  <a:gd name="connsiteX16" fmla="*/ 2828657 w 4089010"/>
                  <a:gd name="connsiteY16" fmla="*/ 810027 h 4599122"/>
                  <a:gd name="connsiteX17" fmla="*/ 2899840 w 4089010"/>
                  <a:gd name="connsiteY17" fmla="*/ 1040918 h 4599122"/>
                  <a:gd name="connsiteX18" fmla="*/ 2945718 w 4089010"/>
                  <a:gd name="connsiteY18" fmla="*/ 1481223 h 4599122"/>
                  <a:gd name="connsiteX19" fmla="*/ 2933324 w 4089010"/>
                  <a:gd name="connsiteY19" fmla="*/ 1547554 h 4599122"/>
                  <a:gd name="connsiteX20" fmla="*/ 2930393 w 4089010"/>
                  <a:gd name="connsiteY20" fmla="*/ 1560633 h 4599122"/>
                  <a:gd name="connsiteX21" fmla="*/ 2921836 w 4089010"/>
                  <a:gd name="connsiteY21" fmla="*/ 1592016 h 4599122"/>
                  <a:gd name="connsiteX22" fmla="*/ 2808899 w 4089010"/>
                  <a:gd name="connsiteY22" fmla="*/ 1919999 h 4599122"/>
                  <a:gd name="connsiteX23" fmla="*/ 2522638 w 4089010"/>
                  <a:gd name="connsiteY23" fmla="*/ 2289466 h 4599122"/>
                  <a:gd name="connsiteX24" fmla="*/ 2447707 w 4089010"/>
                  <a:gd name="connsiteY24" fmla="*/ 2363185 h 4599122"/>
                  <a:gd name="connsiteX25" fmla="*/ 2448002 w 4089010"/>
                  <a:gd name="connsiteY25" fmla="*/ 2364225 h 4599122"/>
                  <a:gd name="connsiteX26" fmla="*/ 2492758 w 4089010"/>
                  <a:gd name="connsiteY26" fmla="*/ 2846371 h 4599122"/>
                  <a:gd name="connsiteX27" fmla="*/ 2855854 w 4089010"/>
                  <a:gd name="connsiteY27" fmla="*/ 3282871 h 4599122"/>
                  <a:gd name="connsiteX28" fmla="*/ 3097462 w 4089010"/>
                  <a:gd name="connsiteY28" fmla="*/ 3377731 h 4599122"/>
                  <a:gd name="connsiteX29" fmla="*/ 3513575 w 4089010"/>
                  <a:gd name="connsiteY29" fmla="*/ 3494048 h 4599122"/>
                  <a:gd name="connsiteX30" fmla="*/ 3760175 w 4089010"/>
                  <a:gd name="connsiteY30" fmla="*/ 3545222 h 4599122"/>
                  <a:gd name="connsiteX31" fmla="*/ 3896463 w 4089010"/>
                  <a:gd name="connsiteY31" fmla="*/ 3611375 h 4599122"/>
                  <a:gd name="connsiteX32" fmla="*/ 3986687 w 4089010"/>
                  <a:gd name="connsiteY32" fmla="*/ 3684065 h 4599122"/>
                  <a:gd name="connsiteX33" fmla="*/ 4076198 w 4089010"/>
                  <a:gd name="connsiteY33" fmla="*/ 3797589 h 4599122"/>
                  <a:gd name="connsiteX34" fmla="*/ 3973611 w 4089010"/>
                  <a:gd name="connsiteY34" fmla="*/ 3882879 h 4599122"/>
                  <a:gd name="connsiteX35" fmla="*/ 3439755 w 4089010"/>
                  <a:gd name="connsiteY35" fmla="*/ 4010370 h 4599122"/>
                  <a:gd name="connsiteX36" fmla="*/ 2417571 w 4089010"/>
                  <a:gd name="connsiteY36" fmla="*/ 4389157 h 4599122"/>
                  <a:gd name="connsiteX37" fmla="*/ 2156052 w 4089010"/>
                  <a:gd name="connsiteY37" fmla="*/ 4563008 h 4599122"/>
                  <a:gd name="connsiteX38" fmla="*/ 1934771 w 4089010"/>
                  <a:gd name="connsiteY38" fmla="*/ 4548922 h 4599122"/>
                  <a:gd name="connsiteX39" fmla="*/ 1695064 w 4089010"/>
                  <a:gd name="connsiteY39" fmla="*/ 4391475 h 4599122"/>
                  <a:gd name="connsiteX40" fmla="*/ 1194493 w 4089010"/>
                  <a:gd name="connsiteY40" fmla="*/ 4172988 h 4599122"/>
                  <a:gd name="connsiteX41" fmla="*/ 313708 w 4089010"/>
                  <a:gd name="connsiteY41" fmla="*/ 3919492 h 4599122"/>
                  <a:gd name="connsiteX42" fmla="*/ 125176 w 4089010"/>
                  <a:gd name="connsiteY42" fmla="*/ 3880977 h 4599122"/>
                  <a:gd name="connsiteX43" fmla="*/ 1965 w 4089010"/>
                  <a:gd name="connsiteY43" fmla="*/ 3838362 h 4599122"/>
                  <a:gd name="connsiteX44" fmla="*/ 406012 w 4089010"/>
                  <a:gd name="connsiteY44" fmla="*/ 3531552 h 4599122"/>
                  <a:gd name="connsiteX45" fmla="*/ 1009111 w 4089010"/>
                  <a:gd name="connsiteY45" fmla="*/ 3366498 h 4599122"/>
                  <a:gd name="connsiteX46" fmla="*/ 1502967 w 4089010"/>
                  <a:gd name="connsiteY46" fmla="*/ 3004412 h 4599122"/>
                  <a:gd name="connsiteX47" fmla="*/ 1600841 w 4089010"/>
                  <a:gd name="connsiteY47" fmla="*/ 2483751 h 4599122"/>
                  <a:gd name="connsiteX48" fmla="*/ 1600589 w 4089010"/>
                  <a:gd name="connsiteY48" fmla="*/ 2426264 h 4599122"/>
                  <a:gd name="connsiteX49" fmla="*/ 1536749 w 4089010"/>
                  <a:gd name="connsiteY49" fmla="*/ 2376715 h 4599122"/>
                  <a:gd name="connsiteX50" fmla="*/ 1412564 w 4089010"/>
                  <a:gd name="connsiteY50" fmla="*/ 2275427 h 4599122"/>
                  <a:gd name="connsiteX51" fmla="*/ 1137374 w 4089010"/>
                  <a:gd name="connsiteY51" fmla="*/ 1890043 h 4599122"/>
                  <a:gd name="connsiteX52" fmla="*/ 1004475 w 4089010"/>
                  <a:gd name="connsiteY52" fmla="*/ 1479695 h 4599122"/>
                  <a:gd name="connsiteX53" fmla="*/ 999363 w 4089010"/>
                  <a:gd name="connsiteY53" fmla="*/ 1451069 h 4599122"/>
                  <a:gd name="connsiteX54" fmla="*/ 996554 w 4089010"/>
                  <a:gd name="connsiteY54" fmla="*/ 1323977 h 4599122"/>
                  <a:gd name="connsiteX55" fmla="*/ 2114273 w 4089010"/>
                  <a:gd name="connsiteY55" fmla="*/ 0 h 4599122"/>
                  <a:gd name="connsiteX0" fmla="*/ 1521748 w 4089010"/>
                  <a:gd name="connsiteY0" fmla="*/ 466189 h 4599122"/>
                  <a:gd name="connsiteX1" fmla="*/ 1519608 w 4089010"/>
                  <a:gd name="connsiteY1" fmla="*/ 466724 h 4599122"/>
                  <a:gd name="connsiteX2" fmla="*/ 1519430 w 4089010"/>
                  <a:gd name="connsiteY2" fmla="*/ 467021 h 4599122"/>
                  <a:gd name="connsiteX3" fmla="*/ 1519668 w 4089010"/>
                  <a:gd name="connsiteY3" fmla="*/ 466783 h 4599122"/>
                  <a:gd name="connsiteX4" fmla="*/ 1521748 w 4089010"/>
                  <a:gd name="connsiteY4" fmla="*/ 466189 h 4599122"/>
                  <a:gd name="connsiteX5" fmla="*/ 2114273 w 4089010"/>
                  <a:gd name="connsiteY5" fmla="*/ 0 h 4599122"/>
                  <a:gd name="connsiteX6" fmla="*/ 2157116 w 4089010"/>
                  <a:gd name="connsiteY6" fmla="*/ 8594 h 4599122"/>
                  <a:gd name="connsiteX7" fmla="*/ 2172433 w 4089010"/>
                  <a:gd name="connsiteY7" fmla="*/ 19229 h 4599122"/>
                  <a:gd name="connsiteX8" fmla="*/ 2333412 w 4089010"/>
                  <a:gd name="connsiteY8" fmla="*/ 131722 h 4599122"/>
                  <a:gd name="connsiteX9" fmla="*/ 2388599 w 4089010"/>
                  <a:gd name="connsiteY9" fmla="*/ 185720 h 4599122"/>
                  <a:gd name="connsiteX10" fmla="*/ 2398108 w 4089010"/>
                  <a:gd name="connsiteY10" fmla="*/ 194799 h 4599122"/>
                  <a:gd name="connsiteX11" fmla="*/ 2401466 w 4089010"/>
                  <a:gd name="connsiteY11" fmla="*/ 198231 h 4599122"/>
                  <a:gd name="connsiteX12" fmla="*/ 2550353 w 4089010"/>
                  <a:gd name="connsiteY12" fmla="*/ 357342 h 4599122"/>
                  <a:gd name="connsiteX13" fmla="*/ 2769239 w 4089010"/>
                  <a:gd name="connsiteY13" fmla="*/ 680379 h 4599122"/>
                  <a:gd name="connsiteX14" fmla="*/ 2795828 w 4089010"/>
                  <a:gd name="connsiteY14" fmla="*/ 723176 h 4599122"/>
                  <a:gd name="connsiteX15" fmla="*/ 2828657 w 4089010"/>
                  <a:gd name="connsiteY15" fmla="*/ 810027 h 4599122"/>
                  <a:gd name="connsiteX16" fmla="*/ 2899840 w 4089010"/>
                  <a:gd name="connsiteY16" fmla="*/ 1040918 h 4599122"/>
                  <a:gd name="connsiteX17" fmla="*/ 2945718 w 4089010"/>
                  <a:gd name="connsiteY17" fmla="*/ 1481223 h 4599122"/>
                  <a:gd name="connsiteX18" fmla="*/ 2933324 w 4089010"/>
                  <a:gd name="connsiteY18" fmla="*/ 1547554 h 4599122"/>
                  <a:gd name="connsiteX19" fmla="*/ 2930393 w 4089010"/>
                  <a:gd name="connsiteY19" fmla="*/ 1560633 h 4599122"/>
                  <a:gd name="connsiteX20" fmla="*/ 2921836 w 4089010"/>
                  <a:gd name="connsiteY20" fmla="*/ 1592016 h 4599122"/>
                  <a:gd name="connsiteX21" fmla="*/ 2808899 w 4089010"/>
                  <a:gd name="connsiteY21" fmla="*/ 1919999 h 4599122"/>
                  <a:gd name="connsiteX22" fmla="*/ 2522638 w 4089010"/>
                  <a:gd name="connsiteY22" fmla="*/ 2289466 h 4599122"/>
                  <a:gd name="connsiteX23" fmla="*/ 2447707 w 4089010"/>
                  <a:gd name="connsiteY23" fmla="*/ 2363185 h 4599122"/>
                  <a:gd name="connsiteX24" fmla="*/ 2448002 w 4089010"/>
                  <a:gd name="connsiteY24" fmla="*/ 2364225 h 4599122"/>
                  <a:gd name="connsiteX25" fmla="*/ 2492758 w 4089010"/>
                  <a:gd name="connsiteY25" fmla="*/ 2846371 h 4599122"/>
                  <a:gd name="connsiteX26" fmla="*/ 2855854 w 4089010"/>
                  <a:gd name="connsiteY26" fmla="*/ 3282871 h 4599122"/>
                  <a:gd name="connsiteX27" fmla="*/ 3097462 w 4089010"/>
                  <a:gd name="connsiteY27" fmla="*/ 3377731 h 4599122"/>
                  <a:gd name="connsiteX28" fmla="*/ 3513575 w 4089010"/>
                  <a:gd name="connsiteY28" fmla="*/ 3494048 h 4599122"/>
                  <a:gd name="connsiteX29" fmla="*/ 3760175 w 4089010"/>
                  <a:gd name="connsiteY29" fmla="*/ 3545222 h 4599122"/>
                  <a:gd name="connsiteX30" fmla="*/ 3896463 w 4089010"/>
                  <a:gd name="connsiteY30" fmla="*/ 3611375 h 4599122"/>
                  <a:gd name="connsiteX31" fmla="*/ 3986687 w 4089010"/>
                  <a:gd name="connsiteY31" fmla="*/ 3684065 h 4599122"/>
                  <a:gd name="connsiteX32" fmla="*/ 4076198 w 4089010"/>
                  <a:gd name="connsiteY32" fmla="*/ 3797589 h 4599122"/>
                  <a:gd name="connsiteX33" fmla="*/ 3973611 w 4089010"/>
                  <a:gd name="connsiteY33" fmla="*/ 3882879 h 4599122"/>
                  <a:gd name="connsiteX34" fmla="*/ 3439755 w 4089010"/>
                  <a:gd name="connsiteY34" fmla="*/ 4010370 h 4599122"/>
                  <a:gd name="connsiteX35" fmla="*/ 2417571 w 4089010"/>
                  <a:gd name="connsiteY35" fmla="*/ 4389157 h 4599122"/>
                  <a:gd name="connsiteX36" fmla="*/ 2156052 w 4089010"/>
                  <a:gd name="connsiteY36" fmla="*/ 4563008 h 4599122"/>
                  <a:gd name="connsiteX37" fmla="*/ 1934771 w 4089010"/>
                  <a:gd name="connsiteY37" fmla="*/ 4548922 h 4599122"/>
                  <a:gd name="connsiteX38" fmla="*/ 1695064 w 4089010"/>
                  <a:gd name="connsiteY38" fmla="*/ 4391475 h 4599122"/>
                  <a:gd name="connsiteX39" fmla="*/ 1194493 w 4089010"/>
                  <a:gd name="connsiteY39" fmla="*/ 4172988 h 4599122"/>
                  <a:gd name="connsiteX40" fmla="*/ 313708 w 4089010"/>
                  <a:gd name="connsiteY40" fmla="*/ 3919492 h 4599122"/>
                  <a:gd name="connsiteX41" fmla="*/ 125176 w 4089010"/>
                  <a:gd name="connsiteY41" fmla="*/ 3880977 h 4599122"/>
                  <a:gd name="connsiteX42" fmla="*/ 1965 w 4089010"/>
                  <a:gd name="connsiteY42" fmla="*/ 3838362 h 4599122"/>
                  <a:gd name="connsiteX43" fmla="*/ 406012 w 4089010"/>
                  <a:gd name="connsiteY43" fmla="*/ 3531552 h 4599122"/>
                  <a:gd name="connsiteX44" fmla="*/ 1009111 w 4089010"/>
                  <a:gd name="connsiteY44" fmla="*/ 3366498 h 4599122"/>
                  <a:gd name="connsiteX45" fmla="*/ 1502967 w 4089010"/>
                  <a:gd name="connsiteY45" fmla="*/ 3004412 h 4599122"/>
                  <a:gd name="connsiteX46" fmla="*/ 1600841 w 4089010"/>
                  <a:gd name="connsiteY46" fmla="*/ 2483751 h 4599122"/>
                  <a:gd name="connsiteX47" fmla="*/ 1600589 w 4089010"/>
                  <a:gd name="connsiteY47" fmla="*/ 2426264 h 4599122"/>
                  <a:gd name="connsiteX48" fmla="*/ 1536749 w 4089010"/>
                  <a:gd name="connsiteY48" fmla="*/ 2376715 h 4599122"/>
                  <a:gd name="connsiteX49" fmla="*/ 1412564 w 4089010"/>
                  <a:gd name="connsiteY49" fmla="*/ 2275427 h 4599122"/>
                  <a:gd name="connsiteX50" fmla="*/ 1137374 w 4089010"/>
                  <a:gd name="connsiteY50" fmla="*/ 1890043 h 4599122"/>
                  <a:gd name="connsiteX51" fmla="*/ 1004475 w 4089010"/>
                  <a:gd name="connsiteY51" fmla="*/ 1479695 h 4599122"/>
                  <a:gd name="connsiteX52" fmla="*/ 999363 w 4089010"/>
                  <a:gd name="connsiteY52" fmla="*/ 1451069 h 4599122"/>
                  <a:gd name="connsiteX53" fmla="*/ 996554 w 4089010"/>
                  <a:gd name="connsiteY53" fmla="*/ 1323977 h 4599122"/>
                  <a:gd name="connsiteX54" fmla="*/ 2114273 w 4089010"/>
                  <a:gd name="connsiteY54" fmla="*/ 0 h 4599122"/>
                  <a:gd name="connsiteX0" fmla="*/ 1519668 w 4089010"/>
                  <a:gd name="connsiteY0" fmla="*/ 466783 h 4599122"/>
                  <a:gd name="connsiteX1" fmla="*/ 1519608 w 4089010"/>
                  <a:gd name="connsiteY1" fmla="*/ 466724 h 4599122"/>
                  <a:gd name="connsiteX2" fmla="*/ 1519430 w 4089010"/>
                  <a:gd name="connsiteY2" fmla="*/ 467021 h 4599122"/>
                  <a:gd name="connsiteX3" fmla="*/ 1519668 w 4089010"/>
                  <a:gd name="connsiteY3" fmla="*/ 466783 h 4599122"/>
                  <a:gd name="connsiteX4" fmla="*/ 2114273 w 4089010"/>
                  <a:gd name="connsiteY4" fmla="*/ 0 h 4599122"/>
                  <a:gd name="connsiteX5" fmla="*/ 2157116 w 4089010"/>
                  <a:gd name="connsiteY5" fmla="*/ 8594 h 4599122"/>
                  <a:gd name="connsiteX6" fmla="*/ 2172433 w 4089010"/>
                  <a:gd name="connsiteY6" fmla="*/ 19229 h 4599122"/>
                  <a:gd name="connsiteX7" fmla="*/ 2333412 w 4089010"/>
                  <a:gd name="connsiteY7" fmla="*/ 131722 h 4599122"/>
                  <a:gd name="connsiteX8" fmla="*/ 2388599 w 4089010"/>
                  <a:gd name="connsiteY8" fmla="*/ 185720 h 4599122"/>
                  <a:gd name="connsiteX9" fmla="*/ 2398108 w 4089010"/>
                  <a:gd name="connsiteY9" fmla="*/ 194799 h 4599122"/>
                  <a:gd name="connsiteX10" fmla="*/ 2401466 w 4089010"/>
                  <a:gd name="connsiteY10" fmla="*/ 198231 h 4599122"/>
                  <a:gd name="connsiteX11" fmla="*/ 2550353 w 4089010"/>
                  <a:gd name="connsiteY11" fmla="*/ 357342 h 4599122"/>
                  <a:gd name="connsiteX12" fmla="*/ 2769239 w 4089010"/>
                  <a:gd name="connsiteY12" fmla="*/ 680379 h 4599122"/>
                  <a:gd name="connsiteX13" fmla="*/ 2795828 w 4089010"/>
                  <a:gd name="connsiteY13" fmla="*/ 723176 h 4599122"/>
                  <a:gd name="connsiteX14" fmla="*/ 2828657 w 4089010"/>
                  <a:gd name="connsiteY14" fmla="*/ 810027 h 4599122"/>
                  <a:gd name="connsiteX15" fmla="*/ 2899840 w 4089010"/>
                  <a:gd name="connsiteY15" fmla="*/ 1040918 h 4599122"/>
                  <a:gd name="connsiteX16" fmla="*/ 2945718 w 4089010"/>
                  <a:gd name="connsiteY16" fmla="*/ 1481223 h 4599122"/>
                  <a:gd name="connsiteX17" fmla="*/ 2933324 w 4089010"/>
                  <a:gd name="connsiteY17" fmla="*/ 1547554 h 4599122"/>
                  <a:gd name="connsiteX18" fmla="*/ 2930393 w 4089010"/>
                  <a:gd name="connsiteY18" fmla="*/ 1560633 h 4599122"/>
                  <a:gd name="connsiteX19" fmla="*/ 2921836 w 4089010"/>
                  <a:gd name="connsiteY19" fmla="*/ 1592016 h 4599122"/>
                  <a:gd name="connsiteX20" fmla="*/ 2808899 w 4089010"/>
                  <a:gd name="connsiteY20" fmla="*/ 1919999 h 4599122"/>
                  <a:gd name="connsiteX21" fmla="*/ 2522638 w 4089010"/>
                  <a:gd name="connsiteY21" fmla="*/ 2289466 h 4599122"/>
                  <a:gd name="connsiteX22" fmla="*/ 2447707 w 4089010"/>
                  <a:gd name="connsiteY22" fmla="*/ 2363185 h 4599122"/>
                  <a:gd name="connsiteX23" fmla="*/ 2448002 w 4089010"/>
                  <a:gd name="connsiteY23" fmla="*/ 2364225 h 4599122"/>
                  <a:gd name="connsiteX24" fmla="*/ 2492758 w 4089010"/>
                  <a:gd name="connsiteY24" fmla="*/ 2846371 h 4599122"/>
                  <a:gd name="connsiteX25" fmla="*/ 2855854 w 4089010"/>
                  <a:gd name="connsiteY25" fmla="*/ 3282871 h 4599122"/>
                  <a:gd name="connsiteX26" fmla="*/ 3097462 w 4089010"/>
                  <a:gd name="connsiteY26" fmla="*/ 3377731 h 4599122"/>
                  <a:gd name="connsiteX27" fmla="*/ 3513575 w 4089010"/>
                  <a:gd name="connsiteY27" fmla="*/ 3494048 h 4599122"/>
                  <a:gd name="connsiteX28" fmla="*/ 3760175 w 4089010"/>
                  <a:gd name="connsiteY28" fmla="*/ 3545222 h 4599122"/>
                  <a:gd name="connsiteX29" fmla="*/ 3896463 w 4089010"/>
                  <a:gd name="connsiteY29" fmla="*/ 3611375 h 4599122"/>
                  <a:gd name="connsiteX30" fmla="*/ 3986687 w 4089010"/>
                  <a:gd name="connsiteY30" fmla="*/ 3684065 h 4599122"/>
                  <a:gd name="connsiteX31" fmla="*/ 4076198 w 4089010"/>
                  <a:gd name="connsiteY31" fmla="*/ 3797589 h 4599122"/>
                  <a:gd name="connsiteX32" fmla="*/ 3973611 w 4089010"/>
                  <a:gd name="connsiteY32" fmla="*/ 3882879 h 4599122"/>
                  <a:gd name="connsiteX33" fmla="*/ 3439755 w 4089010"/>
                  <a:gd name="connsiteY33" fmla="*/ 4010370 h 4599122"/>
                  <a:gd name="connsiteX34" fmla="*/ 2417571 w 4089010"/>
                  <a:gd name="connsiteY34" fmla="*/ 4389157 h 4599122"/>
                  <a:gd name="connsiteX35" fmla="*/ 2156052 w 4089010"/>
                  <a:gd name="connsiteY35" fmla="*/ 4563008 h 4599122"/>
                  <a:gd name="connsiteX36" fmla="*/ 1934771 w 4089010"/>
                  <a:gd name="connsiteY36" fmla="*/ 4548922 h 4599122"/>
                  <a:gd name="connsiteX37" fmla="*/ 1695064 w 4089010"/>
                  <a:gd name="connsiteY37" fmla="*/ 4391475 h 4599122"/>
                  <a:gd name="connsiteX38" fmla="*/ 1194493 w 4089010"/>
                  <a:gd name="connsiteY38" fmla="*/ 4172988 h 4599122"/>
                  <a:gd name="connsiteX39" fmla="*/ 313708 w 4089010"/>
                  <a:gd name="connsiteY39" fmla="*/ 3919492 h 4599122"/>
                  <a:gd name="connsiteX40" fmla="*/ 125176 w 4089010"/>
                  <a:gd name="connsiteY40" fmla="*/ 3880977 h 4599122"/>
                  <a:gd name="connsiteX41" fmla="*/ 1965 w 4089010"/>
                  <a:gd name="connsiteY41" fmla="*/ 3838362 h 4599122"/>
                  <a:gd name="connsiteX42" fmla="*/ 406012 w 4089010"/>
                  <a:gd name="connsiteY42" fmla="*/ 3531552 h 4599122"/>
                  <a:gd name="connsiteX43" fmla="*/ 1009111 w 4089010"/>
                  <a:gd name="connsiteY43" fmla="*/ 3366498 h 4599122"/>
                  <a:gd name="connsiteX44" fmla="*/ 1502967 w 4089010"/>
                  <a:gd name="connsiteY44" fmla="*/ 3004412 h 4599122"/>
                  <a:gd name="connsiteX45" fmla="*/ 1600841 w 4089010"/>
                  <a:gd name="connsiteY45" fmla="*/ 2483751 h 4599122"/>
                  <a:gd name="connsiteX46" fmla="*/ 1600589 w 4089010"/>
                  <a:gd name="connsiteY46" fmla="*/ 2426264 h 4599122"/>
                  <a:gd name="connsiteX47" fmla="*/ 1536749 w 4089010"/>
                  <a:gd name="connsiteY47" fmla="*/ 2376715 h 4599122"/>
                  <a:gd name="connsiteX48" fmla="*/ 1412564 w 4089010"/>
                  <a:gd name="connsiteY48" fmla="*/ 2275427 h 4599122"/>
                  <a:gd name="connsiteX49" fmla="*/ 1137374 w 4089010"/>
                  <a:gd name="connsiteY49" fmla="*/ 1890043 h 4599122"/>
                  <a:gd name="connsiteX50" fmla="*/ 1004475 w 4089010"/>
                  <a:gd name="connsiteY50" fmla="*/ 1479695 h 4599122"/>
                  <a:gd name="connsiteX51" fmla="*/ 999363 w 4089010"/>
                  <a:gd name="connsiteY51" fmla="*/ 1451069 h 4599122"/>
                  <a:gd name="connsiteX52" fmla="*/ 996554 w 4089010"/>
                  <a:gd name="connsiteY52" fmla="*/ 1323977 h 4599122"/>
                  <a:gd name="connsiteX53" fmla="*/ 2114273 w 4089010"/>
                  <a:gd name="connsiteY53" fmla="*/ 0 h 4599122"/>
                  <a:gd name="connsiteX0" fmla="*/ 1519430 w 4089010"/>
                  <a:gd name="connsiteY0" fmla="*/ 467021 h 4599122"/>
                  <a:gd name="connsiteX1" fmla="*/ 1519608 w 4089010"/>
                  <a:gd name="connsiteY1" fmla="*/ 466724 h 4599122"/>
                  <a:gd name="connsiteX2" fmla="*/ 1519430 w 4089010"/>
                  <a:gd name="connsiteY2" fmla="*/ 467021 h 4599122"/>
                  <a:gd name="connsiteX3" fmla="*/ 2114273 w 4089010"/>
                  <a:gd name="connsiteY3" fmla="*/ 0 h 4599122"/>
                  <a:gd name="connsiteX4" fmla="*/ 2157116 w 4089010"/>
                  <a:gd name="connsiteY4" fmla="*/ 8594 h 4599122"/>
                  <a:gd name="connsiteX5" fmla="*/ 2172433 w 4089010"/>
                  <a:gd name="connsiteY5" fmla="*/ 19229 h 4599122"/>
                  <a:gd name="connsiteX6" fmla="*/ 2333412 w 4089010"/>
                  <a:gd name="connsiteY6" fmla="*/ 131722 h 4599122"/>
                  <a:gd name="connsiteX7" fmla="*/ 2388599 w 4089010"/>
                  <a:gd name="connsiteY7" fmla="*/ 185720 h 4599122"/>
                  <a:gd name="connsiteX8" fmla="*/ 2398108 w 4089010"/>
                  <a:gd name="connsiteY8" fmla="*/ 194799 h 4599122"/>
                  <a:gd name="connsiteX9" fmla="*/ 2401466 w 4089010"/>
                  <a:gd name="connsiteY9" fmla="*/ 198231 h 4599122"/>
                  <a:gd name="connsiteX10" fmla="*/ 2550353 w 4089010"/>
                  <a:gd name="connsiteY10" fmla="*/ 357342 h 4599122"/>
                  <a:gd name="connsiteX11" fmla="*/ 2769239 w 4089010"/>
                  <a:gd name="connsiteY11" fmla="*/ 680379 h 4599122"/>
                  <a:gd name="connsiteX12" fmla="*/ 2795828 w 4089010"/>
                  <a:gd name="connsiteY12" fmla="*/ 723176 h 4599122"/>
                  <a:gd name="connsiteX13" fmla="*/ 2828657 w 4089010"/>
                  <a:gd name="connsiteY13" fmla="*/ 810027 h 4599122"/>
                  <a:gd name="connsiteX14" fmla="*/ 2899840 w 4089010"/>
                  <a:gd name="connsiteY14" fmla="*/ 1040918 h 4599122"/>
                  <a:gd name="connsiteX15" fmla="*/ 2945718 w 4089010"/>
                  <a:gd name="connsiteY15" fmla="*/ 1481223 h 4599122"/>
                  <a:gd name="connsiteX16" fmla="*/ 2933324 w 4089010"/>
                  <a:gd name="connsiteY16" fmla="*/ 1547554 h 4599122"/>
                  <a:gd name="connsiteX17" fmla="*/ 2930393 w 4089010"/>
                  <a:gd name="connsiteY17" fmla="*/ 1560633 h 4599122"/>
                  <a:gd name="connsiteX18" fmla="*/ 2921836 w 4089010"/>
                  <a:gd name="connsiteY18" fmla="*/ 1592016 h 4599122"/>
                  <a:gd name="connsiteX19" fmla="*/ 2808899 w 4089010"/>
                  <a:gd name="connsiteY19" fmla="*/ 1919999 h 4599122"/>
                  <a:gd name="connsiteX20" fmla="*/ 2522638 w 4089010"/>
                  <a:gd name="connsiteY20" fmla="*/ 2289466 h 4599122"/>
                  <a:gd name="connsiteX21" fmla="*/ 2447707 w 4089010"/>
                  <a:gd name="connsiteY21" fmla="*/ 2363185 h 4599122"/>
                  <a:gd name="connsiteX22" fmla="*/ 2448002 w 4089010"/>
                  <a:gd name="connsiteY22" fmla="*/ 2364225 h 4599122"/>
                  <a:gd name="connsiteX23" fmla="*/ 2492758 w 4089010"/>
                  <a:gd name="connsiteY23" fmla="*/ 2846371 h 4599122"/>
                  <a:gd name="connsiteX24" fmla="*/ 2855854 w 4089010"/>
                  <a:gd name="connsiteY24" fmla="*/ 3282871 h 4599122"/>
                  <a:gd name="connsiteX25" fmla="*/ 3097462 w 4089010"/>
                  <a:gd name="connsiteY25" fmla="*/ 3377731 h 4599122"/>
                  <a:gd name="connsiteX26" fmla="*/ 3513575 w 4089010"/>
                  <a:gd name="connsiteY26" fmla="*/ 3494048 h 4599122"/>
                  <a:gd name="connsiteX27" fmla="*/ 3760175 w 4089010"/>
                  <a:gd name="connsiteY27" fmla="*/ 3545222 h 4599122"/>
                  <a:gd name="connsiteX28" fmla="*/ 3896463 w 4089010"/>
                  <a:gd name="connsiteY28" fmla="*/ 3611375 h 4599122"/>
                  <a:gd name="connsiteX29" fmla="*/ 3986687 w 4089010"/>
                  <a:gd name="connsiteY29" fmla="*/ 3684065 h 4599122"/>
                  <a:gd name="connsiteX30" fmla="*/ 4076198 w 4089010"/>
                  <a:gd name="connsiteY30" fmla="*/ 3797589 h 4599122"/>
                  <a:gd name="connsiteX31" fmla="*/ 3973611 w 4089010"/>
                  <a:gd name="connsiteY31" fmla="*/ 3882879 h 4599122"/>
                  <a:gd name="connsiteX32" fmla="*/ 3439755 w 4089010"/>
                  <a:gd name="connsiteY32" fmla="*/ 4010370 h 4599122"/>
                  <a:gd name="connsiteX33" fmla="*/ 2417571 w 4089010"/>
                  <a:gd name="connsiteY33" fmla="*/ 4389157 h 4599122"/>
                  <a:gd name="connsiteX34" fmla="*/ 2156052 w 4089010"/>
                  <a:gd name="connsiteY34" fmla="*/ 4563008 h 4599122"/>
                  <a:gd name="connsiteX35" fmla="*/ 1934771 w 4089010"/>
                  <a:gd name="connsiteY35" fmla="*/ 4548922 h 4599122"/>
                  <a:gd name="connsiteX36" fmla="*/ 1695064 w 4089010"/>
                  <a:gd name="connsiteY36" fmla="*/ 4391475 h 4599122"/>
                  <a:gd name="connsiteX37" fmla="*/ 1194493 w 4089010"/>
                  <a:gd name="connsiteY37" fmla="*/ 4172988 h 4599122"/>
                  <a:gd name="connsiteX38" fmla="*/ 313708 w 4089010"/>
                  <a:gd name="connsiteY38" fmla="*/ 3919492 h 4599122"/>
                  <a:gd name="connsiteX39" fmla="*/ 125176 w 4089010"/>
                  <a:gd name="connsiteY39" fmla="*/ 3880977 h 4599122"/>
                  <a:gd name="connsiteX40" fmla="*/ 1965 w 4089010"/>
                  <a:gd name="connsiteY40" fmla="*/ 3838362 h 4599122"/>
                  <a:gd name="connsiteX41" fmla="*/ 406012 w 4089010"/>
                  <a:gd name="connsiteY41" fmla="*/ 3531552 h 4599122"/>
                  <a:gd name="connsiteX42" fmla="*/ 1009111 w 4089010"/>
                  <a:gd name="connsiteY42" fmla="*/ 3366498 h 4599122"/>
                  <a:gd name="connsiteX43" fmla="*/ 1502967 w 4089010"/>
                  <a:gd name="connsiteY43" fmla="*/ 3004412 h 4599122"/>
                  <a:gd name="connsiteX44" fmla="*/ 1600841 w 4089010"/>
                  <a:gd name="connsiteY44" fmla="*/ 2483751 h 4599122"/>
                  <a:gd name="connsiteX45" fmla="*/ 1600589 w 4089010"/>
                  <a:gd name="connsiteY45" fmla="*/ 2426264 h 4599122"/>
                  <a:gd name="connsiteX46" fmla="*/ 1536749 w 4089010"/>
                  <a:gd name="connsiteY46" fmla="*/ 2376715 h 4599122"/>
                  <a:gd name="connsiteX47" fmla="*/ 1412564 w 4089010"/>
                  <a:gd name="connsiteY47" fmla="*/ 2275427 h 4599122"/>
                  <a:gd name="connsiteX48" fmla="*/ 1137374 w 4089010"/>
                  <a:gd name="connsiteY48" fmla="*/ 1890043 h 4599122"/>
                  <a:gd name="connsiteX49" fmla="*/ 1004475 w 4089010"/>
                  <a:gd name="connsiteY49" fmla="*/ 1479695 h 4599122"/>
                  <a:gd name="connsiteX50" fmla="*/ 999363 w 4089010"/>
                  <a:gd name="connsiteY50" fmla="*/ 1451069 h 4599122"/>
                  <a:gd name="connsiteX51" fmla="*/ 996554 w 4089010"/>
                  <a:gd name="connsiteY51" fmla="*/ 1323977 h 4599122"/>
                  <a:gd name="connsiteX52" fmla="*/ 2114273 w 4089010"/>
                  <a:gd name="connsiteY52" fmla="*/ 0 h 4599122"/>
                  <a:gd name="connsiteX0" fmla="*/ 2114273 w 4089010"/>
                  <a:gd name="connsiteY0" fmla="*/ 0 h 4599122"/>
                  <a:gd name="connsiteX1" fmla="*/ 2157116 w 4089010"/>
                  <a:gd name="connsiteY1" fmla="*/ 8594 h 4599122"/>
                  <a:gd name="connsiteX2" fmla="*/ 2172433 w 4089010"/>
                  <a:gd name="connsiteY2" fmla="*/ 19229 h 4599122"/>
                  <a:gd name="connsiteX3" fmla="*/ 2333412 w 4089010"/>
                  <a:gd name="connsiteY3" fmla="*/ 131722 h 4599122"/>
                  <a:gd name="connsiteX4" fmla="*/ 2388599 w 4089010"/>
                  <a:gd name="connsiteY4" fmla="*/ 185720 h 4599122"/>
                  <a:gd name="connsiteX5" fmla="*/ 2398108 w 4089010"/>
                  <a:gd name="connsiteY5" fmla="*/ 194799 h 4599122"/>
                  <a:gd name="connsiteX6" fmla="*/ 2401466 w 4089010"/>
                  <a:gd name="connsiteY6" fmla="*/ 198231 h 4599122"/>
                  <a:gd name="connsiteX7" fmla="*/ 2550353 w 4089010"/>
                  <a:gd name="connsiteY7" fmla="*/ 357342 h 4599122"/>
                  <a:gd name="connsiteX8" fmla="*/ 2769239 w 4089010"/>
                  <a:gd name="connsiteY8" fmla="*/ 680379 h 4599122"/>
                  <a:gd name="connsiteX9" fmla="*/ 2795828 w 4089010"/>
                  <a:gd name="connsiteY9" fmla="*/ 723176 h 4599122"/>
                  <a:gd name="connsiteX10" fmla="*/ 2828657 w 4089010"/>
                  <a:gd name="connsiteY10" fmla="*/ 810027 h 4599122"/>
                  <a:gd name="connsiteX11" fmla="*/ 2899840 w 4089010"/>
                  <a:gd name="connsiteY11" fmla="*/ 1040918 h 4599122"/>
                  <a:gd name="connsiteX12" fmla="*/ 2945718 w 4089010"/>
                  <a:gd name="connsiteY12" fmla="*/ 1481223 h 4599122"/>
                  <a:gd name="connsiteX13" fmla="*/ 2933324 w 4089010"/>
                  <a:gd name="connsiteY13" fmla="*/ 1547554 h 4599122"/>
                  <a:gd name="connsiteX14" fmla="*/ 2930393 w 4089010"/>
                  <a:gd name="connsiteY14" fmla="*/ 1560633 h 4599122"/>
                  <a:gd name="connsiteX15" fmla="*/ 2921836 w 4089010"/>
                  <a:gd name="connsiteY15" fmla="*/ 1592016 h 4599122"/>
                  <a:gd name="connsiteX16" fmla="*/ 2808899 w 4089010"/>
                  <a:gd name="connsiteY16" fmla="*/ 1919999 h 4599122"/>
                  <a:gd name="connsiteX17" fmla="*/ 2522638 w 4089010"/>
                  <a:gd name="connsiteY17" fmla="*/ 2289466 h 4599122"/>
                  <a:gd name="connsiteX18" fmla="*/ 2447707 w 4089010"/>
                  <a:gd name="connsiteY18" fmla="*/ 2363185 h 4599122"/>
                  <a:gd name="connsiteX19" fmla="*/ 2448002 w 4089010"/>
                  <a:gd name="connsiteY19" fmla="*/ 2364225 h 4599122"/>
                  <a:gd name="connsiteX20" fmla="*/ 2492758 w 4089010"/>
                  <a:gd name="connsiteY20" fmla="*/ 2846371 h 4599122"/>
                  <a:gd name="connsiteX21" fmla="*/ 2855854 w 4089010"/>
                  <a:gd name="connsiteY21" fmla="*/ 3282871 h 4599122"/>
                  <a:gd name="connsiteX22" fmla="*/ 3097462 w 4089010"/>
                  <a:gd name="connsiteY22" fmla="*/ 3377731 h 4599122"/>
                  <a:gd name="connsiteX23" fmla="*/ 3513575 w 4089010"/>
                  <a:gd name="connsiteY23" fmla="*/ 3494048 h 4599122"/>
                  <a:gd name="connsiteX24" fmla="*/ 3760175 w 4089010"/>
                  <a:gd name="connsiteY24" fmla="*/ 3545222 h 4599122"/>
                  <a:gd name="connsiteX25" fmla="*/ 3896463 w 4089010"/>
                  <a:gd name="connsiteY25" fmla="*/ 3611375 h 4599122"/>
                  <a:gd name="connsiteX26" fmla="*/ 3986687 w 4089010"/>
                  <a:gd name="connsiteY26" fmla="*/ 3684065 h 4599122"/>
                  <a:gd name="connsiteX27" fmla="*/ 4076198 w 4089010"/>
                  <a:gd name="connsiteY27" fmla="*/ 3797589 h 4599122"/>
                  <a:gd name="connsiteX28" fmla="*/ 3973611 w 4089010"/>
                  <a:gd name="connsiteY28" fmla="*/ 3882879 h 4599122"/>
                  <a:gd name="connsiteX29" fmla="*/ 3439755 w 4089010"/>
                  <a:gd name="connsiteY29" fmla="*/ 4010370 h 4599122"/>
                  <a:gd name="connsiteX30" fmla="*/ 2417571 w 4089010"/>
                  <a:gd name="connsiteY30" fmla="*/ 4389157 h 4599122"/>
                  <a:gd name="connsiteX31" fmla="*/ 2156052 w 4089010"/>
                  <a:gd name="connsiteY31" fmla="*/ 4563008 h 4599122"/>
                  <a:gd name="connsiteX32" fmla="*/ 1934771 w 4089010"/>
                  <a:gd name="connsiteY32" fmla="*/ 4548922 h 4599122"/>
                  <a:gd name="connsiteX33" fmla="*/ 1695064 w 4089010"/>
                  <a:gd name="connsiteY33" fmla="*/ 4391475 h 4599122"/>
                  <a:gd name="connsiteX34" fmla="*/ 1194493 w 4089010"/>
                  <a:gd name="connsiteY34" fmla="*/ 4172988 h 4599122"/>
                  <a:gd name="connsiteX35" fmla="*/ 313708 w 4089010"/>
                  <a:gd name="connsiteY35" fmla="*/ 3919492 h 4599122"/>
                  <a:gd name="connsiteX36" fmla="*/ 125176 w 4089010"/>
                  <a:gd name="connsiteY36" fmla="*/ 3880977 h 4599122"/>
                  <a:gd name="connsiteX37" fmla="*/ 1965 w 4089010"/>
                  <a:gd name="connsiteY37" fmla="*/ 3838362 h 4599122"/>
                  <a:gd name="connsiteX38" fmla="*/ 406012 w 4089010"/>
                  <a:gd name="connsiteY38" fmla="*/ 3531552 h 4599122"/>
                  <a:gd name="connsiteX39" fmla="*/ 1009111 w 4089010"/>
                  <a:gd name="connsiteY39" fmla="*/ 3366498 h 4599122"/>
                  <a:gd name="connsiteX40" fmla="*/ 1502967 w 4089010"/>
                  <a:gd name="connsiteY40" fmla="*/ 3004412 h 4599122"/>
                  <a:gd name="connsiteX41" fmla="*/ 1600841 w 4089010"/>
                  <a:gd name="connsiteY41" fmla="*/ 2483751 h 4599122"/>
                  <a:gd name="connsiteX42" fmla="*/ 1600589 w 4089010"/>
                  <a:gd name="connsiteY42" fmla="*/ 2426264 h 4599122"/>
                  <a:gd name="connsiteX43" fmla="*/ 1536749 w 4089010"/>
                  <a:gd name="connsiteY43" fmla="*/ 2376715 h 4599122"/>
                  <a:gd name="connsiteX44" fmla="*/ 1412564 w 4089010"/>
                  <a:gd name="connsiteY44" fmla="*/ 2275427 h 4599122"/>
                  <a:gd name="connsiteX45" fmla="*/ 1137374 w 4089010"/>
                  <a:gd name="connsiteY45" fmla="*/ 1890043 h 4599122"/>
                  <a:gd name="connsiteX46" fmla="*/ 1004475 w 4089010"/>
                  <a:gd name="connsiteY46" fmla="*/ 1479695 h 4599122"/>
                  <a:gd name="connsiteX47" fmla="*/ 999363 w 4089010"/>
                  <a:gd name="connsiteY47" fmla="*/ 1451069 h 4599122"/>
                  <a:gd name="connsiteX48" fmla="*/ 996554 w 4089010"/>
                  <a:gd name="connsiteY48" fmla="*/ 1323977 h 4599122"/>
                  <a:gd name="connsiteX49" fmla="*/ 2114273 w 4089010"/>
                  <a:gd name="connsiteY49" fmla="*/ 0 h 4599122"/>
                  <a:gd name="connsiteX0" fmla="*/ 2114273 w 4089010"/>
                  <a:gd name="connsiteY0" fmla="*/ 0 h 4599122"/>
                  <a:gd name="connsiteX1" fmla="*/ 2157116 w 4089010"/>
                  <a:gd name="connsiteY1" fmla="*/ 8594 h 4599122"/>
                  <a:gd name="connsiteX2" fmla="*/ 2172433 w 4089010"/>
                  <a:gd name="connsiteY2" fmla="*/ 19229 h 4599122"/>
                  <a:gd name="connsiteX3" fmla="*/ 2333412 w 4089010"/>
                  <a:gd name="connsiteY3" fmla="*/ 131722 h 4599122"/>
                  <a:gd name="connsiteX4" fmla="*/ 2388599 w 4089010"/>
                  <a:gd name="connsiteY4" fmla="*/ 185720 h 4599122"/>
                  <a:gd name="connsiteX5" fmla="*/ 2398108 w 4089010"/>
                  <a:gd name="connsiteY5" fmla="*/ 194799 h 4599122"/>
                  <a:gd name="connsiteX6" fmla="*/ 2401466 w 4089010"/>
                  <a:gd name="connsiteY6" fmla="*/ 198231 h 4599122"/>
                  <a:gd name="connsiteX7" fmla="*/ 2550353 w 4089010"/>
                  <a:gd name="connsiteY7" fmla="*/ 357342 h 4599122"/>
                  <a:gd name="connsiteX8" fmla="*/ 2769239 w 4089010"/>
                  <a:gd name="connsiteY8" fmla="*/ 680379 h 4599122"/>
                  <a:gd name="connsiteX9" fmla="*/ 2795828 w 4089010"/>
                  <a:gd name="connsiteY9" fmla="*/ 723176 h 4599122"/>
                  <a:gd name="connsiteX10" fmla="*/ 2828657 w 4089010"/>
                  <a:gd name="connsiteY10" fmla="*/ 810027 h 4599122"/>
                  <a:gd name="connsiteX11" fmla="*/ 2899840 w 4089010"/>
                  <a:gd name="connsiteY11" fmla="*/ 1040918 h 4599122"/>
                  <a:gd name="connsiteX12" fmla="*/ 2945718 w 4089010"/>
                  <a:gd name="connsiteY12" fmla="*/ 1481223 h 4599122"/>
                  <a:gd name="connsiteX13" fmla="*/ 2933324 w 4089010"/>
                  <a:gd name="connsiteY13" fmla="*/ 1547554 h 4599122"/>
                  <a:gd name="connsiteX14" fmla="*/ 2930393 w 4089010"/>
                  <a:gd name="connsiteY14" fmla="*/ 1560633 h 4599122"/>
                  <a:gd name="connsiteX15" fmla="*/ 2921836 w 4089010"/>
                  <a:gd name="connsiteY15" fmla="*/ 1592016 h 4599122"/>
                  <a:gd name="connsiteX16" fmla="*/ 2808899 w 4089010"/>
                  <a:gd name="connsiteY16" fmla="*/ 1919999 h 4599122"/>
                  <a:gd name="connsiteX17" fmla="*/ 2522638 w 4089010"/>
                  <a:gd name="connsiteY17" fmla="*/ 2289466 h 4599122"/>
                  <a:gd name="connsiteX18" fmla="*/ 2447707 w 4089010"/>
                  <a:gd name="connsiteY18" fmla="*/ 2363185 h 4599122"/>
                  <a:gd name="connsiteX19" fmla="*/ 2448002 w 4089010"/>
                  <a:gd name="connsiteY19" fmla="*/ 2364225 h 4599122"/>
                  <a:gd name="connsiteX20" fmla="*/ 2492758 w 4089010"/>
                  <a:gd name="connsiteY20" fmla="*/ 2846371 h 4599122"/>
                  <a:gd name="connsiteX21" fmla="*/ 2855854 w 4089010"/>
                  <a:gd name="connsiteY21" fmla="*/ 3282871 h 4599122"/>
                  <a:gd name="connsiteX22" fmla="*/ 3097462 w 4089010"/>
                  <a:gd name="connsiteY22" fmla="*/ 3377731 h 4599122"/>
                  <a:gd name="connsiteX23" fmla="*/ 3513575 w 4089010"/>
                  <a:gd name="connsiteY23" fmla="*/ 3494048 h 4599122"/>
                  <a:gd name="connsiteX24" fmla="*/ 3760175 w 4089010"/>
                  <a:gd name="connsiteY24" fmla="*/ 3545222 h 4599122"/>
                  <a:gd name="connsiteX25" fmla="*/ 3896463 w 4089010"/>
                  <a:gd name="connsiteY25" fmla="*/ 3611375 h 4599122"/>
                  <a:gd name="connsiteX26" fmla="*/ 3986687 w 4089010"/>
                  <a:gd name="connsiteY26" fmla="*/ 3684065 h 4599122"/>
                  <a:gd name="connsiteX27" fmla="*/ 4076198 w 4089010"/>
                  <a:gd name="connsiteY27" fmla="*/ 3797589 h 4599122"/>
                  <a:gd name="connsiteX28" fmla="*/ 3973611 w 4089010"/>
                  <a:gd name="connsiteY28" fmla="*/ 3882879 h 4599122"/>
                  <a:gd name="connsiteX29" fmla="*/ 3439755 w 4089010"/>
                  <a:gd name="connsiteY29" fmla="*/ 4010370 h 4599122"/>
                  <a:gd name="connsiteX30" fmla="*/ 2417571 w 4089010"/>
                  <a:gd name="connsiteY30" fmla="*/ 4389157 h 4599122"/>
                  <a:gd name="connsiteX31" fmla="*/ 2156052 w 4089010"/>
                  <a:gd name="connsiteY31" fmla="*/ 4563008 h 4599122"/>
                  <a:gd name="connsiteX32" fmla="*/ 1934771 w 4089010"/>
                  <a:gd name="connsiteY32" fmla="*/ 4548922 h 4599122"/>
                  <a:gd name="connsiteX33" fmla="*/ 1695064 w 4089010"/>
                  <a:gd name="connsiteY33" fmla="*/ 4391475 h 4599122"/>
                  <a:gd name="connsiteX34" fmla="*/ 1194493 w 4089010"/>
                  <a:gd name="connsiteY34" fmla="*/ 4172988 h 4599122"/>
                  <a:gd name="connsiteX35" fmla="*/ 313708 w 4089010"/>
                  <a:gd name="connsiteY35" fmla="*/ 3919492 h 4599122"/>
                  <a:gd name="connsiteX36" fmla="*/ 125176 w 4089010"/>
                  <a:gd name="connsiteY36" fmla="*/ 3880977 h 4599122"/>
                  <a:gd name="connsiteX37" fmla="*/ 1965 w 4089010"/>
                  <a:gd name="connsiteY37" fmla="*/ 3838362 h 4599122"/>
                  <a:gd name="connsiteX38" fmla="*/ 406012 w 4089010"/>
                  <a:gd name="connsiteY38" fmla="*/ 3531552 h 4599122"/>
                  <a:gd name="connsiteX39" fmla="*/ 1009111 w 4089010"/>
                  <a:gd name="connsiteY39" fmla="*/ 3366498 h 4599122"/>
                  <a:gd name="connsiteX40" fmla="*/ 1502967 w 4089010"/>
                  <a:gd name="connsiteY40" fmla="*/ 3004412 h 4599122"/>
                  <a:gd name="connsiteX41" fmla="*/ 1600841 w 4089010"/>
                  <a:gd name="connsiteY41" fmla="*/ 2483751 h 4599122"/>
                  <a:gd name="connsiteX42" fmla="*/ 1600589 w 4089010"/>
                  <a:gd name="connsiteY42" fmla="*/ 2426264 h 4599122"/>
                  <a:gd name="connsiteX43" fmla="*/ 1536749 w 4089010"/>
                  <a:gd name="connsiteY43" fmla="*/ 2376715 h 4599122"/>
                  <a:gd name="connsiteX44" fmla="*/ 1412564 w 4089010"/>
                  <a:gd name="connsiteY44" fmla="*/ 2275427 h 4599122"/>
                  <a:gd name="connsiteX45" fmla="*/ 1137374 w 4089010"/>
                  <a:gd name="connsiteY45" fmla="*/ 1890043 h 4599122"/>
                  <a:gd name="connsiteX46" fmla="*/ 1004475 w 4089010"/>
                  <a:gd name="connsiteY46" fmla="*/ 1479695 h 4599122"/>
                  <a:gd name="connsiteX47" fmla="*/ 996554 w 4089010"/>
                  <a:gd name="connsiteY47" fmla="*/ 1323977 h 4599122"/>
                  <a:gd name="connsiteX48" fmla="*/ 2114273 w 4089010"/>
                  <a:gd name="connsiteY48" fmla="*/ 0 h 4599122"/>
                  <a:gd name="connsiteX0" fmla="*/ 2114273 w 4089010"/>
                  <a:gd name="connsiteY0" fmla="*/ 0 h 4599122"/>
                  <a:gd name="connsiteX1" fmla="*/ 2157116 w 4089010"/>
                  <a:gd name="connsiteY1" fmla="*/ 8594 h 4599122"/>
                  <a:gd name="connsiteX2" fmla="*/ 2172433 w 4089010"/>
                  <a:gd name="connsiteY2" fmla="*/ 19229 h 4599122"/>
                  <a:gd name="connsiteX3" fmla="*/ 2333412 w 4089010"/>
                  <a:gd name="connsiteY3" fmla="*/ 131722 h 4599122"/>
                  <a:gd name="connsiteX4" fmla="*/ 2388599 w 4089010"/>
                  <a:gd name="connsiteY4" fmla="*/ 185720 h 4599122"/>
                  <a:gd name="connsiteX5" fmla="*/ 2398108 w 4089010"/>
                  <a:gd name="connsiteY5" fmla="*/ 194799 h 4599122"/>
                  <a:gd name="connsiteX6" fmla="*/ 2401466 w 4089010"/>
                  <a:gd name="connsiteY6" fmla="*/ 198231 h 4599122"/>
                  <a:gd name="connsiteX7" fmla="*/ 2550353 w 4089010"/>
                  <a:gd name="connsiteY7" fmla="*/ 357342 h 4599122"/>
                  <a:gd name="connsiteX8" fmla="*/ 2769239 w 4089010"/>
                  <a:gd name="connsiteY8" fmla="*/ 680379 h 4599122"/>
                  <a:gd name="connsiteX9" fmla="*/ 2795828 w 4089010"/>
                  <a:gd name="connsiteY9" fmla="*/ 723176 h 4599122"/>
                  <a:gd name="connsiteX10" fmla="*/ 2828657 w 4089010"/>
                  <a:gd name="connsiteY10" fmla="*/ 810027 h 4599122"/>
                  <a:gd name="connsiteX11" fmla="*/ 2945718 w 4089010"/>
                  <a:gd name="connsiteY11" fmla="*/ 1481223 h 4599122"/>
                  <a:gd name="connsiteX12" fmla="*/ 2933324 w 4089010"/>
                  <a:gd name="connsiteY12" fmla="*/ 1547554 h 4599122"/>
                  <a:gd name="connsiteX13" fmla="*/ 2930393 w 4089010"/>
                  <a:gd name="connsiteY13" fmla="*/ 1560633 h 4599122"/>
                  <a:gd name="connsiteX14" fmla="*/ 2921836 w 4089010"/>
                  <a:gd name="connsiteY14" fmla="*/ 1592016 h 4599122"/>
                  <a:gd name="connsiteX15" fmla="*/ 2808899 w 4089010"/>
                  <a:gd name="connsiteY15" fmla="*/ 1919999 h 4599122"/>
                  <a:gd name="connsiteX16" fmla="*/ 2522638 w 4089010"/>
                  <a:gd name="connsiteY16" fmla="*/ 2289466 h 4599122"/>
                  <a:gd name="connsiteX17" fmla="*/ 2447707 w 4089010"/>
                  <a:gd name="connsiteY17" fmla="*/ 2363185 h 4599122"/>
                  <a:gd name="connsiteX18" fmla="*/ 2448002 w 4089010"/>
                  <a:gd name="connsiteY18" fmla="*/ 2364225 h 4599122"/>
                  <a:gd name="connsiteX19" fmla="*/ 2492758 w 4089010"/>
                  <a:gd name="connsiteY19" fmla="*/ 2846371 h 4599122"/>
                  <a:gd name="connsiteX20" fmla="*/ 2855854 w 4089010"/>
                  <a:gd name="connsiteY20" fmla="*/ 3282871 h 4599122"/>
                  <a:gd name="connsiteX21" fmla="*/ 3097462 w 4089010"/>
                  <a:gd name="connsiteY21" fmla="*/ 3377731 h 4599122"/>
                  <a:gd name="connsiteX22" fmla="*/ 3513575 w 4089010"/>
                  <a:gd name="connsiteY22" fmla="*/ 3494048 h 4599122"/>
                  <a:gd name="connsiteX23" fmla="*/ 3760175 w 4089010"/>
                  <a:gd name="connsiteY23" fmla="*/ 3545222 h 4599122"/>
                  <a:gd name="connsiteX24" fmla="*/ 3896463 w 4089010"/>
                  <a:gd name="connsiteY24" fmla="*/ 3611375 h 4599122"/>
                  <a:gd name="connsiteX25" fmla="*/ 3986687 w 4089010"/>
                  <a:gd name="connsiteY25" fmla="*/ 3684065 h 4599122"/>
                  <a:gd name="connsiteX26" fmla="*/ 4076198 w 4089010"/>
                  <a:gd name="connsiteY26" fmla="*/ 3797589 h 4599122"/>
                  <a:gd name="connsiteX27" fmla="*/ 3973611 w 4089010"/>
                  <a:gd name="connsiteY27" fmla="*/ 3882879 h 4599122"/>
                  <a:gd name="connsiteX28" fmla="*/ 3439755 w 4089010"/>
                  <a:gd name="connsiteY28" fmla="*/ 4010370 h 4599122"/>
                  <a:gd name="connsiteX29" fmla="*/ 2417571 w 4089010"/>
                  <a:gd name="connsiteY29" fmla="*/ 4389157 h 4599122"/>
                  <a:gd name="connsiteX30" fmla="*/ 2156052 w 4089010"/>
                  <a:gd name="connsiteY30" fmla="*/ 4563008 h 4599122"/>
                  <a:gd name="connsiteX31" fmla="*/ 1934771 w 4089010"/>
                  <a:gd name="connsiteY31" fmla="*/ 4548922 h 4599122"/>
                  <a:gd name="connsiteX32" fmla="*/ 1695064 w 4089010"/>
                  <a:gd name="connsiteY32" fmla="*/ 4391475 h 4599122"/>
                  <a:gd name="connsiteX33" fmla="*/ 1194493 w 4089010"/>
                  <a:gd name="connsiteY33" fmla="*/ 4172988 h 4599122"/>
                  <a:gd name="connsiteX34" fmla="*/ 313708 w 4089010"/>
                  <a:gd name="connsiteY34" fmla="*/ 3919492 h 4599122"/>
                  <a:gd name="connsiteX35" fmla="*/ 125176 w 4089010"/>
                  <a:gd name="connsiteY35" fmla="*/ 3880977 h 4599122"/>
                  <a:gd name="connsiteX36" fmla="*/ 1965 w 4089010"/>
                  <a:gd name="connsiteY36" fmla="*/ 3838362 h 4599122"/>
                  <a:gd name="connsiteX37" fmla="*/ 406012 w 4089010"/>
                  <a:gd name="connsiteY37" fmla="*/ 3531552 h 4599122"/>
                  <a:gd name="connsiteX38" fmla="*/ 1009111 w 4089010"/>
                  <a:gd name="connsiteY38" fmla="*/ 3366498 h 4599122"/>
                  <a:gd name="connsiteX39" fmla="*/ 1502967 w 4089010"/>
                  <a:gd name="connsiteY39" fmla="*/ 3004412 h 4599122"/>
                  <a:gd name="connsiteX40" fmla="*/ 1600841 w 4089010"/>
                  <a:gd name="connsiteY40" fmla="*/ 2483751 h 4599122"/>
                  <a:gd name="connsiteX41" fmla="*/ 1600589 w 4089010"/>
                  <a:gd name="connsiteY41" fmla="*/ 2426264 h 4599122"/>
                  <a:gd name="connsiteX42" fmla="*/ 1536749 w 4089010"/>
                  <a:gd name="connsiteY42" fmla="*/ 2376715 h 4599122"/>
                  <a:gd name="connsiteX43" fmla="*/ 1412564 w 4089010"/>
                  <a:gd name="connsiteY43" fmla="*/ 2275427 h 4599122"/>
                  <a:gd name="connsiteX44" fmla="*/ 1137374 w 4089010"/>
                  <a:gd name="connsiteY44" fmla="*/ 1890043 h 4599122"/>
                  <a:gd name="connsiteX45" fmla="*/ 1004475 w 4089010"/>
                  <a:gd name="connsiteY45" fmla="*/ 1479695 h 4599122"/>
                  <a:gd name="connsiteX46" fmla="*/ 996554 w 4089010"/>
                  <a:gd name="connsiteY46" fmla="*/ 1323977 h 4599122"/>
                  <a:gd name="connsiteX47" fmla="*/ 2114273 w 4089010"/>
                  <a:gd name="connsiteY47" fmla="*/ 0 h 4599122"/>
                  <a:gd name="connsiteX0" fmla="*/ 2114273 w 4089010"/>
                  <a:gd name="connsiteY0" fmla="*/ 0 h 4599122"/>
                  <a:gd name="connsiteX1" fmla="*/ 2157116 w 4089010"/>
                  <a:gd name="connsiteY1" fmla="*/ 8594 h 4599122"/>
                  <a:gd name="connsiteX2" fmla="*/ 2172433 w 4089010"/>
                  <a:gd name="connsiteY2" fmla="*/ 19229 h 4599122"/>
                  <a:gd name="connsiteX3" fmla="*/ 2333412 w 4089010"/>
                  <a:gd name="connsiteY3" fmla="*/ 131722 h 4599122"/>
                  <a:gd name="connsiteX4" fmla="*/ 2388599 w 4089010"/>
                  <a:gd name="connsiteY4" fmla="*/ 185720 h 4599122"/>
                  <a:gd name="connsiteX5" fmla="*/ 2398108 w 4089010"/>
                  <a:gd name="connsiteY5" fmla="*/ 194799 h 4599122"/>
                  <a:gd name="connsiteX6" fmla="*/ 2401466 w 4089010"/>
                  <a:gd name="connsiteY6" fmla="*/ 198231 h 4599122"/>
                  <a:gd name="connsiteX7" fmla="*/ 2550353 w 4089010"/>
                  <a:gd name="connsiteY7" fmla="*/ 357342 h 4599122"/>
                  <a:gd name="connsiteX8" fmla="*/ 2769239 w 4089010"/>
                  <a:gd name="connsiteY8" fmla="*/ 680379 h 4599122"/>
                  <a:gd name="connsiteX9" fmla="*/ 2795828 w 4089010"/>
                  <a:gd name="connsiteY9" fmla="*/ 723176 h 4599122"/>
                  <a:gd name="connsiteX10" fmla="*/ 2828657 w 4089010"/>
                  <a:gd name="connsiteY10" fmla="*/ 810027 h 4599122"/>
                  <a:gd name="connsiteX11" fmla="*/ 2945718 w 4089010"/>
                  <a:gd name="connsiteY11" fmla="*/ 1481223 h 4599122"/>
                  <a:gd name="connsiteX12" fmla="*/ 2933324 w 4089010"/>
                  <a:gd name="connsiteY12" fmla="*/ 1547554 h 4599122"/>
                  <a:gd name="connsiteX13" fmla="*/ 2930393 w 4089010"/>
                  <a:gd name="connsiteY13" fmla="*/ 1560633 h 4599122"/>
                  <a:gd name="connsiteX14" fmla="*/ 2921836 w 4089010"/>
                  <a:gd name="connsiteY14" fmla="*/ 1592016 h 4599122"/>
                  <a:gd name="connsiteX15" fmla="*/ 2808899 w 4089010"/>
                  <a:gd name="connsiteY15" fmla="*/ 1919999 h 4599122"/>
                  <a:gd name="connsiteX16" fmla="*/ 2522638 w 4089010"/>
                  <a:gd name="connsiteY16" fmla="*/ 2289466 h 4599122"/>
                  <a:gd name="connsiteX17" fmla="*/ 2447707 w 4089010"/>
                  <a:gd name="connsiteY17" fmla="*/ 2363185 h 4599122"/>
                  <a:gd name="connsiteX18" fmla="*/ 2448002 w 4089010"/>
                  <a:gd name="connsiteY18" fmla="*/ 2364225 h 4599122"/>
                  <a:gd name="connsiteX19" fmla="*/ 2492758 w 4089010"/>
                  <a:gd name="connsiteY19" fmla="*/ 2846371 h 4599122"/>
                  <a:gd name="connsiteX20" fmla="*/ 2855854 w 4089010"/>
                  <a:gd name="connsiteY20" fmla="*/ 3282871 h 4599122"/>
                  <a:gd name="connsiteX21" fmla="*/ 3097462 w 4089010"/>
                  <a:gd name="connsiteY21" fmla="*/ 3377731 h 4599122"/>
                  <a:gd name="connsiteX22" fmla="*/ 3513575 w 4089010"/>
                  <a:gd name="connsiteY22" fmla="*/ 3494048 h 4599122"/>
                  <a:gd name="connsiteX23" fmla="*/ 3760175 w 4089010"/>
                  <a:gd name="connsiteY23" fmla="*/ 3545222 h 4599122"/>
                  <a:gd name="connsiteX24" fmla="*/ 3896463 w 4089010"/>
                  <a:gd name="connsiteY24" fmla="*/ 3611375 h 4599122"/>
                  <a:gd name="connsiteX25" fmla="*/ 3986687 w 4089010"/>
                  <a:gd name="connsiteY25" fmla="*/ 3684065 h 4599122"/>
                  <a:gd name="connsiteX26" fmla="*/ 4076198 w 4089010"/>
                  <a:gd name="connsiteY26" fmla="*/ 3797589 h 4599122"/>
                  <a:gd name="connsiteX27" fmla="*/ 3973611 w 4089010"/>
                  <a:gd name="connsiteY27" fmla="*/ 3882879 h 4599122"/>
                  <a:gd name="connsiteX28" fmla="*/ 3439755 w 4089010"/>
                  <a:gd name="connsiteY28" fmla="*/ 4010370 h 4599122"/>
                  <a:gd name="connsiteX29" fmla="*/ 2417571 w 4089010"/>
                  <a:gd name="connsiteY29" fmla="*/ 4389157 h 4599122"/>
                  <a:gd name="connsiteX30" fmla="*/ 2156052 w 4089010"/>
                  <a:gd name="connsiteY30" fmla="*/ 4563008 h 4599122"/>
                  <a:gd name="connsiteX31" fmla="*/ 1934771 w 4089010"/>
                  <a:gd name="connsiteY31" fmla="*/ 4548922 h 4599122"/>
                  <a:gd name="connsiteX32" fmla="*/ 1695064 w 4089010"/>
                  <a:gd name="connsiteY32" fmla="*/ 4391475 h 4599122"/>
                  <a:gd name="connsiteX33" fmla="*/ 1194493 w 4089010"/>
                  <a:gd name="connsiteY33" fmla="*/ 4172988 h 4599122"/>
                  <a:gd name="connsiteX34" fmla="*/ 313708 w 4089010"/>
                  <a:gd name="connsiteY34" fmla="*/ 3919492 h 4599122"/>
                  <a:gd name="connsiteX35" fmla="*/ 125176 w 4089010"/>
                  <a:gd name="connsiteY35" fmla="*/ 3880977 h 4599122"/>
                  <a:gd name="connsiteX36" fmla="*/ 1965 w 4089010"/>
                  <a:gd name="connsiteY36" fmla="*/ 3838362 h 4599122"/>
                  <a:gd name="connsiteX37" fmla="*/ 406012 w 4089010"/>
                  <a:gd name="connsiteY37" fmla="*/ 3531552 h 4599122"/>
                  <a:gd name="connsiteX38" fmla="*/ 1009111 w 4089010"/>
                  <a:gd name="connsiteY38" fmla="*/ 3366498 h 4599122"/>
                  <a:gd name="connsiteX39" fmla="*/ 1502967 w 4089010"/>
                  <a:gd name="connsiteY39" fmla="*/ 3004412 h 4599122"/>
                  <a:gd name="connsiteX40" fmla="*/ 1600841 w 4089010"/>
                  <a:gd name="connsiteY40" fmla="*/ 2483751 h 4599122"/>
                  <a:gd name="connsiteX41" fmla="*/ 1600589 w 4089010"/>
                  <a:gd name="connsiteY41" fmla="*/ 2426264 h 4599122"/>
                  <a:gd name="connsiteX42" fmla="*/ 1536749 w 4089010"/>
                  <a:gd name="connsiteY42" fmla="*/ 2376715 h 4599122"/>
                  <a:gd name="connsiteX43" fmla="*/ 1412564 w 4089010"/>
                  <a:gd name="connsiteY43" fmla="*/ 2275427 h 4599122"/>
                  <a:gd name="connsiteX44" fmla="*/ 1137374 w 4089010"/>
                  <a:gd name="connsiteY44" fmla="*/ 1890043 h 4599122"/>
                  <a:gd name="connsiteX45" fmla="*/ 1004475 w 4089010"/>
                  <a:gd name="connsiteY45" fmla="*/ 1479695 h 4599122"/>
                  <a:gd name="connsiteX46" fmla="*/ 996554 w 4089010"/>
                  <a:gd name="connsiteY46" fmla="*/ 1323977 h 4599122"/>
                  <a:gd name="connsiteX47" fmla="*/ 2114273 w 4089010"/>
                  <a:gd name="connsiteY47" fmla="*/ 0 h 4599122"/>
                  <a:gd name="connsiteX0" fmla="*/ 2114273 w 4089010"/>
                  <a:gd name="connsiteY0" fmla="*/ 0 h 4599122"/>
                  <a:gd name="connsiteX1" fmla="*/ 2157116 w 4089010"/>
                  <a:gd name="connsiteY1" fmla="*/ 8594 h 4599122"/>
                  <a:gd name="connsiteX2" fmla="*/ 2172433 w 4089010"/>
                  <a:gd name="connsiteY2" fmla="*/ 19229 h 4599122"/>
                  <a:gd name="connsiteX3" fmla="*/ 2333412 w 4089010"/>
                  <a:gd name="connsiteY3" fmla="*/ 131722 h 4599122"/>
                  <a:gd name="connsiteX4" fmla="*/ 2388599 w 4089010"/>
                  <a:gd name="connsiteY4" fmla="*/ 185720 h 4599122"/>
                  <a:gd name="connsiteX5" fmla="*/ 2398108 w 4089010"/>
                  <a:gd name="connsiteY5" fmla="*/ 194799 h 4599122"/>
                  <a:gd name="connsiteX6" fmla="*/ 2401466 w 4089010"/>
                  <a:gd name="connsiteY6" fmla="*/ 198231 h 4599122"/>
                  <a:gd name="connsiteX7" fmla="*/ 2550353 w 4089010"/>
                  <a:gd name="connsiteY7" fmla="*/ 357342 h 4599122"/>
                  <a:gd name="connsiteX8" fmla="*/ 2769239 w 4089010"/>
                  <a:gd name="connsiteY8" fmla="*/ 680379 h 4599122"/>
                  <a:gd name="connsiteX9" fmla="*/ 2795828 w 4089010"/>
                  <a:gd name="connsiteY9" fmla="*/ 723176 h 4599122"/>
                  <a:gd name="connsiteX10" fmla="*/ 2828657 w 4089010"/>
                  <a:gd name="connsiteY10" fmla="*/ 810027 h 4599122"/>
                  <a:gd name="connsiteX11" fmla="*/ 2945718 w 4089010"/>
                  <a:gd name="connsiteY11" fmla="*/ 1481223 h 4599122"/>
                  <a:gd name="connsiteX12" fmla="*/ 2933324 w 4089010"/>
                  <a:gd name="connsiteY12" fmla="*/ 1547554 h 4599122"/>
                  <a:gd name="connsiteX13" fmla="*/ 2930393 w 4089010"/>
                  <a:gd name="connsiteY13" fmla="*/ 1560633 h 4599122"/>
                  <a:gd name="connsiteX14" fmla="*/ 2921836 w 4089010"/>
                  <a:gd name="connsiteY14" fmla="*/ 1592016 h 4599122"/>
                  <a:gd name="connsiteX15" fmla="*/ 2808899 w 4089010"/>
                  <a:gd name="connsiteY15" fmla="*/ 1919999 h 4599122"/>
                  <a:gd name="connsiteX16" fmla="*/ 2522638 w 4089010"/>
                  <a:gd name="connsiteY16" fmla="*/ 2289466 h 4599122"/>
                  <a:gd name="connsiteX17" fmla="*/ 2447707 w 4089010"/>
                  <a:gd name="connsiteY17" fmla="*/ 2363185 h 4599122"/>
                  <a:gd name="connsiteX18" fmla="*/ 2448002 w 4089010"/>
                  <a:gd name="connsiteY18" fmla="*/ 2364225 h 4599122"/>
                  <a:gd name="connsiteX19" fmla="*/ 2492758 w 4089010"/>
                  <a:gd name="connsiteY19" fmla="*/ 2846371 h 4599122"/>
                  <a:gd name="connsiteX20" fmla="*/ 2855854 w 4089010"/>
                  <a:gd name="connsiteY20" fmla="*/ 3282871 h 4599122"/>
                  <a:gd name="connsiteX21" fmla="*/ 3097462 w 4089010"/>
                  <a:gd name="connsiteY21" fmla="*/ 3377731 h 4599122"/>
                  <a:gd name="connsiteX22" fmla="*/ 3513575 w 4089010"/>
                  <a:gd name="connsiteY22" fmla="*/ 3494048 h 4599122"/>
                  <a:gd name="connsiteX23" fmla="*/ 3760175 w 4089010"/>
                  <a:gd name="connsiteY23" fmla="*/ 3545222 h 4599122"/>
                  <a:gd name="connsiteX24" fmla="*/ 3896463 w 4089010"/>
                  <a:gd name="connsiteY24" fmla="*/ 3611375 h 4599122"/>
                  <a:gd name="connsiteX25" fmla="*/ 3986687 w 4089010"/>
                  <a:gd name="connsiteY25" fmla="*/ 3684065 h 4599122"/>
                  <a:gd name="connsiteX26" fmla="*/ 4076198 w 4089010"/>
                  <a:gd name="connsiteY26" fmla="*/ 3797589 h 4599122"/>
                  <a:gd name="connsiteX27" fmla="*/ 3973611 w 4089010"/>
                  <a:gd name="connsiteY27" fmla="*/ 3882879 h 4599122"/>
                  <a:gd name="connsiteX28" fmla="*/ 3439755 w 4089010"/>
                  <a:gd name="connsiteY28" fmla="*/ 4010370 h 4599122"/>
                  <a:gd name="connsiteX29" fmla="*/ 2417571 w 4089010"/>
                  <a:gd name="connsiteY29" fmla="*/ 4389157 h 4599122"/>
                  <a:gd name="connsiteX30" fmla="*/ 2156052 w 4089010"/>
                  <a:gd name="connsiteY30" fmla="*/ 4563008 h 4599122"/>
                  <a:gd name="connsiteX31" fmla="*/ 1934771 w 4089010"/>
                  <a:gd name="connsiteY31" fmla="*/ 4548922 h 4599122"/>
                  <a:gd name="connsiteX32" fmla="*/ 1695064 w 4089010"/>
                  <a:gd name="connsiteY32" fmla="*/ 4391475 h 4599122"/>
                  <a:gd name="connsiteX33" fmla="*/ 1194493 w 4089010"/>
                  <a:gd name="connsiteY33" fmla="*/ 4172988 h 4599122"/>
                  <a:gd name="connsiteX34" fmla="*/ 313708 w 4089010"/>
                  <a:gd name="connsiteY34" fmla="*/ 3919492 h 4599122"/>
                  <a:gd name="connsiteX35" fmla="*/ 125176 w 4089010"/>
                  <a:gd name="connsiteY35" fmla="*/ 3880977 h 4599122"/>
                  <a:gd name="connsiteX36" fmla="*/ 1965 w 4089010"/>
                  <a:gd name="connsiteY36" fmla="*/ 3838362 h 4599122"/>
                  <a:gd name="connsiteX37" fmla="*/ 406012 w 4089010"/>
                  <a:gd name="connsiteY37" fmla="*/ 3531552 h 4599122"/>
                  <a:gd name="connsiteX38" fmla="*/ 1009111 w 4089010"/>
                  <a:gd name="connsiteY38" fmla="*/ 3366498 h 4599122"/>
                  <a:gd name="connsiteX39" fmla="*/ 1502967 w 4089010"/>
                  <a:gd name="connsiteY39" fmla="*/ 3004412 h 4599122"/>
                  <a:gd name="connsiteX40" fmla="*/ 1600841 w 4089010"/>
                  <a:gd name="connsiteY40" fmla="*/ 2483751 h 4599122"/>
                  <a:gd name="connsiteX41" fmla="*/ 1600589 w 4089010"/>
                  <a:gd name="connsiteY41" fmla="*/ 2426264 h 4599122"/>
                  <a:gd name="connsiteX42" fmla="*/ 1536749 w 4089010"/>
                  <a:gd name="connsiteY42" fmla="*/ 2376715 h 4599122"/>
                  <a:gd name="connsiteX43" fmla="*/ 1412564 w 4089010"/>
                  <a:gd name="connsiteY43" fmla="*/ 2275427 h 4599122"/>
                  <a:gd name="connsiteX44" fmla="*/ 1137374 w 4089010"/>
                  <a:gd name="connsiteY44" fmla="*/ 1890043 h 4599122"/>
                  <a:gd name="connsiteX45" fmla="*/ 1004475 w 4089010"/>
                  <a:gd name="connsiteY45" fmla="*/ 1479695 h 4599122"/>
                  <a:gd name="connsiteX46" fmla="*/ 996554 w 4089010"/>
                  <a:gd name="connsiteY46" fmla="*/ 1323977 h 4599122"/>
                  <a:gd name="connsiteX47" fmla="*/ 2114273 w 4089010"/>
                  <a:gd name="connsiteY47" fmla="*/ 0 h 4599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089010" h="4599122">
                    <a:moveTo>
                      <a:pt x="2114273" y="0"/>
                    </a:moveTo>
                    <a:lnTo>
                      <a:pt x="2157116" y="8594"/>
                    </a:lnTo>
                    <a:lnTo>
                      <a:pt x="2172433" y="19229"/>
                    </a:lnTo>
                    <a:lnTo>
                      <a:pt x="2333412" y="131722"/>
                    </a:lnTo>
                    <a:cubicBezTo>
                      <a:pt x="2340842" y="139419"/>
                      <a:pt x="2364112" y="162154"/>
                      <a:pt x="2388599" y="185720"/>
                    </a:cubicBezTo>
                    <a:lnTo>
                      <a:pt x="2398108" y="194799"/>
                    </a:lnTo>
                    <a:lnTo>
                      <a:pt x="2401466" y="198231"/>
                    </a:lnTo>
                    <a:cubicBezTo>
                      <a:pt x="2445567" y="242689"/>
                      <a:pt x="2512552" y="307356"/>
                      <a:pt x="2550353" y="357342"/>
                    </a:cubicBezTo>
                    <a:cubicBezTo>
                      <a:pt x="2588913" y="408293"/>
                      <a:pt x="2705203" y="579704"/>
                      <a:pt x="2769239" y="680379"/>
                    </a:cubicBezTo>
                    <a:lnTo>
                      <a:pt x="2795828" y="723176"/>
                    </a:lnTo>
                    <a:lnTo>
                      <a:pt x="2828657" y="810027"/>
                    </a:lnTo>
                    <a:cubicBezTo>
                      <a:pt x="2902624" y="998416"/>
                      <a:pt x="2970728" y="1292988"/>
                      <a:pt x="2945718" y="1481223"/>
                    </a:cubicBezTo>
                    <a:cubicBezTo>
                      <a:pt x="2943378" y="1497540"/>
                      <a:pt x="2938997" y="1520586"/>
                      <a:pt x="2933324" y="1547554"/>
                    </a:cubicBezTo>
                    <a:lnTo>
                      <a:pt x="2930393" y="1560633"/>
                    </a:lnTo>
                    <a:lnTo>
                      <a:pt x="2921836" y="1592016"/>
                    </a:lnTo>
                    <a:cubicBezTo>
                      <a:pt x="2884843" y="1720674"/>
                      <a:pt x="2832488" y="1872784"/>
                      <a:pt x="2808899" y="1919999"/>
                    </a:cubicBezTo>
                    <a:cubicBezTo>
                      <a:pt x="2735302" y="2067193"/>
                      <a:pt x="2633722" y="2178747"/>
                      <a:pt x="2522638" y="2289466"/>
                    </a:cubicBezTo>
                    <a:lnTo>
                      <a:pt x="2447707" y="2363185"/>
                    </a:lnTo>
                    <a:cubicBezTo>
                      <a:pt x="2447805" y="2363532"/>
                      <a:pt x="2447904" y="2363878"/>
                      <a:pt x="2448002" y="2364225"/>
                    </a:cubicBezTo>
                    <a:cubicBezTo>
                      <a:pt x="2454005" y="2547764"/>
                      <a:pt x="2444377" y="2693323"/>
                      <a:pt x="2492758" y="2846371"/>
                    </a:cubicBezTo>
                    <a:cubicBezTo>
                      <a:pt x="2551243" y="3031456"/>
                      <a:pt x="2684499" y="3191636"/>
                      <a:pt x="2855854" y="3282871"/>
                    </a:cubicBezTo>
                    <a:cubicBezTo>
                      <a:pt x="2932289" y="3323585"/>
                      <a:pt x="3015083" y="3350747"/>
                      <a:pt x="3097462" y="3377731"/>
                    </a:cubicBezTo>
                    <a:cubicBezTo>
                      <a:pt x="3234462" y="3422605"/>
                      <a:pt x="3371879" y="3467539"/>
                      <a:pt x="3513575" y="3494048"/>
                    </a:cubicBezTo>
                    <a:cubicBezTo>
                      <a:pt x="3596191" y="3509442"/>
                      <a:pt x="3680412" y="3518654"/>
                      <a:pt x="3760175" y="3545222"/>
                    </a:cubicBezTo>
                    <a:cubicBezTo>
                      <a:pt x="3808319" y="3561092"/>
                      <a:pt x="3854144" y="3583559"/>
                      <a:pt x="3896463" y="3611375"/>
                    </a:cubicBezTo>
                    <a:cubicBezTo>
                      <a:pt x="3928737" y="3632653"/>
                      <a:pt x="3959109" y="3657022"/>
                      <a:pt x="3986687" y="3684065"/>
                    </a:cubicBezTo>
                    <a:cubicBezTo>
                      <a:pt x="4019852" y="3716518"/>
                      <a:pt x="4054147" y="3756815"/>
                      <a:pt x="4076198" y="3797589"/>
                    </a:cubicBezTo>
                    <a:cubicBezTo>
                      <a:pt x="4120181" y="3878541"/>
                      <a:pt x="4042260" y="3868139"/>
                      <a:pt x="3973611" y="3882879"/>
                    </a:cubicBezTo>
                    <a:cubicBezTo>
                      <a:pt x="3794767" y="3921394"/>
                      <a:pt x="3616459" y="3962821"/>
                      <a:pt x="3439755" y="4010370"/>
                    </a:cubicBezTo>
                    <a:cubicBezTo>
                      <a:pt x="3088487" y="4104814"/>
                      <a:pt x="2742033" y="4223271"/>
                      <a:pt x="2417571" y="4389157"/>
                    </a:cubicBezTo>
                    <a:cubicBezTo>
                      <a:pt x="2328476" y="4434685"/>
                      <a:pt x="2241046" y="4510169"/>
                      <a:pt x="2156052" y="4563008"/>
                    </a:cubicBezTo>
                    <a:cubicBezTo>
                      <a:pt x="2061370" y="4621850"/>
                      <a:pt x="2026719" y="4602771"/>
                      <a:pt x="1934771" y="4548922"/>
                    </a:cubicBezTo>
                    <a:cubicBezTo>
                      <a:pt x="1856196" y="4502859"/>
                      <a:pt x="1776254" y="4432783"/>
                      <a:pt x="1695064" y="4391475"/>
                    </a:cubicBezTo>
                    <a:cubicBezTo>
                      <a:pt x="1532685" y="4308799"/>
                      <a:pt x="1365491" y="4235812"/>
                      <a:pt x="1194493" y="4172988"/>
                    </a:cubicBezTo>
                    <a:cubicBezTo>
                      <a:pt x="907535" y="4067607"/>
                      <a:pt x="610948" y="3991053"/>
                      <a:pt x="313708" y="3919492"/>
                    </a:cubicBezTo>
                    <a:cubicBezTo>
                      <a:pt x="251419" y="3904455"/>
                      <a:pt x="188773" y="3889417"/>
                      <a:pt x="125176" y="3880977"/>
                    </a:cubicBezTo>
                    <a:cubicBezTo>
                      <a:pt x="102352" y="3877946"/>
                      <a:pt x="-16639" y="3886089"/>
                      <a:pt x="1965" y="3838362"/>
                    </a:cubicBezTo>
                    <a:cubicBezTo>
                      <a:pt x="65264" y="3675150"/>
                      <a:pt x="239353" y="3584926"/>
                      <a:pt x="406012" y="3531552"/>
                    </a:cubicBezTo>
                    <a:cubicBezTo>
                      <a:pt x="604529" y="3467896"/>
                      <a:pt x="812318" y="3435443"/>
                      <a:pt x="1009111" y="3366498"/>
                    </a:cubicBezTo>
                    <a:cubicBezTo>
                      <a:pt x="1205905" y="3297552"/>
                      <a:pt x="1397824" y="3184444"/>
                      <a:pt x="1502967" y="3004412"/>
                    </a:cubicBezTo>
                    <a:cubicBezTo>
                      <a:pt x="1589298" y="2856609"/>
                      <a:pt x="1600408" y="2641685"/>
                      <a:pt x="1600841" y="2483751"/>
                    </a:cubicBezTo>
                    <a:lnTo>
                      <a:pt x="1600589" y="2426264"/>
                    </a:lnTo>
                    <a:lnTo>
                      <a:pt x="1536749" y="2376715"/>
                    </a:lnTo>
                    <a:cubicBezTo>
                      <a:pt x="1475384" y="2328605"/>
                      <a:pt x="1425135" y="2287753"/>
                      <a:pt x="1412564" y="2275427"/>
                    </a:cubicBezTo>
                    <a:cubicBezTo>
                      <a:pt x="1300824" y="2164222"/>
                      <a:pt x="1209233" y="2029896"/>
                      <a:pt x="1137374" y="1890043"/>
                    </a:cubicBezTo>
                    <a:cubicBezTo>
                      <a:pt x="1051370" y="1722671"/>
                      <a:pt x="1028963" y="1592981"/>
                      <a:pt x="1004475" y="1479695"/>
                    </a:cubicBezTo>
                    <a:lnTo>
                      <a:pt x="996554" y="1323977"/>
                    </a:lnTo>
                    <a:cubicBezTo>
                      <a:pt x="1002650" y="993270"/>
                      <a:pt x="1128300" y="567711"/>
                      <a:pt x="2114273" y="0"/>
                    </a:cubicBezTo>
                    <a:close/>
                  </a:path>
                </a:pathLst>
              </a:custGeom>
              <a:solidFill>
                <a:srgbClr val="FAD2A8"/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8576425-0A6B-43BB-BA03-4C0C77544A8F}"/>
                  </a:ext>
                </a:extLst>
              </p:cNvPr>
              <p:cNvSpPr/>
              <p:nvPr/>
            </p:nvSpPr>
            <p:spPr>
              <a:xfrm>
                <a:off x="5331806" y="3092392"/>
                <a:ext cx="1287036" cy="429002"/>
              </a:xfrm>
              <a:custGeom>
                <a:avLst/>
                <a:gdLst>
                  <a:gd name="connsiteX0" fmla="*/ 96356 w 4417577"/>
                  <a:gd name="connsiteY0" fmla="*/ 30200 h 1224839"/>
                  <a:gd name="connsiteX1" fmla="*/ 114990 w 4417577"/>
                  <a:gd name="connsiteY1" fmla="*/ 31063 h 1224839"/>
                  <a:gd name="connsiteX2" fmla="*/ 1886724 w 4417577"/>
                  <a:gd name="connsiteY2" fmla="*/ 596718 h 1224839"/>
                  <a:gd name="connsiteX3" fmla="*/ 2826113 w 4417577"/>
                  <a:gd name="connsiteY3" fmla="*/ 1224423 h 1224839"/>
                  <a:gd name="connsiteX4" fmla="*/ 3547 w 4417577"/>
                  <a:gd name="connsiteY4" fmla="*/ 1224839 h 1224839"/>
                  <a:gd name="connsiteX5" fmla="*/ 58050 w 4417577"/>
                  <a:gd name="connsiteY5" fmla="*/ 82238 h 1224839"/>
                  <a:gd name="connsiteX6" fmla="*/ 96356 w 4417577"/>
                  <a:gd name="connsiteY6" fmla="*/ 30200 h 1224839"/>
                  <a:gd name="connsiteX7" fmla="*/ 4248600 w 4417577"/>
                  <a:gd name="connsiteY7" fmla="*/ 988 h 1224839"/>
                  <a:gd name="connsiteX8" fmla="*/ 4300488 w 4417577"/>
                  <a:gd name="connsiteY8" fmla="*/ 53708 h 1224839"/>
                  <a:gd name="connsiteX9" fmla="*/ 4417577 w 4417577"/>
                  <a:gd name="connsiteY9" fmla="*/ 1224839 h 1224839"/>
                  <a:gd name="connsiteX10" fmla="*/ 2839546 w 4417577"/>
                  <a:gd name="connsiteY10" fmla="*/ 1224839 h 1224839"/>
                  <a:gd name="connsiteX11" fmla="*/ 2188422 w 4417577"/>
                  <a:gd name="connsiteY11" fmla="*/ 767596 h 1224839"/>
                  <a:gd name="connsiteX12" fmla="*/ 3413699 w 4417577"/>
                  <a:gd name="connsiteY12" fmla="*/ 213888 h 1224839"/>
                  <a:gd name="connsiteX13" fmla="*/ 4248600 w 4417577"/>
                  <a:gd name="connsiteY13" fmla="*/ 988 h 1224839"/>
                  <a:gd name="connsiteX0" fmla="*/ 96356 w 4417577"/>
                  <a:gd name="connsiteY0" fmla="*/ 30200 h 1419556"/>
                  <a:gd name="connsiteX1" fmla="*/ 114990 w 4417577"/>
                  <a:gd name="connsiteY1" fmla="*/ 31063 h 1419556"/>
                  <a:gd name="connsiteX2" fmla="*/ 1886724 w 4417577"/>
                  <a:gd name="connsiteY2" fmla="*/ 596718 h 1419556"/>
                  <a:gd name="connsiteX3" fmla="*/ 2826113 w 4417577"/>
                  <a:gd name="connsiteY3" fmla="*/ 1224423 h 1419556"/>
                  <a:gd name="connsiteX4" fmla="*/ 3547 w 4417577"/>
                  <a:gd name="connsiteY4" fmla="*/ 1224839 h 1419556"/>
                  <a:gd name="connsiteX5" fmla="*/ 58050 w 4417577"/>
                  <a:gd name="connsiteY5" fmla="*/ 82238 h 1419556"/>
                  <a:gd name="connsiteX6" fmla="*/ 96356 w 4417577"/>
                  <a:gd name="connsiteY6" fmla="*/ 30200 h 1419556"/>
                  <a:gd name="connsiteX7" fmla="*/ 4248600 w 4417577"/>
                  <a:gd name="connsiteY7" fmla="*/ 988 h 1419556"/>
                  <a:gd name="connsiteX8" fmla="*/ 4300488 w 4417577"/>
                  <a:gd name="connsiteY8" fmla="*/ 53708 h 1419556"/>
                  <a:gd name="connsiteX9" fmla="*/ 4417577 w 4417577"/>
                  <a:gd name="connsiteY9" fmla="*/ 1224839 h 1419556"/>
                  <a:gd name="connsiteX10" fmla="*/ 2839546 w 4417577"/>
                  <a:gd name="connsiteY10" fmla="*/ 1224839 h 1419556"/>
                  <a:gd name="connsiteX11" fmla="*/ 2188422 w 4417577"/>
                  <a:gd name="connsiteY11" fmla="*/ 767596 h 1419556"/>
                  <a:gd name="connsiteX12" fmla="*/ 3413699 w 4417577"/>
                  <a:gd name="connsiteY12" fmla="*/ 213888 h 1419556"/>
                  <a:gd name="connsiteX13" fmla="*/ 4248600 w 4417577"/>
                  <a:gd name="connsiteY13" fmla="*/ 988 h 1419556"/>
                  <a:gd name="connsiteX0" fmla="*/ 96356 w 4417577"/>
                  <a:gd name="connsiteY0" fmla="*/ 30200 h 1419556"/>
                  <a:gd name="connsiteX1" fmla="*/ 114990 w 4417577"/>
                  <a:gd name="connsiteY1" fmla="*/ 31063 h 1419556"/>
                  <a:gd name="connsiteX2" fmla="*/ 1886724 w 4417577"/>
                  <a:gd name="connsiteY2" fmla="*/ 596718 h 1419556"/>
                  <a:gd name="connsiteX3" fmla="*/ 2826113 w 4417577"/>
                  <a:gd name="connsiteY3" fmla="*/ 1224423 h 1419556"/>
                  <a:gd name="connsiteX4" fmla="*/ 3547 w 4417577"/>
                  <a:gd name="connsiteY4" fmla="*/ 1224839 h 1419556"/>
                  <a:gd name="connsiteX5" fmla="*/ 58050 w 4417577"/>
                  <a:gd name="connsiteY5" fmla="*/ 82238 h 1419556"/>
                  <a:gd name="connsiteX6" fmla="*/ 96356 w 4417577"/>
                  <a:gd name="connsiteY6" fmla="*/ 30200 h 1419556"/>
                  <a:gd name="connsiteX7" fmla="*/ 4248600 w 4417577"/>
                  <a:gd name="connsiteY7" fmla="*/ 988 h 1419556"/>
                  <a:gd name="connsiteX8" fmla="*/ 4300488 w 4417577"/>
                  <a:gd name="connsiteY8" fmla="*/ 53708 h 1419556"/>
                  <a:gd name="connsiteX9" fmla="*/ 4417577 w 4417577"/>
                  <a:gd name="connsiteY9" fmla="*/ 1224839 h 1419556"/>
                  <a:gd name="connsiteX10" fmla="*/ 2839546 w 4417577"/>
                  <a:gd name="connsiteY10" fmla="*/ 1224839 h 1419556"/>
                  <a:gd name="connsiteX11" fmla="*/ 2188422 w 4417577"/>
                  <a:gd name="connsiteY11" fmla="*/ 767596 h 1419556"/>
                  <a:gd name="connsiteX12" fmla="*/ 3413699 w 4417577"/>
                  <a:gd name="connsiteY12" fmla="*/ 213888 h 1419556"/>
                  <a:gd name="connsiteX13" fmla="*/ 4248600 w 4417577"/>
                  <a:gd name="connsiteY13" fmla="*/ 988 h 1419556"/>
                  <a:gd name="connsiteX0" fmla="*/ 96356 w 4417577"/>
                  <a:gd name="connsiteY0" fmla="*/ 30200 h 1443914"/>
                  <a:gd name="connsiteX1" fmla="*/ 114990 w 4417577"/>
                  <a:gd name="connsiteY1" fmla="*/ 31063 h 1443914"/>
                  <a:gd name="connsiteX2" fmla="*/ 1886724 w 4417577"/>
                  <a:gd name="connsiteY2" fmla="*/ 596718 h 1443914"/>
                  <a:gd name="connsiteX3" fmla="*/ 2826113 w 4417577"/>
                  <a:gd name="connsiteY3" fmla="*/ 1224423 h 1443914"/>
                  <a:gd name="connsiteX4" fmla="*/ 3547 w 4417577"/>
                  <a:gd name="connsiteY4" fmla="*/ 1224839 h 1443914"/>
                  <a:gd name="connsiteX5" fmla="*/ 58050 w 4417577"/>
                  <a:gd name="connsiteY5" fmla="*/ 82238 h 1443914"/>
                  <a:gd name="connsiteX6" fmla="*/ 96356 w 4417577"/>
                  <a:gd name="connsiteY6" fmla="*/ 30200 h 1443914"/>
                  <a:gd name="connsiteX7" fmla="*/ 4248600 w 4417577"/>
                  <a:gd name="connsiteY7" fmla="*/ 988 h 1443914"/>
                  <a:gd name="connsiteX8" fmla="*/ 4300488 w 4417577"/>
                  <a:gd name="connsiteY8" fmla="*/ 53708 h 1443914"/>
                  <a:gd name="connsiteX9" fmla="*/ 4417577 w 4417577"/>
                  <a:gd name="connsiteY9" fmla="*/ 1224839 h 1443914"/>
                  <a:gd name="connsiteX10" fmla="*/ 2963371 w 4417577"/>
                  <a:gd name="connsiteY10" fmla="*/ 1443914 h 1443914"/>
                  <a:gd name="connsiteX11" fmla="*/ 2188422 w 4417577"/>
                  <a:gd name="connsiteY11" fmla="*/ 767596 h 1443914"/>
                  <a:gd name="connsiteX12" fmla="*/ 3413699 w 4417577"/>
                  <a:gd name="connsiteY12" fmla="*/ 213888 h 1443914"/>
                  <a:gd name="connsiteX13" fmla="*/ 4248600 w 4417577"/>
                  <a:gd name="connsiteY13" fmla="*/ 988 h 1443914"/>
                  <a:gd name="connsiteX0" fmla="*/ 96356 w 4417577"/>
                  <a:gd name="connsiteY0" fmla="*/ 30200 h 1443914"/>
                  <a:gd name="connsiteX1" fmla="*/ 114990 w 4417577"/>
                  <a:gd name="connsiteY1" fmla="*/ 31063 h 1443914"/>
                  <a:gd name="connsiteX2" fmla="*/ 1886724 w 4417577"/>
                  <a:gd name="connsiteY2" fmla="*/ 596718 h 1443914"/>
                  <a:gd name="connsiteX3" fmla="*/ 2826113 w 4417577"/>
                  <a:gd name="connsiteY3" fmla="*/ 1224423 h 1443914"/>
                  <a:gd name="connsiteX4" fmla="*/ 3547 w 4417577"/>
                  <a:gd name="connsiteY4" fmla="*/ 1224839 h 1443914"/>
                  <a:gd name="connsiteX5" fmla="*/ 58050 w 4417577"/>
                  <a:gd name="connsiteY5" fmla="*/ 82238 h 1443914"/>
                  <a:gd name="connsiteX6" fmla="*/ 96356 w 4417577"/>
                  <a:gd name="connsiteY6" fmla="*/ 30200 h 1443914"/>
                  <a:gd name="connsiteX7" fmla="*/ 4248600 w 4417577"/>
                  <a:gd name="connsiteY7" fmla="*/ 988 h 1443914"/>
                  <a:gd name="connsiteX8" fmla="*/ 4300488 w 4417577"/>
                  <a:gd name="connsiteY8" fmla="*/ 53708 h 1443914"/>
                  <a:gd name="connsiteX9" fmla="*/ 4417577 w 4417577"/>
                  <a:gd name="connsiteY9" fmla="*/ 1224839 h 1443914"/>
                  <a:gd name="connsiteX10" fmla="*/ 2963371 w 4417577"/>
                  <a:gd name="connsiteY10" fmla="*/ 1443914 h 1443914"/>
                  <a:gd name="connsiteX11" fmla="*/ 2188422 w 4417577"/>
                  <a:gd name="connsiteY11" fmla="*/ 767596 h 1443914"/>
                  <a:gd name="connsiteX12" fmla="*/ 3413699 w 4417577"/>
                  <a:gd name="connsiteY12" fmla="*/ 213888 h 1443914"/>
                  <a:gd name="connsiteX13" fmla="*/ 4248600 w 4417577"/>
                  <a:gd name="connsiteY13" fmla="*/ 988 h 1443914"/>
                  <a:gd name="connsiteX0" fmla="*/ 96356 w 4417577"/>
                  <a:gd name="connsiteY0" fmla="*/ 30200 h 1443914"/>
                  <a:gd name="connsiteX1" fmla="*/ 114990 w 4417577"/>
                  <a:gd name="connsiteY1" fmla="*/ 31063 h 1443914"/>
                  <a:gd name="connsiteX2" fmla="*/ 1886724 w 4417577"/>
                  <a:gd name="connsiteY2" fmla="*/ 596718 h 1443914"/>
                  <a:gd name="connsiteX3" fmla="*/ 2826113 w 4417577"/>
                  <a:gd name="connsiteY3" fmla="*/ 1224423 h 1443914"/>
                  <a:gd name="connsiteX4" fmla="*/ 3547 w 4417577"/>
                  <a:gd name="connsiteY4" fmla="*/ 1224839 h 1443914"/>
                  <a:gd name="connsiteX5" fmla="*/ 58050 w 4417577"/>
                  <a:gd name="connsiteY5" fmla="*/ 82238 h 1443914"/>
                  <a:gd name="connsiteX6" fmla="*/ 96356 w 4417577"/>
                  <a:gd name="connsiteY6" fmla="*/ 30200 h 1443914"/>
                  <a:gd name="connsiteX7" fmla="*/ 4248600 w 4417577"/>
                  <a:gd name="connsiteY7" fmla="*/ 988 h 1443914"/>
                  <a:gd name="connsiteX8" fmla="*/ 4300488 w 4417577"/>
                  <a:gd name="connsiteY8" fmla="*/ 53708 h 1443914"/>
                  <a:gd name="connsiteX9" fmla="*/ 4417577 w 4417577"/>
                  <a:gd name="connsiteY9" fmla="*/ 1186739 h 1443914"/>
                  <a:gd name="connsiteX10" fmla="*/ 2963371 w 4417577"/>
                  <a:gd name="connsiteY10" fmla="*/ 1443914 h 1443914"/>
                  <a:gd name="connsiteX11" fmla="*/ 2188422 w 4417577"/>
                  <a:gd name="connsiteY11" fmla="*/ 767596 h 1443914"/>
                  <a:gd name="connsiteX12" fmla="*/ 3413699 w 4417577"/>
                  <a:gd name="connsiteY12" fmla="*/ 213888 h 1443914"/>
                  <a:gd name="connsiteX13" fmla="*/ 4248600 w 4417577"/>
                  <a:gd name="connsiteY13" fmla="*/ 988 h 1443914"/>
                  <a:gd name="connsiteX0" fmla="*/ 96356 w 4417577"/>
                  <a:gd name="connsiteY0" fmla="*/ 30200 h 1513636"/>
                  <a:gd name="connsiteX1" fmla="*/ 114990 w 4417577"/>
                  <a:gd name="connsiteY1" fmla="*/ 31063 h 1513636"/>
                  <a:gd name="connsiteX2" fmla="*/ 1886724 w 4417577"/>
                  <a:gd name="connsiteY2" fmla="*/ 596718 h 1513636"/>
                  <a:gd name="connsiteX3" fmla="*/ 2921363 w 4417577"/>
                  <a:gd name="connsiteY3" fmla="*/ 1472073 h 1513636"/>
                  <a:gd name="connsiteX4" fmla="*/ 3547 w 4417577"/>
                  <a:gd name="connsiteY4" fmla="*/ 1224839 h 1513636"/>
                  <a:gd name="connsiteX5" fmla="*/ 58050 w 4417577"/>
                  <a:gd name="connsiteY5" fmla="*/ 82238 h 1513636"/>
                  <a:gd name="connsiteX6" fmla="*/ 96356 w 4417577"/>
                  <a:gd name="connsiteY6" fmla="*/ 30200 h 1513636"/>
                  <a:gd name="connsiteX7" fmla="*/ 4248600 w 4417577"/>
                  <a:gd name="connsiteY7" fmla="*/ 988 h 1513636"/>
                  <a:gd name="connsiteX8" fmla="*/ 4300488 w 4417577"/>
                  <a:gd name="connsiteY8" fmla="*/ 53708 h 1513636"/>
                  <a:gd name="connsiteX9" fmla="*/ 4417577 w 4417577"/>
                  <a:gd name="connsiteY9" fmla="*/ 1186739 h 1513636"/>
                  <a:gd name="connsiteX10" fmla="*/ 2963371 w 4417577"/>
                  <a:gd name="connsiteY10" fmla="*/ 1443914 h 1513636"/>
                  <a:gd name="connsiteX11" fmla="*/ 2188422 w 4417577"/>
                  <a:gd name="connsiteY11" fmla="*/ 767596 h 1513636"/>
                  <a:gd name="connsiteX12" fmla="*/ 3413699 w 4417577"/>
                  <a:gd name="connsiteY12" fmla="*/ 213888 h 1513636"/>
                  <a:gd name="connsiteX13" fmla="*/ 4248600 w 4417577"/>
                  <a:gd name="connsiteY13" fmla="*/ 988 h 1513636"/>
                  <a:gd name="connsiteX0" fmla="*/ 96356 w 4417577"/>
                  <a:gd name="connsiteY0" fmla="*/ 30200 h 1513636"/>
                  <a:gd name="connsiteX1" fmla="*/ 114990 w 4417577"/>
                  <a:gd name="connsiteY1" fmla="*/ 31063 h 1513636"/>
                  <a:gd name="connsiteX2" fmla="*/ 1886724 w 4417577"/>
                  <a:gd name="connsiteY2" fmla="*/ 596718 h 1513636"/>
                  <a:gd name="connsiteX3" fmla="*/ 2921363 w 4417577"/>
                  <a:gd name="connsiteY3" fmla="*/ 1472073 h 1513636"/>
                  <a:gd name="connsiteX4" fmla="*/ 3547 w 4417577"/>
                  <a:gd name="connsiteY4" fmla="*/ 1224839 h 1513636"/>
                  <a:gd name="connsiteX5" fmla="*/ 58050 w 4417577"/>
                  <a:gd name="connsiteY5" fmla="*/ 82238 h 1513636"/>
                  <a:gd name="connsiteX6" fmla="*/ 96356 w 4417577"/>
                  <a:gd name="connsiteY6" fmla="*/ 30200 h 1513636"/>
                  <a:gd name="connsiteX7" fmla="*/ 4248600 w 4417577"/>
                  <a:gd name="connsiteY7" fmla="*/ 988 h 1513636"/>
                  <a:gd name="connsiteX8" fmla="*/ 4300488 w 4417577"/>
                  <a:gd name="connsiteY8" fmla="*/ 53708 h 1513636"/>
                  <a:gd name="connsiteX9" fmla="*/ 4417577 w 4417577"/>
                  <a:gd name="connsiteY9" fmla="*/ 1186739 h 1513636"/>
                  <a:gd name="connsiteX10" fmla="*/ 2963371 w 4417577"/>
                  <a:gd name="connsiteY10" fmla="*/ 1443914 h 1513636"/>
                  <a:gd name="connsiteX11" fmla="*/ 2188422 w 4417577"/>
                  <a:gd name="connsiteY11" fmla="*/ 767596 h 1513636"/>
                  <a:gd name="connsiteX12" fmla="*/ 3413699 w 4417577"/>
                  <a:gd name="connsiteY12" fmla="*/ 213888 h 1513636"/>
                  <a:gd name="connsiteX13" fmla="*/ 4248600 w 4417577"/>
                  <a:gd name="connsiteY13" fmla="*/ 988 h 1513636"/>
                  <a:gd name="connsiteX0" fmla="*/ 96356 w 4417577"/>
                  <a:gd name="connsiteY0" fmla="*/ 30200 h 1513636"/>
                  <a:gd name="connsiteX1" fmla="*/ 114990 w 4417577"/>
                  <a:gd name="connsiteY1" fmla="*/ 31063 h 1513636"/>
                  <a:gd name="connsiteX2" fmla="*/ 1886724 w 4417577"/>
                  <a:gd name="connsiteY2" fmla="*/ 596718 h 1513636"/>
                  <a:gd name="connsiteX3" fmla="*/ 2921363 w 4417577"/>
                  <a:gd name="connsiteY3" fmla="*/ 1472073 h 1513636"/>
                  <a:gd name="connsiteX4" fmla="*/ 3547 w 4417577"/>
                  <a:gd name="connsiteY4" fmla="*/ 1224839 h 1513636"/>
                  <a:gd name="connsiteX5" fmla="*/ 58050 w 4417577"/>
                  <a:gd name="connsiteY5" fmla="*/ 82238 h 1513636"/>
                  <a:gd name="connsiteX6" fmla="*/ 96356 w 4417577"/>
                  <a:gd name="connsiteY6" fmla="*/ 30200 h 1513636"/>
                  <a:gd name="connsiteX7" fmla="*/ 4248600 w 4417577"/>
                  <a:gd name="connsiteY7" fmla="*/ 988 h 1513636"/>
                  <a:gd name="connsiteX8" fmla="*/ 4300488 w 4417577"/>
                  <a:gd name="connsiteY8" fmla="*/ 53708 h 1513636"/>
                  <a:gd name="connsiteX9" fmla="*/ 4417577 w 4417577"/>
                  <a:gd name="connsiteY9" fmla="*/ 1186739 h 1513636"/>
                  <a:gd name="connsiteX10" fmla="*/ 2963371 w 4417577"/>
                  <a:gd name="connsiteY10" fmla="*/ 1443914 h 1513636"/>
                  <a:gd name="connsiteX11" fmla="*/ 2188422 w 4417577"/>
                  <a:gd name="connsiteY11" fmla="*/ 767596 h 1513636"/>
                  <a:gd name="connsiteX12" fmla="*/ 3413699 w 4417577"/>
                  <a:gd name="connsiteY12" fmla="*/ 213888 h 1513636"/>
                  <a:gd name="connsiteX13" fmla="*/ 4248600 w 4417577"/>
                  <a:gd name="connsiteY13" fmla="*/ 988 h 1513636"/>
                  <a:gd name="connsiteX0" fmla="*/ 96356 w 4417577"/>
                  <a:gd name="connsiteY0" fmla="*/ 30200 h 1476580"/>
                  <a:gd name="connsiteX1" fmla="*/ 114990 w 4417577"/>
                  <a:gd name="connsiteY1" fmla="*/ 31063 h 1476580"/>
                  <a:gd name="connsiteX2" fmla="*/ 1886724 w 4417577"/>
                  <a:gd name="connsiteY2" fmla="*/ 596718 h 1476580"/>
                  <a:gd name="connsiteX3" fmla="*/ 2921363 w 4417577"/>
                  <a:gd name="connsiteY3" fmla="*/ 1472073 h 1476580"/>
                  <a:gd name="connsiteX4" fmla="*/ 3547 w 4417577"/>
                  <a:gd name="connsiteY4" fmla="*/ 1224839 h 1476580"/>
                  <a:gd name="connsiteX5" fmla="*/ 58050 w 4417577"/>
                  <a:gd name="connsiteY5" fmla="*/ 82238 h 1476580"/>
                  <a:gd name="connsiteX6" fmla="*/ 96356 w 4417577"/>
                  <a:gd name="connsiteY6" fmla="*/ 30200 h 1476580"/>
                  <a:gd name="connsiteX7" fmla="*/ 4248600 w 4417577"/>
                  <a:gd name="connsiteY7" fmla="*/ 988 h 1476580"/>
                  <a:gd name="connsiteX8" fmla="*/ 4300488 w 4417577"/>
                  <a:gd name="connsiteY8" fmla="*/ 53708 h 1476580"/>
                  <a:gd name="connsiteX9" fmla="*/ 4417577 w 4417577"/>
                  <a:gd name="connsiteY9" fmla="*/ 1186739 h 1476580"/>
                  <a:gd name="connsiteX10" fmla="*/ 2963371 w 4417577"/>
                  <a:gd name="connsiteY10" fmla="*/ 1443914 h 1476580"/>
                  <a:gd name="connsiteX11" fmla="*/ 2188422 w 4417577"/>
                  <a:gd name="connsiteY11" fmla="*/ 767596 h 1476580"/>
                  <a:gd name="connsiteX12" fmla="*/ 3413699 w 4417577"/>
                  <a:gd name="connsiteY12" fmla="*/ 213888 h 1476580"/>
                  <a:gd name="connsiteX13" fmla="*/ 4248600 w 4417577"/>
                  <a:gd name="connsiteY13" fmla="*/ 988 h 1476580"/>
                  <a:gd name="connsiteX0" fmla="*/ 96356 w 4417577"/>
                  <a:gd name="connsiteY0" fmla="*/ 30200 h 1473094"/>
                  <a:gd name="connsiteX1" fmla="*/ 114990 w 4417577"/>
                  <a:gd name="connsiteY1" fmla="*/ 31063 h 1473094"/>
                  <a:gd name="connsiteX2" fmla="*/ 1886724 w 4417577"/>
                  <a:gd name="connsiteY2" fmla="*/ 596718 h 1473094"/>
                  <a:gd name="connsiteX3" fmla="*/ 2921363 w 4417577"/>
                  <a:gd name="connsiteY3" fmla="*/ 1472073 h 1473094"/>
                  <a:gd name="connsiteX4" fmla="*/ 3547 w 4417577"/>
                  <a:gd name="connsiteY4" fmla="*/ 1224839 h 1473094"/>
                  <a:gd name="connsiteX5" fmla="*/ 58050 w 4417577"/>
                  <a:gd name="connsiteY5" fmla="*/ 82238 h 1473094"/>
                  <a:gd name="connsiteX6" fmla="*/ 96356 w 4417577"/>
                  <a:gd name="connsiteY6" fmla="*/ 30200 h 1473094"/>
                  <a:gd name="connsiteX7" fmla="*/ 4248600 w 4417577"/>
                  <a:gd name="connsiteY7" fmla="*/ 988 h 1473094"/>
                  <a:gd name="connsiteX8" fmla="*/ 4300488 w 4417577"/>
                  <a:gd name="connsiteY8" fmla="*/ 53708 h 1473094"/>
                  <a:gd name="connsiteX9" fmla="*/ 4417577 w 4417577"/>
                  <a:gd name="connsiteY9" fmla="*/ 1186739 h 1473094"/>
                  <a:gd name="connsiteX10" fmla="*/ 2963371 w 4417577"/>
                  <a:gd name="connsiteY10" fmla="*/ 1443914 h 1473094"/>
                  <a:gd name="connsiteX11" fmla="*/ 2188422 w 4417577"/>
                  <a:gd name="connsiteY11" fmla="*/ 767596 h 1473094"/>
                  <a:gd name="connsiteX12" fmla="*/ 3413699 w 4417577"/>
                  <a:gd name="connsiteY12" fmla="*/ 213888 h 1473094"/>
                  <a:gd name="connsiteX13" fmla="*/ 4248600 w 4417577"/>
                  <a:gd name="connsiteY13" fmla="*/ 988 h 1473094"/>
                  <a:gd name="connsiteX0" fmla="*/ 96356 w 4417577"/>
                  <a:gd name="connsiteY0" fmla="*/ 30200 h 1472490"/>
                  <a:gd name="connsiteX1" fmla="*/ 114990 w 4417577"/>
                  <a:gd name="connsiteY1" fmla="*/ 31063 h 1472490"/>
                  <a:gd name="connsiteX2" fmla="*/ 1886724 w 4417577"/>
                  <a:gd name="connsiteY2" fmla="*/ 596718 h 1472490"/>
                  <a:gd name="connsiteX3" fmla="*/ 2921363 w 4417577"/>
                  <a:gd name="connsiteY3" fmla="*/ 1472073 h 1472490"/>
                  <a:gd name="connsiteX4" fmla="*/ 3547 w 4417577"/>
                  <a:gd name="connsiteY4" fmla="*/ 1215314 h 1472490"/>
                  <a:gd name="connsiteX5" fmla="*/ 58050 w 4417577"/>
                  <a:gd name="connsiteY5" fmla="*/ 82238 h 1472490"/>
                  <a:gd name="connsiteX6" fmla="*/ 96356 w 4417577"/>
                  <a:gd name="connsiteY6" fmla="*/ 30200 h 1472490"/>
                  <a:gd name="connsiteX7" fmla="*/ 4248600 w 4417577"/>
                  <a:gd name="connsiteY7" fmla="*/ 988 h 1472490"/>
                  <a:gd name="connsiteX8" fmla="*/ 4300488 w 4417577"/>
                  <a:gd name="connsiteY8" fmla="*/ 53708 h 1472490"/>
                  <a:gd name="connsiteX9" fmla="*/ 4417577 w 4417577"/>
                  <a:gd name="connsiteY9" fmla="*/ 1186739 h 1472490"/>
                  <a:gd name="connsiteX10" fmla="*/ 2963371 w 4417577"/>
                  <a:gd name="connsiteY10" fmla="*/ 1443914 h 1472490"/>
                  <a:gd name="connsiteX11" fmla="*/ 2188422 w 4417577"/>
                  <a:gd name="connsiteY11" fmla="*/ 767596 h 1472490"/>
                  <a:gd name="connsiteX12" fmla="*/ 3413699 w 4417577"/>
                  <a:gd name="connsiteY12" fmla="*/ 213888 h 1472490"/>
                  <a:gd name="connsiteX13" fmla="*/ 4248600 w 4417577"/>
                  <a:gd name="connsiteY13" fmla="*/ 988 h 1472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17577" h="1472490">
                    <a:moveTo>
                      <a:pt x="96356" y="30200"/>
                    </a:moveTo>
                    <a:lnTo>
                      <a:pt x="114990" y="31063"/>
                    </a:lnTo>
                    <a:cubicBezTo>
                      <a:pt x="684983" y="95195"/>
                      <a:pt x="1509007" y="383282"/>
                      <a:pt x="1886724" y="596718"/>
                    </a:cubicBezTo>
                    <a:cubicBezTo>
                      <a:pt x="2076325" y="699661"/>
                      <a:pt x="2480006" y="1026506"/>
                      <a:pt x="2921363" y="1472073"/>
                    </a:cubicBezTo>
                    <a:cubicBezTo>
                      <a:pt x="2439633" y="1472489"/>
                      <a:pt x="1041761" y="1491539"/>
                      <a:pt x="3547" y="1215314"/>
                    </a:cubicBezTo>
                    <a:cubicBezTo>
                      <a:pt x="-14225" y="743034"/>
                      <a:pt x="39625" y="353564"/>
                      <a:pt x="58050" y="82238"/>
                    </a:cubicBezTo>
                    <a:cubicBezTo>
                      <a:pt x="66297" y="50633"/>
                      <a:pt x="79157" y="33738"/>
                      <a:pt x="96356" y="30200"/>
                    </a:cubicBezTo>
                    <a:close/>
                    <a:moveTo>
                      <a:pt x="4248600" y="988"/>
                    </a:moveTo>
                    <a:cubicBezTo>
                      <a:pt x="4278318" y="-5788"/>
                      <a:pt x="4297456" y="23395"/>
                      <a:pt x="4300488" y="53708"/>
                    </a:cubicBezTo>
                    <a:lnTo>
                      <a:pt x="4417577" y="1186739"/>
                    </a:lnTo>
                    <a:cubicBezTo>
                      <a:pt x="3672492" y="1358189"/>
                      <a:pt x="3489381" y="1415339"/>
                      <a:pt x="2963371" y="1443914"/>
                    </a:cubicBezTo>
                    <a:cubicBezTo>
                      <a:pt x="2825063" y="1315413"/>
                      <a:pt x="2360549" y="872204"/>
                      <a:pt x="2188422" y="767596"/>
                    </a:cubicBezTo>
                    <a:cubicBezTo>
                      <a:pt x="2627121" y="475527"/>
                      <a:pt x="3148198" y="292107"/>
                      <a:pt x="3413699" y="213888"/>
                    </a:cubicBezTo>
                    <a:cubicBezTo>
                      <a:pt x="3640270" y="147142"/>
                      <a:pt x="4092758" y="36590"/>
                      <a:pt x="4248600" y="98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F50C210-19E6-4493-A9D2-A6EE8E86FBA4}"/>
                  </a:ext>
                </a:extLst>
              </p:cNvPr>
              <p:cNvSpPr/>
              <p:nvPr/>
            </p:nvSpPr>
            <p:spPr>
              <a:xfrm>
                <a:off x="5486330" y="1601878"/>
                <a:ext cx="904328" cy="917907"/>
              </a:xfrm>
              <a:custGeom>
                <a:avLst/>
                <a:gdLst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824829 w 3103982"/>
                  <a:gd name="connsiteY6" fmla="*/ 1980326 h 3147951"/>
                  <a:gd name="connsiteX7" fmla="*/ 2825780 w 3103982"/>
                  <a:gd name="connsiteY7" fmla="*/ 1983239 h 3147951"/>
                  <a:gd name="connsiteX8" fmla="*/ 2826672 w 3103982"/>
                  <a:gd name="connsiteY8" fmla="*/ 1981218 h 3147951"/>
                  <a:gd name="connsiteX9" fmla="*/ 966378 w 3103982"/>
                  <a:gd name="connsiteY9" fmla="*/ 1009317 h 3147951"/>
                  <a:gd name="connsiteX10" fmla="*/ 966972 w 3103982"/>
                  <a:gd name="connsiteY10" fmla="*/ 1010149 h 3147951"/>
                  <a:gd name="connsiteX11" fmla="*/ 967745 w 3103982"/>
                  <a:gd name="connsiteY11" fmla="*/ 1009673 h 3147951"/>
                  <a:gd name="connsiteX12" fmla="*/ 965011 w 3103982"/>
                  <a:gd name="connsiteY12" fmla="*/ 1005453 h 3147951"/>
                  <a:gd name="connsiteX13" fmla="*/ 964119 w 3103982"/>
                  <a:gd name="connsiteY13" fmla="*/ 1006226 h 3147951"/>
                  <a:gd name="connsiteX14" fmla="*/ 964713 w 3103982"/>
                  <a:gd name="connsiteY14" fmla="*/ 1007058 h 3147951"/>
                  <a:gd name="connsiteX15" fmla="*/ 965011 w 3103982"/>
                  <a:gd name="connsiteY15" fmla="*/ 1005453 h 3147951"/>
                  <a:gd name="connsiteX16" fmla="*/ 1141120 w 3103982"/>
                  <a:gd name="connsiteY16" fmla="*/ 988633 h 3147951"/>
                  <a:gd name="connsiteX17" fmla="*/ 1141061 w 3103982"/>
                  <a:gd name="connsiteY17" fmla="*/ 989406 h 3147951"/>
                  <a:gd name="connsiteX18" fmla="*/ 1142131 w 3103982"/>
                  <a:gd name="connsiteY18" fmla="*/ 988692 h 3147951"/>
                  <a:gd name="connsiteX19" fmla="*/ 915262 w 3103982"/>
                  <a:gd name="connsiteY19" fmla="*/ 641585 h 3147951"/>
                  <a:gd name="connsiteX20" fmla="*/ 913479 w 3103982"/>
                  <a:gd name="connsiteY20" fmla="*/ 642298 h 3147951"/>
                  <a:gd name="connsiteX21" fmla="*/ 914252 w 3103982"/>
                  <a:gd name="connsiteY21" fmla="*/ 642595 h 3147951"/>
                  <a:gd name="connsiteX22" fmla="*/ 2535589 w 3103982"/>
                  <a:gd name="connsiteY22" fmla="*/ 591161 h 3147951"/>
                  <a:gd name="connsiteX23" fmla="*/ 2535960 w 3103982"/>
                  <a:gd name="connsiteY23" fmla="*/ 592797 h 3147951"/>
                  <a:gd name="connsiteX24" fmla="*/ 2540366 w 3103982"/>
                  <a:gd name="connsiteY24" fmla="*/ 608954 h 3147951"/>
                  <a:gd name="connsiteX25" fmla="*/ 2566162 w 3103982"/>
                  <a:gd name="connsiteY25" fmla="*/ 626071 h 3147951"/>
                  <a:gd name="connsiteX26" fmla="*/ 2619179 w 3103982"/>
                  <a:gd name="connsiteY26" fmla="*/ 679386 h 3147951"/>
                  <a:gd name="connsiteX27" fmla="*/ 2615910 w 3103982"/>
                  <a:gd name="connsiteY27" fmla="*/ 712551 h 3147951"/>
                  <a:gd name="connsiteX28" fmla="*/ 2716654 w 3103982"/>
                  <a:gd name="connsiteY28" fmla="*/ 905778 h 3147951"/>
                  <a:gd name="connsiteX29" fmla="*/ 2717748 w 3103982"/>
                  <a:gd name="connsiteY29" fmla="*/ 910761 h 3147951"/>
                  <a:gd name="connsiteX30" fmla="*/ 2719542 w 3103982"/>
                  <a:gd name="connsiteY30" fmla="*/ 917455 h 3147951"/>
                  <a:gd name="connsiteX31" fmla="*/ 2784755 w 3103982"/>
                  <a:gd name="connsiteY31" fmla="*/ 1144953 h 3147951"/>
                  <a:gd name="connsiteX32" fmla="*/ 2791229 w 3103982"/>
                  <a:gd name="connsiteY32" fmla="*/ 1164187 h 3147951"/>
                  <a:gd name="connsiteX33" fmla="*/ 2798271 w 3103982"/>
                  <a:gd name="connsiteY33" fmla="*/ 1184446 h 3147951"/>
                  <a:gd name="connsiteX34" fmla="*/ 2808186 w 3103982"/>
                  <a:gd name="connsiteY34" fmla="*/ 1207417 h 3147951"/>
                  <a:gd name="connsiteX35" fmla="*/ 2831188 w 3103982"/>
                  <a:gd name="connsiteY35" fmla="*/ 1263525 h 3147951"/>
                  <a:gd name="connsiteX36" fmla="*/ 2830780 w 3103982"/>
                  <a:gd name="connsiteY36" fmla="*/ 1263434 h 3147951"/>
                  <a:gd name="connsiteX37" fmla="*/ 2830951 w 3103982"/>
                  <a:gd name="connsiteY37" fmla="*/ 1264060 h 3147951"/>
                  <a:gd name="connsiteX38" fmla="*/ 2830475 w 3103982"/>
                  <a:gd name="connsiteY38" fmla="*/ 1264001 h 3147951"/>
                  <a:gd name="connsiteX39" fmla="*/ 2932144 w 3103982"/>
                  <a:gd name="connsiteY39" fmla="*/ 1424318 h 3147951"/>
                  <a:gd name="connsiteX40" fmla="*/ 2935813 w 3103982"/>
                  <a:gd name="connsiteY40" fmla="*/ 1430557 h 3147951"/>
                  <a:gd name="connsiteX41" fmla="*/ 2939386 w 3103982"/>
                  <a:gd name="connsiteY41" fmla="*/ 1423027 h 3147951"/>
                  <a:gd name="connsiteX42" fmla="*/ 2942202 w 3103982"/>
                  <a:gd name="connsiteY42" fmla="*/ 1424922 h 3147951"/>
                  <a:gd name="connsiteX43" fmla="*/ 2942691 w 3103982"/>
                  <a:gd name="connsiteY43" fmla="*/ 1424419 h 3147951"/>
                  <a:gd name="connsiteX44" fmla="*/ 2943702 w 3103982"/>
                  <a:gd name="connsiteY44" fmla="*/ 1425931 h 3147951"/>
                  <a:gd name="connsiteX45" fmla="*/ 2946421 w 3103982"/>
                  <a:gd name="connsiteY45" fmla="*/ 1427761 h 3147951"/>
                  <a:gd name="connsiteX46" fmla="*/ 2968782 w 3103982"/>
                  <a:gd name="connsiteY46" fmla="*/ 1458951 h 3147951"/>
                  <a:gd name="connsiteX47" fmla="*/ 3086347 w 3103982"/>
                  <a:gd name="connsiteY47" fmla="*/ 1796905 h 3147951"/>
                  <a:gd name="connsiteX48" fmla="*/ 3097491 w 3103982"/>
                  <a:gd name="connsiteY48" fmla="*/ 1885302 h 3147951"/>
                  <a:gd name="connsiteX49" fmla="*/ 3099420 w 3103982"/>
                  <a:gd name="connsiteY49" fmla="*/ 1940330 h 3147951"/>
                  <a:gd name="connsiteX50" fmla="*/ 3100613 w 3103982"/>
                  <a:gd name="connsiteY50" fmla="*/ 1974264 h 3147951"/>
                  <a:gd name="connsiteX51" fmla="*/ 3100611 w 3103982"/>
                  <a:gd name="connsiteY51" fmla="*/ 1974308 h 3147951"/>
                  <a:gd name="connsiteX52" fmla="*/ 3100611 w 3103982"/>
                  <a:gd name="connsiteY52" fmla="*/ 1974323 h 3147951"/>
                  <a:gd name="connsiteX53" fmla="*/ 3102632 w 3103982"/>
                  <a:gd name="connsiteY53" fmla="*/ 1999999 h 3147951"/>
                  <a:gd name="connsiteX54" fmla="*/ 3102246 w 3103982"/>
                  <a:gd name="connsiteY54" fmla="*/ 2048380 h 3147951"/>
                  <a:gd name="connsiteX55" fmla="*/ 3093041 w 3103982"/>
                  <a:gd name="connsiteY55" fmla="*/ 2093967 h 3147951"/>
                  <a:gd name="connsiteX56" fmla="*/ 3093111 w 3103982"/>
                  <a:gd name="connsiteY56" fmla="*/ 2151568 h 3147951"/>
                  <a:gd name="connsiteX57" fmla="*/ 3083197 w 3103982"/>
                  <a:gd name="connsiteY57" fmla="*/ 2225857 h 3147951"/>
                  <a:gd name="connsiteX58" fmla="*/ 2877608 w 3103982"/>
                  <a:gd name="connsiteY58" fmla="*/ 2670321 h 3147951"/>
                  <a:gd name="connsiteX59" fmla="*/ 2742093 w 3103982"/>
                  <a:gd name="connsiteY59" fmla="*/ 2825881 h 3147951"/>
                  <a:gd name="connsiteX60" fmla="*/ 2717628 w 3103982"/>
                  <a:gd name="connsiteY60" fmla="*/ 2852658 h 3147951"/>
                  <a:gd name="connsiteX61" fmla="*/ 2691657 w 3103982"/>
                  <a:gd name="connsiteY61" fmla="*/ 2882803 h 3147951"/>
                  <a:gd name="connsiteX62" fmla="*/ 2611929 w 3103982"/>
                  <a:gd name="connsiteY62" fmla="*/ 2967086 h 3147951"/>
                  <a:gd name="connsiteX63" fmla="*/ 2605034 w 3103982"/>
                  <a:gd name="connsiteY63" fmla="*/ 2973921 h 3147951"/>
                  <a:gd name="connsiteX64" fmla="*/ 2427325 w 3103982"/>
                  <a:gd name="connsiteY64" fmla="*/ 3134261 h 3147951"/>
                  <a:gd name="connsiteX65" fmla="*/ 2409088 w 3103982"/>
                  <a:gd name="connsiteY65" fmla="*/ 3146707 h 3147951"/>
                  <a:gd name="connsiteX66" fmla="*/ 2407586 w 3103982"/>
                  <a:gd name="connsiteY66" fmla="*/ 3147951 h 3147951"/>
                  <a:gd name="connsiteX67" fmla="*/ 2407721 w 3103982"/>
                  <a:gd name="connsiteY67" fmla="*/ 3147640 h 3147951"/>
                  <a:gd name="connsiteX68" fmla="*/ 2407527 w 3103982"/>
                  <a:gd name="connsiteY68" fmla="*/ 3147772 h 3147951"/>
                  <a:gd name="connsiteX69" fmla="*/ 2422446 w 3103982"/>
                  <a:gd name="connsiteY69" fmla="*/ 3113164 h 3147951"/>
                  <a:gd name="connsiteX70" fmla="*/ 2425192 w 3103982"/>
                  <a:gd name="connsiteY70" fmla="*/ 3107339 h 3147951"/>
                  <a:gd name="connsiteX71" fmla="*/ 2440488 w 3103982"/>
                  <a:gd name="connsiteY71" fmla="*/ 3072056 h 3147951"/>
                  <a:gd name="connsiteX72" fmla="*/ 2465493 w 3103982"/>
                  <a:gd name="connsiteY72" fmla="*/ 2998904 h 3147951"/>
                  <a:gd name="connsiteX73" fmla="*/ 2475781 w 3103982"/>
                  <a:gd name="connsiteY73" fmla="*/ 2960849 h 3147951"/>
                  <a:gd name="connsiteX74" fmla="*/ 2553853 w 3103982"/>
                  <a:gd name="connsiteY74" fmla="*/ 2621704 h 3147951"/>
                  <a:gd name="connsiteX75" fmla="*/ 2507975 w 3103982"/>
                  <a:gd name="connsiteY75" fmla="*/ 2181399 h 3147951"/>
                  <a:gd name="connsiteX76" fmla="*/ 2436792 w 3103982"/>
                  <a:gd name="connsiteY76" fmla="*/ 1950508 h 3147951"/>
                  <a:gd name="connsiteX77" fmla="*/ 2403963 w 3103982"/>
                  <a:gd name="connsiteY77" fmla="*/ 1863657 h 3147951"/>
                  <a:gd name="connsiteX78" fmla="*/ 2377374 w 3103982"/>
                  <a:gd name="connsiteY78" fmla="*/ 1820860 h 3147951"/>
                  <a:gd name="connsiteX79" fmla="*/ 2158488 w 3103982"/>
                  <a:gd name="connsiteY79" fmla="*/ 1497823 h 3147951"/>
                  <a:gd name="connsiteX80" fmla="*/ 2009601 w 3103982"/>
                  <a:gd name="connsiteY80" fmla="*/ 1338712 h 3147951"/>
                  <a:gd name="connsiteX81" fmla="*/ 2006243 w 3103982"/>
                  <a:gd name="connsiteY81" fmla="*/ 1335280 h 3147951"/>
                  <a:gd name="connsiteX82" fmla="*/ 1996734 w 3103982"/>
                  <a:gd name="connsiteY82" fmla="*/ 1326201 h 3147951"/>
                  <a:gd name="connsiteX83" fmla="*/ 1941547 w 3103982"/>
                  <a:gd name="connsiteY83" fmla="*/ 1272203 h 3147951"/>
                  <a:gd name="connsiteX84" fmla="*/ 1780568 w 3103982"/>
                  <a:gd name="connsiteY84" fmla="*/ 1159710 h 3147951"/>
                  <a:gd name="connsiteX85" fmla="*/ 1765251 w 3103982"/>
                  <a:gd name="connsiteY85" fmla="*/ 1149075 h 3147951"/>
                  <a:gd name="connsiteX86" fmla="*/ 1073303 w 3103982"/>
                  <a:gd name="connsiteY86" fmla="*/ 352844 h 3147951"/>
                  <a:gd name="connsiteX87" fmla="*/ 1071223 w 3103982"/>
                  <a:gd name="connsiteY87" fmla="*/ 354568 h 3147951"/>
                  <a:gd name="connsiteX88" fmla="*/ 1073303 w 3103982"/>
                  <a:gd name="connsiteY88" fmla="*/ 354627 h 3147951"/>
                  <a:gd name="connsiteX89" fmla="*/ 1073066 w 3103982"/>
                  <a:gd name="connsiteY89" fmla="*/ 354449 h 3147951"/>
                  <a:gd name="connsiteX90" fmla="*/ 1778920 w 3103982"/>
                  <a:gd name="connsiteY90" fmla="*/ 49 h 3147951"/>
                  <a:gd name="connsiteX91" fmla="*/ 1826538 w 3103982"/>
                  <a:gd name="connsiteY91" fmla="*/ 625 h 3147951"/>
                  <a:gd name="connsiteX92" fmla="*/ 2086269 w 3103982"/>
                  <a:gd name="connsiteY92" fmla="*/ 36613 h 3147951"/>
                  <a:gd name="connsiteX93" fmla="*/ 2094933 w 3103982"/>
                  <a:gd name="connsiteY93" fmla="*/ 37952 h 3147951"/>
                  <a:gd name="connsiteX94" fmla="*/ 2095843 w 3103982"/>
                  <a:gd name="connsiteY94" fmla="*/ 37594 h 3147951"/>
                  <a:gd name="connsiteX95" fmla="*/ 2188860 w 3103982"/>
                  <a:gd name="connsiteY95" fmla="*/ 86035 h 3147951"/>
                  <a:gd name="connsiteX96" fmla="*/ 2243126 w 3103982"/>
                  <a:gd name="connsiteY96" fmla="*/ 112662 h 3147951"/>
                  <a:gd name="connsiteX97" fmla="*/ 2263412 w 3103982"/>
                  <a:gd name="connsiteY97" fmla="*/ 117478 h 3147951"/>
                  <a:gd name="connsiteX98" fmla="*/ 2273848 w 3103982"/>
                  <a:gd name="connsiteY98" fmla="*/ 119683 h 3147951"/>
                  <a:gd name="connsiteX99" fmla="*/ 2275751 w 3103982"/>
                  <a:gd name="connsiteY99" fmla="*/ 120407 h 3147951"/>
                  <a:gd name="connsiteX100" fmla="*/ 2280087 w 3103982"/>
                  <a:gd name="connsiteY100" fmla="*/ 121436 h 3147951"/>
                  <a:gd name="connsiteX101" fmla="*/ 2306260 w 3103982"/>
                  <a:gd name="connsiteY101" fmla="*/ 131390 h 3147951"/>
                  <a:gd name="connsiteX102" fmla="*/ 2316092 w 3103982"/>
                  <a:gd name="connsiteY102" fmla="*/ 132440 h 3147951"/>
                  <a:gd name="connsiteX103" fmla="*/ 2316357 w 3103982"/>
                  <a:gd name="connsiteY103" fmla="*/ 131550 h 3147951"/>
                  <a:gd name="connsiteX104" fmla="*/ 2317701 w 3103982"/>
                  <a:gd name="connsiteY104" fmla="*/ 120339 h 3147951"/>
                  <a:gd name="connsiteX105" fmla="*/ 2419258 w 3103982"/>
                  <a:gd name="connsiteY105" fmla="*/ 234157 h 3147951"/>
                  <a:gd name="connsiteX106" fmla="*/ 2423868 w 3103982"/>
                  <a:gd name="connsiteY106" fmla="*/ 246959 h 3147951"/>
                  <a:gd name="connsiteX107" fmla="*/ 2437317 w 3103982"/>
                  <a:gd name="connsiteY107" fmla="*/ 273828 h 3147951"/>
                  <a:gd name="connsiteX108" fmla="*/ 2437304 w 3103982"/>
                  <a:gd name="connsiteY108" fmla="*/ 273674 h 3147951"/>
                  <a:gd name="connsiteX109" fmla="*/ 2475030 w 3103982"/>
                  <a:gd name="connsiteY109" fmla="*/ 357037 h 3147951"/>
                  <a:gd name="connsiteX110" fmla="*/ 2495460 w 3103982"/>
                  <a:gd name="connsiteY110" fmla="*/ 427574 h 3147951"/>
                  <a:gd name="connsiteX111" fmla="*/ 1612158 w 3103982"/>
                  <a:gd name="connsiteY111" fmla="*/ 1067302 h 3147951"/>
                  <a:gd name="connsiteX112" fmla="*/ 1608140 w 3103982"/>
                  <a:gd name="connsiteY112" fmla="*/ 1066175 h 3147951"/>
                  <a:gd name="connsiteX113" fmla="*/ 1590577 w 3103982"/>
                  <a:gd name="connsiteY113" fmla="*/ 1070358 h 3147951"/>
                  <a:gd name="connsiteX114" fmla="*/ 1581319 w 3103982"/>
                  <a:gd name="connsiteY114" fmla="*/ 1074667 h 3147951"/>
                  <a:gd name="connsiteX115" fmla="*/ 1555599 w 3103982"/>
                  <a:gd name="connsiteY115" fmla="*/ 1087011 h 3147951"/>
                  <a:gd name="connsiteX116" fmla="*/ 1513056 w 3103982"/>
                  <a:gd name="connsiteY116" fmla="*/ 1107148 h 3147951"/>
                  <a:gd name="connsiteX117" fmla="*/ 1490218 w 3103982"/>
                  <a:gd name="connsiteY117" fmla="*/ 1117068 h 3147951"/>
                  <a:gd name="connsiteX118" fmla="*/ 1430693 w 3103982"/>
                  <a:gd name="connsiteY118" fmla="*/ 1144772 h 3147951"/>
                  <a:gd name="connsiteX119" fmla="*/ 1106053 w 3103982"/>
                  <a:gd name="connsiteY119" fmla="*/ 1326171 h 3147951"/>
                  <a:gd name="connsiteX120" fmla="*/ 838530 w 3103982"/>
                  <a:gd name="connsiteY120" fmla="*/ 1520528 h 3147951"/>
                  <a:gd name="connsiteX121" fmla="*/ 568036 w 3103982"/>
                  <a:gd name="connsiteY121" fmla="*/ 1930994 h 3147951"/>
                  <a:gd name="connsiteX122" fmla="*/ 611008 w 3103982"/>
                  <a:gd name="connsiteY122" fmla="*/ 2765300 h 3147951"/>
                  <a:gd name="connsiteX123" fmla="*/ 675021 w 3103982"/>
                  <a:gd name="connsiteY123" fmla="*/ 2996388 h 3147951"/>
                  <a:gd name="connsiteX124" fmla="*/ 679197 w 3103982"/>
                  <a:gd name="connsiteY124" fmla="*/ 3015148 h 3147951"/>
                  <a:gd name="connsiteX125" fmla="*/ 680381 w 3103982"/>
                  <a:gd name="connsiteY125" fmla="*/ 3023058 h 3147951"/>
                  <a:gd name="connsiteX126" fmla="*/ 686907 w 3103982"/>
                  <a:gd name="connsiteY126" fmla="*/ 3031804 h 3147951"/>
                  <a:gd name="connsiteX127" fmla="*/ 693326 w 3103982"/>
                  <a:gd name="connsiteY127" fmla="*/ 3041737 h 3147951"/>
                  <a:gd name="connsiteX128" fmla="*/ 679403 w 3103982"/>
                  <a:gd name="connsiteY128" fmla="*/ 3061656 h 3147951"/>
                  <a:gd name="connsiteX129" fmla="*/ 660946 w 3103982"/>
                  <a:gd name="connsiteY129" fmla="*/ 3059125 h 3147951"/>
                  <a:gd name="connsiteX130" fmla="*/ 647265 w 3103982"/>
                  <a:gd name="connsiteY130" fmla="*/ 3057608 h 3147951"/>
                  <a:gd name="connsiteX131" fmla="*/ 575822 w 3103982"/>
                  <a:gd name="connsiteY131" fmla="*/ 3038469 h 3147951"/>
                  <a:gd name="connsiteX132" fmla="*/ 490056 w 3103982"/>
                  <a:gd name="connsiteY132" fmla="*/ 2996567 h 3147951"/>
                  <a:gd name="connsiteX133" fmla="*/ 389727 w 3103982"/>
                  <a:gd name="connsiteY133" fmla="*/ 2922687 h 3147951"/>
                  <a:gd name="connsiteX134" fmla="*/ 245535 w 3103982"/>
                  <a:gd name="connsiteY134" fmla="*/ 2797277 h 3147951"/>
                  <a:gd name="connsiteX135" fmla="*/ 156203 w 3103982"/>
                  <a:gd name="connsiteY135" fmla="*/ 2708895 h 3147951"/>
                  <a:gd name="connsiteX136" fmla="*/ 150340 w 3103982"/>
                  <a:gd name="connsiteY136" fmla="*/ 2700235 h 3147951"/>
                  <a:gd name="connsiteX137" fmla="*/ 114187 w 3103982"/>
                  <a:gd name="connsiteY137" fmla="*/ 2650394 h 3147951"/>
                  <a:gd name="connsiteX138" fmla="*/ 79409 w 3103982"/>
                  <a:gd name="connsiteY138" fmla="*/ 2587050 h 3147951"/>
                  <a:gd name="connsiteX139" fmla="*/ 68956 w 3103982"/>
                  <a:gd name="connsiteY139" fmla="*/ 2559063 h 3147951"/>
                  <a:gd name="connsiteX140" fmla="*/ 68117 w 3103982"/>
                  <a:gd name="connsiteY140" fmla="*/ 2555986 h 3147951"/>
                  <a:gd name="connsiteX141" fmla="*/ 66129 w 3103982"/>
                  <a:gd name="connsiteY141" fmla="*/ 2552050 h 3147951"/>
                  <a:gd name="connsiteX142" fmla="*/ 61580 w 3103982"/>
                  <a:gd name="connsiteY142" fmla="*/ 2542949 h 3147951"/>
                  <a:gd name="connsiteX143" fmla="*/ 62487 w 3103982"/>
                  <a:gd name="connsiteY143" fmla="*/ 2527660 h 3147951"/>
                  <a:gd name="connsiteX144" fmla="*/ 63369 w 3103982"/>
                  <a:gd name="connsiteY144" fmla="*/ 2526991 h 3147951"/>
                  <a:gd name="connsiteX145" fmla="*/ 63362 w 3103982"/>
                  <a:gd name="connsiteY145" fmla="*/ 2526663 h 3147951"/>
                  <a:gd name="connsiteX146" fmla="*/ 78801 w 3103982"/>
                  <a:gd name="connsiteY146" fmla="*/ 2511529 h 3147951"/>
                  <a:gd name="connsiteX147" fmla="*/ 88164 w 3103982"/>
                  <a:gd name="connsiteY147" fmla="*/ 2513149 h 3147951"/>
                  <a:gd name="connsiteX148" fmla="*/ 82502 w 3103982"/>
                  <a:gd name="connsiteY148" fmla="*/ 2497392 h 3147951"/>
                  <a:gd name="connsiteX149" fmla="*/ 55771 w 3103982"/>
                  <a:gd name="connsiteY149" fmla="*/ 2406669 h 3147951"/>
                  <a:gd name="connsiteX150" fmla="*/ 35290 w 3103982"/>
                  <a:gd name="connsiteY150" fmla="*/ 2320087 h 3147951"/>
                  <a:gd name="connsiteX151" fmla="*/ 31889 w 3103982"/>
                  <a:gd name="connsiteY151" fmla="*/ 2313303 h 3147951"/>
                  <a:gd name="connsiteX152" fmla="*/ 2142 w 3103982"/>
                  <a:gd name="connsiteY152" fmla="*/ 2194950 h 3147951"/>
                  <a:gd name="connsiteX153" fmla="*/ 716 w 3103982"/>
                  <a:gd name="connsiteY153" fmla="*/ 1948884 h 3147951"/>
                  <a:gd name="connsiteX154" fmla="*/ 45947 w 3103982"/>
                  <a:gd name="connsiteY154" fmla="*/ 1821572 h 3147951"/>
                  <a:gd name="connsiteX155" fmla="*/ 65442 w 3103982"/>
                  <a:gd name="connsiteY155" fmla="*/ 1761482 h 3147951"/>
                  <a:gd name="connsiteX156" fmla="*/ 135893 w 3103982"/>
                  <a:gd name="connsiteY156" fmla="*/ 1715820 h 3147951"/>
                  <a:gd name="connsiteX157" fmla="*/ 144260 w 3103982"/>
                  <a:gd name="connsiteY157" fmla="*/ 1710442 h 3147951"/>
                  <a:gd name="connsiteX158" fmla="*/ 173221 w 3103982"/>
                  <a:gd name="connsiteY158" fmla="*/ 1668045 h 3147951"/>
                  <a:gd name="connsiteX159" fmla="*/ 187288 w 3103982"/>
                  <a:gd name="connsiteY159" fmla="*/ 1645938 h 3147951"/>
                  <a:gd name="connsiteX160" fmla="*/ 179116 w 3103982"/>
                  <a:gd name="connsiteY160" fmla="*/ 1644956 h 3147951"/>
                  <a:gd name="connsiteX161" fmla="*/ 178710 w 3103982"/>
                  <a:gd name="connsiteY161" fmla="*/ 1644483 h 3147951"/>
                  <a:gd name="connsiteX162" fmla="*/ 177361 w 3103982"/>
                  <a:gd name="connsiteY162" fmla="*/ 1644333 h 3147951"/>
                  <a:gd name="connsiteX163" fmla="*/ 174086 w 3103982"/>
                  <a:gd name="connsiteY163" fmla="*/ 1639105 h 3147951"/>
                  <a:gd name="connsiteX164" fmla="*/ 173892 w 3103982"/>
                  <a:gd name="connsiteY164" fmla="*/ 1638880 h 3147951"/>
                  <a:gd name="connsiteX165" fmla="*/ 173869 w 3103982"/>
                  <a:gd name="connsiteY165" fmla="*/ 1638759 h 3147951"/>
                  <a:gd name="connsiteX166" fmla="*/ 171217 w 3103982"/>
                  <a:gd name="connsiteY166" fmla="*/ 1634526 h 3147951"/>
                  <a:gd name="connsiteX167" fmla="*/ 171445 w 3103982"/>
                  <a:gd name="connsiteY167" fmla="*/ 1626108 h 3147951"/>
                  <a:gd name="connsiteX168" fmla="*/ 170883 w 3103982"/>
                  <a:gd name="connsiteY168" fmla="*/ 1623174 h 3147951"/>
                  <a:gd name="connsiteX169" fmla="*/ 178907 w 3103982"/>
                  <a:gd name="connsiteY169" fmla="*/ 1555892 h 3147951"/>
                  <a:gd name="connsiteX170" fmla="*/ 182057 w 3103982"/>
                  <a:gd name="connsiteY170" fmla="*/ 1457109 h 3147951"/>
                  <a:gd name="connsiteX171" fmla="*/ 179086 w 3103982"/>
                  <a:gd name="connsiteY171" fmla="*/ 1314284 h 3147951"/>
                  <a:gd name="connsiteX172" fmla="*/ 232816 w 3103982"/>
                  <a:gd name="connsiteY172" fmla="*/ 982689 h 3147951"/>
                  <a:gd name="connsiteX173" fmla="*/ 235443 w 3103982"/>
                  <a:gd name="connsiteY173" fmla="*/ 975911 h 3147951"/>
                  <a:gd name="connsiteX174" fmla="*/ 246036 w 3103982"/>
                  <a:gd name="connsiteY174" fmla="*/ 941776 h 3147951"/>
                  <a:gd name="connsiteX175" fmla="*/ 258666 w 3103982"/>
                  <a:gd name="connsiteY175" fmla="*/ 908232 h 3147951"/>
                  <a:gd name="connsiteX176" fmla="*/ 272137 w 3103982"/>
                  <a:gd name="connsiteY176" fmla="*/ 881236 h 3147951"/>
                  <a:gd name="connsiteX177" fmla="*/ 281791 w 3103982"/>
                  <a:gd name="connsiteY177" fmla="*/ 856328 h 3147951"/>
                  <a:gd name="connsiteX178" fmla="*/ 289615 w 3103982"/>
                  <a:gd name="connsiteY178" fmla="*/ 845870 h 3147951"/>
                  <a:gd name="connsiteX179" fmla="*/ 302866 w 3103982"/>
                  <a:gd name="connsiteY179" fmla="*/ 831360 h 3147951"/>
                  <a:gd name="connsiteX180" fmla="*/ 306653 w 3103982"/>
                  <a:gd name="connsiteY180" fmla="*/ 826058 h 3147951"/>
                  <a:gd name="connsiteX181" fmla="*/ 324468 w 3103982"/>
                  <a:gd name="connsiteY181" fmla="*/ 806568 h 3147951"/>
                  <a:gd name="connsiteX182" fmla="*/ 326250 w 3103982"/>
                  <a:gd name="connsiteY182" fmla="*/ 804321 h 3147951"/>
                  <a:gd name="connsiteX183" fmla="*/ 347331 w 3103982"/>
                  <a:gd name="connsiteY183" fmla="*/ 794114 h 3147951"/>
                  <a:gd name="connsiteX184" fmla="*/ 354844 w 3103982"/>
                  <a:gd name="connsiteY184" fmla="*/ 796137 h 3147951"/>
                  <a:gd name="connsiteX185" fmla="*/ 362883 w 3103982"/>
                  <a:gd name="connsiteY185" fmla="*/ 795726 h 3147951"/>
                  <a:gd name="connsiteX186" fmla="*/ 370230 w 3103982"/>
                  <a:gd name="connsiteY186" fmla="*/ 800281 h 3147951"/>
                  <a:gd name="connsiteX187" fmla="*/ 372136 w 3103982"/>
                  <a:gd name="connsiteY187" fmla="*/ 800794 h 3147951"/>
                  <a:gd name="connsiteX188" fmla="*/ 372306 w 3103982"/>
                  <a:gd name="connsiteY188" fmla="*/ 801568 h 3147951"/>
                  <a:gd name="connsiteX189" fmla="*/ 374201 w 3103982"/>
                  <a:gd name="connsiteY189" fmla="*/ 802744 h 3147951"/>
                  <a:gd name="connsiteX190" fmla="*/ 376467 w 3103982"/>
                  <a:gd name="connsiteY190" fmla="*/ 816504 h 3147951"/>
                  <a:gd name="connsiteX191" fmla="*/ 377020 w 3103982"/>
                  <a:gd name="connsiteY191" fmla="*/ 812604 h 3147951"/>
                  <a:gd name="connsiteX192" fmla="*/ 394898 w 3103982"/>
                  <a:gd name="connsiteY192" fmla="*/ 704231 h 3147951"/>
                  <a:gd name="connsiteX193" fmla="*/ 456118 w 3103982"/>
                  <a:gd name="connsiteY193" fmla="*/ 612105 h 3147951"/>
                  <a:gd name="connsiteX194" fmla="*/ 998235 w 3103982"/>
                  <a:gd name="connsiteY194" fmla="*/ 224581 h 3147951"/>
                  <a:gd name="connsiteX195" fmla="*/ 1592657 w 3103982"/>
                  <a:gd name="connsiteY195" fmla="*/ 8173 h 3147951"/>
                  <a:gd name="connsiteX196" fmla="*/ 1778920 w 3103982"/>
                  <a:gd name="connsiteY196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407721 w 3103982"/>
                  <a:gd name="connsiteY72" fmla="*/ 3147640 h 3147951"/>
                  <a:gd name="connsiteX73" fmla="*/ 2407527 w 3103982"/>
                  <a:gd name="connsiteY73" fmla="*/ 3147772 h 3147951"/>
                  <a:gd name="connsiteX74" fmla="*/ 2422446 w 3103982"/>
                  <a:gd name="connsiteY74" fmla="*/ 3113164 h 3147951"/>
                  <a:gd name="connsiteX75" fmla="*/ 2425192 w 3103982"/>
                  <a:gd name="connsiteY75" fmla="*/ 3107339 h 3147951"/>
                  <a:gd name="connsiteX76" fmla="*/ 2440488 w 3103982"/>
                  <a:gd name="connsiteY76" fmla="*/ 3072056 h 3147951"/>
                  <a:gd name="connsiteX77" fmla="*/ 2465493 w 3103982"/>
                  <a:gd name="connsiteY77" fmla="*/ 2998904 h 3147951"/>
                  <a:gd name="connsiteX78" fmla="*/ 2475781 w 3103982"/>
                  <a:gd name="connsiteY78" fmla="*/ 2960849 h 3147951"/>
                  <a:gd name="connsiteX79" fmla="*/ 2553853 w 3103982"/>
                  <a:gd name="connsiteY79" fmla="*/ 2621704 h 3147951"/>
                  <a:gd name="connsiteX80" fmla="*/ 2507975 w 3103982"/>
                  <a:gd name="connsiteY80" fmla="*/ 2181399 h 3147951"/>
                  <a:gd name="connsiteX81" fmla="*/ 2436792 w 3103982"/>
                  <a:gd name="connsiteY81" fmla="*/ 1950508 h 3147951"/>
                  <a:gd name="connsiteX82" fmla="*/ 2403963 w 3103982"/>
                  <a:gd name="connsiteY82" fmla="*/ 1863657 h 3147951"/>
                  <a:gd name="connsiteX83" fmla="*/ 2377374 w 3103982"/>
                  <a:gd name="connsiteY83" fmla="*/ 1820860 h 3147951"/>
                  <a:gd name="connsiteX84" fmla="*/ 2158488 w 3103982"/>
                  <a:gd name="connsiteY84" fmla="*/ 1497823 h 3147951"/>
                  <a:gd name="connsiteX85" fmla="*/ 2009601 w 3103982"/>
                  <a:gd name="connsiteY85" fmla="*/ 1338712 h 3147951"/>
                  <a:gd name="connsiteX86" fmla="*/ 2006243 w 3103982"/>
                  <a:gd name="connsiteY86" fmla="*/ 1335280 h 3147951"/>
                  <a:gd name="connsiteX87" fmla="*/ 1996734 w 3103982"/>
                  <a:gd name="connsiteY87" fmla="*/ 1326201 h 3147951"/>
                  <a:gd name="connsiteX88" fmla="*/ 1941547 w 3103982"/>
                  <a:gd name="connsiteY88" fmla="*/ 1272203 h 3147951"/>
                  <a:gd name="connsiteX89" fmla="*/ 1780568 w 3103982"/>
                  <a:gd name="connsiteY89" fmla="*/ 1159710 h 3147951"/>
                  <a:gd name="connsiteX90" fmla="*/ 1765251 w 3103982"/>
                  <a:gd name="connsiteY90" fmla="*/ 1149075 h 3147951"/>
                  <a:gd name="connsiteX91" fmla="*/ 2535589 w 3103982"/>
                  <a:gd name="connsiteY91" fmla="*/ 591161 h 3147951"/>
                  <a:gd name="connsiteX92" fmla="*/ 1073303 w 3103982"/>
                  <a:gd name="connsiteY92" fmla="*/ 352844 h 3147951"/>
                  <a:gd name="connsiteX93" fmla="*/ 1071223 w 3103982"/>
                  <a:gd name="connsiteY93" fmla="*/ 354568 h 3147951"/>
                  <a:gd name="connsiteX94" fmla="*/ 1073303 w 3103982"/>
                  <a:gd name="connsiteY94" fmla="*/ 354627 h 3147951"/>
                  <a:gd name="connsiteX95" fmla="*/ 1073066 w 3103982"/>
                  <a:gd name="connsiteY95" fmla="*/ 354449 h 3147951"/>
                  <a:gd name="connsiteX96" fmla="*/ 1073303 w 3103982"/>
                  <a:gd name="connsiteY96" fmla="*/ 352844 h 3147951"/>
                  <a:gd name="connsiteX97" fmla="*/ 1778920 w 3103982"/>
                  <a:gd name="connsiteY97" fmla="*/ 49 h 3147951"/>
                  <a:gd name="connsiteX98" fmla="*/ 1826538 w 3103982"/>
                  <a:gd name="connsiteY98" fmla="*/ 625 h 3147951"/>
                  <a:gd name="connsiteX99" fmla="*/ 2086269 w 3103982"/>
                  <a:gd name="connsiteY99" fmla="*/ 36613 h 3147951"/>
                  <a:gd name="connsiteX100" fmla="*/ 2094933 w 3103982"/>
                  <a:gd name="connsiteY100" fmla="*/ 37952 h 3147951"/>
                  <a:gd name="connsiteX101" fmla="*/ 2095843 w 3103982"/>
                  <a:gd name="connsiteY101" fmla="*/ 37594 h 3147951"/>
                  <a:gd name="connsiteX102" fmla="*/ 2188860 w 3103982"/>
                  <a:gd name="connsiteY102" fmla="*/ 86035 h 3147951"/>
                  <a:gd name="connsiteX103" fmla="*/ 2243126 w 3103982"/>
                  <a:gd name="connsiteY103" fmla="*/ 112662 h 3147951"/>
                  <a:gd name="connsiteX104" fmla="*/ 2263412 w 3103982"/>
                  <a:gd name="connsiteY104" fmla="*/ 117478 h 3147951"/>
                  <a:gd name="connsiteX105" fmla="*/ 2273848 w 3103982"/>
                  <a:gd name="connsiteY105" fmla="*/ 119683 h 3147951"/>
                  <a:gd name="connsiteX106" fmla="*/ 2275751 w 3103982"/>
                  <a:gd name="connsiteY106" fmla="*/ 120407 h 3147951"/>
                  <a:gd name="connsiteX107" fmla="*/ 2280087 w 3103982"/>
                  <a:gd name="connsiteY107" fmla="*/ 121436 h 3147951"/>
                  <a:gd name="connsiteX108" fmla="*/ 2306260 w 3103982"/>
                  <a:gd name="connsiteY108" fmla="*/ 131390 h 3147951"/>
                  <a:gd name="connsiteX109" fmla="*/ 2316092 w 3103982"/>
                  <a:gd name="connsiteY109" fmla="*/ 132440 h 3147951"/>
                  <a:gd name="connsiteX110" fmla="*/ 2316357 w 3103982"/>
                  <a:gd name="connsiteY110" fmla="*/ 131550 h 3147951"/>
                  <a:gd name="connsiteX111" fmla="*/ 2317701 w 3103982"/>
                  <a:gd name="connsiteY111" fmla="*/ 120339 h 3147951"/>
                  <a:gd name="connsiteX112" fmla="*/ 2419258 w 3103982"/>
                  <a:gd name="connsiteY112" fmla="*/ 234157 h 3147951"/>
                  <a:gd name="connsiteX113" fmla="*/ 2423868 w 3103982"/>
                  <a:gd name="connsiteY113" fmla="*/ 246959 h 3147951"/>
                  <a:gd name="connsiteX114" fmla="*/ 2437317 w 3103982"/>
                  <a:gd name="connsiteY114" fmla="*/ 273828 h 3147951"/>
                  <a:gd name="connsiteX115" fmla="*/ 2437304 w 3103982"/>
                  <a:gd name="connsiteY115" fmla="*/ 273674 h 3147951"/>
                  <a:gd name="connsiteX116" fmla="*/ 2475030 w 3103982"/>
                  <a:gd name="connsiteY116" fmla="*/ 357037 h 3147951"/>
                  <a:gd name="connsiteX117" fmla="*/ 2495460 w 3103982"/>
                  <a:gd name="connsiteY117" fmla="*/ 427574 h 3147951"/>
                  <a:gd name="connsiteX118" fmla="*/ 1612158 w 3103982"/>
                  <a:gd name="connsiteY118" fmla="*/ 1067302 h 3147951"/>
                  <a:gd name="connsiteX119" fmla="*/ 1692287 w 3103982"/>
                  <a:gd name="connsiteY119" fmla="*/ 1298982 h 3147951"/>
                  <a:gd name="connsiteX120" fmla="*/ 1590577 w 3103982"/>
                  <a:gd name="connsiteY120" fmla="*/ 1070358 h 3147951"/>
                  <a:gd name="connsiteX121" fmla="*/ 1581319 w 3103982"/>
                  <a:gd name="connsiteY121" fmla="*/ 1074667 h 3147951"/>
                  <a:gd name="connsiteX122" fmla="*/ 1555599 w 3103982"/>
                  <a:gd name="connsiteY122" fmla="*/ 1087011 h 3147951"/>
                  <a:gd name="connsiteX123" fmla="*/ 1513056 w 3103982"/>
                  <a:gd name="connsiteY123" fmla="*/ 1107148 h 3147951"/>
                  <a:gd name="connsiteX124" fmla="*/ 1490218 w 3103982"/>
                  <a:gd name="connsiteY124" fmla="*/ 1117068 h 3147951"/>
                  <a:gd name="connsiteX125" fmla="*/ 1430693 w 3103982"/>
                  <a:gd name="connsiteY125" fmla="*/ 1144772 h 3147951"/>
                  <a:gd name="connsiteX126" fmla="*/ 1106053 w 3103982"/>
                  <a:gd name="connsiteY126" fmla="*/ 1326171 h 3147951"/>
                  <a:gd name="connsiteX127" fmla="*/ 838530 w 3103982"/>
                  <a:gd name="connsiteY127" fmla="*/ 1520528 h 3147951"/>
                  <a:gd name="connsiteX128" fmla="*/ 568036 w 3103982"/>
                  <a:gd name="connsiteY128" fmla="*/ 1930994 h 3147951"/>
                  <a:gd name="connsiteX129" fmla="*/ 611008 w 3103982"/>
                  <a:gd name="connsiteY129" fmla="*/ 2765300 h 3147951"/>
                  <a:gd name="connsiteX130" fmla="*/ 675021 w 3103982"/>
                  <a:gd name="connsiteY130" fmla="*/ 2996388 h 3147951"/>
                  <a:gd name="connsiteX131" fmla="*/ 679197 w 3103982"/>
                  <a:gd name="connsiteY131" fmla="*/ 3015148 h 3147951"/>
                  <a:gd name="connsiteX132" fmla="*/ 680381 w 3103982"/>
                  <a:gd name="connsiteY132" fmla="*/ 3023058 h 3147951"/>
                  <a:gd name="connsiteX133" fmla="*/ 686907 w 3103982"/>
                  <a:gd name="connsiteY133" fmla="*/ 3031804 h 3147951"/>
                  <a:gd name="connsiteX134" fmla="*/ 693326 w 3103982"/>
                  <a:gd name="connsiteY134" fmla="*/ 3041737 h 3147951"/>
                  <a:gd name="connsiteX135" fmla="*/ 679403 w 3103982"/>
                  <a:gd name="connsiteY135" fmla="*/ 3061656 h 3147951"/>
                  <a:gd name="connsiteX136" fmla="*/ 660946 w 3103982"/>
                  <a:gd name="connsiteY136" fmla="*/ 3059125 h 3147951"/>
                  <a:gd name="connsiteX137" fmla="*/ 647265 w 3103982"/>
                  <a:gd name="connsiteY137" fmla="*/ 3057608 h 3147951"/>
                  <a:gd name="connsiteX138" fmla="*/ 575822 w 3103982"/>
                  <a:gd name="connsiteY138" fmla="*/ 3038469 h 3147951"/>
                  <a:gd name="connsiteX139" fmla="*/ 490056 w 3103982"/>
                  <a:gd name="connsiteY139" fmla="*/ 2996567 h 3147951"/>
                  <a:gd name="connsiteX140" fmla="*/ 389727 w 3103982"/>
                  <a:gd name="connsiteY140" fmla="*/ 2922687 h 3147951"/>
                  <a:gd name="connsiteX141" fmla="*/ 245535 w 3103982"/>
                  <a:gd name="connsiteY141" fmla="*/ 2797277 h 3147951"/>
                  <a:gd name="connsiteX142" fmla="*/ 156203 w 3103982"/>
                  <a:gd name="connsiteY142" fmla="*/ 2708895 h 3147951"/>
                  <a:gd name="connsiteX143" fmla="*/ 150340 w 3103982"/>
                  <a:gd name="connsiteY143" fmla="*/ 2700235 h 3147951"/>
                  <a:gd name="connsiteX144" fmla="*/ 114187 w 3103982"/>
                  <a:gd name="connsiteY144" fmla="*/ 2650394 h 3147951"/>
                  <a:gd name="connsiteX145" fmla="*/ 79409 w 3103982"/>
                  <a:gd name="connsiteY145" fmla="*/ 2587050 h 3147951"/>
                  <a:gd name="connsiteX146" fmla="*/ 68956 w 3103982"/>
                  <a:gd name="connsiteY146" fmla="*/ 2559063 h 3147951"/>
                  <a:gd name="connsiteX147" fmla="*/ 68117 w 3103982"/>
                  <a:gd name="connsiteY147" fmla="*/ 2555986 h 3147951"/>
                  <a:gd name="connsiteX148" fmla="*/ 66129 w 3103982"/>
                  <a:gd name="connsiteY148" fmla="*/ 2552050 h 3147951"/>
                  <a:gd name="connsiteX149" fmla="*/ 61580 w 3103982"/>
                  <a:gd name="connsiteY149" fmla="*/ 2542949 h 3147951"/>
                  <a:gd name="connsiteX150" fmla="*/ 62487 w 3103982"/>
                  <a:gd name="connsiteY150" fmla="*/ 2527660 h 3147951"/>
                  <a:gd name="connsiteX151" fmla="*/ 63369 w 3103982"/>
                  <a:gd name="connsiteY151" fmla="*/ 2526991 h 3147951"/>
                  <a:gd name="connsiteX152" fmla="*/ 63362 w 3103982"/>
                  <a:gd name="connsiteY152" fmla="*/ 2526663 h 3147951"/>
                  <a:gd name="connsiteX153" fmla="*/ 78801 w 3103982"/>
                  <a:gd name="connsiteY153" fmla="*/ 2511529 h 3147951"/>
                  <a:gd name="connsiteX154" fmla="*/ 88164 w 3103982"/>
                  <a:gd name="connsiteY154" fmla="*/ 2513149 h 3147951"/>
                  <a:gd name="connsiteX155" fmla="*/ 82502 w 3103982"/>
                  <a:gd name="connsiteY155" fmla="*/ 2497392 h 3147951"/>
                  <a:gd name="connsiteX156" fmla="*/ 55771 w 3103982"/>
                  <a:gd name="connsiteY156" fmla="*/ 2406669 h 3147951"/>
                  <a:gd name="connsiteX157" fmla="*/ 35290 w 3103982"/>
                  <a:gd name="connsiteY157" fmla="*/ 2320087 h 3147951"/>
                  <a:gd name="connsiteX158" fmla="*/ 31889 w 3103982"/>
                  <a:gd name="connsiteY158" fmla="*/ 2313303 h 3147951"/>
                  <a:gd name="connsiteX159" fmla="*/ 2142 w 3103982"/>
                  <a:gd name="connsiteY159" fmla="*/ 2194950 h 3147951"/>
                  <a:gd name="connsiteX160" fmla="*/ 716 w 3103982"/>
                  <a:gd name="connsiteY160" fmla="*/ 1948884 h 3147951"/>
                  <a:gd name="connsiteX161" fmla="*/ 45947 w 3103982"/>
                  <a:gd name="connsiteY161" fmla="*/ 1821572 h 3147951"/>
                  <a:gd name="connsiteX162" fmla="*/ 65442 w 3103982"/>
                  <a:gd name="connsiteY162" fmla="*/ 1761482 h 3147951"/>
                  <a:gd name="connsiteX163" fmla="*/ 135893 w 3103982"/>
                  <a:gd name="connsiteY163" fmla="*/ 1715820 h 3147951"/>
                  <a:gd name="connsiteX164" fmla="*/ 144260 w 3103982"/>
                  <a:gd name="connsiteY164" fmla="*/ 1710442 h 3147951"/>
                  <a:gd name="connsiteX165" fmla="*/ 173221 w 3103982"/>
                  <a:gd name="connsiteY165" fmla="*/ 1668045 h 3147951"/>
                  <a:gd name="connsiteX166" fmla="*/ 187288 w 3103982"/>
                  <a:gd name="connsiteY166" fmla="*/ 1645938 h 3147951"/>
                  <a:gd name="connsiteX167" fmla="*/ 179116 w 3103982"/>
                  <a:gd name="connsiteY167" fmla="*/ 1644956 h 3147951"/>
                  <a:gd name="connsiteX168" fmla="*/ 178710 w 3103982"/>
                  <a:gd name="connsiteY168" fmla="*/ 1644483 h 3147951"/>
                  <a:gd name="connsiteX169" fmla="*/ 177361 w 3103982"/>
                  <a:gd name="connsiteY169" fmla="*/ 1644333 h 3147951"/>
                  <a:gd name="connsiteX170" fmla="*/ 174086 w 3103982"/>
                  <a:gd name="connsiteY170" fmla="*/ 1639105 h 3147951"/>
                  <a:gd name="connsiteX171" fmla="*/ 173892 w 3103982"/>
                  <a:gd name="connsiteY171" fmla="*/ 1638880 h 3147951"/>
                  <a:gd name="connsiteX172" fmla="*/ 173869 w 3103982"/>
                  <a:gd name="connsiteY172" fmla="*/ 1638759 h 3147951"/>
                  <a:gd name="connsiteX173" fmla="*/ 171217 w 3103982"/>
                  <a:gd name="connsiteY173" fmla="*/ 1634526 h 3147951"/>
                  <a:gd name="connsiteX174" fmla="*/ 171445 w 3103982"/>
                  <a:gd name="connsiteY174" fmla="*/ 1626108 h 3147951"/>
                  <a:gd name="connsiteX175" fmla="*/ 170883 w 3103982"/>
                  <a:gd name="connsiteY175" fmla="*/ 1623174 h 3147951"/>
                  <a:gd name="connsiteX176" fmla="*/ 178907 w 3103982"/>
                  <a:gd name="connsiteY176" fmla="*/ 1555892 h 3147951"/>
                  <a:gd name="connsiteX177" fmla="*/ 182057 w 3103982"/>
                  <a:gd name="connsiteY177" fmla="*/ 1457109 h 3147951"/>
                  <a:gd name="connsiteX178" fmla="*/ 179086 w 3103982"/>
                  <a:gd name="connsiteY178" fmla="*/ 1314284 h 3147951"/>
                  <a:gd name="connsiteX179" fmla="*/ 232816 w 3103982"/>
                  <a:gd name="connsiteY179" fmla="*/ 982689 h 3147951"/>
                  <a:gd name="connsiteX180" fmla="*/ 235443 w 3103982"/>
                  <a:gd name="connsiteY180" fmla="*/ 975911 h 3147951"/>
                  <a:gd name="connsiteX181" fmla="*/ 246036 w 3103982"/>
                  <a:gd name="connsiteY181" fmla="*/ 941776 h 3147951"/>
                  <a:gd name="connsiteX182" fmla="*/ 258666 w 3103982"/>
                  <a:gd name="connsiteY182" fmla="*/ 908232 h 3147951"/>
                  <a:gd name="connsiteX183" fmla="*/ 272137 w 3103982"/>
                  <a:gd name="connsiteY183" fmla="*/ 881236 h 3147951"/>
                  <a:gd name="connsiteX184" fmla="*/ 281791 w 3103982"/>
                  <a:gd name="connsiteY184" fmla="*/ 856328 h 3147951"/>
                  <a:gd name="connsiteX185" fmla="*/ 289615 w 3103982"/>
                  <a:gd name="connsiteY185" fmla="*/ 845870 h 3147951"/>
                  <a:gd name="connsiteX186" fmla="*/ 302866 w 3103982"/>
                  <a:gd name="connsiteY186" fmla="*/ 831360 h 3147951"/>
                  <a:gd name="connsiteX187" fmla="*/ 306653 w 3103982"/>
                  <a:gd name="connsiteY187" fmla="*/ 826058 h 3147951"/>
                  <a:gd name="connsiteX188" fmla="*/ 324468 w 3103982"/>
                  <a:gd name="connsiteY188" fmla="*/ 806568 h 3147951"/>
                  <a:gd name="connsiteX189" fmla="*/ 326250 w 3103982"/>
                  <a:gd name="connsiteY189" fmla="*/ 804321 h 3147951"/>
                  <a:gd name="connsiteX190" fmla="*/ 347331 w 3103982"/>
                  <a:gd name="connsiteY190" fmla="*/ 794114 h 3147951"/>
                  <a:gd name="connsiteX191" fmla="*/ 354844 w 3103982"/>
                  <a:gd name="connsiteY191" fmla="*/ 796137 h 3147951"/>
                  <a:gd name="connsiteX192" fmla="*/ 362883 w 3103982"/>
                  <a:gd name="connsiteY192" fmla="*/ 795726 h 3147951"/>
                  <a:gd name="connsiteX193" fmla="*/ 370230 w 3103982"/>
                  <a:gd name="connsiteY193" fmla="*/ 800281 h 3147951"/>
                  <a:gd name="connsiteX194" fmla="*/ 372136 w 3103982"/>
                  <a:gd name="connsiteY194" fmla="*/ 800794 h 3147951"/>
                  <a:gd name="connsiteX195" fmla="*/ 372306 w 3103982"/>
                  <a:gd name="connsiteY195" fmla="*/ 801568 h 3147951"/>
                  <a:gd name="connsiteX196" fmla="*/ 374201 w 3103982"/>
                  <a:gd name="connsiteY196" fmla="*/ 802744 h 3147951"/>
                  <a:gd name="connsiteX197" fmla="*/ 376467 w 3103982"/>
                  <a:gd name="connsiteY197" fmla="*/ 816504 h 3147951"/>
                  <a:gd name="connsiteX198" fmla="*/ 377020 w 3103982"/>
                  <a:gd name="connsiteY198" fmla="*/ 812604 h 3147951"/>
                  <a:gd name="connsiteX199" fmla="*/ 394898 w 3103982"/>
                  <a:gd name="connsiteY199" fmla="*/ 704231 h 3147951"/>
                  <a:gd name="connsiteX200" fmla="*/ 456118 w 3103982"/>
                  <a:gd name="connsiteY200" fmla="*/ 612105 h 3147951"/>
                  <a:gd name="connsiteX201" fmla="*/ 998235 w 3103982"/>
                  <a:gd name="connsiteY201" fmla="*/ 224581 h 3147951"/>
                  <a:gd name="connsiteX202" fmla="*/ 1592657 w 3103982"/>
                  <a:gd name="connsiteY202" fmla="*/ 8173 h 3147951"/>
                  <a:gd name="connsiteX203" fmla="*/ 1778920 w 3103982"/>
                  <a:gd name="connsiteY203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407721 w 3103982"/>
                  <a:gd name="connsiteY72" fmla="*/ 3147640 h 3147951"/>
                  <a:gd name="connsiteX73" fmla="*/ 2407527 w 3103982"/>
                  <a:gd name="connsiteY73" fmla="*/ 3147772 h 3147951"/>
                  <a:gd name="connsiteX74" fmla="*/ 2422446 w 3103982"/>
                  <a:gd name="connsiteY74" fmla="*/ 3113164 h 3147951"/>
                  <a:gd name="connsiteX75" fmla="*/ 2425192 w 3103982"/>
                  <a:gd name="connsiteY75" fmla="*/ 3107339 h 3147951"/>
                  <a:gd name="connsiteX76" fmla="*/ 2440488 w 3103982"/>
                  <a:gd name="connsiteY76" fmla="*/ 3072056 h 3147951"/>
                  <a:gd name="connsiteX77" fmla="*/ 2465493 w 3103982"/>
                  <a:gd name="connsiteY77" fmla="*/ 2998904 h 3147951"/>
                  <a:gd name="connsiteX78" fmla="*/ 2475781 w 3103982"/>
                  <a:gd name="connsiteY78" fmla="*/ 2960849 h 3147951"/>
                  <a:gd name="connsiteX79" fmla="*/ 2553853 w 3103982"/>
                  <a:gd name="connsiteY79" fmla="*/ 2621704 h 3147951"/>
                  <a:gd name="connsiteX80" fmla="*/ 2507975 w 3103982"/>
                  <a:gd name="connsiteY80" fmla="*/ 2181399 h 3147951"/>
                  <a:gd name="connsiteX81" fmla="*/ 2436792 w 3103982"/>
                  <a:gd name="connsiteY81" fmla="*/ 1950508 h 3147951"/>
                  <a:gd name="connsiteX82" fmla="*/ 2403963 w 3103982"/>
                  <a:gd name="connsiteY82" fmla="*/ 1863657 h 3147951"/>
                  <a:gd name="connsiteX83" fmla="*/ 2377374 w 3103982"/>
                  <a:gd name="connsiteY83" fmla="*/ 1820860 h 3147951"/>
                  <a:gd name="connsiteX84" fmla="*/ 2158488 w 3103982"/>
                  <a:gd name="connsiteY84" fmla="*/ 1497823 h 3147951"/>
                  <a:gd name="connsiteX85" fmla="*/ 2009601 w 3103982"/>
                  <a:gd name="connsiteY85" fmla="*/ 1338712 h 3147951"/>
                  <a:gd name="connsiteX86" fmla="*/ 2006243 w 3103982"/>
                  <a:gd name="connsiteY86" fmla="*/ 1335280 h 3147951"/>
                  <a:gd name="connsiteX87" fmla="*/ 1996734 w 3103982"/>
                  <a:gd name="connsiteY87" fmla="*/ 1326201 h 3147951"/>
                  <a:gd name="connsiteX88" fmla="*/ 1941547 w 3103982"/>
                  <a:gd name="connsiteY88" fmla="*/ 1272203 h 3147951"/>
                  <a:gd name="connsiteX89" fmla="*/ 1780568 w 3103982"/>
                  <a:gd name="connsiteY89" fmla="*/ 1159710 h 3147951"/>
                  <a:gd name="connsiteX90" fmla="*/ 1765251 w 3103982"/>
                  <a:gd name="connsiteY90" fmla="*/ 1149075 h 3147951"/>
                  <a:gd name="connsiteX91" fmla="*/ 2535589 w 3103982"/>
                  <a:gd name="connsiteY91" fmla="*/ 591161 h 3147951"/>
                  <a:gd name="connsiteX92" fmla="*/ 1073303 w 3103982"/>
                  <a:gd name="connsiteY92" fmla="*/ 352844 h 3147951"/>
                  <a:gd name="connsiteX93" fmla="*/ 1071223 w 3103982"/>
                  <a:gd name="connsiteY93" fmla="*/ 354568 h 3147951"/>
                  <a:gd name="connsiteX94" fmla="*/ 1073303 w 3103982"/>
                  <a:gd name="connsiteY94" fmla="*/ 354627 h 3147951"/>
                  <a:gd name="connsiteX95" fmla="*/ 1073066 w 3103982"/>
                  <a:gd name="connsiteY95" fmla="*/ 354449 h 3147951"/>
                  <a:gd name="connsiteX96" fmla="*/ 1073303 w 3103982"/>
                  <a:gd name="connsiteY96" fmla="*/ 352844 h 3147951"/>
                  <a:gd name="connsiteX97" fmla="*/ 1778920 w 3103982"/>
                  <a:gd name="connsiteY97" fmla="*/ 49 h 3147951"/>
                  <a:gd name="connsiteX98" fmla="*/ 1826538 w 3103982"/>
                  <a:gd name="connsiteY98" fmla="*/ 625 h 3147951"/>
                  <a:gd name="connsiteX99" fmla="*/ 2086269 w 3103982"/>
                  <a:gd name="connsiteY99" fmla="*/ 36613 h 3147951"/>
                  <a:gd name="connsiteX100" fmla="*/ 2094933 w 3103982"/>
                  <a:gd name="connsiteY100" fmla="*/ 37952 h 3147951"/>
                  <a:gd name="connsiteX101" fmla="*/ 2095843 w 3103982"/>
                  <a:gd name="connsiteY101" fmla="*/ 37594 h 3147951"/>
                  <a:gd name="connsiteX102" fmla="*/ 2188860 w 3103982"/>
                  <a:gd name="connsiteY102" fmla="*/ 86035 h 3147951"/>
                  <a:gd name="connsiteX103" fmla="*/ 2243126 w 3103982"/>
                  <a:gd name="connsiteY103" fmla="*/ 112662 h 3147951"/>
                  <a:gd name="connsiteX104" fmla="*/ 2263412 w 3103982"/>
                  <a:gd name="connsiteY104" fmla="*/ 117478 h 3147951"/>
                  <a:gd name="connsiteX105" fmla="*/ 2273848 w 3103982"/>
                  <a:gd name="connsiteY105" fmla="*/ 119683 h 3147951"/>
                  <a:gd name="connsiteX106" fmla="*/ 2275751 w 3103982"/>
                  <a:gd name="connsiteY106" fmla="*/ 120407 h 3147951"/>
                  <a:gd name="connsiteX107" fmla="*/ 2280087 w 3103982"/>
                  <a:gd name="connsiteY107" fmla="*/ 121436 h 3147951"/>
                  <a:gd name="connsiteX108" fmla="*/ 2306260 w 3103982"/>
                  <a:gd name="connsiteY108" fmla="*/ 131390 h 3147951"/>
                  <a:gd name="connsiteX109" fmla="*/ 2316092 w 3103982"/>
                  <a:gd name="connsiteY109" fmla="*/ 132440 h 3147951"/>
                  <a:gd name="connsiteX110" fmla="*/ 2316357 w 3103982"/>
                  <a:gd name="connsiteY110" fmla="*/ 131550 h 3147951"/>
                  <a:gd name="connsiteX111" fmla="*/ 2317701 w 3103982"/>
                  <a:gd name="connsiteY111" fmla="*/ 120339 h 3147951"/>
                  <a:gd name="connsiteX112" fmla="*/ 2419258 w 3103982"/>
                  <a:gd name="connsiteY112" fmla="*/ 234157 h 3147951"/>
                  <a:gd name="connsiteX113" fmla="*/ 2423868 w 3103982"/>
                  <a:gd name="connsiteY113" fmla="*/ 246959 h 3147951"/>
                  <a:gd name="connsiteX114" fmla="*/ 2437317 w 3103982"/>
                  <a:gd name="connsiteY114" fmla="*/ 273828 h 3147951"/>
                  <a:gd name="connsiteX115" fmla="*/ 2437304 w 3103982"/>
                  <a:gd name="connsiteY115" fmla="*/ 273674 h 3147951"/>
                  <a:gd name="connsiteX116" fmla="*/ 2475030 w 3103982"/>
                  <a:gd name="connsiteY116" fmla="*/ 357037 h 3147951"/>
                  <a:gd name="connsiteX117" fmla="*/ 2495460 w 3103982"/>
                  <a:gd name="connsiteY117" fmla="*/ 427574 h 3147951"/>
                  <a:gd name="connsiteX118" fmla="*/ 1612158 w 3103982"/>
                  <a:gd name="connsiteY118" fmla="*/ 1067302 h 3147951"/>
                  <a:gd name="connsiteX119" fmla="*/ 1590577 w 3103982"/>
                  <a:gd name="connsiteY119" fmla="*/ 1070358 h 3147951"/>
                  <a:gd name="connsiteX120" fmla="*/ 1581319 w 3103982"/>
                  <a:gd name="connsiteY120" fmla="*/ 1074667 h 3147951"/>
                  <a:gd name="connsiteX121" fmla="*/ 1555599 w 3103982"/>
                  <a:gd name="connsiteY121" fmla="*/ 1087011 h 3147951"/>
                  <a:gd name="connsiteX122" fmla="*/ 1513056 w 3103982"/>
                  <a:gd name="connsiteY122" fmla="*/ 1107148 h 3147951"/>
                  <a:gd name="connsiteX123" fmla="*/ 1490218 w 3103982"/>
                  <a:gd name="connsiteY123" fmla="*/ 1117068 h 3147951"/>
                  <a:gd name="connsiteX124" fmla="*/ 1430693 w 3103982"/>
                  <a:gd name="connsiteY124" fmla="*/ 1144772 h 3147951"/>
                  <a:gd name="connsiteX125" fmla="*/ 1106053 w 3103982"/>
                  <a:gd name="connsiteY125" fmla="*/ 1326171 h 3147951"/>
                  <a:gd name="connsiteX126" fmla="*/ 838530 w 3103982"/>
                  <a:gd name="connsiteY126" fmla="*/ 1520528 h 3147951"/>
                  <a:gd name="connsiteX127" fmla="*/ 568036 w 3103982"/>
                  <a:gd name="connsiteY127" fmla="*/ 1930994 h 3147951"/>
                  <a:gd name="connsiteX128" fmla="*/ 611008 w 3103982"/>
                  <a:gd name="connsiteY128" fmla="*/ 2765300 h 3147951"/>
                  <a:gd name="connsiteX129" fmla="*/ 675021 w 3103982"/>
                  <a:gd name="connsiteY129" fmla="*/ 2996388 h 3147951"/>
                  <a:gd name="connsiteX130" fmla="*/ 679197 w 3103982"/>
                  <a:gd name="connsiteY130" fmla="*/ 3015148 h 3147951"/>
                  <a:gd name="connsiteX131" fmla="*/ 680381 w 3103982"/>
                  <a:gd name="connsiteY131" fmla="*/ 3023058 h 3147951"/>
                  <a:gd name="connsiteX132" fmla="*/ 686907 w 3103982"/>
                  <a:gd name="connsiteY132" fmla="*/ 3031804 h 3147951"/>
                  <a:gd name="connsiteX133" fmla="*/ 693326 w 3103982"/>
                  <a:gd name="connsiteY133" fmla="*/ 3041737 h 3147951"/>
                  <a:gd name="connsiteX134" fmla="*/ 679403 w 3103982"/>
                  <a:gd name="connsiteY134" fmla="*/ 3061656 h 3147951"/>
                  <a:gd name="connsiteX135" fmla="*/ 660946 w 3103982"/>
                  <a:gd name="connsiteY135" fmla="*/ 3059125 h 3147951"/>
                  <a:gd name="connsiteX136" fmla="*/ 647265 w 3103982"/>
                  <a:gd name="connsiteY136" fmla="*/ 3057608 h 3147951"/>
                  <a:gd name="connsiteX137" fmla="*/ 575822 w 3103982"/>
                  <a:gd name="connsiteY137" fmla="*/ 3038469 h 3147951"/>
                  <a:gd name="connsiteX138" fmla="*/ 490056 w 3103982"/>
                  <a:gd name="connsiteY138" fmla="*/ 2996567 h 3147951"/>
                  <a:gd name="connsiteX139" fmla="*/ 389727 w 3103982"/>
                  <a:gd name="connsiteY139" fmla="*/ 2922687 h 3147951"/>
                  <a:gd name="connsiteX140" fmla="*/ 245535 w 3103982"/>
                  <a:gd name="connsiteY140" fmla="*/ 2797277 h 3147951"/>
                  <a:gd name="connsiteX141" fmla="*/ 156203 w 3103982"/>
                  <a:gd name="connsiteY141" fmla="*/ 2708895 h 3147951"/>
                  <a:gd name="connsiteX142" fmla="*/ 150340 w 3103982"/>
                  <a:gd name="connsiteY142" fmla="*/ 2700235 h 3147951"/>
                  <a:gd name="connsiteX143" fmla="*/ 114187 w 3103982"/>
                  <a:gd name="connsiteY143" fmla="*/ 2650394 h 3147951"/>
                  <a:gd name="connsiteX144" fmla="*/ 79409 w 3103982"/>
                  <a:gd name="connsiteY144" fmla="*/ 2587050 h 3147951"/>
                  <a:gd name="connsiteX145" fmla="*/ 68956 w 3103982"/>
                  <a:gd name="connsiteY145" fmla="*/ 2559063 h 3147951"/>
                  <a:gd name="connsiteX146" fmla="*/ 68117 w 3103982"/>
                  <a:gd name="connsiteY146" fmla="*/ 2555986 h 3147951"/>
                  <a:gd name="connsiteX147" fmla="*/ 66129 w 3103982"/>
                  <a:gd name="connsiteY147" fmla="*/ 2552050 h 3147951"/>
                  <a:gd name="connsiteX148" fmla="*/ 61580 w 3103982"/>
                  <a:gd name="connsiteY148" fmla="*/ 2542949 h 3147951"/>
                  <a:gd name="connsiteX149" fmla="*/ 62487 w 3103982"/>
                  <a:gd name="connsiteY149" fmla="*/ 2527660 h 3147951"/>
                  <a:gd name="connsiteX150" fmla="*/ 63369 w 3103982"/>
                  <a:gd name="connsiteY150" fmla="*/ 2526991 h 3147951"/>
                  <a:gd name="connsiteX151" fmla="*/ 63362 w 3103982"/>
                  <a:gd name="connsiteY151" fmla="*/ 2526663 h 3147951"/>
                  <a:gd name="connsiteX152" fmla="*/ 78801 w 3103982"/>
                  <a:gd name="connsiteY152" fmla="*/ 2511529 h 3147951"/>
                  <a:gd name="connsiteX153" fmla="*/ 88164 w 3103982"/>
                  <a:gd name="connsiteY153" fmla="*/ 2513149 h 3147951"/>
                  <a:gd name="connsiteX154" fmla="*/ 82502 w 3103982"/>
                  <a:gd name="connsiteY154" fmla="*/ 2497392 h 3147951"/>
                  <a:gd name="connsiteX155" fmla="*/ 55771 w 3103982"/>
                  <a:gd name="connsiteY155" fmla="*/ 2406669 h 3147951"/>
                  <a:gd name="connsiteX156" fmla="*/ 35290 w 3103982"/>
                  <a:gd name="connsiteY156" fmla="*/ 2320087 h 3147951"/>
                  <a:gd name="connsiteX157" fmla="*/ 31889 w 3103982"/>
                  <a:gd name="connsiteY157" fmla="*/ 2313303 h 3147951"/>
                  <a:gd name="connsiteX158" fmla="*/ 2142 w 3103982"/>
                  <a:gd name="connsiteY158" fmla="*/ 2194950 h 3147951"/>
                  <a:gd name="connsiteX159" fmla="*/ 716 w 3103982"/>
                  <a:gd name="connsiteY159" fmla="*/ 1948884 h 3147951"/>
                  <a:gd name="connsiteX160" fmla="*/ 45947 w 3103982"/>
                  <a:gd name="connsiteY160" fmla="*/ 1821572 h 3147951"/>
                  <a:gd name="connsiteX161" fmla="*/ 65442 w 3103982"/>
                  <a:gd name="connsiteY161" fmla="*/ 1761482 h 3147951"/>
                  <a:gd name="connsiteX162" fmla="*/ 135893 w 3103982"/>
                  <a:gd name="connsiteY162" fmla="*/ 1715820 h 3147951"/>
                  <a:gd name="connsiteX163" fmla="*/ 144260 w 3103982"/>
                  <a:gd name="connsiteY163" fmla="*/ 1710442 h 3147951"/>
                  <a:gd name="connsiteX164" fmla="*/ 173221 w 3103982"/>
                  <a:gd name="connsiteY164" fmla="*/ 1668045 h 3147951"/>
                  <a:gd name="connsiteX165" fmla="*/ 187288 w 3103982"/>
                  <a:gd name="connsiteY165" fmla="*/ 1645938 h 3147951"/>
                  <a:gd name="connsiteX166" fmla="*/ 179116 w 3103982"/>
                  <a:gd name="connsiteY166" fmla="*/ 1644956 h 3147951"/>
                  <a:gd name="connsiteX167" fmla="*/ 178710 w 3103982"/>
                  <a:gd name="connsiteY167" fmla="*/ 1644483 h 3147951"/>
                  <a:gd name="connsiteX168" fmla="*/ 177361 w 3103982"/>
                  <a:gd name="connsiteY168" fmla="*/ 1644333 h 3147951"/>
                  <a:gd name="connsiteX169" fmla="*/ 174086 w 3103982"/>
                  <a:gd name="connsiteY169" fmla="*/ 1639105 h 3147951"/>
                  <a:gd name="connsiteX170" fmla="*/ 173892 w 3103982"/>
                  <a:gd name="connsiteY170" fmla="*/ 1638880 h 3147951"/>
                  <a:gd name="connsiteX171" fmla="*/ 173869 w 3103982"/>
                  <a:gd name="connsiteY171" fmla="*/ 1638759 h 3147951"/>
                  <a:gd name="connsiteX172" fmla="*/ 171217 w 3103982"/>
                  <a:gd name="connsiteY172" fmla="*/ 1634526 h 3147951"/>
                  <a:gd name="connsiteX173" fmla="*/ 171445 w 3103982"/>
                  <a:gd name="connsiteY173" fmla="*/ 1626108 h 3147951"/>
                  <a:gd name="connsiteX174" fmla="*/ 170883 w 3103982"/>
                  <a:gd name="connsiteY174" fmla="*/ 1623174 h 3147951"/>
                  <a:gd name="connsiteX175" fmla="*/ 178907 w 3103982"/>
                  <a:gd name="connsiteY175" fmla="*/ 1555892 h 3147951"/>
                  <a:gd name="connsiteX176" fmla="*/ 182057 w 3103982"/>
                  <a:gd name="connsiteY176" fmla="*/ 1457109 h 3147951"/>
                  <a:gd name="connsiteX177" fmla="*/ 179086 w 3103982"/>
                  <a:gd name="connsiteY177" fmla="*/ 1314284 h 3147951"/>
                  <a:gd name="connsiteX178" fmla="*/ 232816 w 3103982"/>
                  <a:gd name="connsiteY178" fmla="*/ 982689 h 3147951"/>
                  <a:gd name="connsiteX179" fmla="*/ 235443 w 3103982"/>
                  <a:gd name="connsiteY179" fmla="*/ 975911 h 3147951"/>
                  <a:gd name="connsiteX180" fmla="*/ 246036 w 3103982"/>
                  <a:gd name="connsiteY180" fmla="*/ 941776 h 3147951"/>
                  <a:gd name="connsiteX181" fmla="*/ 258666 w 3103982"/>
                  <a:gd name="connsiteY181" fmla="*/ 908232 h 3147951"/>
                  <a:gd name="connsiteX182" fmla="*/ 272137 w 3103982"/>
                  <a:gd name="connsiteY182" fmla="*/ 881236 h 3147951"/>
                  <a:gd name="connsiteX183" fmla="*/ 281791 w 3103982"/>
                  <a:gd name="connsiteY183" fmla="*/ 856328 h 3147951"/>
                  <a:gd name="connsiteX184" fmla="*/ 289615 w 3103982"/>
                  <a:gd name="connsiteY184" fmla="*/ 845870 h 3147951"/>
                  <a:gd name="connsiteX185" fmla="*/ 302866 w 3103982"/>
                  <a:gd name="connsiteY185" fmla="*/ 831360 h 3147951"/>
                  <a:gd name="connsiteX186" fmla="*/ 306653 w 3103982"/>
                  <a:gd name="connsiteY186" fmla="*/ 826058 h 3147951"/>
                  <a:gd name="connsiteX187" fmla="*/ 324468 w 3103982"/>
                  <a:gd name="connsiteY187" fmla="*/ 806568 h 3147951"/>
                  <a:gd name="connsiteX188" fmla="*/ 326250 w 3103982"/>
                  <a:gd name="connsiteY188" fmla="*/ 804321 h 3147951"/>
                  <a:gd name="connsiteX189" fmla="*/ 347331 w 3103982"/>
                  <a:gd name="connsiteY189" fmla="*/ 794114 h 3147951"/>
                  <a:gd name="connsiteX190" fmla="*/ 354844 w 3103982"/>
                  <a:gd name="connsiteY190" fmla="*/ 796137 h 3147951"/>
                  <a:gd name="connsiteX191" fmla="*/ 362883 w 3103982"/>
                  <a:gd name="connsiteY191" fmla="*/ 795726 h 3147951"/>
                  <a:gd name="connsiteX192" fmla="*/ 370230 w 3103982"/>
                  <a:gd name="connsiteY192" fmla="*/ 800281 h 3147951"/>
                  <a:gd name="connsiteX193" fmla="*/ 372136 w 3103982"/>
                  <a:gd name="connsiteY193" fmla="*/ 800794 h 3147951"/>
                  <a:gd name="connsiteX194" fmla="*/ 372306 w 3103982"/>
                  <a:gd name="connsiteY194" fmla="*/ 801568 h 3147951"/>
                  <a:gd name="connsiteX195" fmla="*/ 374201 w 3103982"/>
                  <a:gd name="connsiteY195" fmla="*/ 802744 h 3147951"/>
                  <a:gd name="connsiteX196" fmla="*/ 376467 w 3103982"/>
                  <a:gd name="connsiteY196" fmla="*/ 816504 h 3147951"/>
                  <a:gd name="connsiteX197" fmla="*/ 377020 w 3103982"/>
                  <a:gd name="connsiteY197" fmla="*/ 812604 h 3147951"/>
                  <a:gd name="connsiteX198" fmla="*/ 394898 w 3103982"/>
                  <a:gd name="connsiteY198" fmla="*/ 704231 h 3147951"/>
                  <a:gd name="connsiteX199" fmla="*/ 456118 w 3103982"/>
                  <a:gd name="connsiteY199" fmla="*/ 612105 h 3147951"/>
                  <a:gd name="connsiteX200" fmla="*/ 998235 w 3103982"/>
                  <a:gd name="connsiteY200" fmla="*/ 224581 h 3147951"/>
                  <a:gd name="connsiteX201" fmla="*/ 1592657 w 3103982"/>
                  <a:gd name="connsiteY201" fmla="*/ 8173 h 3147951"/>
                  <a:gd name="connsiteX202" fmla="*/ 1778920 w 3103982"/>
                  <a:gd name="connsiteY202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407721 w 3103982"/>
                  <a:gd name="connsiteY72" fmla="*/ 3147640 h 3147951"/>
                  <a:gd name="connsiteX73" fmla="*/ 2407527 w 3103982"/>
                  <a:gd name="connsiteY73" fmla="*/ 3147772 h 3147951"/>
                  <a:gd name="connsiteX74" fmla="*/ 2422446 w 3103982"/>
                  <a:gd name="connsiteY74" fmla="*/ 3113164 h 3147951"/>
                  <a:gd name="connsiteX75" fmla="*/ 2425192 w 3103982"/>
                  <a:gd name="connsiteY75" fmla="*/ 3107339 h 3147951"/>
                  <a:gd name="connsiteX76" fmla="*/ 2440488 w 3103982"/>
                  <a:gd name="connsiteY76" fmla="*/ 3072056 h 3147951"/>
                  <a:gd name="connsiteX77" fmla="*/ 2465493 w 3103982"/>
                  <a:gd name="connsiteY77" fmla="*/ 2998904 h 3147951"/>
                  <a:gd name="connsiteX78" fmla="*/ 2475781 w 3103982"/>
                  <a:gd name="connsiteY78" fmla="*/ 2960849 h 3147951"/>
                  <a:gd name="connsiteX79" fmla="*/ 2553853 w 3103982"/>
                  <a:gd name="connsiteY79" fmla="*/ 2621704 h 3147951"/>
                  <a:gd name="connsiteX80" fmla="*/ 2507975 w 3103982"/>
                  <a:gd name="connsiteY80" fmla="*/ 2181399 h 3147951"/>
                  <a:gd name="connsiteX81" fmla="*/ 2436792 w 3103982"/>
                  <a:gd name="connsiteY81" fmla="*/ 1950508 h 3147951"/>
                  <a:gd name="connsiteX82" fmla="*/ 2403963 w 3103982"/>
                  <a:gd name="connsiteY82" fmla="*/ 1863657 h 3147951"/>
                  <a:gd name="connsiteX83" fmla="*/ 2377374 w 3103982"/>
                  <a:gd name="connsiteY83" fmla="*/ 1820860 h 3147951"/>
                  <a:gd name="connsiteX84" fmla="*/ 2158488 w 3103982"/>
                  <a:gd name="connsiteY84" fmla="*/ 1497823 h 3147951"/>
                  <a:gd name="connsiteX85" fmla="*/ 2009601 w 3103982"/>
                  <a:gd name="connsiteY85" fmla="*/ 1338712 h 3147951"/>
                  <a:gd name="connsiteX86" fmla="*/ 2006243 w 3103982"/>
                  <a:gd name="connsiteY86" fmla="*/ 1335280 h 3147951"/>
                  <a:gd name="connsiteX87" fmla="*/ 1996734 w 3103982"/>
                  <a:gd name="connsiteY87" fmla="*/ 1326201 h 3147951"/>
                  <a:gd name="connsiteX88" fmla="*/ 1941547 w 3103982"/>
                  <a:gd name="connsiteY88" fmla="*/ 1272203 h 3147951"/>
                  <a:gd name="connsiteX89" fmla="*/ 1780568 w 3103982"/>
                  <a:gd name="connsiteY89" fmla="*/ 1159710 h 3147951"/>
                  <a:gd name="connsiteX90" fmla="*/ 1765251 w 3103982"/>
                  <a:gd name="connsiteY90" fmla="*/ 1149075 h 3147951"/>
                  <a:gd name="connsiteX91" fmla="*/ 2535589 w 3103982"/>
                  <a:gd name="connsiteY91" fmla="*/ 591161 h 3147951"/>
                  <a:gd name="connsiteX92" fmla="*/ 1073303 w 3103982"/>
                  <a:gd name="connsiteY92" fmla="*/ 352844 h 3147951"/>
                  <a:gd name="connsiteX93" fmla="*/ 1071223 w 3103982"/>
                  <a:gd name="connsiteY93" fmla="*/ 354568 h 3147951"/>
                  <a:gd name="connsiteX94" fmla="*/ 1073303 w 3103982"/>
                  <a:gd name="connsiteY94" fmla="*/ 354627 h 3147951"/>
                  <a:gd name="connsiteX95" fmla="*/ 1073066 w 3103982"/>
                  <a:gd name="connsiteY95" fmla="*/ 354449 h 3147951"/>
                  <a:gd name="connsiteX96" fmla="*/ 1073303 w 3103982"/>
                  <a:gd name="connsiteY96" fmla="*/ 352844 h 3147951"/>
                  <a:gd name="connsiteX97" fmla="*/ 1778920 w 3103982"/>
                  <a:gd name="connsiteY97" fmla="*/ 49 h 3147951"/>
                  <a:gd name="connsiteX98" fmla="*/ 1826538 w 3103982"/>
                  <a:gd name="connsiteY98" fmla="*/ 625 h 3147951"/>
                  <a:gd name="connsiteX99" fmla="*/ 2086269 w 3103982"/>
                  <a:gd name="connsiteY99" fmla="*/ 36613 h 3147951"/>
                  <a:gd name="connsiteX100" fmla="*/ 2094933 w 3103982"/>
                  <a:gd name="connsiteY100" fmla="*/ 37952 h 3147951"/>
                  <a:gd name="connsiteX101" fmla="*/ 2095843 w 3103982"/>
                  <a:gd name="connsiteY101" fmla="*/ 37594 h 3147951"/>
                  <a:gd name="connsiteX102" fmla="*/ 2188860 w 3103982"/>
                  <a:gd name="connsiteY102" fmla="*/ 86035 h 3147951"/>
                  <a:gd name="connsiteX103" fmla="*/ 2243126 w 3103982"/>
                  <a:gd name="connsiteY103" fmla="*/ 112662 h 3147951"/>
                  <a:gd name="connsiteX104" fmla="*/ 2263412 w 3103982"/>
                  <a:gd name="connsiteY104" fmla="*/ 117478 h 3147951"/>
                  <a:gd name="connsiteX105" fmla="*/ 2273848 w 3103982"/>
                  <a:gd name="connsiteY105" fmla="*/ 119683 h 3147951"/>
                  <a:gd name="connsiteX106" fmla="*/ 2275751 w 3103982"/>
                  <a:gd name="connsiteY106" fmla="*/ 120407 h 3147951"/>
                  <a:gd name="connsiteX107" fmla="*/ 2280087 w 3103982"/>
                  <a:gd name="connsiteY107" fmla="*/ 121436 h 3147951"/>
                  <a:gd name="connsiteX108" fmla="*/ 2306260 w 3103982"/>
                  <a:gd name="connsiteY108" fmla="*/ 131390 h 3147951"/>
                  <a:gd name="connsiteX109" fmla="*/ 2316092 w 3103982"/>
                  <a:gd name="connsiteY109" fmla="*/ 132440 h 3147951"/>
                  <a:gd name="connsiteX110" fmla="*/ 2316357 w 3103982"/>
                  <a:gd name="connsiteY110" fmla="*/ 131550 h 3147951"/>
                  <a:gd name="connsiteX111" fmla="*/ 2317701 w 3103982"/>
                  <a:gd name="connsiteY111" fmla="*/ 120339 h 3147951"/>
                  <a:gd name="connsiteX112" fmla="*/ 2419258 w 3103982"/>
                  <a:gd name="connsiteY112" fmla="*/ 234157 h 3147951"/>
                  <a:gd name="connsiteX113" fmla="*/ 2423868 w 3103982"/>
                  <a:gd name="connsiteY113" fmla="*/ 246959 h 3147951"/>
                  <a:gd name="connsiteX114" fmla="*/ 2437317 w 3103982"/>
                  <a:gd name="connsiteY114" fmla="*/ 273828 h 3147951"/>
                  <a:gd name="connsiteX115" fmla="*/ 2437304 w 3103982"/>
                  <a:gd name="connsiteY115" fmla="*/ 273674 h 3147951"/>
                  <a:gd name="connsiteX116" fmla="*/ 2475030 w 3103982"/>
                  <a:gd name="connsiteY116" fmla="*/ 357037 h 3147951"/>
                  <a:gd name="connsiteX117" fmla="*/ 2495460 w 3103982"/>
                  <a:gd name="connsiteY117" fmla="*/ 427574 h 3147951"/>
                  <a:gd name="connsiteX118" fmla="*/ 1590577 w 3103982"/>
                  <a:gd name="connsiteY118" fmla="*/ 1070358 h 3147951"/>
                  <a:gd name="connsiteX119" fmla="*/ 1581319 w 3103982"/>
                  <a:gd name="connsiteY119" fmla="*/ 1074667 h 3147951"/>
                  <a:gd name="connsiteX120" fmla="*/ 1555599 w 3103982"/>
                  <a:gd name="connsiteY120" fmla="*/ 1087011 h 3147951"/>
                  <a:gd name="connsiteX121" fmla="*/ 1513056 w 3103982"/>
                  <a:gd name="connsiteY121" fmla="*/ 1107148 h 3147951"/>
                  <a:gd name="connsiteX122" fmla="*/ 1490218 w 3103982"/>
                  <a:gd name="connsiteY122" fmla="*/ 1117068 h 3147951"/>
                  <a:gd name="connsiteX123" fmla="*/ 1430693 w 3103982"/>
                  <a:gd name="connsiteY123" fmla="*/ 1144772 h 3147951"/>
                  <a:gd name="connsiteX124" fmla="*/ 1106053 w 3103982"/>
                  <a:gd name="connsiteY124" fmla="*/ 1326171 h 3147951"/>
                  <a:gd name="connsiteX125" fmla="*/ 838530 w 3103982"/>
                  <a:gd name="connsiteY125" fmla="*/ 1520528 h 3147951"/>
                  <a:gd name="connsiteX126" fmla="*/ 568036 w 3103982"/>
                  <a:gd name="connsiteY126" fmla="*/ 1930994 h 3147951"/>
                  <a:gd name="connsiteX127" fmla="*/ 611008 w 3103982"/>
                  <a:gd name="connsiteY127" fmla="*/ 2765300 h 3147951"/>
                  <a:gd name="connsiteX128" fmla="*/ 675021 w 3103982"/>
                  <a:gd name="connsiteY128" fmla="*/ 2996388 h 3147951"/>
                  <a:gd name="connsiteX129" fmla="*/ 679197 w 3103982"/>
                  <a:gd name="connsiteY129" fmla="*/ 3015148 h 3147951"/>
                  <a:gd name="connsiteX130" fmla="*/ 680381 w 3103982"/>
                  <a:gd name="connsiteY130" fmla="*/ 3023058 h 3147951"/>
                  <a:gd name="connsiteX131" fmla="*/ 686907 w 3103982"/>
                  <a:gd name="connsiteY131" fmla="*/ 3031804 h 3147951"/>
                  <a:gd name="connsiteX132" fmla="*/ 693326 w 3103982"/>
                  <a:gd name="connsiteY132" fmla="*/ 3041737 h 3147951"/>
                  <a:gd name="connsiteX133" fmla="*/ 679403 w 3103982"/>
                  <a:gd name="connsiteY133" fmla="*/ 3061656 h 3147951"/>
                  <a:gd name="connsiteX134" fmla="*/ 660946 w 3103982"/>
                  <a:gd name="connsiteY134" fmla="*/ 3059125 h 3147951"/>
                  <a:gd name="connsiteX135" fmla="*/ 647265 w 3103982"/>
                  <a:gd name="connsiteY135" fmla="*/ 3057608 h 3147951"/>
                  <a:gd name="connsiteX136" fmla="*/ 575822 w 3103982"/>
                  <a:gd name="connsiteY136" fmla="*/ 3038469 h 3147951"/>
                  <a:gd name="connsiteX137" fmla="*/ 490056 w 3103982"/>
                  <a:gd name="connsiteY137" fmla="*/ 2996567 h 3147951"/>
                  <a:gd name="connsiteX138" fmla="*/ 389727 w 3103982"/>
                  <a:gd name="connsiteY138" fmla="*/ 2922687 h 3147951"/>
                  <a:gd name="connsiteX139" fmla="*/ 245535 w 3103982"/>
                  <a:gd name="connsiteY139" fmla="*/ 2797277 h 3147951"/>
                  <a:gd name="connsiteX140" fmla="*/ 156203 w 3103982"/>
                  <a:gd name="connsiteY140" fmla="*/ 2708895 h 3147951"/>
                  <a:gd name="connsiteX141" fmla="*/ 150340 w 3103982"/>
                  <a:gd name="connsiteY141" fmla="*/ 2700235 h 3147951"/>
                  <a:gd name="connsiteX142" fmla="*/ 114187 w 3103982"/>
                  <a:gd name="connsiteY142" fmla="*/ 2650394 h 3147951"/>
                  <a:gd name="connsiteX143" fmla="*/ 79409 w 3103982"/>
                  <a:gd name="connsiteY143" fmla="*/ 2587050 h 3147951"/>
                  <a:gd name="connsiteX144" fmla="*/ 68956 w 3103982"/>
                  <a:gd name="connsiteY144" fmla="*/ 2559063 h 3147951"/>
                  <a:gd name="connsiteX145" fmla="*/ 68117 w 3103982"/>
                  <a:gd name="connsiteY145" fmla="*/ 2555986 h 3147951"/>
                  <a:gd name="connsiteX146" fmla="*/ 66129 w 3103982"/>
                  <a:gd name="connsiteY146" fmla="*/ 2552050 h 3147951"/>
                  <a:gd name="connsiteX147" fmla="*/ 61580 w 3103982"/>
                  <a:gd name="connsiteY147" fmla="*/ 2542949 h 3147951"/>
                  <a:gd name="connsiteX148" fmla="*/ 62487 w 3103982"/>
                  <a:gd name="connsiteY148" fmla="*/ 2527660 h 3147951"/>
                  <a:gd name="connsiteX149" fmla="*/ 63369 w 3103982"/>
                  <a:gd name="connsiteY149" fmla="*/ 2526991 h 3147951"/>
                  <a:gd name="connsiteX150" fmla="*/ 63362 w 3103982"/>
                  <a:gd name="connsiteY150" fmla="*/ 2526663 h 3147951"/>
                  <a:gd name="connsiteX151" fmla="*/ 78801 w 3103982"/>
                  <a:gd name="connsiteY151" fmla="*/ 2511529 h 3147951"/>
                  <a:gd name="connsiteX152" fmla="*/ 88164 w 3103982"/>
                  <a:gd name="connsiteY152" fmla="*/ 2513149 h 3147951"/>
                  <a:gd name="connsiteX153" fmla="*/ 82502 w 3103982"/>
                  <a:gd name="connsiteY153" fmla="*/ 2497392 h 3147951"/>
                  <a:gd name="connsiteX154" fmla="*/ 55771 w 3103982"/>
                  <a:gd name="connsiteY154" fmla="*/ 2406669 h 3147951"/>
                  <a:gd name="connsiteX155" fmla="*/ 35290 w 3103982"/>
                  <a:gd name="connsiteY155" fmla="*/ 2320087 h 3147951"/>
                  <a:gd name="connsiteX156" fmla="*/ 31889 w 3103982"/>
                  <a:gd name="connsiteY156" fmla="*/ 2313303 h 3147951"/>
                  <a:gd name="connsiteX157" fmla="*/ 2142 w 3103982"/>
                  <a:gd name="connsiteY157" fmla="*/ 2194950 h 3147951"/>
                  <a:gd name="connsiteX158" fmla="*/ 716 w 3103982"/>
                  <a:gd name="connsiteY158" fmla="*/ 1948884 h 3147951"/>
                  <a:gd name="connsiteX159" fmla="*/ 45947 w 3103982"/>
                  <a:gd name="connsiteY159" fmla="*/ 1821572 h 3147951"/>
                  <a:gd name="connsiteX160" fmla="*/ 65442 w 3103982"/>
                  <a:gd name="connsiteY160" fmla="*/ 1761482 h 3147951"/>
                  <a:gd name="connsiteX161" fmla="*/ 135893 w 3103982"/>
                  <a:gd name="connsiteY161" fmla="*/ 1715820 h 3147951"/>
                  <a:gd name="connsiteX162" fmla="*/ 144260 w 3103982"/>
                  <a:gd name="connsiteY162" fmla="*/ 1710442 h 3147951"/>
                  <a:gd name="connsiteX163" fmla="*/ 173221 w 3103982"/>
                  <a:gd name="connsiteY163" fmla="*/ 1668045 h 3147951"/>
                  <a:gd name="connsiteX164" fmla="*/ 187288 w 3103982"/>
                  <a:gd name="connsiteY164" fmla="*/ 1645938 h 3147951"/>
                  <a:gd name="connsiteX165" fmla="*/ 179116 w 3103982"/>
                  <a:gd name="connsiteY165" fmla="*/ 1644956 h 3147951"/>
                  <a:gd name="connsiteX166" fmla="*/ 178710 w 3103982"/>
                  <a:gd name="connsiteY166" fmla="*/ 1644483 h 3147951"/>
                  <a:gd name="connsiteX167" fmla="*/ 177361 w 3103982"/>
                  <a:gd name="connsiteY167" fmla="*/ 1644333 h 3147951"/>
                  <a:gd name="connsiteX168" fmla="*/ 174086 w 3103982"/>
                  <a:gd name="connsiteY168" fmla="*/ 1639105 h 3147951"/>
                  <a:gd name="connsiteX169" fmla="*/ 173892 w 3103982"/>
                  <a:gd name="connsiteY169" fmla="*/ 1638880 h 3147951"/>
                  <a:gd name="connsiteX170" fmla="*/ 173869 w 3103982"/>
                  <a:gd name="connsiteY170" fmla="*/ 1638759 h 3147951"/>
                  <a:gd name="connsiteX171" fmla="*/ 171217 w 3103982"/>
                  <a:gd name="connsiteY171" fmla="*/ 1634526 h 3147951"/>
                  <a:gd name="connsiteX172" fmla="*/ 171445 w 3103982"/>
                  <a:gd name="connsiteY172" fmla="*/ 1626108 h 3147951"/>
                  <a:gd name="connsiteX173" fmla="*/ 170883 w 3103982"/>
                  <a:gd name="connsiteY173" fmla="*/ 1623174 h 3147951"/>
                  <a:gd name="connsiteX174" fmla="*/ 178907 w 3103982"/>
                  <a:gd name="connsiteY174" fmla="*/ 1555892 h 3147951"/>
                  <a:gd name="connsiteX175" fmla="*/ 182057 w 3103982"/>
                  <a:gd name="connsiteY175" fmla="*/ 1457109 h 3147951"/>
                  <a:gd name="connsiteX176" fmla="*/ 179086 w 3103982"/>
                  <a:gd name="connsiteY176" fmla="*/ 1314284 h 3147951"/>
                  <a:gd name="connsiteX177" fmla="*/ 232816 w 3103982"/>
                  <a:gd name="connsiteY177" fmla="*/ 982689 h 3147951"/>
                  <a:gd name="connsiteX178" fmla="*/ 235443 w 3103982"/>
                  <a:gd name="connsiteY178" fmla="*/ 975911 h 3147951"/>
                  <a:gd name="connsiteX179" fmla="*/ 246036 w 3103982"/>
                  <a:gd name="connsiteY179" fmla="*/ 941776 h 3147951"/>
                  <a:gd name="connsiteX180" fmla="*/ 258666 w 3103982"/>
                  <a:gd name="connsiteY180" fmla="*/ 908232 h 3147951"/>
                  <a:gd name="connsiteX181" fmla="*/ 272137 w 3103982"/>
                  <a:gd name="connsiteY181" fmla="*/ 881236 h 3147951"/>
                  <a:gd name="connsiteX182" fmla="*/ 281791 w 3103982"/>
                  <a:gd name="connsiteY182" fmla="*/ 856328 h 3147951"/>
                  <a:gd name="connsiteX183" fmla="*/ 289615 w 3103982"/>
                  <a:gd name="connsiteY183" fmla="*/ 845870 h 3147951"/>
                  <a:gd name="connsiteX184" fmla="*/ 302866 w 3103982"/>
                  <a:gd name="connsiteY184" fmla="*/ 831360 h 3147951"/>
                  <a:gd name="connsiteX185" fmla="*/ 306653 w 3103982"/>
                  <a:gd name="connsiteY185" fmla="*/ 826058 h 3147951"/>
                  <a:gd name="connsiteX186" fmla="*/ 324468 w 3103982"/>
                  <a:gd name="connsiteY186" fmla="*/ 806568 h 3147951"/>
                  <a:gd name="connsiteX187" fmla="*/ 326250 w 3103982"/>
                  <a:gd name="connsiteY187" fmla="*/ 804321 h 3147951"/>
                  <a:gd name="connsiteX188" fmla="*/ 347331 w 3103982"/>
                  <a:gd name="connsiteY188" fmla="*/ 794114 h 3147951"/>
                  <a:gd name="connsiteX189" fmla="*/ 354844 w 3103982"/>
                  <a:gd name="connsiteY189" fmla="*/ 796137 h 3147951"/>
                  <a:gd name="connsiteX190" fmla="*/ 362883 w 3103982"/>
                  <a:gd name="connsiteY190" fmla="*/ 795726 h 3147951"/>
                  <a:gd name="connsiteX191" fmla="*/ 370230 w 3103982"/>
                  <a:gd name="connsiteY191" fmla="*/ 800281 h 3147951"/>
                  <a:gd name="connsiteX192" fmla="*/ 372136 w 3103982"/>
                  <a:gd name="connsiteY192" fmla="*/ 800794 h 3147951"/>
                  <a:gd name="connsiteX193" fmla="*/ 372306 w 3103982"/>
                  <a:gd name="connsiteY193" fmla="*/ 801568 h 3147951"/>
                  <a:gd name="connsiteX194" fmla="*/ 374201 w 3103982"/>
                  <a:gd name="connsiteY194" fmla="*/ 802744 h 3147951"/>
                  <a:gd name="connsiteX195" fmla="*/ 376467 w 3103982"/>
                  <a:gd name="connsiteY195" fmla="*/ 816504 h 3147951"/>
                  <a:gd name="connsiteX196" fmla="*/ 377020 w 3103982"/>
                  <a:gd name="connsiteY196" fmla="*/ 812604 h 3147951"/>
                  <a:gd name="connsiteX197" fmla="*/ 394898 w 3103982"/>
                  <a:gd name="connsiteY197" fmla="*/ 704231 h 3147951"/>
                  <a:gd name="connsiteX198" fmla="*/ 456118 w 3103982"/>
                  <a:gd name="connsiteY198" fmla="*/ 612105 h 3147951"/>
                  <a:gd name="connsiteX199" fmla="*/ 998235 w 3103982"/>
                  <a:gd name="connsiteY199" fmla="*/ 224581 h 3147951"/>
                  <a:gd name="connsiteX200" fmla="*/ 1592657 w 3103982"/>
                  <a:gd name="connsiteY200" fmla="*/ 8173 h 3147951"/>
                  <a:gd name="connsiteX201" fmla="*/ 1778920 w 3103982"/>
                  <a:gd name="connsiteY201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407721 w 3103982"/>
                  <a:gd name="connsiteY72" fmla="*/ 3147640 h 3147951"/>
                  <a:gd name="connsiteX73" fmla="*/ 2407527 w 3103982"/>
                  <a:gd name="connsiteY73" fmla="*/ 3147772 h 3147951"/>
                  <a:gd name="connsiteX74" fmla="*/ 2422446 w 3103982"/>
                  <a:gd name="connsiteY74" fmla="*/ 3113164 h 3147951"/>
                  <a:gd name="connsiteX75" fmla="*/ 2425192 w 3103982"/>
                  <a:gd name="connsiteY75" fmla="*/ 3107339 h 3147951"/>
                  <a:gd name="connsiteX76" fmla="*/ 2440488 w 3103982"/>
                  <a:gd name="connsiteY76" fmla="*/ 3072056 h 3147951"/>
                  <a:gd name="connsiteX77" fmla="*/ 2465493 w 3103982"/>
                  <a:gd name="connsiteY77" fmla="*/ 2998904 h 3147951"/>
                  <a:gd name="connsiteX78" fmla="*/ 2475781 w 3103982"/>
                  <a:gd name="connsiteY78" fmla="*/ 2960849 h 3147951"/>
                  <a:gd name="connsiteX79" fmla="*/ 2553853 w 3103982"/>
                  <a:gd name="connsiteY79" fmla="*/ 2621704 h 3147951"/>
                  <a:gd name="connsiteX80" fmla="*/ 2507975 w 3103982"/>
                  <a:gd name="connsiteY80" fmla="*/ 2181399 h 3147951"/>
                  <a:gd name="connsiteX81" fmla="*/ 2436792 w 3103982"/>
                  <a:gd name="connsiteY81" fmla="*/ 1950508 h 3147951"/>
                  <a:gd name="connsiteX82" fmla="*/ 2403963 w 3103982"/>
                  <a:gd name="connsiteY82" fmla="*/ 1863657 h 3147951"/>
                  <a:gd name="connsiteX83" fmla="*/ 2377374 w 3103982"/>
                  <a:gd name="connsiteY83" fmla="*/ 1820860 h 3147951"/>
                  <a:gd name="connsiteX84" fmla="*/ 2158488 w 3103982"/>
                  <a:gd name="connsiteY84" fmla="*/ 1497823 h 3147951"/>
                  <a:gd name="connsiteX85" fmla="*/ 2009601 w 3103982"/>
                  <a:gd name="connsiteY85" fmla="*/ 1338712 h 3147951"/>
                  <a:gd name="connsiteX86" fmla="*/ 2006243 w 3103982"/>
                  <a:gd name="connsiteY86" fmla="*/ 1335280 h 3147951"/>
                  <a:gd name="connsiteX87" fmla="*/ 1996734 w 3103982"/>
                  <a:gd name="connsiteY87" fmla="*/ 1326201 h 3147951"/>
                  <a:gd name="connsiteX88" fmla="*/ 1941547 w 3103982"/>
                  <a:gd name="connsiteY88" fmla="*/ 1272203 h 3147951"/>
                  <a:gd name="connsiteX89" fmla="*/ 1780568 w 3103982"/>
                  <a:gd name="connsiteY89" fmla="*/ 1159710 h 3147951"/>
                  <a:gd name="connsiteX90" fmla="*/ 1765251 w 3103982"/>
                  <a:gd name="connsiteY90" fmla="*/ 1149075 h 3147951"/>
                  <a:gd name="connsiteX91" fmla="*/ 2535589 w 3103982"/>
                  <a:gd name="connsiteY91" fmla="*/ 591161 h 3147951"/>
                  <a:gd name="connsiteX92" fmla="*/ 1073303 w 3103982"/>
                  <a:gd name="connsiteY92" fmla="*/ 352844 h 3147951"/>
                  <a:gd name="connsiteX93" fmla="*/ 1071223 w 3103982"/>
                  <a:gd name="connsiteY93" fmla="*/ 354568 h 3147951"/>
                  <a:gd name="connsiteX94" fmla="*/ 1073303 w 3103982"/>
                  <a:gd name="connsiteY94" fmla="*/ 354627 h 3147951"/>
                  <a:gd name="connsiteX95" fmla="*/ 1073066 w 3103982"/>
                  <a:gd name="connsiteY95" fmla="*/ 354449 h 3147951"/>
                  <a:gd name="connsiteX96" fmla="*/ 1073303 w 3103982"/>
                  <a:gd name="connsiteY96" fmla="*/ 352844 h 3147951"/>
                  <a:gd name="connsiteX97" fmla="*/ 1778920 w 3103982"/>
                  <a:gd name="connsiteY97" fmla="*/ 49 h 3147951"/>
                  <a:gd name="connsiteX98" fmla="*/ 1826538 w 3103982"/>
                  <a:gd name="connsiteY98" fmla="*/ 625 h 3147951"/>
                  <a:gd name="connsiteX99" fmla="*/ 2086269 w 3103982"/>
                  <a:gd name="connsiteY99" fmla="*/ 36613 h 3147951"/>
                  <a:gd name="connsiteX100" fmla="*/ 2094933 w 3103982"/>
                  <a:gd name="connsiteY100" fmla="*/ 37952 h 3147951"/>
                  <a:gd name="connsiteX101" fmla="*/ 2095843 w 3103982"/>
                  <a:gd name="connsiteY101" fmla="*/ 37594 h 3147951"/>
                  <a:gd name="connsiteX102" fmla="*/ 2188860 w 3103982"/>
                  <a:gd name="connsiteY102" fmla="*/ 86035 h 3147951"/>
                  <a:gd name="connsiteX103" fmla="*/ 2243126 w 3103982"/>
                  <a:gd name="connsiteY103" fmla="*/ 112662 h 3147951"/>
                  <a:gd name="connsiteX104" fmla="*/ 2263412 w 3103982"/>
                  <a:gd name="connsiteY104" fmla="*/ 117478 h 3147951"/>
                  <a:gd name="connsiteX105" fmla="*/ 2273848 w 3103982"/>
                  <a:gd name="connsiteY105" fmla="*/ 119683 h 3147951"/>
                  <a:gd name="connsiteX106" fmla="*/ 2275751 w 3103982"/>
                  <a:gd name="connsiteY106" fmla="*/ 120407 h 3147951"/>
                  <a:gd name="connsiteX107" fmla="*/ 2280087 w 3103982"/>
                  <a:gd name="connsiteY107" fmla="*/ 121436 h 3147951"/>
                  <a:gd name="connsiteX108" fmla="*/ 2306260 w 3103982"/>
                  <a:gd name="connsiteY108" fmla="*/ 131390 h 3147951"/>
                  <a:gd name="connsiteX109" fmla="*/ 2316092 w 3103982"/>
                  <a:gd name="connsiteY109" fmla="*/ 132440 h 3147951"/>
                  <a:gd name="connsiteX110" fmla="*/ 2316357 w 3103982"/>
                  <a:gd name="connsiteY110" fmla="*/ 131550 h 3147951"/>
                  <a:gd name="connsiteX111" fmla="*/ 2317701 w 3103982"/>
                  <a:gd name="connsiteY111" fmla="*/ 120339 h 3147951"/>
                  <a:gd name="connsiteX112" fmla="*/ 2419258 w 3103982"/>
                  <a:gd name="connsiteY112" fmla="*/ 234157 h 3147951"/>
                  <a:gd name="connsiteX113" fmla="*/ 2423868 w 3103982"/>
                  <a:gd name="connsiteY113" fmla="*/ 246959 h 3147951"/>
                  <a:gd name="connsiteX114" fmla="*/ 2437317 w 3103982"/>
                  <a:gd name="connsiteY114" fmla="*/ 273828 h 3147951"/>
                  <a:gd name="connsiteX115" fmla="*/ 2437304 w 3103982"/>
                  <a:gd name="connsiteY115" fmla="*/ 273674 h 3147951"/>
                  <a:gd name="connsiteX116" fmla="*/ 2475030 w 3103982"/>
                  <a:gd name="connsiteY116" fmla="*/ 357037 h 3147951"/>
                  <a:gd name="connsiteX117" fmla="*/ 2495460 w 3103982"/>
                  <a:gd name="connsiteY117" fmla="*/ 427574 h 3147951"/>
                  <a:gd name="connsiteX118" fmla="*/ 1590577 w 3103982"/>
                  <a:gd name="connsiteY118" fmla="*/ 1070358 h 3147951"/>
                  <a:gd name="connsiteX119" fmla="*/ 1676686 w 3103982"/>
                  <a:gd name="connsiteY119" fmla="*/ 1299060 h 3147951"/>
                  <a:gd name="connsiteX120" fmla="*/ 1555599 w 3103982"/>
                  <a:gd name="connsiteY120" fmla="*/ 1087011 h 3147951"/>
                  <a:gd name="connsiteX121" fmla="*/ 1513056 w 3103982"/>
                  <a:gd name="connsiteY121" fmla="*/ 1107148 h 3147951"/>
                  <a:gd name="connsiteX122" fmla="*/ 1490218 w 3103982"/>
                  <a:gd name="connsiteY122" fmla="*/ 1117068 h 3147951"/>
                  <a:gd name="connsiteX123" fmla="*/ 1430693 w 3103982"/>
                  <a:gd name="connsiteY123" fmla="*/ 1144772 h 3147951"/>
                  <a:gd name="connsiteX124" fmla="*/ 1106053 w 3103982"/>
                  <a:gd name="connsiteY124" fmla="*/ 1326171 h 3147951"/>
                  <a:gd name="connsiteX125" fmla="*/ 838530 w 3103982"/>
                  <a:gd name="connsiteY125" fmla="*/ 1520528 h 3147951"/>
                  <a:gd name="connsiteX126" fmla="*/ 568036 w 3103982"/>
                  <a:gd name="connsiteY126" fmla="*/ 1930994 h 3147951"/>
                  <a:gd name="connsiteX127" fmla="*/ 611008 w 3103982"/>
                  <a:gd name="connsiteY127" fmla="*/ 2765300 h 3147951"/>
                  <a:gd name="connsiteX128" fmla="*/ 675021 w 3103982"/>
                  <a:gd name="connsiteY128" fmla="*/ 2996388 h 3147951"/>
                  <a:gd name="connsiteX129" fmla="*/ 679197 w 3103982"/>
                  <a:gd name="connsiteY129" fmla="*/ 3015148 h 3147951"/>
                  <a:gd name="connsiteX130" fmla="*/ 680381 w 3103982"/>
                  <a:gd name="connsiteY130" fmla="*/ 3023058 h 3147951"/>
                  <a:gd name="connsiteX131" fmla="*/ 686907 w 3103982"/>
                  <a:gd name="connsiteY131" fmla="*/ 3031804 h 3147951"/>
                  <a:gd name="connsiteX132" fmla="*/ 693326 w 3103982"/>
                  <a:gd name="connsiteY132" fmla="*/ 3041737 h 3147951"/>
                  <a:gd name="connsiteX133" fmla="*/ 679403 w 3103982"/>
                  <a:gd name="connsiteY133" fmla="*/ 3061656 h 3147951"/>
                  <a:gd name="connsiteX134" fmla="*/ 660946 w 3103982"/>
                  <a:gd name="connsiteY134" fmla="*/ 3059125 h 3147951"/>
                  <a:gd name="connsiteX135" fmla="*/ 647265 w 3103982"/>
                  <a:gd name="connsiteY135" fmla="*/ 3057608 h 3147951"/>
                  <a:gd name="connsiteX136" fmla="*/ 575822 w 3103982"/>
                  <a:gd name="connsiteY136" fmla="*/ 3038469 h 3147951"/>
                  <a:gd name="connsiteX137" fmla="*/ 490056 w 3103982"/>
                  <a:gd name="connsiteY137" fmla="*/ 2996567 h 3147951"/>
                  <a:gd name="connsiteX138" fmla="*/ 389727 w 3103982"/>
                  <a:gd name="connsiteY138" fmla="*/ 2922687 h 3147951"/>
                  <a:gd name="connsiteX139" fmla="*/ 245535 w 3103982"/>
                  <a:gd name="connsiteY139" fmla="*/ 2797277 h 3147951"/>
                  <a:gd name="connsiteX140" fmla="*/ 156203 w 3103982"/>
                  <a:gd name="connsiteY140" fmla="*/ 2708895 h 3147951"/>
                  <a:gd name="connsiteX141" fmla="*/ 150340 w 3103982"/>
                  <a:gd name="connsiteY141" fmla="*/ 2700235 h 3147951"/>
                  <a:gd name="connsiteX142" fmla="*/ 114187 w 3103982"/>
                  <a:gd name="connsiteY142" fmla="*/ 2650394 h 3147951"/>
                  <a:gd name="connsiteX143" fmla="*/ 79409 w 3103982"/>
                  <a:gd name="connsiteY143" fmla="*/ 2587050 h 3147951"/>
                  <a:gd name="connsiteX144" fmla="*/ 68956 w 3103982"/>
                  <a:gd name="connsiteY144" fmla="*/ 2559063 h 3147951"/>
                  <a:gd name="connsiteX145" fmla="*/ 68117 w 3103982"/>
                  <a:gd name="connsiteY145" fmla="*/ 2555986 h 3147951"/>
                  <a:gd name="connsiteX146" fmla="*/ 66129 w 3103982"/>
                  <a:gd name="connsiteY146" fmla="*/ 2552050 h 3147951"/>
                  <a:gd name="connsiteX147" fmla="*/ 61580 w 3103982"/>
                  <a:gd name="connsiteY147" fmla="*/ 2542949 h 3147951"/>
                  <a:gd name="connsiteX148" fmla="*/ 62487 w 3103982"/>
                  <a:gd name="connsiteY148" fmla="*/ 2527660 h 3147951"/>
                  <a:gd name="connsiteX149" fmla="*/ 63369 w 3103982"/>
                  <a:gd name="connsiteY149" fmla="*/ 2526991 h 3147951"/>
                  <a:gd name="connsiteX150" fmla="*/ 63362 w 3103982"/>
                  <a:gd name="connsiteY150" fmla="*/ 2526663 h 3147951"/>
                  <a:gd name="connsiteX151" fmla="*/ 78801 w 3103982"/>
                  <a:gd name="connsiteY151" fmla="*/ 2511529 h 3147951"/>
                  <a:gd name="connsiteX152" fmla="*/ 88164 w 3103982"/>
                  <a:gd name="connsiteY152" fmla="*/ 2513149 h 3147951"/>
                  <a:gd name="connsiteX153" fmla="*/ 82502 w 3103982"/>
                  <a:gd name="connsiteY153" fmla="*/ 2497392 h 3147951"/>
                  <a:gd name="connsiteX154" fmla="*/ 55771 w 3103982"/>
                  <a:gd name="connsiteY154" fmla="*/ 2406669 h 3147951"/>
                  <a:gd name="connsiteX155" fmla="*/ 35290 w 3103982"/>
                  <a:gd name="connsiteY155" fmla="*/ 2320087 h 3147951"/>
                  <a:gd name="connsiteX156" fmla="*/ 31889 w 3103982"/>
                  <a:gd name="connsiteY156" fmla="*/ 2313303 h 3147951"/>
                  <a:gd name="connsiteX157" fmla="*/ 2142 w 3103982"/>
                  <a:gd name="connsiteY157" fmla="*/ 2194950 h 3147951"/>
                  <a:gd name="connsiteX158" fmla="*/ 716 w 3103982"/>
                  <a:gd name="connsiteY158" fmla="*/ 1948884 h 3147951"/>
                  <a:gd name="connsiteX159" fmla="*/ 45947 w 3103982"/>
                  <a:gd name="connsiteY159" fmla="*/ 1821572 h 3147951"/>
                  <a:gd name="connsiteX160" fmla="*/ 65442 w 3103982"/>
                  <a:gd name="connsiteY160" fmla="*/ 1761482 h 3147951"/>
                  <a:gd name="connsiteX161" fmla="*/ 135893 w 3103982"/>
                  <a:gd name="connsiteY161" fmla="*/ 1715820 h 3147951"/>
                  <a:gd name="connsiteX162" fmla="*/ 144260 w 3103982"/>
                  <a:gd name="connsiteY162" fmla="*/ 1710442 h 3147951"/>
                  <a:gd name="connsiteX163" fmla="*/ 173221 w 3103982"/>
                  <a:gd name="connsiteY163" fmla="*/ 1668045 h 3147951"/>
                  <a:gd name="connsiteX164" fmla="*/ 187288 w 3103982"/>
                  <a:gd name="connsiteY164" fmla="*/ 1645938 h 3147951"/>
                  <a:gd name="connsiteX165" fmla="*/ 179116 w 3103982"/>
                  <a:gd name="connsiteY165" fmla="*/ 1644956 h 3147951"/>
                  <a:gd name="connsiteX166" fmla="*/ 178710 w 3103982"/>
                  <a:gd name="connsiteY166" fmla="*/ 1644483 h 3147951"/>
                  <a:gd name="connsiteX167" fmla="*/ 177361 w 3103982"/>
                  <a:gd name="connsiteY167" fmla="*/ 1644333 h 3147951"/>
                  <a:gd name="connsiteX168" fmla="*/ 174086 w 3103982"/>
                  <a:gd name="connsiteY168" fmla="*/ 1639105 h 3147951"/>
                  <a:gd name="connsiteX169" fmla="*/ 173892 w 3103982"/>
                  <a:gd name="connsiteY169" fmla="*/ 1638880 h 3147951"/>
                  <a:gd name="connsiteX170" fmla="*/ 173869 w 3103982"/>
                  <a:gd name="connsiteY170" fmla="*/ 1638759 h 3147951"/>
                  <a:gd name="connsiteX171" fmla="*/ 171217 w 3103982"/>
                  <a:gd name="connsiteY171" fmla="*/ 1634526 h 3147951"/>
                  <a:gd name="connsiteX172" fmla="*/ 171445 w 3103982"/>
                  <a:gd name="connsiteY172" fmla="*/ 1626108 h 3147951"/>
                  <a:gd name="connsiteX173" fmla="*/ 170883 w 3103982"/>
                  <a:gd name="connsiteY173" fmla="*/ 1623174 h 3147951"/>
                  <a:gd name="connsiteX174" fmla="*/ 178907 w 3103982"/>
                  <a:gd name="connsiteY174" fmla="*/ 1555892 h 3147951"/>
                  <a:gd name="connsiteX175" fmla="*/ 182057 w 3103982"/>
                  <a:gd name="connsiteY175" fmla="*/ 1457109 h 3147951"/>
                  <a:gd name="connsiteX176" fmla="*/ 179086 w 3103982"/>
                  <a:gd name="connsiteY176" fmla="*/ 1314284 h 3147951"/>
                  <a:gd name="connsiteX177" fmla="*/ 232816 w 3103982"/>
                  <a:gd name="connsiteY177" fmla="*/ 982689 h 3147951"/>
                  <a:gd name="connsiteX178" fmla="*/ 235443 w 3103982"/>
                  <a:gd name="connsiteY178" fmla="*/ 975911 h 3147951"/>
                  <a:gd name="connsiteX179" fmla="*/ 246036 w 3103982"/>
                  <a:gd name="connsiteY179" fmla="*/ 941776 h 3147951"/>
                  <a:gd name="connsiteX180" fmla="*/ 258666 w 3103982"/>
                  <a:gd name="connsiteY180" fmla="*/ 908232 h 3147951"/>
                  <a:gd name="connsiteX181" fmla="*/ 272137 w 3103982"/>
                  <a:gd name="connsiteY181" fmla="*/ 881236 h 3147951"/>
                  <a:gd name="connsiteX182" fmla="*/ 281791 w 3103982"/>
                  <a:gd name="connsiteY182" fmla="*/ 856328 h 3147951"/>
                  <a:gd name="connsiteX183" fmla="*/ 289615 w 3103982"/>
                  <a:gd name="connsiteY183" fmla="*/ 845870 h 3147951"/>
                  <a:gd name="connsiteX184" fmla="*/ 302866 w 3103982"/>
                  <a:gd name="connsiteY184" fmla="*/ 831360 h 3147951"/>
                  <a:gd name="connsiteX185" fmla="*/ 306653 w 3103982"/>
                  <a:gd name="connsiteY185" fmla="*/ 826058 h 3147951"/>
                  <a:gd name="connsiteX186" fmla="*/ 324468 w 3103982"/>
                  <a:gd name="connsiteY186" fmla="*/ 806568 h 3147951"/>
                  <a:gd name="connsiteX187" fmla="*/ 326250 w 3103982"/>
                  <a:gd name="connsiteY187" fmla="*/ 804321 h 3147951"/>
                  <a:gd name="connsiteX188" fmla="*/ 347331 w 3103982"/>
                  <a:gd name="connsiteY188" fmla="*/ 794114 h 3147951"/>
                  <a:gd name="connsiteX189" fmla="*/ 354844 w 3103982"/>
                  <a:gd name="connsiteY189" fmla="*/ 796137 h 3147951"/>
                  <a:gd name="connsiteX190" fmla="*/ 362883 w 3103982"/>
                  <a:gd name="connsiteY190" fmla="*/ 795726 h 3147951"/>
                  <a:gd name="connsiteX191" fmla="*/ 370230 w 3103982"/>
                  <a:gd name="connsiteY191" fmla="*/ 800281 h 3147951"/>
                  <a:gd name="connsiteX192" fmla="*/ 372136 w 3103982"/>
                  <a:gd name="connsiteY192" fmla="*/ 800794 h 3147951"/>
                  <a:gd name="connsiteX193" fmla="*/ 372306 w 3103982"/>
                  <a:gd name="connsiteY193" fmla="*/ 801568 h 3147951"/>
                  <a:gd name="connsiteX194" fmla="*/ 374201 w 3103982"/>
                  <a:gd name="connsiteY194" fmla="*/ 802744 h 3147951"/>
                  <a:gd name="connsiteX195" fmla="*/ 376467 w 3103982"/>
                  <a:gd name="connsiteY195" fmla="*/ 816504 h 3147951"/>
                  <a:gd name="connsiteX196" fmla="*/ 377020 w 3103982"/>
                  <a:gd name="connsiteY196" fmla="*/ 812604 h 3147951"/>
                  <a:gd name="connsiteX197" fmla="*/ 394898 w 3103982"/>
                  <a:gd name="connsiteY197" fmla="*/ 704231 h 3147951"/>
                  <a:gd name="connsiteX198" fmla="*/ 456118 w 3103982"/>
                  <a:gd name="connsiteY198" fmla="*/ 612105 h 3147951"/>
                  <a:gd name="connsiteX199" fmla="*/ 998235 w 3103982"/>
                  <a:gd name="connsiteY199" fmla="*/ 224581 h 3147951"/>
                  <a:gd name="connsiteX200" fmla="*/ 1592657 w 3103982"/>
                  <a:gd name="connsiteY200" fmla="*/ 8173 h 3147951"/>
                  <a:gd name="connsiteX201" fmla="*/ 1778920 w 3103982"/>
                  <a:gd name="connsiteY201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407721 w 3103982"/>
                  <a:gd name="connsiteY72" fmla="*/ 3147640 h 3147951"/>
                  <a:gd name="connsiteX73" fmla="*/ 2407527 w 3103982"/>
                  <a:gd name="connsiteY73" fmla="*/ 3147772 h 3147951"/>
                  <a:gd name="connsiteX74" fmla="*/ 2422446 w 3103982"/>
                  <a:gd name="connsiteY74" fmla="*/ 3113164 h 3147951"/>
                  <a:gd name="connsiteX75" fmla="*/ 2425192 w 3103982"/>
                  <a:gd name="connsiteY75" fmla="*/ 3107339 h 3147951"/>
                  <a:gd name="connsiteX76" fmla="*/ 2440488 w 3103982"/>
                  <a:gd name="connsiteY76" fmla="*/ 3072056 h 3147951"/>
                  <a:gd name="connsiteX77" fmla="*/ 2465493 w 3103982"/>
                  <a:gd name="connsiteY77" fmla="*/ 2998904 h 3147951"/>
                  <a:gd name="connsiteX78" fmla="*/ 2475781 w 3103982"/>
                  <a:gd name="connsiteY78" fmla="*/ 2960849 h 3147951"/>
                  <a:gd name="connsiteX79" fmla="*/ 2553853 w 3103982"/>
                  <a:gd name="connsiteY79" fmla="*/ 2621704 h 3147951"/>
                  <a:gd name="connsiteX80" fmla="*/ 2507975 w 3103982"/>
                  <a:gd name="connsiteY80" fmla="*/ 2181399 h 3147951"/>
                  <a:gd name="connsiteX81" fmla="*/ 2436792 w 3103982"/>
                  <a:gd name="connsiteY81" fmla="*/ 1950508 h 3147951"/>
                  <a:gd name="connsiteX82" fmla="*/ 2403963 w 3103982"/>
                  <a:gd name="connsiteY82" fmla="*/ 1863657 h 3147951"/>
                  <a:gd name="connsiteX83" fmla="*/ 2377374 w 3103982"/>
                  <a:gd name="connsiteY83" fmla="*/ 1820860 h 3147951"/>
                  <a:gd name="connsiteX84" fmla="*/ 2158488 w 3103982"/>
                  <a:gd name="connsiteY84" fmla="*/ 1497823 h 3147951"/>
                  <a:gd name="connsiteX85" fmla="*/ 2009601 w 3103982"/>
                  <a:gd name="connsiteY85" fmla="*/ 1338712 h 3147951"/>
                  <a:gd name="connsiteX86" fmla="*/ 2006243 w 3103982"/>
                  <a:gd name="connsiteY86" fmla="*/ 1335280 h 3147951"/>
                  <a:gd name="connsiteX87" fmla="*/ 1996734 w 3103982"/>
                  <a:gd name="connsiteY87" fmla="*/ 1326201 h 3147951"/>
                  <a:gd name="connsiteX88" fmla="*/ 1941547 w 3103982"/>
                  <a:gd name="connsiteY88" fmla="*/ 1272203 h 3147951"/>
                  <a:gd name="connsiteX89" fmla="*/ 1780568 w 3103982"/>
                  <a:gd name="connsiteY89" fmla="*/ 1159710 h 3147951"/>
                  <a:gd name="connsiteX90" fmla="*/ 1765251 w 3103982"/>
                  <a:gd name="connsiteY90" fmla="*/ 1149075 h 3147951"/>
                  <a:gd name="connsiteX91" fmla="*/ 2535589 w 3103982"/>
                  <a:gd name="connsiteY91" fmla="*/ 591161 h 3147951"/>
                  <a:gd name="connsiteX92" fmla="*/ 1073303 w 3103982"/>
                  <a:gd name="connsiteY92" fmla="*/ 352844 h 3147951"/>
                  <a:gd name="connsiteX93" fmla="*/ 1071223 w 3103982"/>
                  <a:gd name="connsiteY93" fmla="*/ 354568 h 3147951"/>
                  <a:gd name="connsiteX94" fmla="*/ 1073303 w 3103982"/>
                  <a:gd name="connsiteY94" fmla="*/ 354627 h 3147951"/>
                  <a:gd name="connsiteX95" fmla="*/ 1073066 w 3103982"/>
                  <a:gd name="connsiteY95" fmla="*/ 354449 h 3147951"/>
                  <a:gd name="connsiteX96" fmla="*/ 1073303 w 3103982"/>
                  <a:gd name="connsiteY96" fmla="*/ 352844 h 3147951"/>
                  <a:gd name="connsiteX97" fmla="*/ 1778920 w 3103982"/>
                  <a:gd name="connsiteY97" fmla="*/ 49 h 3147951"/>
                  <a:gd name="connsiteX98" fmla="*/ 1826538 w 3103982"/>
                  <a:gd name="connsiteY98" fmla="*/ 625 h 3147951"/>
                  <a:gd name="connsiteX99" fmla="*/ 2086269 w 3103982"/>
                  <a:gd name="connsiteY99" fmla="*/ 36613 h 3147951"/>
                  <a:gd name="connsiteX100" fmla="*/ 2094933 w 3103982"/>
                  <a:gd name="connsiteY100" fmla="*/ 37952 h 3147951"/>
                  <a:gd name="connsiteX101" fmla="*/ 2095843 w 3103982"/>
                  <a:gd name="connsiteY101" fmla="*/ 37594 h 3147951"/>
                  <a:gd name="connsiteX102" fmla="*/ 2188860 w 3103982"/>
                  <a:gd name="connsiteY102" fmla="*/ 86035 h 3147951"/>
                  <a:gd name="connsiteX103" fmla="*/ 2243126 w 3103982"/>
                  <a:gd name="connsiteY103" fmla="*/ 112662 h 3147951"/>
                  <a:gd name="connsiteX104" fmla="*/ 2263412 w 3103982"/>
                  <a:gd name="connsiteY104" fmla="*/ 117478 h 3147951"/>
                  <a:gd name="connsiteX105" fmla="*/ 2273848 w 3103982"/>
                  <a:gd name="connsiteY105" fmla="*/ 119683 h 3147951"/>
                  <a:gd name="connsiteX106" fmla="*/ 2275751 w 3103982"/>
                  <a:gd name="connsiteY106" fmla="*/ 120407 h 3147951"/>
                  <a:gd name="connsiteX107" fmla="*/ 2280087 w 3103982"/>
                  <a:gd name="connsiteY107" fmla="*/ 121436 h 3147951"/>
                  <a:gd name="connsiteX108" fmla="*/ 2306260 w 3103982"/>
                  <a:gd name="connsiteY108" fmla="*/ 131390 h 3147951"/>
                  <a:gd name="connsiteX109" fmla="*/ 2316092 w 3103982"/>
                  <a:gd name="connsiteY109" fmla="*/ 132440 h 3147951"/>
                  <a:gd name="connsiteX110" fmla="*/ 2316357 w 3103982"/>
                  <a:gd name="connsiteY110" fmla="*/ 131550 h 3147951"/>
                  <a:gd name="connsiteX111" fmla="*/ 2317701 w 3103982"/>
                  <a:gd name="connsiteY111" fmla="*/ 120339 h 3147951"/>
                  <a:gd name="connsiteX112" fmla="*/ 2419258 w 3103982"/>
                  <a:gd name="connsiteY112" fmla="*/ 234157 h 3147951"/>
                  <a:gd name="connsiteX113" fmla="*/ 2423868 w 3103982"/>
                  <a:gd name="connsiteY113" fmla="*/ 246959 h 3147951"/>
                  <a:gd name="connsiteX114" fmla="*/ 2437317 w 3103982"/>
                  <a:gd name="connsiteY114" fmla="*/ 273828 h 3147951"/>
                  <a:gd name="connsiteX115" fmla="*/ 2437304 w 3103982"/>
                  <a:gd name="connsiteY115" fmla="*/ 273674 h 3147951"/>
                  <a:gd name="connsiteX116" fmla="*/ 2475030 w 3103982"/>
                  <a:gd name="connsiteY116" fmla="*/ 357037 h 3147951"/>
                  <a:gd name="connsiteX117" fmla="*/ 2495460 w 3103982"/>
                  <a:gd name="connsiteY117" fmla="*/ 427574 h 3147951"/>
                  <a:gd name="connsiteX118" fmla="*/ 1680334 w 3103982"/>
                  <a:gd name="connsiteY118" fmla="*/ 1036700 h 3147951"/>
                  <a:gd name="connsiteX119" fmla="*/ 1676686 w 3103982"/>
                  <a:gd name="connsiteY119" fmla="*/ 1299060 h 3147951"/>
                  <a:gd name="connsiteX120" fmla="*/ 1555599 w 3103982"/>
                  <a:gd name="connsiteY120" fmla="*/ 1087011 h 3147951"/>
                  <a:gd name="connsiteX121" fmla="*/ 1513056 w 3103982"/>
                  <a:gd name="connsiteY121" fmla="*/ 1107148 h 3147951"/>
                  <a:gd name="connsiteX122" fmla="*/ 1490218 w 3103982"/>
                  <a:gd name="connsiteY122" fmla="*/ 1117068 h 3147951"/>
                  <a:gd name="connsiteX123" fmla="*/ 1430693 w 3103982"/>
                  <a:gd name="connsiteY123" fmla="*/ 1144772 h 3147951"/>
                  <a:gd name="connsiteX124" fmla="*/ 1106053 w 3103982"/>
                  <a:gd name="connsiteY124" fmla="*/ 1326171 h 3147951"/>
                  <a:gd name="connsiteX125" fmla="*/ 838530 w 3103982"/>
                  <a:gd name="connsiteY125" fmla="*/ 1520528 h 3147951"/>
                  <a:gd name="connsiteX126" fmla="*/ 568036 w 3103982"/>
                  <a:gd name="connsiteY126" fmla="*/ 1930994 h 3147951"/>
                  <a:gd name="connsiteX127" fmla="*/ 611008 w 3103982"/>
                  <a:gd name="connsiteY127" fmla="*/ 2765300 h 3147951"/>
                  <a:gd name="connsiteX128" fmla="*/ 675021 w 3103982"/>
                  <a:gd name="connsiteY128" fmla="*/ 2996388 h 3147951"/>
                  <a:gd name="connsiteX129" fmla="*/ 679197 w 3103982"/>
                  <a:gd name="connsiteY129" fmla="*/ 3015148 h 3147951"/>
                  <a:gd name="connsiteX130" fmla="*/ 680381 w 3103982"/>
                  <a:gd name="connsiteY130" fmla="*/ 3023058 h 3147951"/>
                  <a:gd name="connsiteX131" fmla="*/ 686907 w 3103982"/>
                  <a:gd name="connsiteY131" fmla="*/ 3031804 h 3147951"/>
                  <a:gd name="connsiteX132" fmla="*/ 693326 w 3103982"/>
                  <a:gd name="connsiteY132" fmla="*/ 3041737 h 3147951"/>
                  <a:gd name="connsiteX133" fmla="*/ 679403 w 3103982"/>
                  <a:gd name="connsiteY133" fmla="*/ 3061656 h 3147951"/>
                  <a:gd name="connsiteX134" fmla="*/ 660946 w 3103982"/>
                  <a:gd name="connsiteY134" fmla="*/ 3059125 h 3147951"/>
                  <a:gd name="connsiteX135" fmla="*/ 647265 w 3103982"/>
                  <a:gd name="connsiteY135" fmla="*/ 3057608 h 3147951"/>
                  <a:gd name="connsiteX136" fmla="*/ 575822 w 3103982"/>
                  <a:gd name="connsiteY136" fmla="*/ 3038469 h 3147951"/>
                  <a:gd name="connsiteX137" fmla="*/ 490056 w 3103982"/>
                  <a:gd name="connsiteY137" fmla="*/ 2996567 h 3147951"/>
                  <a:gd name="connsiteX138" fmla="*/ 389727 w 3103982"/>
                  <a:gd name="connsiteY138" fmla="*/ 2922687 h 3147951"/>
                  <a:gd name="connsiteX139" fmla="*/ 245535 w 3103982"/>
                  <a:gd name="connsiteY139" fmla="*/ 2797277 h 3147951"/>
                  <a:gd name="connsiteX140" fmla="*/ 156203 w 3103982"/>
                  <a:gd name="connsiteY140" fmla="*/ 2708895 h 3147951"/>
                  <a:gd name="connsiteX141" fmla="*/ 150340 w 3103982"/>
                  <a:gd name="connsiteY141" fmla="*/ 2700235 h 3147951"/>
                  <a:gd name="connsiteX142" fmla="*/ 114187 w 3103982"/>
                  <a:gd name="connsiteY142" fmla="*/ 2650394 h 3147951"/>
                  <a:gd name="connsiteX143" fmla="*/ 79409 w 3103982"/>
                  <a:gd name="connsiteY143" fmla="*/ 2587050 h 3147951"/>
                  <a:gd name="connsiteX144" fmla="*/ 68956 w 3103982"/>
                  <a:gd name="connsiteY144" fmla="*/ 2559063 h 3147951"/>
                  <a:gd name="connsiteX145" fmla="*/ 68117 w 3103982"/>
                  <a:gd name="connsiteY145" fmla="*/ 2555986 h 3147951"/>
                  <a:gd name="connsiteX146" fmla="*/ 66129 w 3103982"/>
                  <a:gd name="connsiteY146" fmla="*/ 2552050 h 3147951"/>
                  <a:gd name="connsiteX147" fmla="*/ 61580 w 3103982"/>
                  <a:gd name="connsiteY147" fmla="*/ 2542949 h 3147951"/>
                  <a:gd name="connsiteX148" fmla="*/ 62487 w 3103982"/>
                  <a:gd name="connsiteY148" fmla="*/ 2527660 h 3147951"/>
                  <a:gd name="connsiteX149" fmla="*/ 63369 w 3103982"/>
                  <a:gd name="connsiteY149" fmla="*/ 2526991 h 3147951"/>
                  <a:gd name="connsiteX150" fmla="*/ 63362 w 3103982"/>
                  <a:gd name="connsiteY150" fmla="*/ 2526663 h 3147951"/>
                  <a:gd name="connsiteX151" fmla="*/ 78801 w 3103982"/>
                  <a:gd name="connsiteY151" fmla="*/ 2511529 h 3147951"/>
                  <a:gd name="connsiteX152" fmla="*/ 88164 w 3103982"/>
                  <a:gd name="connsiteY152" fmla="*/ 2513149 h 3147951"/>
                  <a:gd name="connsiteX153" fmla="*/ 82502 w 3103982"/>
                  <a:gd name="connsiteY153" fmla="*/ 2497392 h 3147951"/>
                  <a:gd name="connsiteX154" fmla="*/ 55771 w 3103982"/>
                  <a:gd name="connsiteY154" fmla="*/ 2406669 h 3147951"/>
                  <a:gd name="connsiteX155" fmla="*/ 35290 w 3103982"/>
                  <a:gd name="connsiteY155" fmla="*/ 2320087 h 3147951"/>
                  <a:gd name="connsiteX156" fmla="*/ 31889 w 3103982"/>
                  <a:gd name="connsiteY156" fmla="*/ 2313303 h 3147951"/>
                  <a:gd name="connsiteX157" fmla="*/ 2142 w 3103982"/>
                  <a:gd name="connsiteY157" fmla="*/ 2194950 h 3147951"/>
                  <a:gd name="connsiteX158" fmla="*/ 716 w 3103982"/>
                  <a:gd name="connsiteY158" fmla="*/ 1948884 h 3147951"/>
                  <a:gd name="connsiteX159" fmla="*/ 45947 w 3103982"/>
                  <a:gd name="connsiteY159" fmla="*/ 1821572 h 3147951"/>
                  <a:gd name="connsiteX160" fmla="*/ 65442 w 3103982"/>
                  <a:gd name="connsiteY160" fmla="*/ 1761482 h 3147951"/>
                  <a:gd name="connsiteX161" fmla="*/ 135893 w 3103982"/>
                  <a:gd name="connsiteY161" fmla="*/ 1715820 h 3147951"/>
                  <a:gd name="connsiteX162" fmla="*/ 144260 w 3103982"/>
                  <a:gd name="connsiteY162" fmla="*/ 1710442 h 3147951"/>
                  <a:gd name="connsiteX163" fmla="*/ 173221 w 3103982"/>
                  <a:gd name="connsiteY163" fmla="*/ 1668045 h 3147951"/>
                  <a:gd name="connsiteX164" fmla="*/ 187288 w 3103982"/>
                  <a:gd name="connsiteY164" fmla="*/ 1645938 h 3147951"/>
                  <a:gd name="connsiteX165" fmla="*/ 179116 w 3103982"/>
                  <a:gd name="connsiteY165" fmla="*/ 1644956 h 3147951"/>
                  <a:gd name="connsiteX166" fmla="*/ 178710 w 3103982"/>
                  <a:gd name="connsiteY166" fmla="*/ 1644483 h 3147951"/>
                  <a:gd name="connsiteX167" fmla="*/ 177361 w 3103982"/>
                  <a:gd name="connsiteY167" fmla="*/ 1644333 h 3147951"/>
                  <a:gd name="connsiteX168" fmla="*/ 174086 w 3103982"/>
                  <a:gd name="connsiteY168" fmla="*/ 1639105 h 3147951"/>
                  <a:gd name="connsiteX169" fmla="*/ 173892 w 3103982"/>
                  <a:gd name="connsiteY169" fmla="*/ 1638880 h 3147951"/>
                  <a:gd name="connsiteX170" fmla="*/ 173869 w 3103982"/>
                  <a:gd name="connsiteY170" fmla="*/ 1638759 h 3147951"/>
                  <a:gd name="connsiteX171" fmla="*/ 171217 w 3103982"/>
                  <a:gd name="connsiteY171" fmla="*/ 1634526 h 3147951"/>
                  <a:gd name="connsiteX172" fmla="*/ 171445 w 3103982"/>
                  <a:gd name="connsiteY172" fmla="*/ 1626108 h 3147951"/>
                  <a:gd name="connsiteX173" fmla="*/ 170883 w 3103982"/>
                  <a:gd name="connsiteY173" fmla="*/ 1623174 h 3147951"/>
                  <a:gd name="connsiteX174" fmla="*/ 178907 w 3103982"/>
                  <a:gd name="connsiteY174" fmla="*/ 1555892 h 3147951"/>
                  <a:gd name="connsiteX175" fmla="*/ 182057 w 3103982"/>
                  <a:gd name="connsiteY175" fmla="*/ 1457109 h 3147951"/>
                  <a:gd name="connsiteX176" fmla="*/ 179086 w 3103982"/>
                  <a:gd name="connsiteY176" fmla="*/ 1314284 h 3147951"/>
                  <a:gd name="connsiteX177" fmla="*/ 232816 w 3103982"/>
                  <a:gd name="connsiteY177" fmla="*/ 982689 h 3147951"/>
                  <a:gd name="connsiteX178" fmla="*/ 235443 w 3103982"/>
                  <a:gd name="connsiteY178" fmla="*/ 975911 h 3147951"/>
                  <a:gd name="connsiteX179" fmla="*/ 246036 w 3103982"/>
                  <a:gd name="connsiteY179" fmla="*/ 941776 h 3147951"/>
                  <a:gd name="connsiteX180" fmla="*/ 258666 w 3103982"/>
                  <a:gd name="connsiteY180" fmla="*/ 908232 h 3147951"/>
                  <a:gd name="connsiteX181" fmla="*/ 272137 w 3103982"/>
                  <a:gd name="connsiteY181" fmla="*/ 881236 h 3147951"/>
                  <a:gd name="connsiteX182" fmla="*/ 281791 w 3103982"/>
                  <a:gd name="connsiteY182" fmla="*/ 856328 h 3147951"/>
                  <a:gd name="connsiteX183" fmla="*/ 289615 w 3103982"/>
                  <a:gd name="connsiteY183" fmla="*/ 845870 h 3147951"/>
                  <a:gd name="connsiteX184" fmla="*/ 302866 w 3103982"/>
                  <a:gd name="connsiteY184" fmla="*/ 831360 h 3147951"/>
                  <a:gd name="connsiteX185" fmla="*/ 306653 w 3103982"/>
                  <a:gd name="connsiteY185" fmla="*/ 826058 h 3147951"/>
                  <a:gd name="connsiteX186" fmla="*/ 324468 w 3103982"/>
                  <a:gd name="connsiteY186" fmla="*/ 806568 h 3147951"/>
                  <a:gd name="connsiteX187" fmla="*/ 326250 w 3103982"/>
                  <a:gd name="connsiteY187" fmla="*/ 804321 h 3147951"/>
                  <a:gd name="connsiteX188" fmla="*/ 347331 w 3103982"/>
                  <a:gd name="connsiteY188" fmla="*/ 794114 h 3147951"/>
                  <a:gd name="connsiteX189" fmla="*/ 354844 w 3103982"/>
                  <a:gd name="connsiteY189" fmla="*/ 796137 h 3147951"/>
                  <a:gd name="connsiteX190" fmla="*/ 362883 w 3103982"/>
                  <a:gd name="connsiteY190" fmla="*/ 795726 h 3147951"/>
                  <a:gd name="connsiteX191" fmla="*/ 370230 w 3103982"/>
                  <a:gd name="connsiteY191" fmla="*/ 800281 h 3147951"/>
                  <a:gd name="connsiteX192" fmla="*/ 372136 w 3103982"/>
                  <a:gd name="connsiteY192" fmla="*/ 800794 h 3147951"/>
                  <a:gd name="connsiteX193" fmla="*/ 372306 w 3103982"/>
                  <a:gd name="connsiteY193" fmla="*/ 801568 h 3147951"/>
                  <a:gd name="connsiteX194" fmla="*/ 374201 w 3103982"/>
                  <a:gd name="connsiteY194" fmla="*/ 802744 h 3147951"/>
                  <a:gd name="connsiteX195" fmla="*/ 376467 w 3103982"/>
                  <a:gd name="connsiteY195" fmla="*/ 816504 h 3147951"/>
                  <a:gd name="connsiteX196" fmla="*/ 377020 w 3103982"/>
                  <a:gd name="connsiteY196" fmla="*/ 812604 h 3147951"/>
                  <a:gd name="connsiteX197" fmla="*/ 394898 w 3103982"/>
                  <a:gd name="connsiteY197" fmla="*/ 704231 h 3147951"/>
                  <a:gd name="connsiteX198" fmla="*/ 456118 w 3103982"/>
                  <a:gd name="connsiteY198" fmla="*/ 612105 h 3147951"/>
                  <a:gd name="connsiteX199" fmla="*/ 998235 w 3103982"/>
                  <a:gd name="connsiteY199" fmla="*/ 224581 h 3147951"/>
                  <a:gd name="connsiteX200" fmla="*/ 1592657 w 3103982"/>
                  <a:gd name="connsiteY200" fmla="*/ 8173 h 3147951"/>
                  <a:gd name="connsiteX201" fmla="*/ 1778920 w 3103982"/>
                  <a:gd name="connsiteY201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407721 w 3103982"/>
                  <a:gd name="connsiteY72" fmla="*/ 3147640 h 3147951"/>
                  <a:gd name="connsiteX73" fmla="*/ 2407527 w 3103982"/>
                  <a:gd name="connsiteY73" fmla="*/ 3147772 h 3147951"/>
                  <a:gd name="connsiteX74" fmla="*/ 2422446 w 3103982"/>
                  <a:gd name="connsiteY74" fmla="*/ 3113164 h 3147951"/>
                  <a:gd name="connsiteX75" fmla="*/ 2425192 w 3103982"/>
                  <a:gd name="connsiteY75" fmla="*/ 3107339 h 3147951"/>
                  <a:gd name="connsiteX76" fmla="*/ 2440488 w 3103982"/>
                  <a:gd name="connsiteY76" fmla="*/ 3072056 h 3147951"/>
                  <a:gd name="connsiteX77" fmla="*/ 2465493 w 3103982"/>
                  <a:gd name="connsiteY77" fmla="*/ 2998904 h 3147951"/>
                  <a:gd name="connsiteX78" fmla="*/ 2475781 w 3103982"/>
                  <a:gd name="connsiteY78" fmla="*/ 2960849 h 3147951"/>
                  <a:gd name="connsiteX79" fmla="*/ 2553853 w 3103982"/>
                  <a:gd name="connsiteY79" fmla="*/ 2621704 h 3147951"/>
                  <a:gd name="connsiteX80" fmla="*/ 2507975 w 3103982"/>
                  <a:gd name="connsiteY80" fmla="*/ 2181399 h 3147951"/>
                  <a:gd name="connsiteX81" fmla="*/ 2436792 w 3103982"/>
                  <a:gd name="connsiteY81" fmla="*/ 1950508 h 3147951"/>
                  <a:gd name="connsiteX82" fmla="*/ 2403963 w 3103982"/>
                  <a:gd name="connsiteY82" fmla="*/ 1863657 h 3147951"/>
                  <a:gd name="connsiteX83" fmla="*/ 2377374 w 3103982"/>
                  <a:gd name="connsiteY83" fmla="*/ 1820860 h 3147951"/>
                  <a:gd name="connsiteX84" fmla="*/ 2158488 w 3103982"/>
                  <a:gd name="connsiteY84" fmla="*/ 1497823 h 3147951"/>
                  <a:gd name="connsiteX85" fmla="*/ 2009601 w 3103982"/>
                  <a:gd name="connsiteY85" fmla="*/ 1338712 h 3147951"/>
                  <a:gd name="connsiteX86" fmla="*/ 2006243 w 3103982"/>
                  <a:gd name="connsiteY86" fmla="*/ 1335280 h 3147951"/>
                  <a:gd name="connsiteX87" fmla="*/ 1996734 w 3103982"/>
                  <a:gd name="connsiteY87" fmla="*/ 1326201 h 3147951"/>
                  <a:gd name="connsiteX88" fmla="*/ 1941547 w 3103982"/>
                  <a:gd name="connsiteY88" fmla="*/ 1272203 h 3147951"/>
                  <a:gd name="connsiteX89" fmla="*/ 1780568 w 3103982"/>
                  <a:gd name="connsiteY89" fmla="*/ 1159710 h 3147951"/>
                  <a:gd name="connsiteX90" fmla="*/ 1765251 w 3103982"/>
                  <a:gd name="connsiteY90" fmla="*/ 1149075 h 3147951"/>
                  <a:gd name="connsiteX91" fmla="*/ 2535589 w 3103982"/>
                  <a:gd name="connsiteY91" fmla="*/ 591161 h 3147951"/>
                  <a:gd name="connsiteX92" fmla="*/ 1073303 w 3103982"/>
                  <a:gd name="connsiteY92" fmla="*/ 352844 h 3147951"/>
                  <a:gd name="connsiteX93" fmla="*/ 1071223 w 3103982"/>
                  <a:gd name="connsiteY93" fmla="*/ 354568 h 3147951"/>
                  <a:gd name="connsiteX94" fmla="*/ 1073303 w 3103982"/>
                  <a:gd name="connsiteY94" fmla="*/ 354627 h 3147951"/>
                  <a:gd name="connsiteX95" fmla="*/ 1073066 w 3103982"/>
                  <a:gd name="connsiteY95" fmla="*/ 354449 h 3147951"/>
                  <a:gd name="connsiteX96" fmla="*/ 1073303 w 3103982"/>
                  <a:gd name="connsiteY96" fmla="*/ 352844 h 3147951"/>
                  <a:gd name="connsiteX97" fmla="*/ 1778920 w 3103982"/>
                  <a:gd name="connsiteY97" fmla="*/ 49 h 3147951"/>
                  <a:gd name="connsiteX98" fmla="*/ 1826538 w 3103982"/>
                  <a:gd name="connsiteY98" fmla="*/ 625 h 3147951"/>
                  <a:gd name="connsiteX99" fmla="*/ 2086269 w 3103982"/>
                  <a:gd name="connsiteY99" fmla="*/ 36613 h 3147951"/>
                  <a:gd name="connsiteX100" fmla="*/ 2094933 w 3103982"/>
                  <a:gd name="connsiteY100" fmla="*/ 37952 h 3147951"/>
                  <a:gd name="connsiteX101" fmla="*/ 2095843 w 3103982"/>
                  <a:gd name="connsiteY101" fmla="*/ 37594 h 3147951"/>
                  <a:gd name="connsiteX102" fmla="*/ 2188860 w 3103982"/>
                  <a:gd name="connsiteY102" fmla="*/ 86035 h 3147951"/>
                  <a:gd name="connsiteX103" fmla="*/ 2243126 w 3103982"/>
                  <a:gd name="connsiteY103" fmla="*/ 112662 h 3147951"/>
                  <a:gd name="connsiteX104" fmla="*/ 2263412 w 3103982"/>
                  <a:gd name="connsiteY104" fmla="*/ 117478 h 3147951"/>
                  <a:gd name="connsiteX105" fmla="*/ 2273848 w 3103982"/>
                  <a:gd name="connsiteY105" fmla="*/ 119683 h 3147951"/>
                  <a:gd name="connsiteX106" fmla="*/ 2275751 w 3103982"/>
                  <a:gd name="connsiteY106" fmla="*/ 120407 h 3147951"/>
                  <a:gd name="connsiteX107" fmla="*/ 2280087 w 3103982"/>
                  <a:gd name="connsiteY107" fmla="*/ 121436 h 3147951"/>
                  <a:gd name="connsiteX108" fmla="*/ 2306260 w 3103982"/>
                  <a:gd name="connsiteY108" fmla="*/ 131390 h 3147951"/>
                  <a:gd name="connsiteX109" fmla="*/ 2316092 w 3103982"/>
                  <a:gd name="connsiteY109" fmla="*/ 132440 h 3147951"/>
                  <a:gd name="connsiteX110" fmla="*/ 2316357 w 3103982"/>
                  <a:gd name="connsiteY110" fmla="*/ 131550 h 3147951"/>
                  <a:gd name="connsiteX111" fmla="*/ 2317701 w 3103982"/>
                  <a:gd name="connsiteY111" fmla="*/ 120339 h 3147951"/>
                  <a:gd name="connsiteX112" fmla="*/ 2419258 w 3103982"/>
                  <a:gd name="connsiteY112" fmla="*/ 234157 h 3147951"/>
                  <a:gd name="connsiteX113" fmla="*/ 2423868 w 3103982"/>
                  <a:gd name="connsiteY113" fmla="*/ 246959 h 3147951"/>
                  <a:gd name="connsiteX114" fmla="*/ 2437317 w 3103982"/>
                  <a:gd name="connsiteY114" fmla="*/ 273828 h 3147951"/>
                  <a:gd name="connsiteX115" fmla="*/ 2437304 w 3103982"/>
                  <a:gd name="connsiteY115" fmla="*/ 273674 h 3147951"/>
                  <a:gd name="connsiteX116" fmla="*/ 2475030 w 3103982"/>
                  <a:gd name="connsiteY116" fmla="*/ 357037 h 3147951"/>
                  <a:gd name="connsiteX117" fmla="*/ 2495460 w 3103982"/>
                  <a:gd name="connsiteY117" fmla="*/ 427574 h 3147951"/>
                  <a:gd name="connsiteX118" fmla="*/ 1680334 w 3103982"/>
                  <a:gd name="connsiteY118" fmla="*/ 1036700 h 3147951"/>
                  <a:gd name="connsiteX119" fmla="*/ 1555599 w 3103982"/>
                  <a:gd name="connsiteY119" fmla="*/ 1087011 h 3147951"/>
                  <a:gd name="connsiteX120" fmla="*/ 1513056 w 3103982"/>
                  <a:gd name="connsiteY120" fmla="*/ 1107148 h 3147951"/>
                  <a:gd name="connsiteX121" fmla="*/ 1490218 w 3103982"/>
                  <a:gd name="connsiteY121" fmla="*/ 1117068 h 3147951"/>
                  <a:gd name="connsiteX122" fmla="*/ 1430693 w 3103982"/>
                  <a:gd name="connsiteY122" fmla="*/ 1144772 h 3147951"/>
                  <a:gd name="connsiteX123" fmla="*/ 1106053 w 3103982"/>
                  <a:gd name="connsiteY123" fmla="*/ 1326171 h 3147951"/>
                  <a:gd name="connsiteX124" fmla="*/ 838530 w 3103982"/>
                  <a:gd name="connsiteY124" fmla="*/ 1520528 h 3147951"/>
                  <a:gd name="connsiteX125" fmla="*/ 568036 w 3103982"/>
                  <a:gd name="connsiteY125" fmla="*/ 1930994 h 3147951"/>
                  <a:gd name="connsiteX126" fmla="*/ 611008 w 3103982"/>
                  <a:gd name="connsiteY126" fmla="*/ 2765300 h 3147951"/>
                  <a:gd name="connsiteX127" fmla="*/ 675021 w 3103982"/>
                  <a:gd name="connsiteY127" fmla="*/ 2996388 h 3147951"/>
                  <a:gd name="connsiteX128" fmla="*/ 679197 w 3103982"/>
                  <a:gd name="connsiteY128" fmla="*/ 3015148 h 3147951"/>
                  <a:gd name="connsiteX129" fmla="*/ 680381 w 3103982"/>
                  <a:gd name="connsiteY129" fmla="*/ 3023058 h 3147951"/>
                  <a:gd name="connsiteX130" fmla="*/ 686907 w 3103982"/>
                  <a:gd name="connsiteY130" fmla="*/ 3031804 h 3147951"/>
                  <a:gd name="connsiteX131" fmla="*/ 693326 w 3103982"/>
                  <a:gd name="connsiteY131" fmla="*/ 3041737 h 3147951"/>
                  <a:gd name="connsiteX132" fmla="*/ 679403 w 3103982"/>
                  <a:gd name="connsiteY132" fmla="*/ 3061656 h 3147951"/>
                  <a:gd name="connsiteX133" fmla="*/ 660946 w 3103982"/>
                  <a:gd name="connsiteY133" fmla="*/ 3059125 h 3147951"/>
                  <a:gd name="connsiteX134" fmla="*/ 647265 w 3103982"/>
                  <a:gd name="connsiteY134" fmla="*/ 3057608 h 3147951"/>
                  <a:gd name="connsiteX135" fmla="*/ 575822 w 3103982"/>
                  <a:gd name="connsiteY135" fmla="*/ 3038469 h 3147951"/>
                  <a:gd name="connsiteX136" fmla="*/ 490056 w 3103982"/>
                  <a:gd name="connsiteY136" fmla="*/ 2996567 h 3147951"/>
                  <a:gd name="connsiteX137" fmla="*/ 389727 w 3103982"/>
                  <a:gd name="connsiteY137" fmla="*/ 2922687 h 3147951"/>
                  <a:gd name="connsiteX138" fmla="*/ 245535 w 3103982"/>
                  <a:gd name="connsiteY138" fmla="*/ 2797277 h 3147951"/>
                  <a:gd name="connsiteX139" fmla="*/ 156203 w 3103982"/>
                  <a:gd name="connsiteY139" fmla="*/ 2708895 h 3147951"/>
                  <a:gd name="connsiteX140" fmla="*/ 150340 w 3103982"/>
                  <a:gd name="connsiteY140" fmla="*/ 2700235 h 3147951"/>
                  <a:gd name="connsiteX141" fmla="*/ 114187 w 3103982"/>
                  <a:gd name="connsiteY141" fmla="*/ 2650394 h 3147951"/>
                  <a:gd name="connsiteX142" fmla="*/ 79409 w 3103982"/>
                  <a:gd name="connsiteY142" fmla="*/ 2587050 h 3147951"/>
                  <a:gd name="connsiteX143" fmla="*/ 68956 w 3103982"/>
                  <a:gd name="connsiteY143" fmla="*/ 2559063 h 3147951"/>
                  <a:gd name="connsiteX144" fmla="*/ 68117 w 3103982"/>
                  <a:gd name="connsiteY144" fmla="*/ 2555986 h 3147951"/>
                  <a:gd name="connsiteX145" fmla="*/ 66129 w 3103982"/>
                  <a:gd name="connsiteY145" fmla="*/ 2552050 h 3147951"/>
                  <a:gd name="connsiteX146" fmla="*/ 61580 w 3103982"/>
                  <a:gd name="connsiteY146" fmla="*/ 2542949 h 3147951"/>
                  <a:gd name="connsiteX147" fmla="*/ 62487 w 3103982"/>
                  <a:gd name="connsiteY147" fmla="*/ 2527660 h 3147951"/>
                  <a:gd name="connsiteX148" fmla="*/ 63369 w 3103982"/>
                  <a:gd name="connsiteY148" fmla="*/ 2526991 h 3147951"/>
                  <a:gd name="connsiteX149" fmla="*/ 63362 w 3103982"/>
                  <a:gd name="connsiteY149" fmla="*/ 2526663 h 3147951"/>
                  <a:gd name="connsiteX150" fmla="*/ 78801 w 3103982"/>
                  <a:gd name="connsiteY150" fmla="*/ 2511529 h 3147951"/>
                  <a:gd name="connsiteX151" fmla="*/ 88164 w 3103982"/>
                  <a:gd name="connsiteY151" fmla="*/ 2513149 h 3147951"/>
                  <a:gd name="connsiteX152" fmla="*/ 82502 w 3103982"/>
                  <a:gd name="connsiteY152" fmla="*/ 2497392 h 3147951"/>
                  <a:gd name="connsiteX153" fmla="*/ 55771 w 3103982"/>
                  <a:gd name="connsiteY153" fmla="*/ 2406669 h 3147951"/>
                  <a:gd name="connsiteX154" fmla="*/ 35290 w 3103982"/>
                  <a:gd name="connsiteY154" fmla="*/ 2320087 h 3147951"/>
                  <a:gd name="connsiteX155" fmla="*/ 31889 w 3103982"/>
                  <a:gd name="connsiteY155" fmla="*/ 2313303 h 3147951"/>
                  <a:gd name="connsiteX156" fmla="*/ 2142 w 3103982"/>
                  <a:gd name="connsiteY156" fmla="*/ 2194950 h 3147951"/>
                  <a:gd name="connsiteX157" fmla="*/ 716 w 3103982"/>
                  <a:gd name="connsiteY157" fmla="*/ 1948884 h 3147951"/>
                  <a:gd name="connsiteX158" fmla="*/ 45947 w 3103982"/>
                  <a:gd name="connsiteY158" fmla="*/ 1821572 h 3147951"/>
                  <a:gd name="connsiteX159" fmla="*/ 65442 w 3103982"/>
                  <a:gd name="connsiteY159" fmla="*/ 1761482 h 3147951"/>
                  <a:gd name="connsiteX160" fmla="*/ 135893 w 3103982"/>
                  <a:gd name="connsiteY160" fmla="*/ 1715820 h 3147951"/>
                  <a:gd name="connsiteX161" fmla="*/ 144260 w 3103982"/>
                  <a:gd name="connsiteY161" fmla="*/ 1710442 h 3147951"/>
                  <a:gd name="connsiteX162" fmla="*/ 173221 w 3103982"/>
                  <a:gd name="connsiteY162" fmla="*/ 1668045 h 3147951"/>
                  <a:gd name="connsiteX163" fmla="*/ 187288 w 3103982"/>
                  <a:gd name="connsiteY163" fmla="*/ 1645938 h 3147951"/>
                  <a:gd name="connsiteX164" fmla="*/ 179116 w 3103982"/>
                  <a:gd name="connsiteY164" fmla="*/ 1644956 h 3147951"/>
                  <a:gd name="connsiteX165" fmla="*/ 178710 w 3103982"/>
                  <a:gd name="connsiteY165" fmla="*/ 1644483 h 3147951"/>
                  <a:gd name="connsiteX166" fmla="*/ 177361 w 3103982"/>
                  <a:gd name="connsiteY166" fmla="*/ 1644333 h 3147951"/>
                  <a:gd name="connsiteX167" fmla="*/ 174086 w 3103982"/>
                  <a:gd name="connsiteY167" fmla="*/ 1639105 h 3147951"/>
                  <a:gd name="connsiteX168" fmla="*/ 173892 w 3103982"/>
                  <a:gd name="connsiteY168" fmla="*/ 1638880 h 3147951"/>
                  <a:gd name="connsiteX169" fmla="*/ 173869 w 3103982"/>
                  <a:gd name="connsiteY169" fmla="*/ 1638759 h 3147951"/>
                  <a:gd name="connsiteX170" fmla="*/ 171217 w 3103982"/>
                  <a:gd name="connsiteY170" fmla="*/ 1634526 h 3147951"/>
                  <a:gd name="connsiteX171" fmla="*/ 171445 w 3103982"/>
                  <a:gd name="connsiteY171" fmla="*/ 1626108 h 3147951"/>
                  <a:gd name="connsiteX172" fmla="*/ 170883 w 3103982"/>
                  <a:gd name="connsiteY172" fmla="*/ 1623174 h 3147951"/>
                  <a:gd name="connsiteX173" fmla="*/ 178907 w 3103982"/>
                  <a:gd name="connsiteY173" fmla="*/ 1555892 h 3147951"/>
                  <a:gd name="connsiteX174" fmla="*/ 182057 w 3103982"/>
                  <a:gd name="connsiteY174" fmla="*/ 1457109 h 3147951"/>
                  <a:gd name="connsiteX175" fmla="*/ 179086 w 3103982"/>
                  <a:gd name="connsiteY175" fmla="*/ 1314284 h 3147951"/>
                  <a:gd name="connsiteX176" fmla="*/ 232816 w 3103982"/>
                  <a:gd name="connsiteY176" fmla="*/ 982689 h 3147951"/>
                  <a:gd name="connsiteX177" fmla="*/ 235443 w 3103982"/>
                  <a:gd name="connsiteY177" fmla="*/ 975911 h 3147951"/>
                  <a:gd name="connsiteX178" fmla="*/ 246036 w 3103982"/>
                  <a:gd name="connsiteY178" fmla="*/ 941776 h 3147951"/>
                  <a:gd name="connsiteX179" fmla="*/ 258666 w 3103982"/>
                  <a:gd name="connsiteY179" fmla="*/ 908232 h 3147951"/>
                  <a:gd name="connsiteX180" fmla="*/ 272137 w 3103982"/>
                  <a:gd name="connsiteY180" fmla="*/ 881236 h 3147951"/>
                  <a:gd name="connsiteX181" fmla="*/ 281791 w 3103982"/>
                  <a:gd name="connsiteY181" fmla="*/ 856328 h 3147951"/>
                  <a:gd name="connsiteX182" fmla="*/ 289615 w 3103982"/>
                  <a:gd name="connsiteY182" fmla="*/ 845870 h 3147951"/>
                  <a:gd name="connsiteX183" fmla="*/ 302866 w 3103982"/>
                  <a:gd name="connsiteY183" fmla="*/ 831360 h 3147951"/>
                  <a:gd name="connsiteX184" fmla="*/ 306653 w 3103982"/>
                  <a:gd name="connsiteY184" fmla="*/ 826058 h 3147951"/>
                  <a:gd name="connsiteX185" fmla="*/ 324468 w 3103982"/>
                  <a:gd name="connsiteY185" fmla="*/ 806568 h 3147951"/>
                  <a:gd name="connsiteX186" fmla="*/ 326250 w 3103982"/>
                  <a:gd name="connsiteY186" fmla="*/ 804321 h 3147951"/>
                  <a:gd name="connsiteX187" fmla="*/ 347331 w 3103982"/>
                  <a:gd name="connsiteY187" fmla="*/ 794114 h 3147951"/>
                  <a:gd name="connsiteX188" fmla="*/ 354844 w 3103982"/>
                  <a:gd name="connsiteY188" fmla="*/ 796137 h 3147951"/>
                  <a:gd name="connsiteX189" fmla="*/ 362883 w 3103982"/>
                  <a:gd name="connsiteY189" fmla="*/ 795726 h 3147951"/>
                  <a:gd name="connsiteX190" fmla="*/ 370230 w 3103982"/>
                  <a:gd name="connsiteY190" fmla="*/ 800281 h 3147951"/>
                  <a:gd name="connsiteX191" fmla="*/ 372136 w 3103982"/>
                  <a:gd name="connsiteY191" fmla="*/ 800794 h 3147951"/>
                  <a:gd name="connsiteX192" fmla="*/ 372306 w 3103982"/>
                  <a:gd name="connsiteY192" fmla="*/ 801568 h 3147951"/>
                  <a:gd name="connsiteX193" fmla="*/ 374201 w 3103982"/>
                  <a:gd name="connsiteY193" fmla="*/ 802744 h 3147951"/>
                  <a:gd name="connsiteX194" fmla="*/ 376467 w 3103982"/>
                  <a:gd name="connsiteY194" fmla="*/ 816504 h 3147951"/>
                  <a:gd name="connsiteX195" fmla="*/ 377020 w 3103982"/>
                  <a:gd name="connsiteY195" fmla="*/ 812604 h 3147951"/>
                  <a:gd name="connsiteX196" fmla="*/ 394898 w 3103982"/>
                  <a:gd name="connsiteY196" fmla="*/ 704231 h 3147951"/>
                  <a:gd name="connsiteX197" fmla="*/ 456118 w 3103982"/>
                  <a:gd name="connsiteY197" fmla="*/ 612105 h 3147951"/>
                  <a:gd name="connsiteX198" fmla="*/ 998235 w 3103982"/>
                  <a:gd name="connsiteY198" fmla="*/ 224581 h 3147951"/>
                  <a:gd name="connsiteX199" fmla="*/ 1592657 w 3103982"/>
                  <a:gd name="connsiteY199" fmla="*/ 8173 h 3147951"/>
                  <a:gd name="connsiteX200" fmla="*/ 1778920 w 3103982"/>
                  <a:gd name="connsiteY200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407721 w 3103982"/>
                  <a:gd name="connsiteY72" fmla="*/ 3147640 h 3147951"/>
                  <a:gd name="connsiteX73" fmla="*/ 2407527 w 3103982"/>
                  <a:gd name="connsiteY73" fmla="*/ 3147772 h 3147951"/>
                  <a:gd name="connsiteX74" fmla="*/ 2422446 w 3103982"/>
                  <a:gd name="connsiteY74" fmla="*/ 3113164 h 3147951"/>
                  <a:gd name="connsiteX75" fmla="*/ 2425192 w 3103982"/>
                  <a:gd name="connsiteY75" fmla="*/ 3107339 h 3147951"/>
                  <a:gd name="connsiteX76" fmla="*/ 2440488 w 3103982"/>
                  <a:gd name="connsiteY76" fmla="*/ 3072056 h 3147951"/>
                  <a:gd name="connsiteX77" fmla="*/ 2465493 w 3103982"/>
                  <a:gd name="connsiteY77" fmla="*/ 2998904 h 3147951"/>
                  <a:gd name="connsiteX78" fmla="*/ 2475781 w 3103982"/>
                  <a:gd name="connsiteY78" fmla="*/ 2960849 h 3147951"/>
                  <a:gd name="connsiteX79" fmla="*/ 2553853 w 3103982"/>
                  <a:gd name="connsiteY79" fmla="*/ 2621704 h 3147951"/>
                  <a:gd name="connsiteX80" fmla="*/ 2507975 w 3103982"/>
                  <a:gd name="connsiteY80" fmla="*/ 2181399 h 3147951"/>
                  <a:gd name="connsiteX81" fmla="*/ 2436792 w 3103982"/>
                  <a:gd name="connsiteY81" fmla="*/ 1950508 h 3147951"/>
                  <a:gd name="connsiteX82" fmla="*/ 2403963 w 3103982"/>
                  <a:gd name="connsiteY82" fmla="*/ 1863657 h 3147951"/>
                  <a:gd name="connsiteX83" fmla="*/ 2377374 w 3103982"/>
                  <a:gd name="connsiteY83" fmla="*/ 1820860 h 3147951"/>
                  <a:gd name="connsiteX84" fmla="*/ 2158488 w 3103982"/>
                  <a:gd name="connsiteY84" fmla="*/ 1497823 h 3147951"/>
                  <a:gd name="connsiteX85" fmla="*/ 2009601 w 3103982"/>
                  <a:gd name="connsiteY85" fmla="*/ 1338712 h 3147951"/>
                  <a:gd name="connsiteX86" fmla="*/ 2006243 w 3103982"/>
                  <a:gd name="connsiteY86" fmla="*/ 1335280 h 3147951"/>
                  <a:gd name="connsiteX87" fmla="*/ 1996734 w 3103982"/>
                  <a:gd name="connsiteY87" fmla="*/ 1326201 h 3147951"/>
                  <a:gd name="connsiteX88" fmla="*/ 1941547 w 3103982"/>
                  <a:gd name="connsiteY88" fmla="*/ 1272203 h 3147951"/>
                  <a:gd name="connsiteX89" fmla="*/ 1780568 w 3103982"/>
                  <a:gd name="connsiteY89" fmla="*/ 1159710 h 3147951"/>
                  <a:gd name="connsiteX90" fmla="*/ 1765251 w 3103982"/>
                  <a:gd name="connsiteY90" fmla="*/ 1149075 h 3147951"/>
                  <a:gd name="connsiteX91" fmla="*/ 2535589 w 3103982"/>
                  <a:gd name="connsiteY91" fmla="*/ 591161 h 3147951"/>
                  <a:gd name="connsiteX92" fmla="*/ 1073303 w 3103982"/>
                  <a:gd name="connsiteY92" fmla="*/ 352844 h 3147951"/>
                  <a:gd name="connsiteX93" fmla="*/ 1071223 w 3103982"/>
                  <a:gd name="connsiteY93" fmla="*/ 354568 h 3147951"/>
                  <a:gd name="connsiteX94" fmla="*/ 1073303 w 3103982"/>
                  <a:gd name="connsiteY94" fmla="*/ 354627 h 3147951"/>
                  <a:gd name="connsiteX95" fmla="*/ 1073066 w 3103982"/>
                  <a:gd name="connsiteY95" fmla="*/ 354449 h 3147951"/>
                  <a:gd name="connsiteX96" fmla="*/ 1073303 w 3103982"/>
                  <a:gd name="connsiteY96" fmla="*/ 352844 h 3147951"/>
                  <a:gd name="connsiteX97" fmla="*/ 1778920 w 3103982"/>
                  <a:gd name="connsiteY97" fmla="*/ 49 h 3147951"/>
                  <a:gd name="connsiteX98" fmla="*/ 1826538 w 3103982"/>
                  <a:gd name="connsiteY98" fmla="*/ 625 h 3147951"/>
                  <a:gd name="connsiteX99" fmla="*/ 2086269 w 3103982"/>
                  <a:gd name="connsiteY99" fmla="*/ 36613 h 3147951"/>
                  <a:gd name="connsiteX100" fmla="*/ 2094933 w 3103982"/>
                  <a:gd name="connsiteY100" fmla="*/ 37952 h 3147951"/>
                  <a:gd name="connsiteX101" fmla="*/ 2095843 w 3103982"/>
                  <a:gd name="connsiteY101" fmla="*/ 37594 h 3147951"/>
                  <a:gd name="connsiteX102" fmla="*/ 2188860 w 3103982"/>
                  <a:gd name="connsiteY102" fmla="*/ 86035 h 3147951"/>
                  <a:gd name="connsiteX103" fmla="*/ 2243126 w 3103982"/>
                  <a:gd name="connsiteY103" fmla="*/ 112662 h 3147951"/>
                  <a:gd name="connsiteX104" fmla="*/ 2263412 w 3103982"/>
                  <a:gd name="connsiteY104" fmla="*/ 117478 h 3147951"/>
                  <a:gd name="connsiteX105" fmla="*/ 2273848 w 3103982"/>
                  <a:gd name="connsiteY105" fmla="*/ 119683 h 3147951"/>
                  <a:gd name="connsiteX106" fmla="*/ 2275751 w 3103982"/>
                  <a:gd name="connsiteY106" fmla="*/ 120407 h 3147951"/>
                  <a:gd name="connsiteX107" fmla="*/ 2280087 w 3103982"/>
                  <a:gd name="connsiteY107" fmla="*/ 121436 h 3147951"/>
                  <a:gd name="connsiteX108" fmla="*/ 2306260 w 3103982"/>
                  <a:gd name="connsiteY108" fmla="*/ 131390 h 3147951"/>
                  <a:gd name="connsiteX109" fmla="*/ 2316092 w 3103982"/>
                  <a:gd name="connsiteY109" fmla="*/ 132440 h 3147951"/>
                  <a:gd name="connsiteX110" fmla="*/ 2316357 w 3103982"/>
                  <a:gd name="connsiteY110" fmla="*/ 131550 h 3147951"/>
                  <a:gd name="connsiteX111" fmla="*/ 2317701 w 3103982"/>
                  <a:gd name="connsiteY111" fmla="*/ 120339 h 3147951"/>
                  <a:gd name="connsiteX112" fmla="*/ 2419258 w 3103982"/>
                  <a:gd name="connsiteY112" fmla="*/ 234157 h 3147951"/>
                  <a:gd name="connsiteX113" fmla="*/ 2423868 w 3103982"/>
                  <a:gd name="connsiteY113" fmla="*/ 246959 h 3147951"/>
                  <a:gd name="connsiteX114" fmla="*/ 2437317 w 3103982"/>
                  <a:gd name="connsiteY114" fmla="*/ 273828 h 3147951"/>
                  <a:gd name="connsiteX115" fmla="*/ 2437304 w 3103982"/>
                  <a:gd name="connsiteY115" fmla="*/ 273674 h 3147951"/>
                  <a:gd name="connsiteX116" fmla="*/ 2475030 w 3103982"/>
                  <a:gd name="connsiteY116" fmla="*/ 357037 h 3147951"/>
                  <a:gd name="connsiteX117" fmla="*/ 2495460 w 3103982"/>
                  <a:gd name="connsiteY117" fmla="*/ 427574 h 3147951"/>
                  <a:gd name="connsiteX118" fmla="*/ 1680334 w 3103982"/>
                  <a:gd name="connsiteY118" fmla="*/ 1036700 h 3147951"/>
                  <a:gd name="connsiteX119" fmla="*/ 1513056 w 3103982"/>
                  <a:gd name="connsiteY119" fmla="*/ 1107148 h 3147951"/>
                  <a:gd name="connsiteX120" fmla="*/ 1490218 w 3103982"/>
                  <a:gd name="connsiteY120" fmla="*/ 1117068 h 3147951"/>
                  <a:gd name="connsiteX121" fmla="*/ 1430693 w 3103982"/>
                  <a:gd name="connsiteY121" fmla="*/ 1144772 h 3147951"/>
                  <a:gd name="connsiteX122" fmla="*/ 1106053 w 3103982"/>
                  <a:gd name="connsiteY122" fmla="*/ 1326171 h 3147951"/>
                  <a:gd name="connsiteX123" fmla="*/ 838530 w 3103982"/>
                  <a:gd name="connsiteY123" fmla="*/ 1520528 h 3147951"/>
                  <a:gd name="connsiteX124" fmla="*/ 568036 w 3103982"/>
                  <a:gd name="connsiteY124" fmla="*/ 1930994 h 3147951"/>
                  <a:gd name="connsiteX125" fmla="*/ 611008 w 3103982"/>
                  <a:gd name="connsiteY125" fmla="*/ 2765300 h 3147951"/>
                  <a:gd name="connsiteX126" fmla="*/ 675021 w 3103982"/>
                  <a:gd name="connsiteY126" fmla="*/ 2996388 h 3147951"/>
                  <a:gd name="connsiteX127" fmla="*/ 679197 w 3103982"/>
                  <a:gd name="connsiteY127" fmla="*/ 3015148 h 3147951"/>
                  <a:gd name="connsiteX128" fmla="*/ 680381 w 3103982"/>
                  <a:gd name="connsiteY128" fmla="*/ 3023058 h 3147951"/>
                  <a:gd name="connsiteX129" fmla="*/ 686907 w 3103982"/>
                  <a:gd name="connsiteY129" fmla="*/ 3031804 h 3147951"/>
                  <a:gd name="connsiteX130" fmla="*/ 693326 w 3103982"/>
                  <a:gd name="connsiteY130" fmla="*/ 3041737 h 3147951"/>
                  <a:gd name="connsiteX131" fmla="*/ 679403 w 3103982"/>
                  <a:gd name="connsiteY131" fmla="*/ 3061656 h 3147951"/>
                  <a:gd name="connsiteX132" fmla="*/ 660946 w 3103982"/>
                  <a:gd name="connsiteY132" fmla="*/ 3059125 h 3147951"/>
                  <a:gd name="connsiteX133" fmla="*/ 647265 w 3103982"/>
                  <a:gd name="connsiteY133" fmla="*/ 3057608 h 3147951"/>
                  <a:gd name="connsiteX134" fmla="*/ 575822 w 3103982"/>
                  <a:gd name="connsiteY134" fmla="*/ 3038469 h 3147951"/>
                  <a:gd name="connsiteX135" fmla="*/ 490056 w 3103982"/>
                  <a:gd name="connsiteY135" fmla="*/ 2996567 h 3147951"/>
                  <a:gd name="connsiteX136" fmla="*/ 389727 w 3103982"/>
                  <a:gd name="connsiteY136" fmla="*/ 2922687 h 3147951"/>
                  <a:gd name="connsiteX137" fmla="*/ 245535 w 3103982"/>
                  <a:gd name="connsiteY137" fmla="*/ 2797277 h 3147951"/>
                  <a:gd name="connsiteX138" fmla="*/ 156203 w 3103982"/>
                  <a:gd name="connsiteY138" fmla="*/ 2708895 h 3147951"/>
                  <a:gd name="connsiteX139" fmla="*/ 150340 w 3103982"/>
                  <a:gd name="connsiteY139" fmla="*/ 2700235 h 3147951"/>
                  <a:gd name="connsiteX140" fmla="*/ 114187 w 3103982"/>
                  <a:gd name="connsiteY140" fmla="*/ 2650394 h 3147951"/>
                  <a:gd name="connsiteX141" fmla="*/ 79409 w 3103982"/>
                  <a:gd name="connsiteY141" fmla="*/ 2587050 h 3147951"/>
                  <a:gd name="connsiteX142" fmla="*/ 68956 w 3103982"/>
                  <a:gd name="connsiteY142" fmla="*/ 2559063 h 3147951"/>
                  <a:gd name="connsiteX143" fmla="*/ 68117 w 3103982"/>
                  <a:gd name="connsiteY143" fmla="*/ 2555986 h 3147951"/>
                  <a:gd name="connsiteX144" fmla="*/ 66129 w 3103982"/>
                  <a:gd name="connsiteY144" fmla="*/ 2552050 h 3147951"/>
                  <a:gd name="connsiteX145" fmla="*/ 61580 w 3103982"/>
                  <a:gd name="connsiteY145" fmla="*/ 2542949 h 3147951"/>
                  <a:gd name="connsiteX146" fmla="*/ 62487 w 3103982"/>
                  <a:gd name="connsiteY146" fmla="*/ 2527660 h 3147951"/>
                  <a:gd name="connsiteX147" fmla="*/ 63369 w 3103982"/>
                  <a:gd name="connsiteY147" fmla="*/ 2526991 h 3147951"/>
                  <a:gd name="connsiteX148" fmla="*/ 63362 w 3103982"/>
                  <a:gd name="connsiteY148" fmla="*/ 2526663 h 3147951"/>
                  <a:gd name="connsiteX149" fmla="*/ 78801 w 3103982"/>
                  <a:gd name="connsiteY149" fmla="*/ 2511529 h 3147951"/>
                  <a:gd name="connsiteX150" fmla="*/ 88164 w 3103982"/>
                  <a:gd name="connsiteY150" fmla="*/ 2513149 h 3147951"/>
                  <a:gd name="connsiteX151" fmla="*/ 82502 w 3103982"/>
                  <a:gd name="connsiteY151" fmla="*/ 2497392 h 3147951"/>
                  <a:gd name="connsiteX152" fmla="*/ 55771 w 3103982"/>
                  <a:gd name="connsiteY152" fmla="*/ 2406669 h 3147951"/>
                  <a:gd name="connsiteX153" fmla="*/ 35290 w 3103982"/>
                  <a:gd name="connsiteY153" fmla="*/ 2320087 h 3147951"/>
                  <a:gd name="connsiteX154" fmla="*/ 31889 w 3103982"/>
                  <a:gd name="connsiteY154" fmla="*/ 2313303 h 3147951"/>
                  <a:gd name="connsiteX155" fmla="*/ 2142 w 3103982"/>
                  <a:gd name="connsiteY155" fmla="*/ 2194950 h 3147951"/>
                  <a:gd name="connsiteX156" fmla="*/ 716 w 3103982"/>
                  <a:gd name="connsiteY156" fmla="*/ 1948884 h 3147951"/>
                  <a:gd name="connsiteX157" fmla="*/ 45947 w 3103982"/>
                  <a:gd name="connsiteY157" fmla="*/ 1821572 h 3147951"/>
                  <a:gd name="connsiteX158" fmla="*/ 65442 w 3103982"/>
                  <a:gd name="connsiteY158" fmla="*/ 1761482 h 3147951"/>
                  <a:gd name="connsiteX159" fmla="*/ 135893 w 3103982"/>
                  <a:gd name="connsiteY159" fmla="*/ 1715820 h 3147951"/>
                  <a:gd name="connsiteX160" fmla="*/ 144260 w 3103982"/>
                  <a:gd name="connsiteY160" fmla="*/ 1710442 h 3147951"/>
                  <a:gd name="connsiteX161" fmla="*/ 173221 w 3103982"/>
                  <a:gd name="connsiteY161" fmla="*/ 1668045 h 3147951"/>
                  <a:gd name="connsiteX162" fmla="*/ 187288 w 3103982"/>
                  <a:gd name="connsiteY162" fmla="*/ 1645938 h 3147951"/>
                  <a:gd name="connsiteX163" fmla="*/ 179116 w 3103982"/>
                  <a:gd name="connsiteY163" fmla="*/ 1644956 h 3147951"/>
                  <a:gd name="connsiteX164" fmla="*/ 178710 w 3103982"/>
                  <a:gd name="connsiteY164" fmla="*/ 1644483 h 3147951"/>
                  <a:gd name="connsiteX165" fmla="*/ 177361 w 3103982"/>
                  <a:gd name="connsiteY165" fmla="*/ 1644333 h 3147951"/>
                  <a:gd name="connsiteX166" fmla="*/ 174086 w 3103982"/>
                  <a:gd name="connsiteY166" fmla="*/ 1639105 h 3147951"/>
                  <a:gd name="connsiteX167" fmla="*/ 173892 w 3103982"/>
                  <a:gd name="connsiteY167" fmla="*/ 1638880 h 3147951"/>
                  <a:gd name="connsiteX168" fmla="*/ 173869 w 3103982"/>
                  <a:gd name="connsiteY168" fmla="*/ 1638759 h 3147951"/>
                  <a:gd name="connsiteX169" fmla="*/ 171217 w 3103982"/>
                  <a:gd name="connsiteY169" fmla="*/ 1634526 h 3147951"/>
                  <a:gd name="connsiteX170" fmla="*/ 171445 w 3103982"/>
                  <a:gd name="connsiteY170" fmla="*/ 1626108 h 3147951"/>
                  <a:gd name="connsiteX171" fmla="*/ 170883 w 3103982"/>
                  <a:gd name="connsiteY171" fmla="*/ 1623174 h 3147951"/>
                  <a:gd name="connsiteX172" fmla="*/ 178907 w 3103982"/>
                  <a:gd name="connsiteY172" fmla="*/ 1555892 h 3147951"/>
                  <a:gd name="connsiteX173" fmla="*/ 182057 w 3103982"/>
                  <a:gd name="connsiteY173" fmla="*/ 1457109 h 3147951"/>
                  <a:gd name="connsiteX174" fmla="*/ 179086 w 3103982"/>
                  <a:gd name="connsiteY174" fmla="*/ 1314284 h 3147951"/>
                  <a:gd name="connsiteX175" fmla="*/ 232816 w 3103982"/>
                  <a:gd name="connsiteY175" fmla="*/ 982689 h 3147951"/>
                  <a:gd name="connsiteX176" fmla="*/ 235443 w 3103982"/>
                  <a:gd name="connsiteY176" fmla="*/ 975911 h 3147951"/>
                  <a:gd name="connsiteX177" fmla="*/ 246036 w 3103982"/>
                  <a:gd name="connsiteY177" fmla="*/ 941776 h 3147951"/>
                  <a:gd name="connsiteX178" fmla="*/ 258666 w 3103982"/>
                  <a:gd name="connsiteY178" fmla="*/ 908232 h 3147951"/>
                  <a:gd name="connsiteX179" fmla="*/ 272137 w 3103982"/>
                  <a:gd name="connsiteY179" fmla="*/ 881236 h 3147951"/>
                  <a:gd name="connsiteX180" fmla="*/ 281791 w 3103982"/>
                  <a:gd name="connsiteY180" fmla="*/ 856328 h 3147951"/>
                  <a:gd name="connsiteX181" fmla="*/ 289615 w 3103982"/>
                  <a:gd name="connsiteY181" fmla="*/ 845870 h 3147951"/>
                  <a:gd name="connsiteX182" fmla="*/ 302866 w 3103982"/>
                  <a:gd name="connsiteY182" fmla="*/ 831360 h 3147951"/>
                  <a:gd name="connsiteX183" fmla="*/ 306653 w 3103982"/>
                  <a:gd name="connsiteY183" fmla="*/ 826058 h 3147951"/>
                  <a:gd name="connsiteX184" fmla="*/ 324468 w 3103982"/>
                  <a:gd name="connsiteY184" fmla="*/ 806568 h 3147951"/>
                  <a:gd name="connsiteX185" fmla="*/ 326250 w 3103982"/>
                  <a:gd name="connsiteY185" fmla="*/ 804321 h 3147951"/>
                  <a:gd name="connsiteX186" fmla="*/ 347331 w 3103982"/>
                  <a:gd name="connsiteY186" fmla="*/ 794114 h 3147951"/>
                  <a:gd name="connsiteX187" fmla="*/ 354844 w 3103982"/>
                  <a:gd name="connsiteY187" fmla="*/ 796137 h 3147951"/>
                  <a:gd name="connsiteX188" fmla="*/ 362883 w 3103982"/>
                  <a:gd name="connsiteY188" fmla="*/ 795726 h 3147951"/>
                  <a:gd name="connsiteX189" fmla="*/ 370230 w 3103982"/>
                  <a:gd name="connsiteY189" fmla="*/ 800281 h 3147951"/>
                  <a:gd name="connsiteX190" fmla="*/ 372136 w 3103982"/>
                  <a:gd name="connsiteY190" fmla="*/ 800794 h 3147951"/>
                  <a:gd name="connsiteX191" fmla="*/ 372306 w 3103982"/>
                  <a:gd name="connsiteY191" fmla="*/ 801568 h 3147951"/>
                  <a:gd name="connsiteX192" fmla="*/ 374201 w 3103982"/>
                  <a:gd name="connsiteY192" fmla="*/ 802744 h 3147951"/>
                  <a:gd name="connsiteX193" fmla="*/ 376467 w 3103982"/>
                  <a:gd name="connsiteY193" fmla="*/ 816504 h 3147951"/>
                  <a:gd name="connsiteX194" fmla="*/ 377020 w 3103982"/>
                  <a:gd name="connsiteY194" fmla="*/ 812604 h 3147951"/>
                  <a:gd name="connsiteX195" fmla="*/ 394898 w 3103982"/>
                  <a:gd name="connsiteY195" fmla="*/ 704231 h 3147951"/>
                  <a:gd name="connsiteX196" fmla="*/ 456118 w 3103982"/>
                  <a:gd name="connsiteY196" fmla="*/ 612105 h 3147951"/>
                  <a:gd name="connsiteX197" fmla="*/ 998235 w 3103982"/>
                  <a:gd name="connsiteY197" fmla="*/ 224581 h 3147951"/>
                  <a:gd name="connsiteX198" fmla="*/ 1592657 w 3103982"/>
                  <a:gd name="connsiteY198" fmla="*/ 8173 h 3147951"/>
                  <a:gd name="connsiteX199" fmla="*/ 1778920 w 3103982"/>
                  <a:gd name="connsiteY199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407721 w 3103982"/>
                  <a:gd name="connsiteY72" fmla="*/ 3147640 h 3147951"/>
                  <a:gd name="connsiteX73" fmla="*/ 2407527 w 3103982"/>
                  <a:gd name="connsiteY73" fmla="*/ 3147772 h 3147951"/>
                  <a:gd name="connsiteX74" fmla="*/ 2422446 w 3103982"/>
                  <a:gd name="connsiteY74" fmla="*/ 3113164 h 3147951"/>
                  <a:gd name="connsiteX75" fmla="*/ 2425192 w 3103982"/>
                  <a:gd name="connsiteY75" fmla="*/ 3107339 h 3147951"/>
                  <a:gd name="connsiteX76" fmla="*/ 2440488 w 3103982"/>
                  <a:gd name="connsiteY76" fmla="*/ 3072056 h 3147951"/>
                  <a:gd name="connsiteX77" fmla="*/ 2465493 w 3103982"/>
                  <a:gd name="connsiteY77" fmla="*/ 2998904 h 3147951"/>
                  <a:gd name="connsiteX78" fmla="*/ 2475781 w 3103982"/>
                  <a:gd name="connsiteY78" fmla="*/ 2960849 h 3147951"/>
                  <a:gd name="connsiteX79" fmla="*/ 2553853 w 3103982"/>
                  <a:gd name="connsiteY79" fmla="*/ 2621704 h 3147951"/>
                  <a:gd name="connsiteX80" fmla="*/ 2507975 w 3103982"/>
                  <a:gd name="connsiteY80" fmla="*/ 2181399 h 3147951"/>
                  <a:gd name="connsiteX81" fmla="*/ 2436792 w 3103982"/>
                  <a:gd name="connsiteY81" fmla="*/ 1950508 h 3147951"/>
                  <a:gd name="connsiteX82" fmla="*/ 2403963 w 3103982"/>
                  <a:gd name="connsiteY82" fmla="*/ 1863657 h 3147951"/>
                  <a:gd name="connsiteX83" fmla="*/ 2377374 w 3103982"/>
                  <a:gd name="connsiteY83" fmla="*/ 1820860 h 3147951"/>
                  <a:gd name="connsiteX84" fmla="*/ 2158488 w 3103982"/>
                  <a:gd name="connsiteY84" fmla="*/ 1497823 h 3147951"/>
                  <a:gd name="connsiteX85" fmla="*/ 2009601 w 3103982"/>
                  <a:gd name="connsiteY85" fmla="*/ 1338712 h 3147951"/>
                  <a:gd name="connsiteX86" fmla="*/ 2006243 w 3103982"/>
                  <a:gd name="connsiteY86" fmla="*/ 1335280 h 3147951"/>
                  <a:gd name="connsiteX87" fmla="*/ 1996734 w 3103982"/>
                  <a:gd name="connsiteY87" fmla="*/ 1326201 h 3147951"/>
                  <a:gd name="connsiteX88" fmla="*/ 1941547 w 3103982"/>
                  <a:gd name="connsiteY88" fmla="*/ 1272203 h 3147951"/>
                  <a:gd name="connsiteX89" fmla="*/ 1780568 w 3103982"/>
                  <a:gd name="connsiteY89" fmla="*/ 1159710 h 3147951"/>
                  <a:gd name="connsiteX90" fmla="*/ 1765251 w 3103982"/>
                  <a:gd name="connsiteY90" fmla="*/ 1149075 h 3147951"/>
                  <a:gd name="connsiteX91" fmla="*/ 2535589 w 3103982"/>
                  <a:gd name="connsiteY91" fmla="*/ 591161 h 3147951"/>
                  <a:gd name="connsiteX92" fmla="*/ 1073303 w 3103982"/>
                  <a:gd name="connsiteY92" fmla="*/ 352844 h 3147951"/>
                  <a:gd name="connsiteX93" fmla="*/ 1071223 w 3103982"/>
                  <a:gd name="connsiteY93" fmla="*/ 354568 h 3147951"/>
                  <a:gd name="connsiteX94" fmla="*/ 1073303 w 3103982"/>
                  <a:gd name="connsiteY94" fmla="*/ 354627 h 3147951"/>
                  <a:gd name="connsiteX95" fmla="*/ 1073066 w 3103982"/>
                  <a:gd name="connsiteY95" fmla="*/ 354449 h 3147951"/>
                  <a:gd name="connsiteX96" fmla="*/ 1073303 w 3103982"/>
                  <a:gd name="connsiteY96" fmla="*/ 352844 h 3147951"/>
                  <a:gd name="connsiteX97" fmla="*/ 1778920 w 3103982"/>
                  <a:gd name="connsiteY97" fmla="*/ 49 h 3147951"/>
                  <a:gd name="connsiteX98" fmla="*/ 1826538 w 3103982"/>
                  <a:gd name="connsiteY98" fmla="*/ 625 h 3147951"/>
                  <a:gd name="connsiteX99" fmla="*/ 2086269 w 3103982"/>
                  <a:gd name="connsiteY99" fmla="*/ 36613 h 3147951"/>
                  <a:gd name="connsiteX100" fmla="*/ 2094933 w 3103982"/>
                  <a:gd name="connsiteY100" fmla="*/ 37952 h 3147951"/>
                  <a:gd name="connsiteX101" fmla="*/ 2095843 w 3103982"/>
                  <a:gd name="connsiteY101" fmla="*/ 37594 h 3147951"/>
                  <a:gd name="connsiteX102" fmla="*/ 2188860 w 3103982"/>
                  <a:gd name="connsiteY102" fmla="*/ 86035 h 3147951"/>
                  <a:gd name="connsiteX103" fmla="*/ 2243126 w 3103982"/>
                  <a:gd name="connsiteY103" fmla="*/ 112662 h 3147951"/>
                  <a:gd name="connsiteX104" fmla="*/ 2263412 w 3103982"/>
                  <a:gd name="connsiteY104" fmla="*/ 117478 h 3147951"/>
                  <a:gd name="connsiteX105" fmla="*/ 2273848 w 3103982"/>
                  <a:gd name="connsiteY105" fmla="*/ 119683 h 3147951"/>
                  <a:gd name="connsiteX106" fmla="*/ 2275751 w 3103982"/>
                  <a:gd name="connsiteY106" fmla="*/ 120407 h 3147951"/>
                  <a:gd name="connsiteX107" fmla="*/ 2280087 w 3103982"/>
                  <a:gd name="connsiteY107" fmla="*/ 121436 h 3147951"/>
                  <a:gd name="connsiteX108" fmla="*/ 2306260 w 3103982"/>
                  <a:gd name="connsiteY108" fmla="*/ 131390 h 3147951"/>
                  <a:gd name="connsiteX109" fmla="*/ 2316092 w 3103982"/>
                  <a:gd name="connsiteY109" fmla="*/ 132440 h 3147951"/>
                  <a:gd name="connsiteX110" fmla="*/ 2316357 w 3103982"/>
                  <a:gd name="connsiteY110" fmla="*/ 131550 h 3147951"/>
                  <a:gd name="connsiteX111" fmla="*/ 2317701 w 3103982"/>
                  <a:gd name="connsiteY111" fmla="*/ 120339 h 3147951"/>
                  <a:gd name="connsiteX112" fmla="*/ 2419258 w 3103982"/>
                  <a:gd name="connsiteY112" fmla="*/ 234157 h 3147951"/>
                  <a:gd name="connsiteX113" fmla="*/ 2423868 w 3103982"/>
                  <a:gd name="connsiteY113" fmla="*/ 246959 h 3147951"/>
                  <a:gd name="connsiteX114" fmla="*/ 2437317 w 3103982"/>
                  <a:gd name="connsiteY114" fmla="*/ 273828 h 3147951"/>
                  <a:gd name="connsiteX115" fmla="*/ 2437304 w 3103982"/>
                  <a:gd name="connsiteY115" fmla="*/ 273674 h 3147951"/>
                  <a:gd name="connsiteX116" fmla="*/ 2475030 w 3103982"/>
                  <a:gd name="connsiteY116" fmla="*/ 357037 h 3147951"/>
                  <a:gd name="connsiteX117" fmla="*/ 2495460 w 3103982"/>
                  <a:gd name="connsiteY117" fmla="*/ 427574 h 3147951"/>
                  <a:gd name="connsiteX118" fmla="*/ 1680334 w 3103982"/>
                  <a:gd name="connsiteY118" fmla="*/ 1064749 h 3147951"/>
                  <a:gd name="connsiteX119" fmla="*/ 1513056 w 3103982"/>
                  <a:gd name="connsiteY119" fmla="*/ 1107148 h 3147951"/>
                  <a:gd name="connsiteX120" fmla="*/ 1490218 w 3103982"/>
                  <a:gd name="connsiteY120" fmla="*/ 1117068 h 3147951"/>
                  <a:gd name="connsiteX121" fmla="*/ 1430693 w 3103982"/>
                  <a:gd name="connsiteY121" fmla="*/ 1144772 h 3147951"/>
                  <a:gd name="connsiteX122" fmla="*/ 1106053 w 3103982"/>
                  <a:gd name="connsiteY122" fmla="*/ 1326171 h 3147951"/>
                  <a:gd name="connsiteX123" fmla="*/ 838530 w 3103982"/>
                  <a:gd name="connsiteY123" fmla="*/ 1520528 h 3147951"/>
                  <a:gd name="connsiteX124" fmla="*/ 568036 w 3103982"/>
                  <a:gd name="connsiteY124" fmla="*/ 1930994 h 3147951"/>
                  <a:gd name="connsiteX125" fmla="*/ 611008 w 3103982"/>
                  <a:gd name="connsiteY125" fmla="*/ 2765300 h 3147951"/>
                  <a:gd name="connsiteX126" fmla="*/ 675021 w 3103982"/>
                  <a:gd name="connsiteY126" fmla="*/ 2996388 h 3147951"/>
                  <a:gd name="connsiteX127" fmla="*/ 679197 w 3103982"/>
                  <a:gd name="connsiteY127" fmla="*/ 3015148 h 3147951"/>
                  <a:gd name="connsiteX128" fmla="*/ 680381 w 3103982"/>
                  <a:gd name="connsiteY128" fmla="*/ 3023058 h 3147951"/>
                  <a:gd name="connsiteX129" fmla="*/ 686907 w 3103982"/>
                  <a:gd name="connsiteY129" fmla="*/ 3031804 h 3147951"/>
                  <a:gd name="connsiteX130" fmla="*/ 693326 w 3103982"/>
                  <a:gd name="connsiteY130" fmla="*/ 3041737 h 3147951"/>
                  <a:gd name="connsiteX131" fmla="*/ 679403 w 3103982"/>
                  <a:gd name="connsiteY131" fmla="*/ 3061656 h 3147951"/>
                  <a:gd name="connsiteX132" fmla="*/ 660946 w 3103982"/>
                  <a:gd name="connsiteY132" fmla="*/ 3059125 h 3147951"/>
                  <a:gd name="connsiteX133" fmla="*/ 647265 w 3103982"/>
                  <a:gd name="connsiteY133" fmla="*/ 3057608 h 3147951"/>
                  <a:gd name="connsiteX134" fmla="*/ 575822 w 3103982"/>
                  <a:gd name="connsiteY134" fmla="*/ 3038469 h 3147951"/>
                  <a:gd name="connsiteX135" fmla="*/ 490056 w 3103982"/>
                  <a:gd name="connsiteY135" fmla="*/ 2996567 h 3147951"/>
                  <a:gd name="connsiteX136" fmla="*/ 389727 w 3103982"/>
                  <a:gd name="connsiteY136" fmla="*/ 2922687 h 3147951"/>
                  <a:gd name="connsiteX137" fmla="*/ 245535 w 3103982"/>
                  <a:gd name="connsiteY137" fmla="*/ 2797277 h 3147951"/>
                  <a:gd name="connsiteX138" fmla="*/ 156203 w 3103982"/>
                  <a:gd name="connsiteY138" fmla="*/ 2708895 h 3147951"/>
                  <a:gd name="connsiteX139" fmla="*/ 150340 w 3103982"/>
                  <a:gd name="connsiteY139" fmla="*/ 2700235 h 3147951"/>
                  <a:gd name="connsiteX140" fmla="*/ 114187 w 3103982"/>
                  <a:gd name="connsiteY140" fmla="*/ 2650394 h 3147951"/>
                  <a:gd name="connsiteX141" fmla="*/ 79409 w 3103982"/>
                  <a:gd name="connsiteY141" fmla="*/ 2587050 h 3147951"/>
                  <a:gd name="connsiteX142" fmla="*/ 68956 w 3103982"/>
                  <a:gd name="connsiteY142" fmla="*/ 2559063 h 3147951"/>
                  <a:gd name="connsiteX143" fmla="*/ 68117 w 3103982"/>
                  <a:gd name="connsiteY143" fmla="*/ 2555986 h 3147951"/>
                  <a:gd name="connsiteX144" fmla="*/ 66129 w 3103982"/>
                  <a:gd name="connsiteY144" fmla="*/ 2552050 h 3147951"/>
                  <a:gd name="connsiteX145" fmla="*/ 61580 w 3103982"/>
                  <a:gd name="connsiteY145" fmla="*/ 2542949 h 3147951"/>
                  <a:gd name="connsiteX146" fmla="*/ 62487 w 3103982"/>
                  <a:gd name="connsiteY146" fmla="*/ 2527660 h 3147951"/>
                  <a:gd name="connsiteX147" fmla="*/ 63369 w 3103982"/>
                  <a:gd name="connsiteY147" fmla="*/ 2526991 h 3147951"/>
                  <a:gd name="connsiteX148" fmla="*/ 63362 w 3103982"/>
                  <a:gd name="connsiteY148" fmla="*/ 2526663 h 3147951"/>
                  <a:gd name="connsiteX149" fmla="*/ 78801 w 3103982"/>
                  <a:gd name="connsiteY149" fmla="*/ 2511529 h 3147951"/>
                  <a:gd name="connsiteX150" fmla="*/ 88164 w 3103982"/>
                  <a:gd name="connsiteY150" fmla="*/ 2513149 h 3147951"/>
                  <a:gd name="connsiteX151" fmla="*/ 82502 w 3103982"/>
                  <a:gd name="connsiteY151" fmla="*/ 2497392 h 3147951"/>
                  <a:gd name="connsiteX152" fmla="*/ 55771 w 3103982"/>
                  <a:gd name="connsiteY152" fmla="*/ 2406669 h 3147951"/>
                  <a:gd name="connsiteX153" fmla="*/ 35290 w 3103982"/>
                  <a:gd name="connsiteY153" fmla="*/ 2320087 h 3147951"/>
                  <a:gd name="connsiteX154" fmla="*/ 31889 w 3103982"/>
                  <a:gd name="connsiteY154" fmla="*/ 2313303 h 3147951"/>
                  <a:gd name="connsiteX155" fmla="*/ 2142 w 3103982"/>
                  <a:gd name="connsiteY155" fmla="*/ 2194950 h 3147951"/>
                  <a:gd name="connsiteX156" fmla="*/ 716 w 3103982"/>
                  <a:gd name="connsiteY156" fmla="*/ 1948884 h 3147951"/>
                  <a:gd name="connsiteX157" fmla="*/ 45947 w 3103982"/>
                  <a:gd name="connsiteY157" fmla="*/ 1821572 h 3147951"/>
                  <a:gd name="connsiteX158" fmla="*/ 65442 w 3103982"/>
                  <a:gd name="connsiteY158" fmla="*/ 1761482 h 3147951"/>
                  <a:gd name="connsiteX159" fmla="*/ 135893 w 3103982"/>
                  <a:gd name="connsiteY159" fmla="*/ 1715820 h 3147951"/>
                  <a:gd name="connsiteX160" fmla="*/ 144260 w 3103982"/>
                  <a:gd name="connsiteY160" fmla="*/ 1710442 h 3147951"/>
                  <a:gd name="connsiteX161" fmla="*/ 173221 w 3103982"/>
                  <a:gd name="connsiteY161" fmla="*/ 1668045 h 3147951"/>
                  <a:gd name="connsiteX162" fmla="*/ 187288 w 3103982"/>
                  <a:gd name="connsiteY162" fmla="*/ 1645938 h 3147951"/>
                  <a:gd name="connsiteX163" fmla="*/ 179116 w 3103982"/>
                  <a:gd name="connsiteY163" fmla="*/ 1644956 h 3147951"/>
                  <a:gd name="connsiteX164" fmla="*/ 178710 w 3103982"/>
                  <a:gd name="connsiteY164" fmla="*/ 1644483 h 3147951"/>
                  <a:gd name="connsiteX165" fmla="*/ 177361 w 3103982"/>
                  <a:gd name="connsiteY165" fmla="*/ 1644333 h 3147951"/>
                  <a:gd name="connsiteX166" fmla="*/ 174086 w 3103982"/>
                  <a:gd name="connsiteY166" fmla="*/ 1639105 h 3147951"/>
                  <a:gd name="connsiteX167" fmla="*/ 173892 w 3103982"/>
                  <a:gd name="connsiteY167" fmla="*/ 1638880 h 3147951"/>
                  <a:gd name="connsiteX168" fmla="*/ 173869 w 3103982"/>
                  <a:gd name="connsiteY168" fmla="*/ 1638759 h 3147951"/>
                  <a:gd name="connsiteX169" fmla="*/ 171217 w 3103982"/>
                  <a:gd name="connsiteY169" fmla="*/ 1634526 h 3147951"/>
                  <a:gd name="connsiteX170" fmla="*/ 171445 w 3103982"/>
                  <a:gd name="connsiteY170" fmla="*/ 1626108 h 3147951"/>
                  <a:gd name="connsiteX171" fmla="*/ 170883 w 3103982"/>
                  <a:gd name="connsiteY171" fmla="*/ 1623174 h 3147951"/>
                  <a:gd name="connsiteX172" fmla="*/ 178907 w 3103982"/>
                  <a:gd name="connsiteY172" fmla="*/ 1555892 h 3147951"/>
                  <a:gd name="connsiteX173" fmla="*/ 182057 w 3103982"/>
                  <a:gd name="connsiteY173" fmla="*/ 1457109 h 3147951"/>
                  <a:gd name="connsiteX174" fmla="*/ 179086 w 3103982"/>
                  <a:gd name="connsiteY174" fmla="*/ 1314284 h 3147951"/>
                  <a:gd name="connsiteX175" fmla="*/ 232816 w 3103982"/>
                  <a:gd name="connsiteY175" fmla="*/ 982689 h 3147951"/>
                  <a:gd name="connsiteX176" fmla="*/ 235443 w 3103982"/>
                  <a:gd name="connsiteY176" fmla="*/ 975911 h 3147951"/>
                  <a:gd name="connsiteX177" fmla="*/ 246036 w 3103982"/>
                  <a:gd name="connsiteY177" fmla="*/ 941776 h 3147951"/>
                  <a:gd name="connsiteX178" fmla="*/ 258666 w 3103982"/>
                  <a:gd name="connsiteY178" fmla="*/ 908232 h 3147951"/>
                  <a:gd name="connsiteX179" fmla="*/ 272137 w 3103982"/>
                  <a:gd name="connsiteY179" fmla="*/ 881236 h 3147951"/>
                  <a:gd name="connsiteX180" fmla="*/ 281791 w 3103982"/>
                  <a:gd name="connsiteY180" fmla="*/ 856328 h 3147951"/>
                  <a:gd name="connsiteX181" fmla="*/ 289615 w 3103982"/>
                  <a:gd name="connsiteY181" fmla="*/ 845870 h 3147951"/>
                  <a:gd name="connsiteX182" fmla="*/ 302866 w 3103982"/>
                  <a:gd name="connsiteY182" fmla="*/ 831360 h 3147951"/>
                  <a:gd name="connsiteX183" fmla="*/ 306653 w 3103982"/>
                  <a:gd name="connsiteY183" fmla="*/ 826058 h 3147951"/>
                  <a:gd name="connsiteX184" fmla="*/ 324468 w 3103982"/>
                  <a:gd name="connsiteY184" fmla="*/ 806568 h 3147951"/>
                  <a:gd name="connsiteX185" fmla="*/ 326250 w 3103982"/>
                  <a:gd name="connsiteY185" fmla="*/ 804321 h 3147951"/>
                  <a:gd name="connsiteX186" fmla="*/ 347331 w 3103982"/>
                  <a:gd name="connsiteY186" fmla="*/ 794114 h 3147951"/>
                  <a:gd name="connsiteX187" fmla="*/ 354844 w 3103982"/>
                  <a:gd name="connsiteY187" fmla="*/ 796137 h 3147951"/>
                  <a:gd name="connsiteX188" fmla="*/ 362883 w 3103982"/>
                  <a:gd name="connsiteY188" fmla="*/ 795726 h 3147951"/>
                  <a:gd name="connsiteX189" fmla="*/ 370230 w 3103982"/>
                  <a:gd name="connsiteY189" fmla="*/ 800281 h 3147951"/>
                  <a:gd name="connsiteX190" fmla="*/ 372136 w 3103982"/>
                  <a:gd name="connsiteY190" fmla="*/ 800794 h 3147951"/>
                  <a:gd name="connsiteX191" fmla="*/ 372306 w 3103982"/>
                  <a:gd name="connsiteY191" fmla="*/ 801568 h 3147951"/>
                  <a:gd name="connsiteX192" fmla="*/ 374201 w 3103982"/>
                  <a:gd name="connsiteY192" fmla="*/ 802744 h 3147951"/>
                  <a:gd name="connsiteX193" fmla="*/ 376467 w 3103982"/>
                  <a:gd name="connsiteY193" fmla="*/ 816504 h 3147951"/>
                  <a:gd name="connsiteX194" fmla="*/ 377020 w 3103982"/>
                  <a:gd name="connsiteY194" fmla="*/ 812604 h 3147951"/>
                  <a:gd name="connsiteX195" fmla="*/ 394898 w 3103982"/>
                  <a:gd name="connsiteY195" fmla="*/ 704231 h 3147951"/>
                  <a:gd name="connsiteX196" fmla="*/ 456118 w 3103982"/>
                  <a:gd name="connsiteY196" fmla="*/ 612105 h 3147951"/>
                  <a:gd name="connsiteX197" fmla="*/ 998235 w 3103982"/>
                  <a:gd name="connsiteY197" fmla="*/ 224581 h 3147951"/>
                  <a:gd name="connsiteX198" fmla="*/ 1592657 w 3103982"/>
                  <a:gd name="connsiteY198" fmla="*/ 8173 h 3147951"/>
                  <a:gd name="connsiteX199" fmla="*/ 1778920 w 3103982"/>
                  <a:gd name="connsiteY199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407721 w 3103982"/>
                  <a:gd name="connsiteY72" fmla="*/ 3147640 h 3147951"/>
                  <a:gd name="connsiteX73" fmla="*/ 2407527 w 3103982"/>
                  <a:gd name="connsiteY73" fmla="*/ 3147772 h 3147951"/>
                  <a:gd name="connsiteX74" fmla="*/ 2422446 w 3103982"/>
                  <a:gd name="connsiteY74" fmla="*/ 3113164 h 3147951"/>
                  <a:gd name="connsiteX75" fmla="*/ 2425192 w 3103982"/>
                  <a:gd name="connsiteY75" fmla="*/ 3107339 h 3147951"/>
                  <a:gd name="connsiteX76" fmla="*/ 2440488 w 3103982"/>
                  <a:gd name="connsiteY76" fmla="*/ 3072056 h 3147951"/>
                  <a:gd name="connsiteX77" fmla="*/ 2465493 w 3103982"/>
                  <a:gd name="connsiteY77" fmla="*/ 2998904 h 3147951"/>
                  <a:gd name="connsiteX78" fmla="*/ 2475781 w 3103982"/>
                  <a:gd name="connsiteY78" fmla="*/ 2960849 h 3147951"/>
                  <a:gd name="connsiteX79" fmla="*/ 2553853 w 3103982"/>
                  <a:gd name="connsiteY79" fmla="*/ 2621704 h 3147951"/>
                  <a:gd name="connsiteX80" fmla="*/ 2507975 w 3103982"/>
                  <a:gd name="connsiteY80" fmla="*/ 2181399 h 3147951"/>
                  <a:gd name="connsiteX81" fmla="*/ 2436792 w 3103982"/>
                  <a:gd name="connsiteY81" fmla="*/ 1950508 h 3147951"/>
                  <a:gd name="connsiteX82" fmla="*/ 2403963 w 3103982"/>
                  <a:gd name="connsiteY82" fmla="*/ 1863657 h 3147951"/>
                  <a:gd name="connsiteX83" fmla="*/ 2377374 w 3103982"/>
                  <a:gd name="connsiteY83" fmla="*/ 1820860 h 3147951"/>
                  <a:gd name="connsiteX84" fmla="*/ 2158488 w 3103982"/>
                  <a:gd name="connsiteY84" fmla="*/ 1497823 h 3147951"/>
                  <a:gd name="connsiteX85" fmla="*/ 2009601 w 3103982"/>
                  <a:gd name="connsiteY85" fmla="*/ 1338712 h 3147951"/>
                  <a:gd name="connsiteX86" fmla="*/ 2006243 w 3103982"/>
                  <a:gd name="connsiteY86" fmla="*/ 1335280 h 3147951"/>
                  <a:gd name="connsiteX87" fmla="*/ 1996734 w 3103982"/>
                  <a:gd name="connsiteY87" fmla="*/ 1326201 h 3147951"/>
                  <a:gd name="connsiteX88" fmla="*/ 1941547 w 3103982"/>
                  <a:gd name="connsiteY88" fmla="*/ 1272203 h 3147951"/>
                  <a:gd name="connsiteX89" fmla="*/ 1780568 w 3103982"/>
                  <a:gd name="connsiteY89" fmla="*/ 1159710 h 3147951"/>
                  <a:gd name="connsiteX90" fmla="*/ 1765251 w 3103982"/>
                  <a:gd name="connsiteY90" fmla="*/ 1149075 h 3147951"/>
                  <a:gd name="connsiteX91" fmla="*/ 2535589 w 3103982"/>
                  <a:gd name="connsiteY91" fmla="*/ 591161 h 3147951"/>
                  <a:gd name="connsiteX92" fmla="*/ 1073303 w 3103982"/>
                  <a:gd name="connsiteY92" fmla="*/ 352844 h 3147951"/>
                  <a:gd name="connsiteX93" fmla="*/ 1071223 w 3103982"/>
                  <a:gd name="connsiteY93" fmla="*/ 354568 h 3147951"/>
                  <a:gd name="connsiteX94" fmla="*/ 1073303 w 3103982"/>
                  <a:gd name="connsiteY94" fmla="*/ 354627 h 3147951"/>
                  <a:gd name="connsiteX95" fmla="*/ 1073066 w 3103982"/>
                  <a:gd name="connsiteY95" fmla="*/ 354449 h 3147951"/>
                  <a:gd name="connsiteX96" fmla="*/ 1073303 w 3103982"/>
                  <a:gd name="connsiteY96" fmla="*/ 352844 h 3147951"/>
                  <a:gd name="connsiteX97" fmla="*/ 1778920 w 3103982"/>
                  <a:gd name="connsiteY97" fmla="*/ 49 h 3147951"/>
                  <a:gd name="connsiteX98" fmla="*/ 1826538 w 3103982"/>
                  <a:gd name="connsiteY98" fmla="*/ 625 h 3147951"/>
                  <a:gd name="connsiteX99" fmla="*/ 2086269 w 3103982"/>
                  <a:gd name="connsiteY99" fmla="*/ 36613 h 3147951"/>
                  <a:gd name="connsiteX100" fmla="*/ 2094933 w 3103982"/>
                  <a:gd name="connsiteY100" fmla="*/ 37952 h 3147951"/>
                  <a:gd name="connsiteX101" fmla="*/ 2095843 w 3103982"/>
                  <a:gd name="connsiteY101" fmla="*/ 37594 h 3147951"/>
                  <a:gd name="connsiteX102" fmla="*/ 2188860 w 3103982"/>
                  <a:gd name="connsiteY102" fmla="*/ 86035 h 3147951"/>
                  <a:gd name="connsiteX103" fmla="*/ 2243126 w 3103982"/>
                  <a:gd name="connsiteY103" fmla="*/ 112662 h 3147951"/>
                  <a:gd name="connsiteX104" fmla="*/ 2263412 w 3103982"/>
                  <a:gd name="connsiteY104" fmla="*/ 117478 h 3147951"/>
                  <a:gd name="connsiteX105" fmla="*/ 2273848 w 3103982"/>
                  <a:gd name="connsiteY105" fmla="*/ 119683 h 3147951"/>
                  <a:gd name="connsiteX106" fmla="*/ 2275751 w 3103982"/>
                  <a:gd name="connsiteY106" fmla="*/ 120407 h 3147951"/>
                  <a:gd name="connsiteX107" fmla="*/ 2280087 w 3103982"/>
                  <a:gd name="connsiteY107" fmla="*/ 121436 h 3147951"/>
                  <a:gd name="connsiteX108" fmla="*/ 2306260 w 3103982"/>
                  <a:gd name="connsiteY108" fmla="*/ 131390 h 3147951"/>
                  <a:gd name="connsiteX109" fmla="*/ 2316092 w 3103982"/>
                  <a:gd name="connsiteY109" fmla="*/ 132440 h 3147951"/>
                  <a:gd name="connsiteX110" fmla="*/ 2316357 w 3103982"/>
                  <a:gd name="connsiteY110" fmla="*/ 131550 h 3147951"/>
                  <a:gd name="connsiteX111" fmla="*/ 2317701 w 3103982"/>
                  <a:gd name="connsiteY111" fmla="*/ 120339 h 3147951"/>
                  <a:gd name="connsiteX112" fmla="*/ 2419258 w 3103982"/>
                  <a:gd name="connsiteY112" fmla="*/ 234157 h 3147951"/>
                  <a:gd name="connsiteX113" fmla="*/ 2423868 w 3103982"/>
                  <a:gd name="connsiteY113" fmla="*/ 246959 h 3147951"/>
                  <a:gd name="connsiteX114" fmla="*/ 2437317 w 3103982"/>
                  <a:gd name="connsiteY114" fmla="*/ 273828 h 3147951"/>
                  <a:gd name="connsiteX115" fmla="*/ 2437304 w 3103982"/>
                  <a:gd name="connsiteY115" fmla="*/ 273674 h 3147951"/>
                  <a:gd name="connsiteX116" fmla="*/ 2475030 w 3103982"/>
                  <a:gd name="connsiteY116" fmla="*/ 357037 h 3147951"/>
                  <a:gd name="connsiteX117" fmla="*/ 2495460 w 3103982"/>
                  <a:gd name="connsiteY117" fmla="*/ 427574 h 3147951"/>
                  <a:gd name="connsiteX118" fmla="*/ 1680334 w 3103982"/>
                  <a:gd name="connsiteY118" fmla="*/ 1064749 h 3147951"/>
                  <a:gd name="connsiteX119" fmla="*/ 1490218 w 3103982"/>
                  <a:gd name="connsiteY119" fmla="*/ 1117068 h 3147951"/>
                  <a:gd name="connsiteX120" fmla="*/ 1430693 w 3103982"/>
                  <a:gd name="connsiteY120" fmla="*/ 1144772 h 3147951"/>
                  <a:gd name="connsiteX121" fmla="*/ 1106053 w 3103982"/>
                  <a:gd name="connsiteY121" fmla="*/ 1326171 h 3147951"/>
                  <a:gd name="connsiteX122" fmla="*/ 838530 w 3103982"/>
                  <a:gd name="connsiteY122" fmla="*/ 1520528 h 3147951"/>
                  <a:gd name="connsiteX123" fmla="*/ 568036 w 3103982"/>
                  <a:gd name="connsiteY123" fmla="*/ 1930994 h 3147951"/>
                  <a:gd name="connsiteX124" fmla="*/ 611008 w 3103982"/>
                  <a:gd name="connsiteY124" fmla="*/ 2765300 h 3147951"/>
                  <a:gd name="connsiteX125" fmla="*/ 675021 w 3103982"/>
                  <a:gd name="connsiteY125" fmla="*/ 2996388 h 3147951"/>
                  <a:gd name="connsiteX126" fmla="*/ 679197 w 3103982"/>
                  <a:gd name="connsiteY126" fmla="*/ 3015148 h 3147951"/>
                  <a:gd name="connsiteX127" fmla="*/ 680381 w 3103982"/>
                  <a:gd name="connsiteY127" fmla="*/ 3023058 h 3147951"/>
                  <a:gd name="connsiteX128" fmla="*/ 686907 w 3103982"/>
                  <a:gd name="connsiteY128" fmla="*/ 3031804 h 3147951"/>
                  <a:gd name="connsiteX129" fmla="*/ 693326 w 3103982"/>
                  <a:gd name="connsiteY129" fmla="*/ 3041737 h 3147951"/>
                  <a:gd name="connsiteX130" fmla="*/ 679403 w 3103982"/>
                  <a:gd name="connsiteY130" fmla="*/ 3061656 h 3147951"/>
                  <a:gd name="connsiteX131" fmla="*/ 660946 w 3103982"/>
                  <a:gd name="connsiteY131" fmla="*/ 3059125 h 3147951"/>
                  <a:gd name="connsiteX132" fmla="*/ 647265 w 3103982"/>
                  <a:gd name="connsiteY132" fmla="*/ 3057608 h 3147951"/>
                  <a:gd name="connsiteX133" fmla="*/ 575822 w 3103982"/>
                  <a:gd name="connsiteY133" fmla="*/ 3038469 h 3147951"/>
                  <a:gd name="connsiteX134" fmla="*/ 490056 w 3103982"/>
                  <a:gd name="connsiteY134" fmla="*/ 2996567 h 3147951"/>
                  <a:gd name="connsiteX135" fmla="*/ 389727 w 3103982"/>
                  <a:gd name="connsiteY135" fmla="*/ 2922687 h 3147951"/>
                  <a:gd name="connsiteX136" fmla="*/ 245535 w 3103982"/>
                  <a:gd name="connsiteY136" fmla="*/ 2797277 h 3147951"/>
                  <a:gd name="connsiteX137" fmla="*/ 156203 w 3103982"/>
                  <a:gd name="connsiteY137" fmla="*/ 2708895 h 3147951"/>
                  <a:gd name="connsiteX138" fmla="*/ 150340 w 3103982"/>
                  <a:gd name="connsiteY138" fmla="*/ 2700235 h 3147951"/>
                  <a:gd name="connsiteX139" fmla="*/ 114187 w 3103982"/>
                  <a:gd name="connsiteY139" fmla="*/ 2650394 h 3147951"/>
                  <a:gd name="connsiteX140" fmla="*/ 79409 w 3103982"/>
                  <a:gd name="connsiteY140" fmla="*/ 2587050 h 3147951"/>
                  <a:gd name="connsiteX141" fmla="*/ 68956 w 3103982"/>
                  <a:gd name="connsiteY141" fmla="*/ 2559063 h 3147951"/>
                  <a:gd name="connsiteX142" fmla="*/ 68117 w 3103982"/>
                  <a:gd name="connsiteY142" fmla="*/ 2555986 h 3147951"/>
                  <a:gd name="connsiteX143" fmla="*/ 66129 w 3103982"/>
                  <a:gd name="connsiteY143" fmla="*/ 2552050 h 3147951"/>
                  <a:gd name="connsiteX144" fmla="*/ 61580 w 3103982"/>
                  <a:gd name="connsiteY144" fmla="*/ 2542949 h 3147951"/>
                  <a:gd name="connsiteX145" fmla="*/ 62487 w 3103982"/>
                  <a:gd name="connsiteY145" fmla="*/ 2527660 h 3147951"/>
                  <a:gd name="connsiteX146" fmla="*/ 63369 w 3103982"/>
                  <a:gd name="connsiteY146" fmla="*/ 2526991 h 3147951"/>
                  <a:gd name="connsiteX147" fmla="*/ 63362 w 3103982"/>
                  <a:gd name="connsiteY147" fmla="*/ 2526663 h 3147951"/>
                  <a:gd name="connsiteX148" fmla="*/ 78801 w 3103982"/>
                  <a:gd name="connsiteY148" fmla="*/ 2511529 h 3147951"/>
                  <a:gd name="connsiteX149" fmla="*/ 88164 w 3103982"/>
                  <a:gd name="connsiteY149" fmla="*/ 2513149 h 3147951"/>
                  <a:gd name="connsiteX150" fmla="*/ 82502 w 3103982"/>
                  <a:gd name="connsiteY150" fmla="*/ 2497392 h 3147951"/>
                  <a:gd name="connsiteX151" fmla="*/ 55771 w 3103982"/>
                  <a:gd name="connsiteY151" fmla="*/ 2406669 h 3147951"/>
                  <a:gd name="connsiteX152" fmla="*/ 35290 w 3103982"/>
                  <a:gd name="connsiteY152" fmla="*/ 2320087 h 3147951"/>
                  <a:gd name="connsiteX153" fmla="*/ 31889 w 3103982"/>
                  <a:gd name="connsiteY153" fmla="*/ 2313303 h 3147951"/>
                  <a:gd name="connsiteX154" fmla="*/ 2142 w 3103982"/>
                  <a:gd name="connsiteY154" fmla="*/ 2194950 h 3147951"/>
                  <a:gd name="connsiteX155" fmla="*/ 716 w 3103982"/>
                  <a:gd name="connsiteY155" fmla="*/ 1948884 h 3147951"/>
                  <a:gd name="connsiteX156" fmla="*/ 45947 w 3103982"/>
                  <a:gd name="connsiteY156" fmla="*/ 1821572 h 3147951"/>
                  <a:gd name="connsiteX157" fmla="*/ 65442 w 3103982"/>
                  <a:gd name="connsiteY157" fmla="*/ 1761482 h 3147951"/>
                  <a:gd name="connsiteX158" fmla="*/ 135893 w 3103982"/>
                  <a:gd name="connsiteY158" fmla="*/ 1715820 h 3147951"/>
                  <a:gd name="connsiteX159" fmla="*/ 144260 w 3103982"/>
                  <a:gd name="connsiteY159" fmla="*/ 1710442 h 3147951"/>
                  <a:gd name="connsiteX160" fmla="*/ 173221 w 3103982"/>
                  <a:gd name="connsiteY160" fmla="*/ 1668045 h 3147951"/>
                  <a:gd name="connsiteX161" fmla="*/ 187288 w 3103982"/>
                  <a:gd name="connsiteY161" fmla="*/ 1645938 h 3147951"/>
                  <a:gd name="connsiteX162" fmla="*/ 179116 w 3103982"/>
                  <a:gd name="connsiteY162" fmla="*/ 1644956 h 3147951"/>
                  <a:gd name="connsiteX163" fmla="*/ 178710 w 3103982"/>
                  <a:gd name="connsiteY163" fmla="*/ 1644483 h 3147951"/>
                  <a:gd name="connsiteX164" fmla="*/ 177361 w 3103982"/>
                  <a:gd name="connsiteY164" fmla="*/ 1644333 h 3147951"/>
                  <a:gd name="connsiteX165" fmla="*/ 174086 w 3103982"/>
                  <a:gd name="connsiteY165" fmla="*/ 1639105 h 3147951"/>
                  <a:gd name="connsiteX166" fmla="*/ 173892 w 3103982"/>
                  <a:gd name="connsiteY166" fmla="*/ 1638880 h 3147951"/>
                  <a:gd name="connsiteX167" fmla="*/ 173869 w 3103982"/>
                  <a:gd name="connsiteY167" fmla="*/ 1638759 h 3147951"/>
                  <a:gd name="connsiteX168" fmla="*/ 171217 w 3103982"/>
                  <a:gd name="connsiteY168" fmla="*/ 1634526 h 3147951"/>
                  <a:gd name="connsiteX169" fmla="*/ 171445 w 3103982"/>
                  <a:gd name="connsiteY169" fmla="*/ 1626108 h 3147951"/>
                  <a:gd name="connsiteX170" fmla="*/ 170883 w 3103982"/>
                  <a:gd name="connsiteY170" fmla="*/ 1623174 h 3147951"/>
                  <a:gd name="connsiteX171" fmla="*/ 178907 w 3103982"/>
                  <a:gd name="connsiteY171" fmla="*/ 1555892 h 3147951"/>
                  <a:gd name="connsiteX172" fmla="*/ 182057 w 3103982"/>
                  <a:gd name="connsiteY172" fmla="*/ 1457109 h 3147951"/>
                  <a:gd name="connsiteX173" fmla="*/ 179086 w 3103982"/>
                  <a:gd name="connsiteY173" fmla="*/ 1314284 h 3147951"/>
                  <a:gd name="connsiteX174" fmla="*/ 232816 w 3103982"/>
                  <a:gd name="connsiteY174" fmla="*/ 982689 h 3147951"/>
                  <a:gd name="connsiteX175" fmla="*/ 235443 w 3103982"/>
                  <a:gd name="connsiteY175" fmla="*/ 975911 h 3147951"/>
                  <a:gd name="connsiteX176" fmla="*/ 246036 w 3103982"/>
                  <a:gd name="connsiteY176" fmla="*/ 941776 h 3147951"/>
                  <a:gd name="connsiteX177" fmla="*/ 258666 w 3103982"/>
                  <a:gd name="connsiteY177" fmla="*/ 908232 h 3147951"/>
                  <a:gd name="connsiteX178" fmla="*/ 272137 w 3103982"/>
                  <a:gd name="connsiteY178" fmla="*/ 881236 h 3147951"/>
                  <a:gd name="connsiteX179" fmla="*/ 281791 w 3103982"/>
                  <a:gd name="connsiteY179" fmla="*/ 856328 h 3147951"/>
                  <a:gd name="connsiteX180" fmla="*/ 289615 w 3103982"/>
                  <a:gd name="connsiteY180" fmla="*/ 845870 h 3147951"/>
                  <a:gd name="connsiteX181" fmla="*/ 302866 w 3103982"/>
                  <a:gd name="connsiteY181" fmla="*/ 831360 h 3147951"/>
                  <a:gd name="connsiteX182" fmla="*/ 306653 w 3103982"/>
                  <a:gd name="connsiteY182" fmla="*/ 826058 h 3147951"/>
                  <a:gd name="connsiteX183" fmla="*/ 324468 w 3103982"/>
                  <a:gd name="connsiteY183" fmla="*/ 806568 h 3147951"/>
                  <a:gd name="connsiteX184" fmla="*/ 326250 w 3103982"/>
                  <a:gd name="connsiteY184" fmla="*/ 804321 h 3147951"/>
                  <a:gd name="connsiteX185" fmla="*/ 347331 w 3103982"/>
                  <a:gd name="connsiteY185" fmla="*/ 794114 h 3147951"/>
                  <a:gd name="connsiteX186" fmla="*/ 354844 w 3103982"/>
                  <a:gd name="connsiteY186" fmla="*/ 796137 h 3147951"/>
                  <a:gd name="connsiteX187" fmla="*/ 362883 w 3103982"/>
                  <a:gd name="connsiteY187" fmla="*/ 795726 h 3147951"/>
                  <a:gd name="connsiteX188" fmla="*/ 370230 w 3103982"/>
                  <a:gd name="connsiteY188" fmla="*/ 800281 h 3147951"/>
                  <a:gd name="connsiteX189" fmla="*/ 372136 w 3103982"/>
                  <a:gd name="connsiteY189" fmla="*/ 800794 h 3147951"/>
                  <a:gd name="connsiteX190" fmla="*/ 372306 w 3103982"/>
                  <a:gd name="connsiteY190" fmla="*/ 801568 h 3147951"/>
                  <a:gd name="connsiteX191" fmla="*/ 374201 w 3103982"/>
                  <a:gd name="connsiteY191" fmla="*/ 802744 h 3147951"/>
                  <a:gd name="connsiteX192" fmla="*/ 376467 w 3103982"/>
                  <a:gd name="connsiteY192" fmla="*/ 816504 h 3147951"/>
                  <a:gd name="connsiteX193" fmla="*/ 377020 w 3103982"/>
                  <a:gd name="connsiteY193" fmla="*/ 812604 h 3147951"/>
                  <a:gd name="connsiteX194" fmla="*/ 394898 w 3103982"/>
                  <a:gd name="connsiteY194" fmla="*/ 704231 h 3147951"/>
                  <a:gd name="connsiteX195" fmla="*/ 456118 w 3103982"/>
                  <a:gd name="connsiteY195" fmla="*/ 612105 h 3147951"/>
                  <a:gd name="connsiteX196" fmla="*/ 998235 w 3103982"/>
                  <a:gd name="connsiteY196" fmla="*/ 224581 h 3147951"/>
                  <a:gd name="connsiteX197" fmla="*/ 1592657 w 3103982"/>
                  <a:gd name="connsiteY197" fmla="*/ 8173 h 3147951"/>
                  <a:gd name="connsiteX198" fmla="*/ 1778920 w 3103982"/>
                  <a:gd name="connsiteY198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407721 w 3103982"/>
                  <a:gd name="connsiteY72" fmla="*/ 3147640 h 3147951"/>
                  <a:gd name="connsiteX73" fmla="*/ 2407527 w 3103982"/>
                  <a:gd name="connsiteY73" fmla="*/ 3147772 h 3147951"/>
                  <a:gd name="connsiteX74" fmla="*/ 2422446 w 3103982"/>
                  <a:gd name="connsiteY74" fmla="*/ 3113164 h 3147951"/>
                  <a:gd name="connsiteX75" fmla="*/ 2425192 w 3103982"/>
                  <a:gd name="connsiteY75" fmla="*/ 3107339 h 3147951"/>
                  <a:gd name="connsiteX76" fmla="*/ 2440488 w 3103982"/>
                  <a:gd name="connsiteY76" fmla="*/ 3072056 h 3147951"/>
                  <a:gd name="connsiteX77" fmla="*/ 2465493 w 3103982"/>
                  <a:gd name="connsiteY77" fmla="*/ 2998904 h 3147951"/>
                  <a:gd name="connsiteX78" fmla="*/ 2475781 w 3103982"/>
                  <a:gd name="connsiteY78" fmla="*/ 2960849 h 3147951"/>
                  <a:gd name="connsiteX79" fmla="*/ 2553853 w 3103982"/>
                  <a:gd name="connsiteY79" fmla="*/ 2621704 h 3147951"/>
                  <a:gd name="connsiteX80" fmla="*/ 2507975 w 3103982"/>
                  <a:gd name="connsiteY80" fmla="*/ 2181399 h 3147951"/>
                  <a:gd name="connsiteX81" fmla="*/ 2436792 w 3103982"/>
                  <a:gd name="connsiteY81" fmla="*/ 1950508 h 3147951"/>
                  <a:gd name="connsiteX82" fmla="*/ 2403963 w 3103982"/>
                  <a:gd name="connsiteY82" fmla="*/ 1863657 h 3147951"/>
                  <a:gd name="connsiteX83" fmla="*/ 2377374 w 3103982"/>
                  <a:gd name="connsiteY83" fmla="*/ 1820860 h 3147951"/>
                  <a:gd name="connsiteX84" fmla="*/ 2158488 w 3103982"/>
                  <a:gd name="connsiteY84" fmla="*/ 1497823 h 3147951"/>
                  <a:gd name="connsiteX85" fmla="*/ 2009601 w 3103982"/>
                  <a:gd name="connsiteY85" fmla="*/ 1338712 h 3147951"/>
                  <a:gd name="connsiteX86" fmla="*/ 2006243 w 3103982"/>
                  <a:gd name="connsiteY86" fmla="*/ 1335280 h 3147951"/>
                  <a:gd name="connsiteX87" fmla="*/ 1996734 w 3103982"/>
                  <a:gd name="connsiteY87" fmla="*/ 1326201 h 3147951"/>
                  <a:gd name="connsiteX88" fmla="*/ 1941547 w 3103982"/>
                  <a:gd name="connsiteY88" fmla="*/ 1272203 h 3147951"/>
                  <a:gd name="connsiteX89" fmla="*/ 1780568 w 3103982"/>
                  <a:gd name="connsiteY89" fmla="*/ 1159710 h 3147951"/>
                  <a:gd name="connsiteX90" fmla="*/ 1765251 w 3103982"/>
                  <a:gd name="connsiteY90" fmla="*/ 1149075 h 3147951"/>
                  <a:gd name="connsiteX91" fmla="*/ 2535589 w 3103982"/>
                  <a:gd name="connsiteY91" fmla="*/ 591161 h 3147951"/>
                  <a:gd name="connsiteX92" fmla="*/ 1073303 w 3103982"/>
                  <a:gd name="connsiteY92" fmla="*/ 352844 h 3147951"/>
                  <a:gd name="connsiteX93" fmla="*/ 1071223 w 3103982"/>
                  <a:gd name="connsiteY93" fmla="*/ 354568 h 3147951"/>
                  <a:gd name="connsiteX94" fmla="*/ 1073303 w 3103982"/>
                  <a:gd name="connsiteY94" fmla="*/ 354627 h 3147951"/>
                  <a:gd name="connsiteX95" fmla="*/ 1073066 w 3103982"/>
                  <a:gd name="connsiteY95" fmla="*/ 354449 h 3147951"/>
                  <a:gd name="connsiteX96" fmla="*/ 1073303 w 3103982"/>
                  <a:gd name="connsiteY96" fmla="*/ 352844 h 3147951"/>
                  <a:gd name="connsiteX97" fmla="*/ 1778920 w 3103982"/>
                  <a:gd name="connsiteY97" fmla="*/ 49 h 3147951"/>
                  <a:gd name="connsiteX98" fmla="*/ 1826538 w 3103982"/>
                  <a:gd name="connsiteY98" fmla="*/ 625 h 3147951"/>
                  <a:gd name="connsiteX99" fmla="*/ 2086269 w 3103982"/>
                  <a:gd name="connsiteY99" fmla="*/ 36613 h 3147951"/>
                  <a:gd name="connsiteX100" fmla="*/ 2094933 w 3103982"/>
                  <a:gd name="connsiteY100" fmla="*/ 37952 h 3147951"/>
                  <a:gd name="connsiteX101" fmla="*/ 2095843 w 3103982"/>
                  <a:gd name="connsiteY101" fmla="*/ 37594 h 3147951"/>
                  <a:gd name="connsiteX102" fmla="*/ 2188860 w 3103982"/>
                  <a:gd name="connsiteY102" fmla="*/ 86035 h 3147951"/>
                  <a:gd name="connsiteX103" fmla="*/ 2243126 w 3103982"/>
                  <a:gd name="connsiteY103" fmla="*/ 112662 h 3147951"/>
                  <a:gd name="connsiteX104" fmla="*/ 2263412 w 3103982"/>
                  <a:gd name="connsiteY104" fmla="*/ 117478 h 3147951"/>
                  <a:gd name="connsiteX105" fmla="*/ 2273848 w 3103982"/>
                  <a:gd name="connsiteY105" fmla="*/ 119683 h 3147951"/>
                  <a:gd name="connsiteX106" fmla="*/ 2275751 w 3103982"/>
                  <a:gd name="connsiteY106" fmla="*/ 120407 h 3147951"/>
                  <a:gd name="connsiteX107" fmla="*/ 2280087 w 3103982"/>
                  <a:gd name="connsiteY107" fmla="*/ 121436 h 3147951"/>
                  <a:gd name="connsiteX108" fmla="*/ 2306260 w 3103982"/>
                  <a:gd name="connsiteY108" fmla="*/ 131390 h 3147951"/>
                  <a:gd name="connsiteX109" fmla="*/ 2316092 w 3103982"/>
                  <a:gd name="connsiteY109" fmla="*/ 132440 h 3147951"/>
                  <a:gd name="connsiteX110" fmla="*/ 2316357 w 3103982"/>
                  <a:gd name="connsiteY110" fmla="*/ 131550 h 3147951"/>
                  <a:gd name="connsiteX111" fmla="*/ 2317701 w 3103982"/>
                  <a:gd name="connsiteY111" fmla="*/ 120339 h 3147951"/>
                  <a:gd name="connsiteX112" fmla="*/ 2419258 w 3103982"/>
                  <a:gd name="connsiteY112" fmla="*/ 234157 h 3147951"/>
                  <a:gd name="connsiteX113" fmla="*/ 2423868 w 3103982"/>
                  <a:gd name="connsiteY113" fmla="*/ 246959 h 3147951"/>
                  <a:gd name="connsiteX114" fmla="*/ 2437317 w 3103982"/>
                  <a:gd name="connsiteY114" fmla="*/ 273828 h 3147951"/>
                  <a:gd name="connsiteX115" fmla="*/ 2437304 w 3103982"/>
                  <a:gd name="connsiteY115" fmla="*/ 273674 h 3147951"/>
                  <a:gd name="connsiteX116" fmla="*/ 2475030 w 3103982"/>
                  <a:gd name="connsiteY116" fmla="*/ 357037 h 3147951"/>
                  <a:gd name="connsiteX117" fmla="*/ 2495460 w 3103982"/>
                  <a:gd name="connsiteY117" fmla="*/ 427574 h 3147951"/>
                  <a:gd name="connsiteX118" fmla="*/ 1680334 w 3103982"/>
                  <a:gd name="connsiteY118" fmla="*/ 1064749 h 3147951"/>
                  <a:gd name="connsiteX119" fmla="*/ 1430693 w 3103982"/>
                  <a:gd name="connsiteY119" fmla="*/ 1144772 h 3147951"/>
                  <a:gd name="connsiteX120" fmla="*/ 1106053 w 3103982"/>
                  <a:gd name="connsiteY120" fmla="*/ 1326171 h 3147951"/>
                  <a:gd name="connsiteX121" fmla="*/ 838530 w 3103982"/>
                  <a:gd name="connsiteY121" fmla="*/ 1520528 h 3147951"/>
                  <a:gd name="connsiteX122" fmla="*/ 568036 w 3103982"/>
                  <a:gd name="connsiteY122" fmla="*/ 1930994 h 3147951"/>
                  <a:gd name="connsiteX123" fmla="*/ 611008 w 3103982"/>
                  <a:gd name="connsiteY123" fmla="*/ 2765300 h 3147951"/>
                  <a:gd name="connsiteX124" fmla="*/ 675021 w 3103982"/>
                  <a:gd name="connsiteY124" fmla="*/ 2996388 h 3147951"/>
                  <a:gd name="connsiteX125" fmla="*/ 679197 w 3103982"/>
                  <a:gd name="connsiteY125" fmla="*/ 3015148 h 3147951"/>
                  <a:gd name="connsiteX126" fmla="*/ 680381 w 3103982"/>
                  <a:gd name="connsiteY126" fmla="*/ 3023058 h 3147951"/>
                  <a:gd name="connsiteX127" fmla="*/ 686907 w 3103982"/>
                  <a:gd name="connsiteY127" fmla="*/ 3031804 h 3147951"/>
                  <a:gd name="connsiteX128" fmla="*/ 693326 w 3103982"/>
                  <a:gd name="connsiteY128" fmla="*/ 3041737 h 3147951"/>
                  <a:gd name="connsiteX129" fmla="*/ 679403 w 3103982"/>
                  <a:gd name="connsiteY129" fmla="*/ 3061656 h 3147951"/>
                  <a:gd name="connsiteX130" fmla="*/ 660946 w 3103982"/>
                  <a:gd name="connsiteY130" fmla="*/ 3059125 h 3147951"/>
                  <a:gd name="connsiteX131" fmla="*/ 647265 w 3103982"/>
                  <a:gd name="connsiteY131" fmla="*/ 3057608 h 3147951"/>
                  <a:gd name="connsiteX132" fmla="*/ 575822 w 3103982"/>
                  <a:gd name="connsiteY132" fmla="*/ 3038469 h 3147951"/>
                  <a:gd name="connsiteX133" fmla="*/ 490056 w 3103982"/>
                  <a:gd name="connsiteY133" fmla="*/ 2996567 h 3147951"/>
                  <a:gd name="connsiteX134" fmla="*/ 389727 w 3103982"/>
                  <a:gd name="connsiteY134" fmla="*/ 2922687 h 3147951"/>
                  <a:gd name="connsiteX135" fmla="*/ 245535 w 3103982"/>
                  <a:gd name="connsiteY135" fmla="*/ 2797277 h 3147951"/>
                  <a:gd name="connsiteX136" fmla="*/ 156203 w 3103982"/>
                  <a:gd name="connsiteY136" fmla="*/ 2708895 h 3147951"/>
                  <a:gd name="connsiteX137" fmla="*/ 150340 w 3103982"/>
                  <a:gd name="connsiteY137" fmla="*/ 2700235 h 3147951"/>
                  <a:gd name="connsiteX138" fmla="*/ 114187 w 3103982"/>
                  <a:gd name="connsiteY138" fmla="*/ 2650394 h 3147951"/>
                  <a:gd name="connsiteX139" fmla="*/ 79409 w 3103982"/>
                  <a:gd name="connsiteY139" fmla="*/ 2587050 h 3147951"/>
                  <a:gd name="connsiteX140" fmla="*/ 68956 w 3103982"/>
                  <a:gd name="connsiteY140" fmla="*/ 2559063 h 3147951"/>
                  <a:gd name="connsiteX141" fmla="*/ 68117 w 3103982"/>
                  <a:gd name="connsiteY141" fmla="*/ 2555986 h 3147951"/>
                  <a:gd name="connsiteX142" fmla="*/ 66129 w 3103982"/>
                  <a:gd name="connsiteY142" fmla="*/ 2552050 h 3147951"/>
                  <a:gd name="connsiteX143" fmla="*/ 61580 w 3103982"/>
                  <a:gd name="connsiteY143" fmla="*/ 2542949 h 3147951"/>
                  <a:gd name="connsiteX144" fmla="*/ 62487 w 3103982"/>
                  <a:gd name="connsiteY144" fmla="*/ 2527660 h 3147951"/>
                  <a:gd name="connsiteX145" fmla="*/ 63369 w 3103982"/>
                  <a:gd name="connsiteY145" fmla="*/ 2526991 h 3147951"/>
                  <a:gd name="connsiteX146" fmla="*/ 63362 w 3103982"/>
                  <a:gd name="connsiteY146" fmla="*/ 2526663 h 3147951"/>
                  <a:gd name="connsiteX147" fmla="*/ 78801 w 3103982"/>
                  <a:gd name="connsiteY147" fmla="*/ 2511529 h 3147951"/>
                  <a:gd name="connsiteX148" fmla="*/ 88164 w 3103982"/>
                  <a:gd name="connsiteY148" fmla="*/ 2513149 h 3147951"/>
                  <a:gd name="connsiteX149" fmla="*/ 82502 w 3103982"/>
                  <a:gd name="connsiteY149" fmla="*/ 2497392 h 3147951"/>
                  <a:gd name="connsiteX150" fmla="*/ 55771 w 3103982"/>
                  <a:gd name="connsiteY150" fmla="*/ 2406669 h 3147951"/>
                  <a:gd name="connsiteX151" fmla="*/ 35290 w 3103982"/>
                  <a:gd name="connsiteY151" fmla="*/ 2320087 h 3147951"/>
                  <a:gd name="connsiteX152" fmla="*/ 31889 w 3103982"/>
                  <a:gd name="connsiteY152" fmla="*/ 2313303 h 3147951"/>
                  <a:gd name="connsiteX153" fmla="*/ 2142 w 3103982"/>
                  <a:gd name="connsiteY153" fmla="*/ 2194950 h 3147951"/>
                  <a:gd name="connsiteX154" fmla="*/ 716 w 3103982"/>
                  <a:gd name="connsiteY154" fmla="*/ 1948884 h 3147951"/>
                  <a:gd name="connsiteX155" fmla="*/ 45947 w 3103982"/>
                  <a:gd name="connsiteY155" fmla="*/ 1821572 h 3147951"/>
                  <a:gd name="connsiteX156" fmla="*/ 65442 w 3103982"/>
                  <a:gd name="connsiteY156" fmla="*/ 1761482 h 3147951"/>
                  <a:gd name="connsiteX157" fmla="*/ 135893 w 3103982"/>
                  <a:gd name="connsiteY157" fmla="*/ 1715820 h 3147951"/>
                  <a:gd name="connsiteX158" fmla="*/ 144260 w 3103982"/>
                  <a:gd name="connsiteY158" fmla="*/ 1710442 h 3147951"/>
                  <a:gd name="connsiteX159" fmla="*/ 173221 w 3103982"/>
                  <a:gd name="connsiteY159" fmla="*/ 1668045 h 3147951"/>
                  <a:gd name="connsiteX160" fmla="*/ 187288 w 3103982"/>
                  <a:gd name="connsiteY160" fmla="*/ 1645938 h 3147951"/>
                  <a:gd name="connsiteX161" fmla="*/ 179116 w 3103982"/>
                  <a:gd name="connsiteY161" fmla="*/ 1644956 h 3147951"/>
                  <a:gd name="connsiteX162" fmla="*/ 178710 w 3103982"/>
                  <a:gd name="connsiteY162" fmla="*/ 1644483 h 3147951"/>
                  <a:gd name="connsiteX163" fmla="*/ 177361 w 3103982"/>
                  <a:gd name="connsiteY163" fmla="*/ 1644333 h 3147951"/>
                  <a:gd name="connsiteX164" fmla="*/ 174086 w 3103982"/>
                  <a:gd name="connsiteY164" fmla="*/ 1639105 h 3147951"/>
                  <a:gd name="connsiteX165" fmla="*/ 173892 w 3103982"/>
                  <a:gd name="connsiteY165" fmla="*/ 1638880 h 3147951"/>
                  <a:gd name="connsiteX166" fmla="*/ 173869 w 3103982"/>
                  <a:gd name="connsiteY166" fmla="*/ 1638759 h 3147951"/>
                  <a:gd name="connsiteX167" fmla="*/ 171217 w 3103982"/>
                  <a:gd name="connsiteY167" fmla="*/ 1634526 h 3147951"/>
                  <a:gd name="connsiteX168" fmla="*/ 171445 w 3103982"/>
                  <a:gd name="connsiteY168" fmla="*/ 1626108 h 3147951"/>
                  <a:gd name="connsiteX169" fmla="*/ 170883 w 3103982"/>
                  <a:gd name="connsiteY169" fmla="*/ 1623174 h 3147951"/>
                  <a:gd name="connsiteX170" fmla="*/ 178907 w 3103982"/>
                  <a:gd name="connsiteY170" fmla="*/ 1555892 h 3147951"/>
                  <a:gd name="connsiteX171" fmla="*/ 182057 w 3103982"/>
                  <a:gd name="connsiteY171" fmla="*/ 1457109 h 3147951"/>
                  <a:gd name="connsiteX172" fmla="*/ 179086 w 3103982"/>
                  <a:gd name="connsiteY172" fmla="*/ 1314284 h 3147951"/>
                  <a:gd name="connsiteX173" fmla="*/ 232816 w 3103982"/>
                  <a:gd name="connsiteY173" fmla="*/ 982689 h 3147951"/>
                  <a:gd name="connsiteX174" fmla="*/ 235443 w 3103982"/>
                  <a:gd name="connsiteY174" fmla="*/ 975911 h 3147951"/>
                  <a:gd name="connsiteX175" fmla="*/ 246036 w 3103982"/>
                  <a:gd name="connsiteY175" fmla="*/ 941776 h 3147951"/>
                  <a:gd name="connsiteX176" fmla="*/ 258666 w 3103982"/>
                  <a:gd name="connsiteY176" fmla="*/ 908232 h 3147951"/>
                  <a:gd name="connsiteX177" fmla="*/ 272137 w 3103982"/>
                  <a:gd name="connsiteY177" fmla="*/ 881236 h 3147951"/>
                  <a:gd name="connsiteX178" fmla="*/ 281791 w 3103982"/>
                  <a:gd name="connsiteY178" fmla="*/ 856328 h 3147951"/>
                  <a:gd name="connsiteX179" fmla="*/ 289615 w 3103982"/>
                  <a:gd name="connsiteY179" fmla="*/ 845870 h 3147951"/>
                  <a:gd name="connsiteX180" fmla="*/ 302866 w 3103982"/>
                  <a:gd name="connsiteY180" fmla="*/ 831360 h 3147951"/>
                  <a:gd name="connsiteX181" fmla="*/ 306653 w 3103982"/>
                  <a:gd name="connsiteY181" fmla="*/ 826058 h 3147951"/>
                  <a:gd name="connsiteX182" fmla="*/ 324468 w 3103982"/>
                  <a:gd name="connsiteY182" fmla="*/ 806568 h 3147951"/>
                  <a:gd name="connsiteX183" fmla="*/ 326250 w 3103982"/>
                  <a:gd name="connsiteY183" fmla="*/ 804321 h 3147951"/>
                  <a:gd name="connsiteX184" fmla="*/ 347331 w 3103982"/>
                  <a:gd name="connsiteY184" fmla="*/ 794114 h 3147951"/>
                  <a:gd name="connsiteX185" fmla="*/ 354844 w 3103982"/>
                  <a:gd name="connsiteY185" fmla="*/ 796137 h 3147951"/>
                  <a:gd name="connsiteX186" fmla="*/ 362883 w 3103982"/>
                  <a:gd name="connsiteY186" fmla="*/ 795726 h 3147951"/>
                  <a:gd name="connsiteX187" fmla="*/ 370230 w 3103982"/>
                  <a:gd name="connsiteY187" fmla="*/ 800281 h 3147951"/>
                  <a:gd name="connsiteX188" fmla="*/ 372136 w 3103982"/>
                  <a:gd name="connsiteY188" fmla="*/ 800794 h 3147951"/>
                  <a:gd name="connsiteX189" fmla="*/ 372306 w 3103982"/>
                  <a:gd name="connsiteY189" fmla="*/ 801568 h 3147951"/>
                  <a:gd name="connsiteX190" fmla="*/ 374201 w 3103982"/>
                  <a:gd name="connsiteY190" fmla="*/ 802744 h 3147951"/>
                  <a:gd name="connsiteX191" fmla="*/ 376467 w 3103982"/>
                  <a:gd name="connsiteY191" fmla="*/ 816504 h 3147951"/>
                  <a:gd name="connsiteX192" fmla="*/ 377020 w 3103982"/>
                  <a:gd name="connsiteY192" fmla="*/ 812604 h 3147951"/>
                  <a:gd name="connsiteX193" fmla="*/ 394898 w 3103982"/>
                  <a:gd name="connsiteY193" fmla="*/ 704231 h 3147951"/>
                  <a:gd name="connsiteX194" fmla="*/ 456118 w 3103982"/>
                  <a:gd name="connsiteY194" fmla="*/ 612105 h 3147951"/>
                  <a:gd name="connsiteX195" fmla="*/ 998235 w 3103982"/>
                  <a:gd name="connsiteY195" fmla="*/ 224581 h 3147951"/>
                  <a:gd name="connsiteX196" fmla="*/ 1592657 w 3103982"/>
                  <a:gd name="connsiteY196" fmla="*/ 8173 h 3147951"/>
                  <a:gd name="connsiteX197" fmla="*/ 1778920 w 3103982"/>
                  <a:gd name="connsiteY197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407721 w 3103982"/>
                  <a:gd name="connsiteY72" fmla="*/ 3147640 h 3147951"/>
                  <a:gd name="connsiteX73" fmla="*/ 2407527 w 3103982"/>
                  <a:gd name="connsiteY73" fmla="*/ 3147772 h 3147951"/>
                  <a:gd name="connsiteX74" fmla="*/ 2422446 w 3103982"/>
                  <a:gd name="connsiteY74" fmla="*/ 3113164 h 3147951"/>
                  <a:gd name="connsiteX75" fmla="*/ 2425192 w 3103982"/>
                  <a:gd name="connsiteY75" fmla="*/ 3107339 h 3147951"/>
                  <a:gd name="connsiteX76" fmla="*/ 2440488 w 3103982"/>
                  <a:gd name="connsiteY76" fmla="*/ 3072056 h 3147951"/>
                  <a:gd name="connsiteX77" fmla="*/ 2465493 w 3103982"/>
                  <a:gd name="connsiteY77" fmla="*/ 2998904 h 3147951"/>
                  <a:gd name="connsiteX78" fmla="*/ 2475781 w 3103982"/>
                  <a:gd name="connsiteY78" fmla="*/ 2960849 h 3147951"/>
                  <a:gd name="connsiteX79" fmla="*/ 2553853 w 3103982"/>
                  <a:gd name="connsiteY79" fmla="*/ 2621704 h 3147951"/>
                  <a:gd name="connsiteX80" fmla="*/ 2507975 w 3103982"/>
                  <a:gd name="connsiteY80" fmla="*/ 2181399 h 3147951"/>
                  <a:gd name="connsiteX81" fmla="*/ 2436792 w 3103982"/>
                  <a:gd name="connsiteY81" fmla="*/ 1950508 h 3147951"/>
                  <a:gd name="connsiteX82" fmla="*/ 2403963 w 3103982"/>
                  <a:gd name="connsiteY82" fmla="*/ 1863657 h 3147951"/>
                  <a:gd name="connsiteX83" fmla="*/ 2377374 w 3103982"/>
                  <a:gd name="connsiteY83" fmla="*/ 1820860 h 3147951"/>
                  <a:gd name="connsiteX84" fmla="*/ 2158488 w 3103982"/>
                  <a:gd name="connsiteY84" fmla="*/ 1497823 h 3147951"/>
                  <a:gd name="connsiteX85" fmla="*/ 2009601 w 3103982"/>
                  <a:gd name="connsiteY85" fmla="*/ 1338712 h 3147951"/>
                  <a:gd name="connsiteX86" fmla="*/ 2006243 w 3103982"/>
                  <a:gd name="connsiteY86" fmla="*/ 1335280 h 3147951"/>
                  <a:gd name="connsiteX87" fmla="*/ 1996734 w 3103982"/>
                  <a:gd name="connsiteY87" fmla="*/ 1326201 h 3147951"/>
                  <a:gd name="connsiteX88" fmla="*/ 1941547 w 3103982"/>
                  <a:gd name="connsiteY88" fmla="*/ 1272203 h 3147951"/>
                  <a:gd name="connsiteX89" fmla="*/ 1780568 w 3103982"/>
                  <a:gd name="connsiteY89" fmla="*/ 1159710 h 3147951"/>
                  <a:gd name="connsiteX90" fmla="*/ 1765251 w 3103982"/>
                  <a:gd name="connsiteY90" fmla="*/ 1149075 h 3147951"/>
                  <a:gd name="connsiteX91" fmla="*/ 2535589 w 3103982"/>
                  <a:gd name="connsiteY91" fmla="*/ 591161 h 3147951"/>
                  <a:gd name="connsiteX92" fmla="*/ 1073303 w 3103982"/>
                  <a:gd name="connsiteY92" fmla="*/ 352844 h 3147951"/>
                  <a:gd name="connsiteX93" fmla="*/ 1071223 w 3103982"/>
                  <a:gd name="connsiteY93" fmla="*/ 354568 h 3147951"/>
                  <a:gd name="connsiteX94" fmla="*/ 1073303 w 3103982"/>
                  <a:gd name="connsiteY94" fmla="*/ 354627 h 3147951"/>
                  <a:gd name="connsiteX95" fmla="*/ 1073066 w 3103982"/>
                  <a:gd name="connsiteY95" fmla="*/ 354449 h 3147951"/>
                  <a:gd name="connsiteX96" fmla="*/ 1073303 w 3103982"/>
                  <a:gd name="connsiteY96" fmla="*/ 352844 h 3147951"/>
                  <a:gd name="connsiteX97" fmla="*/ 1778920 w 3103982"/>
                  <a:gd name="connsiteY97" fmla="*/ 49 h 3147951"/>
                  <a:gd name="connsiteX98" fmla="*/ 1826538 w 3103982"/>
                  <a:gd name="connsiteY98" fmla="*/ 625 h 3147951"/>
                  <a:gd name="connsiteX99" fmla="*/ 2086269 w 3103982"/>
                  <a:gd name="connsiteY99" fmla="*/ 36613 h 3147951"/>
                  <a:gd name="connsiteX100" fmla="*/ 2094933 w 3103982"/>
                  <a:gd name="connsiteY100" fmla="*/ 37952 h 3147951"/>
                  <a:gd name="connsiteX101" fmla="*/ 2095843 w 3103982"/>
                  <a:gd name="connsiteY101" fmla="*/ 37594 h 3147951"/>
                  <a:gd name="connsiteX102" fmla="*/ 2188860 w 3103982"/>
                  <a:gd name="connsiteY102" fmla="*/ 86035 h 3147951"/>
                  <a:gd name="connsiteX103" fmla="*/ 2243126 w 3103982"/>
                  <a:gd name="connsiteY103" fmla="*/ 112662 h 3147951"/>
                  <a:gd name="connsiteX104" fmla="*/ 2263412 w 3103982"/>
                  <a:gd name="connsiteY104" fmla="*/ 117478 h 3147951"/>
                  <a:gd name="connsiteX105" fmla="*/ 2273848 w 3103982"/>
                  <a:gd name="connsiteY105" fmla="*/ 119683 h 3147951"/>
                  <a:gd name="connsiteX106" fmla="*/ 2275751 w 3103982"/>
                  <a:gd name="connsiteY106" fmla="*/ 120407 h 3147951"/>
                  <a:gd name="connsiteX107" fmla="*/ 2280087 w 3103982"/>
                  <a:gd name="connsiteY107" fmla="*/ 121436 h 3147951"/>
                  <a:gd name="connsiteX108" fmla="*/ 2306260 w 3103982"/>
                  <a:gd name="connsiteY108" fmla="*/ 131390 h 3147951"/>
                  <a:gd name="connsiteX109" fmla="*/ 2316092 w 3103982"/>
                  <a:gd name="connsiteY109" fmla="*/ 132440 h 3147951"/>
                  <a:gd name="connsiteX110" fmla="*/ 2316357 w 3103982"/>
                  <a:gd name="connsiteY110" fmla="*/ 131550 h 3147951"/>
                  <a:gd name="connsiteX111" fmla="*/ 2317701 w 3103982"/>
                  <a:gd name="connsiteY111" fmla="*/ 120339 h 3147951"/>
                  <a:gd name="connsiteX112" fmla="*/ 2419258 w 3103982"/>
                  <a:gd name="connsiteY112" fmla="*/ 234157 h 3147951"/>
                  <a:gd name="connsiteX113" fmla="*/ 2423868 w 3103982"/>
                  <a:gd name="connsiteY113" fmla="*/ 246959 h 3147951"/>
                  <a:gd name="connsiteX114" fmla="*/ 2437317 w 3103982"/>
                  <a:gd name="connsiteY114" fmla="*/ 273828 h 3147951"/>
                  <a:gd name="connsiteX115" fmla="*/ 2437304 w 3103982"/>
                  <a:gd name="connsiteY115" fmla="*/ 273674 h 3147951"/>
                  <a:gd name="connsiteX116" fmla="*/ 2475030 w 3103982"/>
                  <a:gd name="connsiteY116" fmla="*/ 357037 h 3147951"/>
                  <a:gd name="connsiteX117" fmla="*/ 2495460 w 3103982"/>
                  <a:gd name="connsiteY117" fmla="*/ 427574 h 3147951"/>
                  <a:gd name="connsiteX118" fmla="*/ 1680334 w 3103982"/>
                  <a:gd name="connsiteY118" fmla="*/ 1064749 h 3147951"/>
                  <a:gd name="connsiteX119" fmla="*/ 1106053 w 3103982"/>
                  <a:gd name="connsiteY119" fmla="*/ 1326171 h 3147951"/>
                  <a:gd name="connsiteX120" fmla="*/ 838530 w 3103982"/>
                  <a:gd name="connsiteY120" fmla="*/ 1520528 h 3147951"/>
                  <a:gd name="connsiteX121" fmla="*/ 568036 w 3103982"/>
                  <a:gd name="connsiteY121" fmla="*/ 1930994 h 3147951"/>
                  <a:gd name="connsiteX122" fmla="*/ 611008 w 3103982"/>
                  <a:gd name="connsiteY122" fmla="*/ 2765300 h 3147951"/>
                  <a:gd name="connsiteX123" fmla="*/ 675021 w 3103982"/>
                  <a:gd name="connsiteY123" fmla="*/ 2996388 h 3147951"/>
                  <a:gd name="connsiteX124" fmla="*/ 679197 w 3103982"/>
                  <a:gd name="connsiteY124" fmla="*/ 3015148 h 3147951"/>
                  <a:gd name="connsiteX125" fmla="*/ 680381 w 3103982"/>
                  <a:gd name="connsiteY125" fmla="*/ 3023058 h 3147951"/>
                  <a:gd name="connsiteX126" fmla="*/ 686907 w 3103982"/>
                  <a:gd name="connsiteY126" fmla="*/ 3031804 h 3147951"/>
                  <a:gd name="connsiteX127" fmla="*/ 693326 w 3103982"/>
                  <a:gd name="connsiteY127" fmla="*/ 3041737 h 3147951"/>
                  <a:gd name="connsiteX128" fmla="*/ 679403 w 3103982"/>
                  <a:gd name="connsiteY128" fmla="*/ 3061656 h 3147951"/>
                  <a:gd name="connsiteX129" fmla="*/ 660946 w 3103982"/>
                  <a:gd name="connsiteY129" fmla="*/ 3059125 h 3147951"/>
                  <a:gd name="connsiteX130" fmla="*/ 647265 w 3103982"/>
                  <a:gd name="connsiteY130" fmla="*/ 3057608 h 3147951"/>
                  <a:gd name="connsiteX131" fmla="*/ 575822 w 3103982"/>
                  <a:gd name="connsiteY131" fmla="*/ 3038469 h 3147951"/>
                  <a:gd name="connsiteX132" fmla="*/ 490056 w 3103982"/>
                  <a:gd name="connsiteY132" fmla="*/ 2996567 h 3147951"/>
                  <a:gd name="connsiteX133" fmla="*/ 389727 w 3103982"/>
                  <a:gd name="connsiteY133" fmla="*/ 2922687 h 3147951"/>
                  <a:gd name="connsiteX134" fmla="*/ 245535 w 3103982"/>
                  <a:gd name="connsiteY134" fmla="*/ 2797277 h 3147951"/>
                  <a:gd name="connsiteX135" fmla="*/ 156203 w 3103982"/>
                  <a:gd name="connsiteY135" fmla="*/ 2708895 h 3147951"/>
                  <a:gd name="connsiteX136" fmla="*/ 150340 w 3103982"/>
                  <a:gd name="connsiteY136" fmla="*/ 2700235 h 3147951"/>
                  <a:gd name="connsiteX137" fmla="*/ 114187 w 3103982"/>
                  <a:gd name="connsiteY137" fmla="*/ 2650394 h 3147951"/>
                  <a:gd name="connsiteX138" fmla="*/ 79409 w 3103982"/>
                  <a:gd name="connsiteY138" fmla="*/ 2587050 h 3147951"/>
                  <a:gd name="connsiteX139" fmla="*/ 68956 w 3103982"/>
                  <a:gd name="connsiteY139" fmla="*/ 2559063 h 3147951"/>
                  <a:gd name="connsiteX140" fmla="*/ 68117 w 3103982"/>
                  <a:gd name="connsiteY140" fmla="*/ 2555986 h 3147951"/>
                  <a:gd name="connsiteX141" fmla="*/ 66129 w 3103982"/>
                  <a:gd name="connsiteY141" fmla="*/ 2552050 h 3147951"/>
                  <a:gd name="connsiteX142" fmla="*/ 61580 w 3103982"/>
                  <a:gd name="connsiteY142" fmla="*/ 2542949 h 3147951"/>
                  <a:gd name="connsiteX143" fmla="*/ 62487 w 3103982"/>
                  <a:gd name="connsiteY143" fmla="*/ 2527660 h 3147951"/>
                  <a:gd name="connsiteX144" fmla="*/ 63369 w 3103982"/>
                  <a:gd name="connsiteY144" fmla="*/ 2526991 h 3147951"/>
                  <a:gd name="connsiteX145" fmla="*/ 63362 w 3103982"/>
                  <a:gd name="connsiteY145" fmla="*/ 2526663 h 3147951"/>
                  <a:gd name="connsiteX146" fmla="*/ 78801 w 3103982"/>
                  <a:gd name="connsiteY146" fmla="*/ 2511529 h 3147951"/>
                  <a:gd name="connsiteX147" fmla="*/ 88164 w 3103982"/>
                  <a:gd name="connsiteY147" fmla="*/ 2513149 h 3147951"/>
                  <a:gd name="connsiteX148" fmla="*/ 82502 w 3103982"/>
                  <a:gd name="connsiteY148" fmla="*/ 2497392 h 3147951"/>
                  <a:gd name="connsiteX149" fmla="*/ 55771 w 3103982"/>
                  <a:gd name="connsiteY149" fmla="*/ 2406669 h 3147951"/>
                  <a:gd name="connsiteX150" fmla="*/ 35290 w 3103982"/>
                  <a:gd name="connsiteY150" fmla="*/ 2320087 h 3147951"/>
                  <a:gd name="connsiteX151" fmla="*/ 31889 w 3103982"/>
                  <a:gd name="connsiteY151" fmla="*/ 2313303 h 3147951"/>
                  <a:gd name="connsiteX152" fmla="*/ 2142 w 3103982"/>
                  <a:gd name="connsiteY152" fmla="*/ 2194950 h 3147951"/>
                  <a:gd name="connsiteX153" fmla="*/ 716 w 3103982"/>
                  <a:gd name="connsiteY153" fmla="*/ 1948884 h 3147951"/>
                  <a:gd name="connsiteX154" fmla="*/ 45947 w 3103982"/>
                  <a:gd name="connsiteY154" fmla="*/ 1821572 h 3147951"/>
                  <a:gd name="connsiteX155" fmla="*/ 65442 w 3103982"/>
                  <a:gd name="connsiteY155" fmla="*/ 1761482 h 3147951"/>
                  <a:gd name="connsiteX156" fmla="*/ 135893 w 3103982"/>
                  <a:gd name="connsiteY156" fmla="*/ 1715820 h 3147951"/>
                  <a:gd name="connsiteX157" fmla="*/ 144260 w 3103982"/>
                  <a:gd name="connsiteY157" fmla="*/ 1710442 h 3147951"/>
                  <a:gd name="connsiteX158" fmla="*/ 173221 w 3103982"/>
                  <a:gd name="connsiteY158" fmla="*/ 1668045 h 3147951"/>
                  <a:gd name="connsiteX159" fmla="*/ 187288 w 3103982"/>
                  <a:gd name="connsiteY159" fmla="*/ 1645938 h 3147951"/>
                  <a:gd name="connsiteX160" fmla="*/ 179116 w 3103982"/>
                  <a:gd name="connsiteY160" fmla="*/ 1644956 h 3147951"/>
                  <a:gd name="connsiteX161" fmla="*/ 178710 w 3103982"/>
                  <a:gd name="connsiteY161" fmla="*/ 1644483 h 3147951"/>
                  <a:gd name="connsiteX162" fmla="*/ 177361 w 3103982"/>
                  <a:gd name="connsiteY162" fmla="*/ 1644333 h 3147951"/>
                  <a:gd name="connsiteX163" fmla="*/ 174086 w 3103982"/>
                  <a:gd name="connsiteY163" fmla="*/ 1639105 h 3147951"/>
                  <a:gd name="connsiteX164" fmla="*/ 173892 w 3103982"/>
                  <a:gd name="connsiteY164" fmla="*/ 1638880 h 3147951"/>
                  <a:gd name="connsiteX165" fmla="*/ 173869 w 3103982"/>
                  <a:gd name="connsiteY165" fmla="*/ 1638759 h 3147951"/>
                  <a:gd name="connsiteX166" fmla="*/ 171217 w 3103982"/>
                  <a:gd name="connsiteY166" fmla="*/ 1634526 h 3147951"/>
                  <a:gd name="connsiteX167" fmla="*/ 171445 w 3103982"/>
                  <a:gd name="connsiteY167" fmla="*/ 1626108 h 3147951"/>
                  <a:gd name="connsiteX168" fmla="*/ 170883 w 3103982"/>
                  <a:gd name="connsiteY168" fmla="*/ 1623174 h 3147951"/>
                  <a:gd name="connsiteX169" fmla="*/ 178907 w 3103982"/>
                  <a:gd name="connsiteY169" fmla="*/ 1555892 h 3147951"/>
                  <a:gd name="connsiteX170" fmla="*/ 182057 w 3103982"/>
                  <a:gd name="connsiteY170" fmla="*/ 1457109 h 3147951"/>
                  <a:gd name="connsiteX171" fmla="*/ 179086 w 3103982"/>
                  <a:gd name="connsiteY171" fmla="*/ 1314284 h 3147951"/>
                  <a:gd name="connsiteX172" fmla="*/ 232816 w 3103982"/>
                  <a:gd name="connsiteY172" fmla="*/ 982689 h 3147951"/>
                  <a:gd name="connsiteX173" fmla="*/ 235443 w 3103982"/>
                  <a:gd name="connsiteY173" fmla="*/ 975911 h 3147951"/>
                  <a:gd name="connsiteX174" fmla="*/ 246036 w 3103982"/>
                  <a:gd name="connsiteY174" fmla="*/ 941776 h 3147951"/>
                  <a:gd name="connsiteX175" fmla="*/ 258666 w 3103982"/>
                  <a:gd name="connsiteY175" fmla="*/ 908232 h 3147951"/>
                  <a:gd name="connsiteX176" fmla="*/ 272137 w 3103982"/>
                  <a:gd name="connsiteY176" fmla="*/ 881236 h 3147951"/>
                  <a:gd name="connsiteX177" fmla="*/ 281791 w 3103982"/>
                  <a:gd name="connsiteY177" fmla="*/ 856328 h 3147951"/>
                  <a:gd name="connsiteX178" fmla="*/ 289615 w 3103982"/>
                  <a:gd name="connsiteY178" fmla="*/ 845870 h 3147951"/>
                  <a:gd name="connsiteX179" fmla="*/ 302866 w 3103982"/>
                  <a:gd name="connsiteY179" fmla="*/ 831360 h 3147951"/>
                  <a:gd name="connsiteX180" fmla="*/ 306653 w 3103982"/>
                  <a:gd name="connsiteY180" fmla="*/ 826058 h 3147951"/>
                  <a:gd name="connsiteX181" fmla="*/ 324468 w 3103982"/>
                  <a:gd name="connsiteY181" fmla="*/ 806568 h 3147951"/>
                  <a:gd name="connsiteX182" fmla="*/ 326250 w 3103982"/>
                  <a:gd name="connsiteY182" fmla="*/ 804321 h 3147951"/>
                  <a:gd name="connsiteX183" fmla="*/ 347331 w 3103982"/>
                  <a:gd name="connsiteY183" fmla="*/ 794114 h 3147951"/>
                  <a:gd name="connsiteX184" fmla="*/ 354844 w 3103982"/>
                  <a:gd name="connsiteY184" fmla="*/ 796137 h 3147951"/>
                  <a:gd name="connsiteX185" fmla="*/ 362883 w 3103982"/>
                  <a:gd name="connsiteY185" fmla="*/ 795726 h 3147951"/>
                  <a:gd name="connsiteX186" fmla="*/ 370230 w 3103982"/>
                  <a:gd name="connsiteY186" fmla="*/ 800281 h 3147951"/>
                  <a:gd name="connsiteX187" fmla="*/ 372136 w 3103982"/>
                  <a:gd name="connsiteY187" fmla="*/ 800794 h 3147951"/>
                  <a:gd name="connsiteX188" fmla="*/ 372306 w 3103982"/>
                  <a:gd name="connsiteY188" fmla="*/ 801568 h 3147951"/>
                  <a:gd name="connsiteX189" fmla="*/ 374201 w 3103982"/>
                  <a:gd name="connsiteY189" fmla="*/ 802744 h 3147951"/>
                  <a:gd name="connsiteX190" fmla="*/ 376467 w 3103982"/>
                  <a:gd name="connsiteY190" fmla="*/ 816504 h 3147951"/>
                  <a:gd name="connsiteX191" fmla="*/ 377020 w 3103982"/>
                  <a:gd name="connsiteY191" fmla="*/ 812604 h 3147951"/>
                  <a:gd name="connsiteX192" fmla="*/ 394898 w 3103982"/>
                  <a:gd name="connsiteY192" fmla="*/ 704231 h 3147951"/>
                  <a:gd name="connsiteX193" fmla="*/ 456118 w 3103982"/>
                  <a:gd name="connsiteY193" fmla="*/ 612105 h 3147951"/>
                  <a:gd name="connsiteX194" fmla="*/ 998235 w 3103982"/>
                  <a:gd name="connsiteY194" fmla="*/ 224581 h 3147951"/>
                  <a:gd name="connsiteX195" fmla="*/ 1592657 w 3103982"/>
                  <a:gd name="connsiteY195" fmla="*/ 8173 h 3147951"/>
                  <a:gd name="connsiteX196" fmla="*/ 1778920 w 3103982"/>
                  <a:gd name="connsiteY196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407721 w 3103982"/>
                  <a:gd name="connsiteY72" fmla="*/ 3147640 h 3147951"/>
                  <a:gd name="connsiteX73" fmla="*/ 2407527 w 3103982"/>
                  <a:gd name="connsiteY73" fmla="*/ 3147772 h 3147951"/>
                  <a:gd name="connsiteX74" fmla="*/ 2422446 w 3103982"/>
                  <a:gd name="connsiteY74" fmla="*/ 3113164 h 3147951"/>
                  <a:gd name="connsiteX75" fmla="*/ 2425192 w 3103982"/>
                  <a:gd name="connsiteY75" fmla="*/ 3107339 h 3147951"/>
                  <a:gd name="connsiteX76" fmla="*/ 2440488 w 3103982"/>
                  <a:gd name="connsiteY76" fmla="*/ 3072056 h 3147951"/>
                  <a:gd name="connsiteX77" fmla="*/ 2465493 w 3103982"/>
                  <a:gd name="connsiteY77" fmla="*/ 2998904 h 3147951"/>
                  <a:gd name="connsiteX78" fmla="*/ 2475781 w 3103982"/>
                  <a:gd name="connsiteY78" fmla="*/ 2960849 h 3147951"/>
                  <a:gd name="connsiteX79" fmla="*/ 2553853 w 3103982"/>
                  <a:gd name="connsiteY79" fmla="*/ 2621704 h 3147951"/>
                  <a:gd name="connsiteX80" fmla="*/ 2507975 w 3103982"/>
                  <a:gd name="connsiteY80" fmla="*/ 2181399 h 3147951"/>
                  <a:gd name="connsiteX81" fmla="*/ 2436792 w 3103982"/>
                  <a:gd name="connsiteY81" fmla="*/ 1950508 h 3147951"/>
                  <a:gd name="connsiteX82" fmla="*/ 2403963 w 3103982"/>
                  <a:gd name="connsiteY82" fmla="*/ 1863657 h 3147951"/>
                  <a:gd name="connsiteX83" fmla="*/ 2377374 w 3103982"/>
                  <a:gd name="connsiteY83" fmla="*/ 1820860 h 3147951"/>
                  <a:gd name="connsiteX84" fmla="*/ 2158488 w 3103982"/>
                  <a:gd name="connsiteY84" fmla="*/ 1497823 h 3147951"/>
                  <a:gd name="connsiteX85" fmla="*/ 2009601 w 3103982"/>
                  <a:gd name="connsiteY85" fmla="*/ 1338712 h 3147951"/>
                  <a:gd name="connsiteX86" fmla="*/ 2006243 w 3103982"/>
                  <a:gd name="connsiteY86" fmla="*/ 1335280 h 3147951"/>
                  <a:gd name="connsiteX87" fmla="*/ 1996734 w 3103982"/>
                  <a:gd name="connsiteY87" fmla="*/ 1326201 h 3147951"/>
                  <a:gd name="connsiteX88" fmla="*/ 1941547 w 3103982"/>
                  <a:gd name="connsiteY88" fmla="*/ 1272203 h 3147951"/>
                  <a:gd name="connsiteX89" fmla="*/ 1780568 w 3103982"/>
                  <a:gd name="connsiteY89" fmla="*/ 1159710 h 3147951"/>
                  <a:gd name="connsiteX90" fmla="*/ 1765251 w 3103982"/>
                  <a:gd name="connsiteY90" fmla="*/ 1149075 h 3147951"/>
                  <a:gd name="connsiteX91" fmla="*/ 2535589 w 3103982"/>
                  <a:gd name="connsiteY91" fmla="*/ 591161 h 3147951"/>
                  <a:gd name="connsiteX92" fmla="*/ 1073303 w 3103982"/>
                  <a:gd name="connsiteY92" fmla="*/ 352844 h 3147951"/>
                  <a:gd name="connsiteX93" fmla="*/ 1071223 w 3103982"/>
                  <a:gd name="connsiteY93" fmla="*/ 354568 h 3147951"/>
                  <a:gd name="connsiteX94" fmla="*/ 1073303 w 3103982"/>
                  <a:gd name="connsiteY94" fmla="*/ 354627 h 3147951"/>
                  <a:gd name="connsiteX95" fmla="*/ 1073066 w 3103982"/>
                  <a:gd name="connsiteY95" fmla="*/ 354449 h 3147951"/>
                  <a:gd name="connsiteX96" fmla="*/ 1073303 w 3103982"/>
                  <a:gd name="connsiteY96" fmla="*/ 352844 h 3147951"/>
                  <a:gd name="connsiteX97" fmla="*/ 1778920 w 3103982"/>
                  <a:gd name="connsiteY97" fmla="*/ 49 h 3147951"/>
                  <a:gd name="connsiteX98" fmla="*/ 1826538 w 3103982"/>
                  <a:gd name="connsiteY98" fmla="*/ 625 h 3147951"/>
                  <a:gd name="connsiteX99" fmla="*/ 2086269 w 3103982"/>
                  <a:gd name="connsiteY99" fmla="*/ 36613 h 3147951"/>
                  <a:gd name="connsiteX100" fmla="*/ 2094933 w 3103982"/>
                  <a:gd name="connsiteY100" fmla="*/ 37952 h 3147951"/>
                  <a:gd name="connsiteX101" fmla="*/ 2095843 w 3103982"/>
                  <a:gd name="connsiteY101" fmla="*/ 37594 h 3147951"/>
                  <a:gd name="connsiteX102" fmla="*/ 2188860 w 3103982"/>
                  <a:gd name="connsiteY102" fmla="*/ 86035 h 3147951"/>
                  <a:gd name="connsiteX103" fmla="*/ 2243126 w 3103982"/>
                  <a:gd name="connsiteY103" fmla="*/ 112662 h 3147951"/>
                  <a:gd name="connsiteX104" fmla="*/ 2263412 w 3103982"/>
                  <a:gd name="connsiteY104" fmla="*/ 117478 h 3147951"/>
                  <a:gd name="connsiteX105" fmla="*/ 2273848 w 3103982"/>
                  <a:gd name="connsiteY105" fmla="*/ 119683 h 3147951"/>
                  <a:gd name="connsiteX106" fmla="*/ 2275751 w 3103982"/>
                  <a:gd name="connsiteY106" fmla="*/ 120407 h 3147951"/>
                  <a:gd name="connsiteX107" fmla="*/ 2280087 w 3103982"/>
                  <a:gd name="connsiteY107" fmla="*/ 121436 h 3147951"/>
                  <a:gd name="connsiteX108" fmla="*/ 2306260 w 3103982"/>
                  <a:gd name="connsiteY108" fmla="*/ 131390 h 3147951"/>
                  <a:gd name="connsiteX109" fmla="*/ 2316092 w 3103982"/>
                  <a:gd name="connsiteY109" fmla="*/ 132440 h 3147951"/>
                  <a:gd name="connsiteX110" fmla="*/ 2316357 w 3103982"/>
                  <a:gd name="connsiteY110" fmla="*/ 131550 h 3147951"/>
                  <a:gd name="connsiteX111" fmla="*/ 2317701 w 3103982"/>
                  <a:gd name="connsiteY111" fmla="*/ 120339 h 3147951"/>
                  <a:gd name="connsiteX112" fmla="*/ 2419258 w 3103982"/>
                  <a:gd name="connsiteY112" fmla="*/ 234157 h 3147951"/>
                  <a:gd name="connsiteX113" fmla="*/ 2423868 w 3103982"/>
                  <a:gd name="connsiteY113" fmla="*/ 246959 h 3147951"/>
                  <a:gd name="connsiteX114" fmla="*/ 2437317 w 3103982"/>
                  <a:gd name="connsiteY114" fmla="*/ 273828 h 3147951"/>
                  <a:gd name="connsiteX115" fmla="*/ 2437304 w 3103982"/>
                  <a:gd name="connsiteY115" fmla="*/ 273674 h 3147951"/>
                  <a:gd name="connsiteX116" fmla="*/ 2475030 w 3103982"/>
                  <a:gd name="connsiteY116" fmla="*/ 357037 h 3147951"/>
                  <a:gd name="connsiteX117" fmla="*/ 2495460 w 3103982"/>
                  <a:gd name="connsiteY117" fmla="*/ 427574 h 3147951"/>
                  <a:gd name="connsiteX118" fmla="*/ 1680334 w 3103982"/>
                  <a:gd name="connsiteY118" fmla="*/ 1064749 h 3147951"/>
                  <a:gd name="connsiteX119" fmla="*/ 838530 w 3103982"/>
                  <a:gd name="connsiteY119" fmla="*/ 1520528 h 3147951"/>
                  <a:gd name="connsiteX120" fmla="*/ 568036 w 3103982"/>
                  <a:gd name="connsiteY120" fmla="*/ 1930994 h 3147951"/>
                  <a:gd name="connsiteX121" fmla="*/ 611008 w 3103982"/>
                  <a:gd name="connsiteY121" fmla="*/ 2765300 h 3147951"/>
                  <a:gd name="connsiteX122" fmla="*/ 675021 w 3103982"/>
                  <a:gd name="connsiteY122" fmla="*/ 2996388 h 3147951"/>
                  <a:gd name="connsiteX123" fmla="*/ 679197 w 3103982"/>
                  <a:gd name="connsiteY123" fmla="*/ 3015148 h 3147951"/>
                  <a:gd name="connsiteX124" fmla="*/ 680381 w 3103982"/>
                  <a:gd name="connsiteY124" fmla="*/ 3023058 h 3147951"/>
                  <a:gd name="connsiteX125" fmla="*/ 686907 w 3103982"/>
                  <a:gd name="connsiteY125" fmla="*/ 3031804 h 3147951"/>
                  <a:gd name="connsiteX126" fmla="*/ 693326 w 3103982"/>
                  <a:gd name="connsiteY126" fmla="*/ 3041737 h 3147951"/>
                  <a:gd name="connsiteX127" fmla="*/ 679403 w 3103982"/>
                  <a:gd name="connsiteY127" fmla="*/ 3061656 h 3147951"/>
                  <a:gd name="connsiteX128" fmla="*/ 660946 w 3103982"/>
                  <a:gd name="connsiteY128" fmla="*/ 3059125 h 3147951"/>
                  <a:gd name="connsiteX129" fmla="*/ 647265 w 3103982"/>
                  <a:gd name="connsiteY129" fmla="*/ 3057608 h 3147951"/>
                  <a:gd name="connsiteX130" fmla="*/ 575822 w 3103982"/>
                  <a:gd name="connsiteY130" fmla="*/ 3038469 h 3147951"/>
                  <a:gd name="connsiteX131" fmla="*/ 490056 w 3103982"/>
                  <a:gd name="connsiteY131" fmla="*/ 2996567 h 3147951"/>
                  <a:gd name="connsiteX132" fmla="*/ 389727 w 3103982"/>
                  <a:gd name="connsiteY132" fmla="*/ 2922687 h 3147951"/>
                  <a:gd name="connsiteX133" fmla="*/ 245535 w 3103982"/>
                  <a:gd name="connsiteY133" fmla="*/ 2797277 h 3147951"/>
                  <a:gd name="connsiteX134" fmla="*/ 156203 w 3103982"/>
                  <a:gd name="connsiteY134" fmla="*/ 2708895 h 3147951"/>
                  <a:gd name="connsiteX135" fmla="*/ 150340 w 3103982"/>
                  <a:gd name="connsiteY135" fmla="*/ 2700235 h 3147951"/>
                  <a:gd name="connsiteX136" fmla="*/ 114187 w 3103982"/>
                  <a:gd name="connsiteY136" fmla="*/ 2650394 h 3147951"/>
                  <a:gd name="connsiteX137" fmla="*/ 79409 w 3103982"/>
                  <a:gd name="connsiteY137" fmla="*/ 2587050 h 3147951"/>
                  <a:gd name="connsiteX138" fmla="*/ 68956 w 3103982"/>
                  <a:gd name="connsiteY138" fmla="*/ 2559063 h 3147951"/>
                  <a:gd name="connsiteX139" fmla="*/ 68117 w 3103982"/>
                  <a:gd name="connsiteY139" fmla="*/ 2555986 h 3147951"/>
                  <a:gd name="connsiteX140" fmla="*/ 66129 w 3103982"/>
                  <a:gd name="connsiteY140" fmla="*/ 2552050 h 3147951"/>
                  <a:gd name="connsiteX141" fmla="*/ 61580 w 3103982"/>
                  <a:gd name="connsiteY141" fmla="*/ 2542949 h 3147951"/>
                  <a:gd name="connsiteX142" fmla="*/ 62487 w 3103982"/>
                  <a:gd name="connsiteY142" fmla="*/ 2527660 h 3147951"/>
                  <a:gd name="connsiteX143" fmla="*/ 63369 w 3103982"/>
                  <a:gd name="connsiteY143" fmla="*/ 2526991 h 3147951"/>
                  <a:gd name="connsiteX144" fmla="*/ 63362 w 3103982"/>
                  <a:gd name="connsiteY144" fmla="*/ 2526663 h 3147951"/>
                  <a:gd name="connsiteX145" fmla="*/ 78801 w 3103982"/>
                  <a:gd name="connsiteY145" fmla="*/ 2511529 h 3147951"/>
                  <a:gd name="connsiteX146" fmla="*/ 88164 w 3103982"/>
                  <a:gd name="connsiteY146" fmla="*/ 2513149 h 3147951"/>
                  <a:gd name="connsiteX147" fmla="*/ 82502 w 3103982"/>
                  <a:gd name="connsiteY147" fmla="*/ 2497392 h 3147951"/>
                  <a:gd name="connsiteX148" fmla="*/ 55771 w 3103982"/>
                  <a:gd name="connsiteY148" fmla="*/ 2406669 h 3147951"/>
                  <a:gd name="connsiteX149" fmla="*/ 35290 w 3103982"/>
                  <a:gd name="connsiteY149" fmla="*/ 2320087 h 3147951"/>
                  <a:gd name="connsiteX150" fmla="*/ 31889 w 3103982"/>
                  <a:gd name="connsiteY150" fmla="*/ 2313303 h 3147951"/>
                  <a:gd name="connsiteX151" fmla="*/ 2142 w 3103982"/>
                  <a:gd name="connsiteY151" fmla="*/ 2194950 h 3147951"/>
                  <a:gd name="connsiteX152" fmla="*/ 716 w 3103982"/>
                  <a:gd name="connsiteY152" fmla="*/ 1948884 h 3147951"/>
                  <a:gd name="connsiteX153" fmla="*/ 45947 w 3103982"/>
                  <a:gd name="connsiteY153" fmla="*/ 1821572 h 3147951"/>
                  <a:gd name="connsiteX154" fmla="*/ 65442 w 3103982"/>
                  <a:gd name="connsiteY154" fmla="*/ 1761482 h 3147951"/>
                  <a:gd name="connsiteX155" fmla="*/ 135893 w 3103982"/>
                  <a:gd name="connsiteY155" fmla="*/ 1715820 h 3147951"/>
                  <a:gd name="connsiteX156" fmla="*/ 144260 w 3103982"/>
                  <a:gd name="connsiteY156" fmla="*/ 1710442 h 3147951"/>
                  <a:gd name="connsiteX157" fmla="*/ 173221 w 3103982"/>
                  <a:gd name="connsiteY157" fmla="*/ 1668045 h 3147951"/>
                  <a:gd name="connsiteX158" fmla="*/ 187288 w 3103982"/>
                  <a:gd name="connsiteY158" fmla="*/ 1645938 h 3147951"/>
                  <a:gd name="connsiteX159" fmla="*/ 179116 w 3103982"/>
                  <a:gd name="connsiteY159" fmla="*/ 1644956 h 3147951"/>
                  <a:gd name="connsiteX160" fmla="*/ 178710 w 3103982"/>
                  <a:gd name="connsiteY160" fmla="*/ 1644483 h 3147951"/>
                  <a:gd name="connsiteX161" fmla="*/ 177361 w 3103982"/>
                  <a:gd name="connsiteY161" fmla="*/ 1644333 h 3147951"/>
                  <a:gd name="connsiteX162" fmla="*/ 174086 w 3103982"/>
                  <a:gd name="connsiteY162" fmla="*/ 1639105 h 3147951"/>
                  <a:gd name="connsiteX163" fmla="*/ 173892 w 3103982"/>
                  <a:gd name="connsiteY163" fmla="*/ 1638880 h 3147951"/>
                  <a:gd name="connsiteX164" fmla="*/ 173869 w 3103982"/>
                  <a:gd name="connsiteY164" fmla="*/ 1638759 h 3147951"/>
                  <a:gd name="connsiteX165" fmla="*/ 171217 w 3103982"/>
                  <a:gd name="connsiteY165" fmla="*/ 1634526 h 3147951"/>
                  <a:gd name="connsiteX166" fmla="*/ 171445 w 3103982"/>
                  <a:gd name="connsiteY166" fmla="*/ 1626108 h 3147951"/>
                  <a:gd name="connsiteX167" fmla="*/ 170883 w 3103982"/>
                  <a:gd name="connsiteY167" fmla="*/ 1623174 h 3147951"/>
                  <a:gd name="connsiteX168" fmla="*/ 178907 w 3103982"/>
                  <a:gd name="connsiteY168" fmla="*/ 1555892 h 3147951"/>
                  <a:gd name="connsiteX169" fmla="*/ 182057 w 3103982"/>
                  <a:gd name="connsiteY169" fmla="*/ 1457109 h 3147951"/>
                  <a:gd name="connsiteX170" fmla="*/ 179086 w 3103982"/>
                  <a:gd name="connsiteY170" fmla="*/ 1314284 h 3147951"/>
                  <a:gd name="connsiteX171" fmla="*/ 232816 w 3103982"/>
                  <a:gd name="connsiteY171" fmla="*/ 982689 h 3147951"/>
                  <a:gd name="connsiteX172" fmla="*/ 235443 w 3103982"/>
                  <a:gd name="connsiteY172" fmla="*/ 975911 h 3147951"/>
                  <a:gd name="connsiteX173" fmla="*/ 246036 w 3103982"/>
                  <a:gd name="connsiteY173" fmla="*/ 941776 h 3147951"/>
                  <a:gd name="connsiteX174" fmla="*/ 258666 w 3103982"/>
                  <a:gd name="connsiteY174" fmla="*/ 908232 h 3147951"/>
                  <a:gd name="connsiteX175" fmla="*/ 272137 w 3103982"/>
                  <a:gd name="connsiteY175" fmla="*/ 881236 h 3147951"/>
                  <a:gd name="connsiteX176" fmla="*/ 281791 w 3103982"/>
                  <a:gd name="connsiteY176" fmla="*/ 856328 h 3147951"/>
                  <a:gd name="connsiteX177" fmla="*/ 289615 w 3103982"/>
                  <a:gd name="connsiteY177" fmla="*/ 845870 h 3147951"/>
                  <a:gd name="connsiteX178" fmla="*/ 302866 w 3103982"/>
                  <a:gd name="connsiteY178" fmla="*/ 831360 h 3147951"/>
                  <a:gd name="connsiteX179" fmla="*/ 306653 w 3103982"/>
                  <a:gd name="connsiteY179" fmla="*/ 826058 h 3147951"/>
                  <a:gd name="connsiteX180" fmla="*/ 324468 w 3103982"/>
                  <a:gd name="connsiteY180" fmla="*/ 806568 h 3147951"/>
                  <a:gd name="connsiteX181" fmla="*/ 326250 w 3103982"/>
                  <a:gd name="connsiteY181" fmla="*/ 804321 h 3147951"/>
                  <a:gd name="connsiteX182" fmla="*/ 347331 w 3103982"/>
                  <a:gd name="connsiteY182" fmla="*/ 794114 h 3147951"/>
                  <a:gd name="connsiteX183" fmla="*/ 354844 w 3103982"/>
                  <a:gd name="connsiteY183" fmla="*/ 796137 h 3147951"/>
                  <a:gd name="connsiteX184" fmla="*/ 362883 w 3103982"/>
                  <a:gd name="connsiteY184" fmla="*/ 795726 h 3147951"/>
                  <a:gd name="connsiteX185" fmla="*/ 370230 w 3103982"/>
                  <a:gd name="connsiteY185" fmla="*/ 800281 h 3147951"/>
                  <a:gd name="connsiteX186" fmla="*/ 372136 w 3103982"/>
                  <a:gd name="connsiteY186" fmla="*/ 800794 h 3147951"/>
                  <a:gd name="connsiteX187" fmla="*/ 372306 w 3103982"/>
                  <a:gd name="connsiteY187" fmla="*/ 801568 h 3147951"/>
                  <a:gd name="connsiteX188" fmla="*/ 374201 w 3103982"/>
                  <a:gd name="connsiteY188" fmla="*/ 802744 h 3147951"/>
                  <a:gd name="connsiteX189" fmla="*/ 376467 w 3103982"/>
                  <a:gd name="connsiteY189" fmla="*/ 816504 h 3147951"/>
                  <a:gd name="connsiteX190" fmla="*/ 377020 w 3103982"/>
                  <a:gd name="connsiteY190" fmla="*/ 812604 h 3147951"/>
                  <a:gd name="connsiteX191" fmla="*/ 394898 w 3103982"/>
                  <a:gd name="connsiteY191" fmla="*/ 704231 h 3147951"/>
                  <a:gd name="connsiteX192" fmla="*/ 456118 w 3103982"/>
                  <a:gd name="connsiteY192" fmla="*/ 612105 h 3147951"/>
                  <a:gd name="connsiteX193" fmla="*/ 998235 w 3103982"/>
                  <a:gd name="connsiteY193" fmla="*/ 224581 h 3147951"/>
                  <a:gd name="connsiteX194" fmla="*/ 1592657 w 3103982"/>
                  <a:gd name="connsiteY194" fmla="*/ 8173 h 3147951"/>
                  <a:gd name="connsiteX195" fmla="*/ 1778920 w 3103982"/>
                  <a:gd name="connsiteY195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407721 w 3103982"/>
                  <a:gd name="connsiteY72" fmla="*/ 3147640 h 3147951"/>
                  <a:gd name="connsiteX73" fmla="*/ 2407527 w 3103982"/>
                  <a:gd name="connsiteY73" fmla="*/ 3147772 h 3147951"/>
                  <a:gd name="connsiteX74" fmla="*/ 2422446 w 3103982"/>
                  <a:gd name="connsiteY74" fmla="*/ 3113164 h 3147951"/>
                  <a:gd name="connsiteX75" fmla="*/ 2425192 w 3103982"/>
                  <a:gd name="connsiteY75" fmla="*/ 3107339 h 3147951"/>
                  <a:gd name="connsiteX76" fmla="*/ 2440488 w 3103982"/>
                  <a:gd name="connsiteY76" fmla="*/ 3072056 h 3147951"/>
                  <a:gd name="connsiteX77" fmla="*/ 2465493 w 3103982"/>
                  <a:gd name="connsiteY77" fmla="*/ 2998904 h 3147951"/>
                  <a:gd name="connsiteX78" fmla="*/ 2475781 w 3103982"/>
                  <a:gd name="connsiteY78" fmla="*/ 2960849 h 3147951"/>
                  <a:gd name="connsiteX79" fmla="*/ 2553853 w 3103982"/>
                  <a:gd name="connsiteY79" fmla="*/ 2621704 h 3147951"/>
                  <a:gd name="connsiteX80" fmla="*/ 2507975 w 3103982"/>
                  <a:gd name="connsiteY80" fmla="*/ 2181399 h 3147951"/>
                  <a:gd name="connsiteX81" fmla="*/ 2436792 w 3103982"/>
                  <a:gd name="connsiteY81" fmla="*/ 1950508 h 3147951"/>
                  <a:gd name="connsiteX82" fmla="*/ 2403963 w 3103982"/>
                  <a:gd name="connsiteY82" fmla="*/ 1863657 h 3147951"/>
                  <a:gd name="connsiteX83" fmla="*/ 2377374 w 3103982"/>
                  <a:gd name="connsiteY83" fmla="*/ 1820860 h 3147951"/>
                  <a:gd name="connsiteX84" fmla="*/ 2158488 w 3103982"/>
                  <a:gd name="connsiteY84" fmla="*/ 1497823 h 3147951"/>
                  <a:gd name="connsiteX85" fmla="*/ 2009601 w 3103982"/>
                  <a:gd name="connsiteY85" fmla="*/ 1338712 h 3147951"/>
                  <a:gd name="connsiteX86" fmla="*/ 2006243 w 3103982"/>
                  <a:gd name="connsiteY86" fmla="*/ 1335280 h 3147951"/>
                  <a:gd name="connsiteX87" fmla="*/ 1996734 w 3103982"/>
                  <a:gd name="connsiteY87" fmla="*/ 1326201 h 3147951"/>
                  <a:gd name="connsiteX88" fmla="*/ 1941547 w 3103982"/>
                  <a:gd name="connsiteY88" fmla="*/ 1272203 h 3147951"/>
                  <a:gd name="connsiteX89" fmla="*/ 1780568 w 3103982"/>
                  <a:gd name="connsiteY89" fmla="*/ 1159710 h 3147951"/>
                  <a:gd name="connsiteX90" fmla="*/ 1765251 w 3103982"/>
                  <a:gd name="connsiteY90" fmla="*/ 1149075 h 3147951"/>
                  <a:gd name="connsiteX91" fmla="*/ 2535589 w 3103982"/>
                  <a:gd name="connsiteY91" fmla="*/ 591161 h 3147951"/>
                  <a:gd name="connsiteX92" fmla="*/ 1073303 w 3103982"/>
                  <a:gd name="connsiteY92" fmla="*/ 352844 h 3147951"/>
                  <a:gd name="connsiteX93" fmla="*/ 1071223 w 3103982"/>
                  <a:gd name="connsiteY93" fmla="*/ 354568 h 3147951"/>
                  <a:gd name="connsiteX94" fmla="*/ 1073303 w 3103982"/>
                  <a:gd name="connsiteY94" fmla="*/ 354627 h 3147951"/>
                  <a:gd name="connsiteX95" fmla="*/ 1073066 w 3103982"/>
                  <a:gd name="connsiteY95" fmla="*/ 354449 h 3147951"/>
                  <a:gd name="connsiteX96" fmla="*/ 1073303 w 3103982"/>
                  <a:gd name="connsiteY96" fmla="*/ 352844 h 3147951"/>
                  <a:gd name="connsiteX97" fmla="*/ 1778920 w 3103982"/>
                  <a:gd name="connsiteY97" fmla="*/ 49 h 3147951"/>
                  <a:gd name="connsiteX98" fmla="*/ 1826538 w 3103982"/>
                  <a:gd name="connsiteY98" fmla="*/ 625 h 3147951"/>
                  <a:gd name="connsiteX99" fmla="*/ 2086269 w 3103982"/>
                  <a:gd name="connsiteY99" fmla="*/ 36613 h 3147951"/>
                  <a:gd name="connsiteX100" fmla="*/ 2094933 w 3103982"/>
                  <a:gd name="connsiteY100" fmla="*/ 37952 h 3147951"/>
                  <a:gd name="connsiteX101" fmla="*/ 2095843 w 3103982"/>
                  <a:gd name="connsiteY101" fmla="*/ 37594 h 3147951"/>
                  <a:gd name="connsiteX102" fmla="*/ 2188860 w 3103982"/>
                  <a:gd name="connsiteY102" fmla="*/ 86035 h 3147951"/>
                  <a:gd name="connsiteX103" fmla="*/ 2243126 w 3103982"/>
                  <a:gd name="connsiteY103" fmla="*/ 112662 h 3147951"/>
                  <a:gd name="connsiteX104" fmla="*/ 2263412 w 3103982"/>
                  <a:gd name="connsiteY104" fmla="*/ 117478 h 3147951"/>
                  <a:gd name="connsiteX105" fmla="*/ 2273848 w 3103982"/>
                  <a:gd name="connsiteY105" fmla="*/ 119683 h 3147951"/>
                  <a:gd name="connsiteX106" fmla="*/ 2275751 w 3103982"/>
                  <a:gd name="connsiteY106" fmla="*/ 120407 h 3147951"/>
                  <a:gd name="connsiteX107" fmla="*/ 2280087 w 3103982"/>
                  <a:gd name="connsiteY107" fmla="*/ 121436 h 3147951"/>
                  <a:gd name="connsiteX108" fmla="*/ 2306260 w 3103982"/>
                  <a:gd name="connsiteY108" fmla="*/ 131390 h 3147951"/>
                  <a:gd name="connsiteX109" fmla="*/ 2316092 w 3103982"/>
                  <a:gd name="connsiteY109" fmla="*/ 132440 h 3147951"/>
                  <a:gd name="connsiteX110" fmla="*/ 2316357 w 3103982"/>
                  <a:gd name="connsiteY110" fmla="*/ 131550 h 3147951"/>
                  <a:gd name="connsiteX111" fmla="*/ 2317701 w 3103982"/>
                  <a:gd name="connsiteY111" fmla="*/ 120339 h 3147951"/>
                  <a:gd name="connsiteX112" fmla="*/ 2419258 w 3103982"/>
                  <a:gd name="connsiteY112" fmla="*/ 234157 h 3147951"/>
                  <a:gd name="connsiteX113" fmla="*/ 2423868 w 3103982"/>
                  <a:gd name="connsiteY113" fmla="*/ 246959 h 3147951"/>
                  <a:gd name="connsiteX114" fmla="*/ 2437317 w 3103982"/>
                  <a:gd name="connsiteY114" fmla="*/ 273828 h 3147951"/>
                  <a:gd name="connsiteX115" fmla="*/ 2437304 w 3103982"/>
                  <a:gd name="connsiteY115" fmla="*/ 273674 h 3147951"/>
                  <a:gd name="connsiteX116" fmla="*/ 2475030 w 3103982"/>
                  <a:gd name="connsiteY116" fmla="*/ 357037 h 3147951"/>
                  <a:gd name="connsiteX117" fmla="*/ 2495460 w 3103982"/>
                  <a:gd name="connsiteY117" fmla="*/ 427574 h 3147951"/>
                  <a:gd name="connsiteX118" fmla="*/ 1680334 w 3103982"/>
                  <a:gd name="connsiteY118" fmla="*/ 1064749 h 3147951"/>
                  <a:gd name="connsiteX119" fmla="*/ 568036 w 3103982"/>
                  <a:gd name="connsiteY119" fmla="*/ 1930994 h 3147951"/>
                  <a:gd name="connsiteX120" fmla="*/ 611008 w 3103982"/>
                  <a:gd name="connsiteY120" fmla="*/ 2765300 h 3147951"/>
                  <a:gd name="connsiteX121" fmla="*/ 675021 w 3103982"/>
                  <a:gd name="connsiteY121" fmla="*/ 2996388 h 3147951"/>
                  <a:gd name="connsiteX122" fmla="*/ 679197 w 3103982"/>
                  <a:gd name="connsiteY122" fmla="*/ 3015148 h 3147951"/>
                  <a:gd name="connsiteX123" fmla="*/ 680381 w 3103982"/>
                  <a:gd name="connsiteY123" fmla="*/ 3023058 h 3147951"/>
                  <a:gd name="connsiteX124" fmla="*/ 686907 w 3103982"/>
                  <a:gd name="connsiteY124" fmla="*/ 3031804 h 3147951"/>
                  <a:gd name="connsiteX125" fmla="*/ 693326 w 3103982"/>
                  <a:gd name="connsiteY125" fmla="*/ 3041737 h 3147951"/>
                  <a:gd name="connsiteX126" fmla="*/ 679403 w 3103982"/>
                  <a:gd name="connsiteY126" fmla="*/ 3061656 h 3147951"/>
                  <a:gd name="connsiteX127" fmla="*/ 660946 w 3103982"/>
                  <a:gd name="connsiteY127" fmla="*/ 3059125 h 3147951"/>
                  <a:gd name="connsiteX128" fmla="*/ 647265 w 3103982"/>
                  <a:gd name="connsiteY128" fmla="*/ 3057608 h 3147951"/>
                  <a:gd name="connsiteX129" fmla="*/ 575822 w 3103982"/>
                  <a:gd name="connsiteY129" fmla="*/ 3038469 h 3147951"/>
                  <a:gd name="connsiteX130" fmla="*/ 490056 w 3103982"/>
                  <a:gd name="connsiteY130" fmla="*/ 2996567 h 3147951"/>
                  <a:gd name="connsiteX131" fmla="*/ 389727 w 3103982"/>
                  <a:gd name="connsiteY131" fmla="*/ 2922687 h 3147951"/>
                  <a:gd name="connsiteX132" fmla="*/ 245535 w 3103982"/>
                  <a:gd name="connsiteY132" fmla="*/ 2797277 h 3147951"/>
                  <a:gd name="connsiteX133" fmla="*/ 156203 w 3103982"/>
                  <a:gd name="connsiteY133" fmla="*/ 2708895 h 3147951"/>
                  <a:gd name="connsiteX134" fmla="*/ 150340 w 3103982"/>
                  <a:gd name="connsiteY134" fmla="*/ 2700235 h 3147951"/>
                  <a:gd name="connsiteX135" fmla="*/ 114187 w 3103982"/>
                  <a:gd name="connsiteY135" fmla="*/ 2650394 h 3147951"/>
                  <a:gd name="connsiteX136" fmla="*/ 79409 w 3103982"/>
                  <a:gd name="connsiteY136" fmla="*/ 2587050 h 3147951"/>
                  <a:gd name="connsiteX137" fmla="*/ 68956 w 3103982"/>
                  <a:gd name="connsiteY137" fmla="*/ 2559063 h 3147951"/>
                  <a:gd name="connsiteX138" fmla="*/ 68117 w 3103982"/>
                  <a:gd name="connsiteY138" fmla="*/ 2555986 h 3147951"/>
                  <a:gd name="connsiteX139" fmla="*/ 66129 w 3103982"/>
                  <a:gd name="connsiteY139" fmla="*/ 2552050 h 3147951"/>
                  <a:gd name="connsiteX140" fmla="*/ 61580 w 3103982"/>
                  <a:gd name="connsiteY140" fmla="*/ 2542949 h 3147951"/>
                  <a:gd name="connsiteX141" fmla="*/ 62487 w 3103982"/>
                  <a:gd name="connsiteY141" fmla="*/ 2527660 h 3147951"/>
                  <a:gd name="connsiteX142" fmla="*/ 63369 w 3103982"/>
                  <a:gd name="connsiteY142" fmla="*/ 2526991 h 3147951"/>
                  <a:gd name="connsiteX143" fmla="*/ 63362 w 3103982"/>
                  <a:gd name="connsiteY143" fmla="*/ 2526663 h 3147951"/>
                  <a:gd name="connsiteX144" fmla="*/ 78801 w 3103982"/>
                  <a:gd name="connsiteY144" fmla="*/ 2511529 h 3147951"/>
                  <a:gd name="connsiteX145" fmla="*/ 88164 w 3103982"/>
                  <a:gd name="connsiteY145" fmla="*/ 2513149 h 3147951"/>
                  <a:gd name="connsiteX146" fmla="*/ 82502 w 3103982"/>
                  <a:gd name="connsiteY146" fmla="*/ 2497392 h 3147951"/>
                  <a:gd name="connsiteX147" fmla="*/ 55771 w 3103982"/>
                  <a:gd name="connsiteY147" fmla="*/ 2406669 h 3147951"/>
                  <a:gd name="connsiteX148" fmla="*/ 35290 w 3103982"/>
                  <a:gd name="connsiteY148" fmla="*/ 2320087 h 3147951"/>
                  <a:gd name="connsiteX149" fmla="*/ 31889 w 3103982"/>
                  <a:gd name="connsiteY149" fmla="*/ 2313303 h 3147951"/>
                  <a:gd name="connsiteX150" fmla="*/ 2142 w 3103982"/>
                  <a:gd name="connsiteY150" fmla="*/ 2194950 h 3147951"/>
                  <a:gd name="connsiteX151" fmla="*/ 716 w 3103982"/>
                  <a:gd name="connsiteY151" fmla="*/ 1948884 h 3147951"/>
                  <a:gd name="connsiteX152" fmla="*/ 45947 w 3103982"/>
                  <a:gd name="connsiteY152" fmla="*/ 1821572 h 3147951"/>
                  <a:gd name="connsiteX153" fmla="*/ 65442 w 3103982"/>
                  <a:gd name="connsiteY153" fmla="*/ 1761482 h 3147951"/>
                  <a:gd name="connsiteX154" fmla="*/ 135893 w 3103982"/>
                  <a:gd name="connsiteY154" fmla="*/ 1715820 h 3147951"/>
                  <a:gd name="connsiteX155" fmla="*/ 144260 w 3103982"/>
                  <a:gd name="connsiteY155" fmla="*/ 1710442 h 3147951"/>
                  <a:gd name="connsiteX156" fmla="*/ 173221 w 3103982"/>
                  <a:gd name="connsiteY156" fmla="*/ 1668045 h 3147951"/>
                  <a:gd name="connsiteX157" fmla="*/ 187288 w 3103982"/>
                  <a:gd name="connsiteY157" fmla="*/ 1645938 h 3147951"/>
                  <a:gd name="connsiteX158" fmla="*/ 179116 w 3103982"/>
                  <a:gd name="connsiteY158" fmla="*/ 1644956 h 3147951"/>
                  <a:gd name="connsiteX159" fmla="*/ 178710 w 3103982"/>
                  <a:gd name="connsiteY159" fmla="*/ 1644483 h 3147951"/>
                  <a:gd name="connsiteX160" fmla="*/ 177361 w 3103982"/>
                  <a:gd name="connsiteY160" fmla="*/ 1644333 h 3147951"/>
                  <a:gd name="connsiteX161" fmla="*/ 174086 w 3103982"/>
                  <a:gd name="connsiteY161" fmla="*/ 1639105 h 3147951"/>
                  <a:gd name="connsiteX162" fmla="*/ 173892 w 3103982"/>
                  <a:gd name="connsiteY162" fmla="*/ 1638880 h 3147951"/>
                  <a:gd name="connsiteX163" fmla="*/ 173869 w 3103982"/>
                  <a:gd name="connsiteY163" fmla="*/ 1638759 h 3147951"/>
                  <a:gd name="connsiteX164" fmla="*/ 171217 w 3103982"/>
                  <a:gd name="connsiteY164" fmla="*/ 1634526 h 3147951"/>
                  <a:gd name="connsiteX165" fmla="*/ 171445 w 3103982"/>
                  <a:gd name="connsiteY165" fmla="*/ 1626108 h 3147951"/>
                  <a:gd name="connsiteX166" fmla="*/ 170883 w 3103982"/>
                  <a:gd name="connsiteY166" fmla="*/ 1623174 h 3147951"/>
                  <a:gd name="connsiteX167" fmla="*/ 178907 w 3103982"/>
                  <a:gd name="connsiteY167" fmla="*/ 1555892 h 3147951"/>
                  <a:gd name="connsiteX168" fmla="*/ 182057 w 3103982"/>
                  <a:gd name="connsiteY168" fmla="*/ 1457109 h 3147951"/>
                  <a:gd name="connsiteX169" fmla="*/ 179086 w 3103982"/>
                  <a:gd name="connsiteY169" fmla="*/ 1314284 h 3147951"/>
                  <a:gd name="connsiteX170" fmla="*/ 232816 w 3103982"/>
                  <a:gd name="connsiteY170" fmla="*/ 982689 h 3147951"/>
                  <a:gd name="connsiteX171" fmla="*/ 235443 w 3103982"/>
                  <a:gd name="connsiteY171" fmla="*/ 975911 h 3147951"/>
                  <a:gd name="connsiteX172" fmla="*/ 246036 w 3103982"/>
                  <a:gd name="connsiteY172" fmla="*/ 941776 h 3147951"/>
                  <a:gd name="connsiteX173" fmla="*/ 258666 w 3103982"/>
                  <a:gd name="connsiteY173" fmla="*/ 908232 h 3147951"/>
                  <a:gd name="connsiteX174" fmla="*/ 272137 w 3103982"/>
                  <a:gd name="connsiteY174" fmla="*/ 881236 h 3147951"/>
                  <a:gd name="connsiteX175" fmla="*/ 281791 w 3103982"/>
                  <a:gd name="connsiteY175" fmla="*/ 856328 h 3147951"/>
                  <a:gd name="connsiteX176" fmla="*/ 289615 w 3103982"/>
                  <a:gd name="connsiteY176" fmla="*/ 845870 h 3147951"/>
                  <a:gd name="connsiteX177" fmla="*/ 302866 w 3103982"/>
                  <a:gd name="connsiteY177" fmla="*/ 831360 h 3147951"/>
                  <a:gd name="connsiteX178" fmla="*/ 306653 w 3103982"/>
                  <a:gd name="connsiteY178" fmla="*/ 826058 h 3147951"/>
                  <a:gd name="connsiteX179" fmla="*/ 324468 w 3103982"/>
                  <a:gd name="connsiteY179" fmla="*/ 806568 h 3147951"/>
                  <a:gd name="connsiteX180" fmla="*/ 326250 w 3103982"/>
                  <a:gd name="connsiteY180" fmla="*/ 804321 h 3147951"/>
                  <a:gd name="connsiteX181" fmla="*/ 347331 w 3103982"/>
                  <a:gd name="connsiteY181" fmla="*/ 794114 h 3147951"/>
                  <a:gd name="connsiteX182" fmla="*/ 354844 w 3103982"/>
                  <a:gd name="connsiteY182" fmla="*/ 796137 h 3147951"/>
                  <a:gd name="connsiteX183" fmla="*/ 362883 w 3103982"/>
                  <a:gd name="connsiteY183" fmla="*/ 795726 h 3147951"/>
                  <a:gd name="connsiteX184" fmla="*/ 370230 w 3103982"/>
                  <a:gd name="connsiteY184" fmla="*/ 800281 h 3147951"/>
                  <a:gd name="connsiteX185" fmla="*/ 372136 w 3103982"/>
                  <a:gd name="connsiteY185" fmla="*/ 800794 h 3147951"/>
                  <a:gd name="connsiteX186" fmla="*/ 372306 w 3103982"/>
                  <a:gd name="connsiteY186" fmla="*/ 801568 h 3147951"/>
                  <a:gd name="connsiteX187" fmla="*/ 374201 w 3103982"/>
                  <a:gd name="connsiteY187" fmla="*/ 802744 h 3147951"/>
                  <a:gd name="connsiteX188" fmla="*/ 376467 w 3103982"/>
                  <a:gd name="connsiteY188" fmla="*/ 816504 h 3147951"/>
                  <a:gd name="connsiteX189" fmla="*/ 377020 w 3103982"/>
                  <a:gd name="connsiteY189" fmla="*/ 812604 h 3147951"/>
                  <a:gd name="connsiteX190" fmla="*/ 394898 w 3103982"/>
                  <a:gd name="connsiteY190" fmla="*/ 704231 h 3147951"/>
                  <a:gd name="connsiteX191" fmla="*/ 456118 w 3103982"/>
                  <a:gd name="connsiteY191" fmla="*/ 612105 h 3147951"/>
                  <a:gd name="connsiteX192" fmla="*/ 998235 w 3103982"/>
                  <a:gd name="connsiteY192" fmla="*/ 224581 h 3147951"/>
                  <a:gd name="connsiteX193" fmla="*/ 1592657 w 3103982"/>
                  <a:gd name="connsiteY193" fmla="*/ 8173 h 3147951"/>
                  <a:gd name="connsiteX194" fmla="*/ 1778920 w 3103982"/>
                  <a:gd name="connsiteY194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407721 w 3103982"/>
                  <a:gd name="connsiteY72" fmla="*/ 3147640 h 3147951"/>
                  <a:gd name="connsiteX73" fmla="*/ 2407527 w 3103982"/>
                  <a:gd name="connsiteY73" fmla="*/ 3147772 h 3147951"/>
                  <a:gd name="connsiteX74" fmla="*/ 2422446 w 3103982"/>
                  <a:gd name="connsiteY74" fmla="*/ 3113164 h 3147951"/>
                  <a:gd name="connsiteX75" fmla="*/ 2425192 w 3103982"/>
                  <a:gd name="connsiteY75" fmla="*/ 3107339 h 3147951"/>
                  <a:gd name="connsiteX76" fmla="*/ 2440488 w 3103982"/>
                  <a:gd name="connsiteY76" fmla="*/ 3072056 h 3147951"/>
                  <a:gd name="connsiteX77" fmla="*/ 2465493 w 3103982"/>
                  <a:gd name="connsiteY77" fmla="*/ 2998904 h 3147951"/>
                  <a:gd name="connsiteX78" fmla="*/ 2475781 w 3103982"/>
                  <a:gd name="connsiteY78" fmla="*/ 2960849 h 3147951"/>
                  <a:gd name="connsiteX79" fmla="*/ 2553853 w 3103982"/>
                  <a:gd name="connsiteY79" fmla="*/ 2621704 h 3147951"/>
                  <a:gd name="connsiteX80" fmla="*/ 2507975 w 3103982"/>
                  <a:gd name="connsiteY80" fmla="*/ 2181399 h 3147951"/>
                  <a:gd name="connsiteX81" fmla="*/ 2436792 w 3103982"/>
                  <a:gd name="connsiteY81" fmla="*/ 1950508 h 3147951"/>
                  <a:gd name="connsiteX82" fmla="*/ 2403963 w 3103982"/>
                  <a:gd name="connsiteY82" fmla="*/ 1863657 h 3147951"/>
                  <a:gd name="connsiteX83" fmla="*/ 2377374 w 3103982"/>
                  <a:gd name="connsiteY83" fmla="*/ 1820860 h 3147951"/>
                  <a:gd name="connsiteX84" fmla="*/ 2158488 w 3103982"/>
                  <a:gd name="connsiteY84" fmla="*/ 1497823 h 3147951"/>
                  <a:gd name="connsiteX85" fmla="*/ 2009601 w 3103982"/>
                  <a:gd name="connsiteY85" fmla="*/ 1338712 h 3147951"/>
                  <a:gd name="connsiteX86" fmla="*/ 2006243 w 3103982"/>
                  <a:gd name="connsiteY86" fmla="*/ 1335280 h 3147951"/>
                  <a:gd name="connsiteX87" fmla="*/ 1996734 w 3103982"/>
                  <a:gd name="connsiteY87" fmla="*/ 1326201 h 3147951"/>
                  <a:gd name="connsiteX88" fmla="*/ 1941547 w 3103982"/>
                  <a:gd name="connsiteY88" fmla="*/ 1272203 h 3147951"/>
                  <a:gd name="connsiteX89" fmla="*/ 1780568 w 3103982"/>
                  <a:gd name="connsiteY89" fmla="*/ 1159710 h 3147951"/>
                  <a:gd name="connsiteX90" fmla="*/ 1765251 w 3103982"/>
                  <a:gd name="connsiteY90" fmla="*/ 1149075 h 3147951"/>
                  <a:gd name="connsiteX91" fmla="*/ 2535589 w 3103982"/>
                  <a:gd name="connsiteY91" fmla="*/ 591161 h 3147951"/>
                  <a:gd name="connsiteX92" fmla="*/ 1073303 w 3103982"/>
                  <a:gd name="connsiteY92" fmla="*/ 352844 h 3147951"/>
                  <a:gd name="connsiteX93" fmla="*/ 1071223 w 3103982"/>
                  <a:gd name="connsiteY93" fmla="*/ 354568 h 3147951"/>
                  <a:gd name="connsiteX94" fmla="*/ 1073303 w 3103982"/>
                  <a:gd name="connsiteY94" fmla="*/ 354627 h 3147951"/>
                  <a:gd name="connsiteX95" fmla="*/ 1073066 w 3103982"/>
                  <a:gd name="connsiteY95" fmla="*/ 354449 h 3147951"/>
                  <a:gd name="connsiteX96" fmla="*/ 1073303 w 3103982"/>
                  <a:gd name="connsiteY96" fmla="*/ 352844 h 3147951"/>
                  <a:gd name="connsiteX97" fmla="*/ 1778920 w 3103982"/>
                  <a:gd name="connsiteY97" fmla="*/ 49 h 3147951"/>
                  <a:gd name="connsiteX98" fmla="*/ 1826538 w 3103982"/>
                  <a:gd name="connsiteY98" fmla="*/ 625 h 3147951"/>
                  <a:gd name="connsiteX99" fmla="*/ 2086269 w 3103982"/>
                  <a:gd name="connsiteY99" fmla="*/ 36613 h 3147951"/>
                  <a:gd name="connsiteX100" fmla="*/ 2094933 w 3103982"/>
                  <a:gd name="connsiteY100" fmla="*/ 37952 h 3147951"/>
                  <a:gd name="connsiteX101" fmla="*/ 2095843 w 3103982"/>
                  <a:gd name="connsiteY101" fmla="*/ 37594 h 3147951"/>
                  <a:gd name="connsiteX102" fmla="*/ 2188860 w 3103982"/>
                  <a:gd name="connsiteY102" fmla="*/ 86035 h 3147951"/>
                  <a:gd name="connsiteX103" fmla="*/ 2243126 w 3103982"/>
                  <a:gd name="connsiteY103" fmla="*/ 112662 h 3147951"/>
                  <a:gd name="connsiteX104" fmla="*/ 2263412 w 3103982"/>
                  <a:gd name="connsiteY104" fmla="*/ 117478 h 3147951"/>
                  <a:gd name="connsiteX105" fmla="*/ 2273848 w 3103982"/>
                  <a:gd name="connsiteY105" fmla="*/ 119683 h 3147951"/>
                  <a:gd name="connsiteX106" fmla="*/ 2275751 w 3103982"/>
                  <a:gd name="connsiteY106" fmla="*/ 120407 h 3147951"/>
                  <a:gd name="connsiteX107" fmla="*/ 2280087 w 3103982"/>
                  <a:gd name="connsiteY107" fmla="*/ 121436 h 3147951"/>
                  <a:gd name="connsiteX108" fmla="*/ 2306260 w 3103982"/>
                  <a:gd name="connsiteY108" fmla="*/ 131390 h 3147951"/>
                  <a:gd name="connsiteX109" fmla="*/ 2316092 w 3103982"/>
                  <a:gd name="connsiteY109" fmla="*/ 132440 h 3147951"/>
                  <a:gd name="connsiteX110" fmla="*/ 2316357 w 3103982"/>
                  <a:gd name="connsiteY110" fmla="*/ 131550 h 3147951"/>
                  <a:gd name="connsiteX111" fmla="*/ 2317701 w 3103982"/>
                  <a:gd name="connsiteY111" fmla="*/ 120339 h 3147951"/>
                  <a:gd name="connsiteX112" fmla="*/ 2419258 w 3103982"/>
                  <a:gd name="connsiteY112" fmla="*/ 234157 h 3147951"/>
                  <a:gd name="connsiteX113" fmla="*/ 2423868 w 3103982"/>
                  <a:gd name="connsiteY113" fmla="*/ 246959 h 3147951"/>
                  <a:gd name="connsiteX114" fmla="*/ 2437317 w 3103982"/>
                  <a:gd name="connsiteY114" fmla="*/ 273828 h 3147951"/>
                  <a:gd name="connsiteX115" fmla="*/ 2437304 w 3103982"/>
                  <a:gd name="connsiteY115" fmla="*/ 273674 h 3147951"/>
                  <a:gd name="connsiteX116" fmla="*/ 2475030 w 3103982"/>
                  <a:gd name="connsiteY116" fmla="*/ 357037 h 3147951"/>
                  <a:gd name="connsiteX117" fmla="*/ 2495460 w 3103982"/>
                  <a:gd name="connsiteY117" fmla="*/ 427574 h 3147951"/>
                  <a:gd name="connsiteX118" fmla="*/ 1680334 w 3103982"/>
                  <a:gd name="connsiteY118" fmla="*/ 1064749 h 3147951"/>
                  <a:gd name="connsiteX119" fmla="*/ 568036 w 3103982"/>
                  <a:gd name="connsiteY119" fmla="*/ 1930994 h 3147951"/>
                  <a:gd name="connsiteX120" fmla="*/ 611008 w 3103982"/>
                  <a:gd name="connsiteY120" fmla="*/ 2765300 h 3147951"/>
                  <a:gd name="connsiteX121" fmla="*/ 675021 w 3103982"/>
                  <a:gd name="connsiteY121" fmla="*/ 2996388 h 3147951"/>
                  <a:gd name="connsiteX122" fmla="*/ 679197 w 3103982"/>
                  <a:gd name="connsiteY122" fmla="*/ 3015148 h 3147951"/>
                  <a:gd name="connsiteX123" fmla="*/ 680381 w 3103982"/>
                  <a:gd name="connsiteY123" fmla="*/ 3023058 h 3147951"/>
                  <a:gd name="connsiteX124" fmla="*/ 686907 w 3103982"/>
                  <a:gd name="connsiteY124" fmla="*/ 3031804 h 3147951"/>
                  <a:gd name="connsiteX125" fmla="*/ 693326 w 3103982"/>
                  <a:gd name="connsiteY125" fmla="*/ 3041737 h 3147951"/>
                  <a:gd name="connsiteX126" fmla="*/ 679403 w 3103982"/>
                  <a:gd name="connsiteY126" fmla="*/ 3061656 h 3147951"/>
                  <a:gd name="connsiteX127" fmla="*/ 660946 w 3103982"/>
                  <a:gd name="connsiteY127" fmla="*/ 3059125 h 3147951"/>
                  <a:gd name="connsiteX128" fmla="*/ 647265 w 3103982"/>
                  <a:gd name="connsiteY128" fmla="*/ 3057608 h 3147951"/>
                  <a:gd name="connsiteX129" fmla="*/ 575822 w 3103982"/>
                  <a:gd name="connsiteY129" fmla="*/ 3038469 h 3147951"/>
                  <a:gd name="connsiteX130" fmla="*/ 490056 w 3103982"/>
                  <a:gd name="connsiteY130" fmla="*/ 2996567 h 3147951"/>
                  <a:gd name="connsiteX131" fmla="*/ 389727 w 3103982"/>
                  <a:gd name="connsiteY131" fmla="*/ 2922687 h 3147951"/>
                  <a:gd name="connsiteX132" fmla="*/ 245535 w 3103982"/>
                  <a:gd name="connsiteY132" fmla="*/ 2797277 h 3147951"/>
                  <a:gd name="connsiteX133" fmla="*/ 156203 w 3103982"/>
                  <a:gd name="connsiteY133" fmla="*/ 2708895 h 3147951"/>
                  <a:gd name="connsiteX134" fmla="*/ 150340 w 3103982"/>
                  <a:gd name="connsiteY134" fmla="*/ 2700235 h 3147951"/>
                  <a:gd name="connsiteX135" fmla="*/ 114187 w 3103982"/>
                  <a:gd name="connsiteY135" fmla="*/ 2650394 h 3147951"/>
                  <a:gd name="connsiteX136" fmla="*/ 79409 w 3103982"/>
                  <a:gd name="connsiteY136" fmla="*/ 2587050 h 3147951"/>
                  <a:gd name="connsiteX137" fmla="*/ 68956 w 3103982"/>
                  <a:gd name="connsiteY137" fmla="*/ 2559063 h 3147951"/>
                  <a:gd name="connsiteX138" fmla="*/ 68117 w 3103982"/>
                  <a:gd name="connsiteY138" fmla="*/ 2555986 h 3147951"/>
                  <a:gd name="connsiteX139" fmla="*/ 66129 w 3103982"/>
                  <a:gd name="connsiteY139" fmla="*/ 2552050 h 3147951"/>
                  <a:gd name="connsiteX140" fmla="*/ 61580 w 3103982"/>
                  <a:gd name="connsiteY140" fmla="*/ 2542949 h 3147951"/>
                  <a:gd name="connsiteX141" fmla="*/ 62487 w 3103982"/>
                  <a:gd name="connsiteY141" fmla="*/ 2527660 h 3147951"/>
                  <a:gd name="connsiteX142" fmla="*/ 63369 w 3103982"/>
                  <a:gd name="connsiteY142" fmla="*/ 2526991 h 3147951"/>
                  <a:gd name="connsiteX143" fmla="*/ 63362 w 3103982"/>
                  <a:gd name="connsiteY143" fmla="*/ 2526663 h 3147951"/>
                  <a:gd name="connsiteX144" fmla="*/ 78801 w 3103982"/>
                  <a:gd name="connsiteY144" fmla="*/ 2511529 h 3147951"/>
                  <a:gd name="connsiteX145" fmla="*/ 88164 w 3103982"/>
                  <a:gd name="connsiteY145" fmla="*/ 2513149 h 3147951"/>
                  <a:gd name="connsiteX146" fmla="*/ 82502 w 3103982"/>
                  <a:gd name="connsiteY146" fmla="*/ 2497392 h 3147951"/>
                  <a:gd name="connsiteX147" fmla="*/ 55771 w 3103982"/>
                  <a:gd name="connsiteY147" fmla="*/ 2406669 h 3147951"/>
                  <a:gd name="connsiteX148" fmla="*/ 35290 w 3103982"/>
                  <a:gd name="connsiteY148" fmla="*/ 2320087 h 3147951"/>
                  <a:gd name="connsiteX149" fmla="*/ 31889 w 3103982"/>
                  <a:gd name="connsiteY149" fmla="*/ 2313303 h 3147951"/>
                  <a:gd name="connsiteX150" fmla="*/ 2142 w 3103982"/>
                  <a:gd name="connsiteY150" fmla="*/ 2194950 h 3147951"/>
                  <a:gd name="connsiteX151" fmla="*/ 716 w 3103982"/>
                  <a:gd name="connsiteY151" fmla="*/ 1948884 h 3147951"/>
                  <a:gd name="connsiteX152" fmla="*/ 45947 w 3103982"/>
                  <a:gd name="connsiteY152" fmla="*/ 1821572 h 3147951"/>
                  <a:gd name="connsiteX153" fmla="*/ 65442 w 3103982"/>
                  <a:gd name="connsiteY153" fmla="*/ 1761482 h 3147951"/>
                  <a:gd name="connsiteX154" fmla="*/ 135893 w 3103982"/>
                  <a:gd name="connsiteY154" fmla="*/ 1715820 h 3147951"/>
                  <a:gd name="connsiteX155" fmla="*/ 144260 w 3103982"/>
                  <a:gd name="connsiteY155" fmla="*/ 1710442 h 3147951"/>
                  <a:gd name="connsiteX156" fmla="*/ 173221 w 3103982"/>
                  <a:gd name="connsiteY156" fmla="*/ 1668045 h 3147951"/>
                  <a:gd name="connsiteX157" fmla="*/ 187288 w 3103982"/>
                  <a:gd name="connsiteY157" fmla="*/ 1645938 h 3147951"/>
                  <a:gd name="connsiteX158" fmla="*/ 179116 w 3103982"/>
                  <a:gd name="connsiteY158" fmla="*/ 1644956 h 3147951"/>
                  <a:gd name="connsiteX159" fmla="*/ 178710 w 3103982"/>
                  <a:gd name="connsiteY159" fmla="*/ 1644483 h 3147951"/>
                  <a:gd name="connsiteX160" fmla="*/ 177361 w 3103982"/>
                  <a:gd name="connsiteY160" fmla="*/ 1644333 h 3147951"/>
                  <a:gd name="connsiteX161" fmla="*/ 174086 w 3103982"/>
                  <a:gd name="connsiteY161" fmla="*/ 1639105 h 3147951"/>
                  <a:gd name="connsiteX162" fmla="*/ 173892 w 3103982"/>
                  <a:gd name="connsiteY162" fmla="*/ 1638880 h 3147951"/>
                  <a:gd name="connsiteX163" fmla="*/ 173869 w 3103982"/>
                  <a:gd name="connsiteY163" fmla="*/ 1638759 h 3147951"/>
                  <a:gd name="connsiteX164" fmla="*/ 171217 w 3103982"/>
                  <a:gd name="connsiteY164" fmla="*/ 1634526 h 3147951"/>
                  <a:gd name="connsiteX165" fmla="*/ 171445 w 3103982"/>
                  <a:gd name="connsiteY165" fmla="*/ 1626108 h 3147951"/>
                  <a:gd name="connsiteX166" fmla="*/ 170883 w 3103982"/>
                  <a:gd name="connsiteY166" fmla="*/ 1623174 h 3147951"/>
                  <a:gd name="connsiteX167" fmla="*/ 178907 w 3103982"/>
                  <a:gd name="connsiteY167" fmla="*/ 1555892 h 3147951"/>
                  <a:gd name="connsiteX168" fmla="*/ 182057 w 3103982"/>
                  <a:gd name="connsiteY168" fmla="*/ 1457109 h 3147951"/>
                  <a:gd name="connsiteX169" fmla="*/ 179086 w 3103982"/>
                  <a:gd name="connsiteY169" fmla="*/ 1314284 h 3147951"/>
                  <a:gd name="connsiteX170" fmla="*/ 232816 w 3103982"/>
                  <a:gd name="connsiteY170" fmla="*/ 982689 h 3147951"/>
                  <a:gd name="connsiteX171" fmla="*/ 235443 w 3103982"/>
                  <a:gd name="connsiteY171" fmla="*/ 975911 h 3147951"/>
                  <a:gd name="connsiteX172" fmla="*/ 246036 w 3103982"/>
                  <a:gd name="connsiteY172" fmla="*/ 941776 h 3147951"/>
                  <a:gd name="connsiteX173" fmla="*/ 258666 w 3103982"/>
                  <a:gd name="connsiteY173" fmla="*/ 908232 h 3147951"/>
                  <a:gd name="connsiteX174" fmla="*/ 272137 w 3103982"/>
                  <a:gd name="connsiteY174" fmla="*/ 881236 h 3147951"/>
                  <a:gd name="connsiteX175" fmla="*/ 281791 w 3103982"/>
                  <a:gd name="connsiteY175" fmla="*/ 856328 h 3147951"/>
                  <a:gd name="connsiteX176" fmla="*/ 289615 w 3103982"/>
                  <a:gd name="connsiteY176" fmla="*/ 845870 h 3147951"/>
                  <a:gd name="connsiteX177" fmla="*/ 302866 w 3103982"/>
                  <a:gd name="connsiteY177" fmla="*/ 831360 h 3147951"/>
                  <a:gd name="connsiteX178" fmla="*/ 306653 w 3103982"/>
                  <a:gd name="connsiteY178" fmla="*/ 826058 h 3147951"/>
                  <a:gd name="connsiteX179" fmla="*/ 324468 w 3103982"/>
                  <a:gd name="connsiteY179" fmla="*/ 806568 h 3147951"/>
                  <a:gd name="connsiteX180" fmla="*/ 326250 w 3103982"/>
                  <a:gd name="connsiteY180" fmla="*/ 804321 h 3147951"/>
                  <a:gd name="connsiteX181" fmla="*/ 347331 w 3103982"/>
                  <a:gd name="connsiteY181" fmla="*/ 794114 h 3147951"/>
                  <a:gd name="connsiteX182" fmla="*/ 354844 w 3103982"/>
                  <a:gd name="connsiteY182" fmla="*/ 796137 h 3147951"/>
                  <a:gd name="connsiteX183" fmla="*/ 362883 w 3103982"/>
                  <a:gd name="connsiteY183" fmla="*/ 795726 h 3147951"/>
                  <a:gd name="connsiteX184" fmla="*/ 370230 w 3103982"/>
                  <a:gd name="connsiteY184" fmla="*/ 800281 h 3147951"/>
                  <a:gd name="connsiteX185" fmla="*/ 372136 w 3103982"/>
                  <a:gd name="connsiteY185" fmla="*/ 800794 h 3147951"/>
                  <a:gd name="connsiteX186" fmla="*/ 372306 w 3103982"/>
                  <a:gd name="connsiteY186" fmla="*/ 801568 h 3147951"/>
                  <a:gd name="connsiteX187" fmla="*/ 374201 w 3103982"/>
                  <a:gd name="connsiteY187" fmla="*/ 802744 h 3147951"/>
                  <a:gd name="connsiteX188" fmla="*/ 376467 w 3103982"/>
                  <a:gd name="connsiteY188" fmla="*/ 816504 h 3147951"/>
                  <a:gd name="connsiteX189" fmla="*/ 377020 w 3103982"/>
                  <a:gd name="connsiteY189" fmla="*/ 812604 h 3147951"/>
                  <a:gd name="connsiteX190" fmla="*/ 394898 w 3103982"/>
                  <a:gd name="connsiteY190" fmla="*/ 704231 h 3147951"/>
                  <a:gd name="connsiteX191" fmla="*/ 456118 w 3103982"/>
                  <a:gd name="connsiteY191" fmla="*/ 612105 h 3147951"/>
                  <a:gd name="connsiteX192" fmla="*/ 998235 w 3103982"/>
                  <a:gd name="connsiteY192" fmla="*/ 224581 h 3147951"/>
                  <a:gd name="connsiteX193" fmla="*/ 1592657 w 3103982"/>
                  <a:gd name="connsiteY193" fmla="*/ 8173 h 3147951"/>
                  <a:gd name="connsiteX194" fmla="*/ 1778920 w 3103982"/>
                  <a:gd name="connsiteY194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407721 w 3103982"/>
                  <a:gd name="connsiteY72" fmla="*/ 3147640 h 3147951"/>
                  <a:gd name="connsiteX73" fmla="*/ 2407527 w 3103982"/>
                  <a:gd name="connsiteY73" fmla="*/ 3147772 h 3147951"/>
                  <a:gd name="connsiteX74" fmla="*/ 2422446 w 3103982"/>
                  <a:gd name="connsiteY74" fmla="*/ 3113164 h 3147951"/>
                  <a:gd name="connsiteX75" fmla="*/ 2425192 w 3103982"/>
                  <a:gd name="connsiteY75" fmla="*/ 3107339 h 3147951"/>
                  <a:gd name="connsiteX76" fmla="*/ 2440488 w 3103982"/>
                  <a:gd name="connsiteY76" fmla="*/ 3072056 h 3147951"/>
                  <a:gd name="connsiteX77" fmla="*/ 2465493 w 3103982"/>
                  <a:gd name="connsiteY77" fmla="*/ 2998904 h 3147951"/>
                  <a:gd name="connsiteX78" fmla="*/ 2475781 w 3103982"/>
                  <a:gd name="connsiteY78" fmla="*/ 2960849 h 3147951"/>
                  <a:gd name="connsiteX79" fmla="*/ 2553853 w 3103982"/>
                  <a:gd name="connsiteY79" fmla="*/ 2621704 h 3147951"/>
                  <a:gd name="connsiteX80" fmla="*/ 2507975 w 3103982"/>
                  <a:gd name="connsiteY80" fmla="*/ 2181399 h 3147951"/>
                  <a:gd name="connsiteX81" fmla="*/ 2436792 w 3103982"/>
                  <a:gd name="connsiteY81" fmla="*/ 1950508 h 3147951"/>
                  <a:gd name="connsiteX82" fmla="*/ 2403963 w 3103982"/>
                  <a:gd name="connsiteY82" fmla="*/ 1863657 h 3147951"/>
                  <a:gd name="connsiteX83" fmla="*/ 2377374 w 3103982"/>
                  <a:gd name="connsiteY83" fmla="*/ 1820860 h 3147951"/>
                  <a:gd name="connsiteX84" fmla="*/ 2158488 w 3103982"/>
                  <a:gd name="connsiteY84" fmla="*/ 1497823 h 3147951"/>
                  <a:gd name="connsiteX85" fmla="*/ 2009601 w 3103982"/>
                  <a:gd name="connsiteY85" fmla="*/ 1338712 h 3147951"/>
                  <a:gd name="connsiteX86" fmla="*/ 2006243 w 3103982"/>
                  <a:gd name="connsiteY86" fmla="*/ 1335280 h 3147951"/>
                  <a:gd name="connsiteX87" fmla="*/ 1996734 w 3103982"/>
                  <a:gd name="connsiteY87" fmla="*/ 1326201 h 3147951"/>
                  <a:gd name="connsiteX88" fmla="*/ 1941547 w 3103982"/>
                  <a:gd name="connsiteY88" fmla="*/ 1272203 h 3147951"/>
                  <a:gd name="connsiteX89" fmla="*/ 1780568 w 3103982"/>
                  <a:gd name="connsiteY89" fmla="*/ 1159710 h 3147951"/>
                  <a:gd name="connsiteX90" fmla="*/ 1765251 w 3103982"/>
                  <a:gd name="connsiteY90" fmla="*/ 1149075 h 3147951"/>
                  <a:gd name="connsiteX91" fmla="*/ 2535589 w 3103982"/>
                  <a:gd name="connsiteY91" fmla="*/ 591161 h 3147951"/>
                  <a:gd name="connsiteX92" fmla="*/ 1073303 w 3103982"/>
                  <a:gd name="connsiteY92" fmla="*/ 352844 h 3147951"/>
                  <a:gd name="connsiteX93" fmla="*/ 1071223 w 3103982"/>
                  <a:gd name="connsiteY93" fmla="*/ 354568 h 3147951"/>
                  <a:gd name="connsiteX94" fmla="*/ 1073303 w 3103982"/>
                  <a:gd name="connsiteY94" fmla="*/ 354627 h 3147951"/>
                  <a:gd name="connsiteX95" fmla="*/ 1073066 w 3103982"/>
                  <a:gd name="connsiteY95" fmla="*/ 354449 h 3147951"/>
                  <a:gd name="connsiteX96" fmla="*/ 1073303 w 3103982"/>
                  <a:gd name="connsiteY96" fmla="*/ 352844 h 3147951"/>
                  <a:gd name="connsiteX97" fmla="*/ 1778920 w 3103982"/>
                  <a:gd name="connsiteY97" fmla="*/ 49 h 3147951"/>
                  <a:gd name="connsiteX98" fmla="*/ 1826538 w 3103982"/>
                  <a:gd name="connsiteY98" fmla="*/ 625 h 3147951"/>
                  <a:gd name="connsiteX99" fmla="*/ 2086269 w 3103982"/>
                  <a:gd name="connsiteY99" fmla="*/ 36613 h 3147951"/>
                  <a:gd name="connsiteX100" fmla="*/ 2094933 w 3103982"/>
                  <a:gd name="connsiteY100" fmla="*/ 37952 h 3147951"/>
                  <a:gd name="connsiteX101" fmla="*/ 2095843 w 3103982"/>
                  <a:gd name="connsiteY101" fmla="*/ 37594 h 3147951"/>
                  <a:gd name="connsiteX102" fmla="*/ 2188860 w 3103982"/>
                  <a:gd name="connsiteY102" fmla="*/ 86035 h 3147951"/>
                  <a:gd name="connsiteX103" fmla="*/ 2243126 w 3103982"/>
                  <a:gd name="connsiteY103" fmla="*/ 112662 h 3147951"/>
                  <a:gd name="connsiteX104" fmla="*/ 2263412 w 3103982"/>
                  <a:gd name="connsiteY104" fmla="*/ 117478 h 3147951"/>
                  <a:gd name="connsiteX105" fmla="*/ 2273848 w 3103982"/>
                  <a:gd name="connsiteY105" fmla="*/ 119683 h 3147951"/>
                  <a:gd name="connsiteX106" fmla="*/ 2275751 w 3103982"/>
                  <a:gd name="connsiteY106" fmla="*/ 120407 h 3147951"/>
                  <a:gd name="connsiteX107" fmla="*/ 2280087 w 3103982"/>
                  <a:gd name="connsiteY107" fmla="*/ 121436 h 3147951"/>
                  <a:gd name="connsiteX108" fmla="*/ 2306260 w 3103982"/>
                  <a:gd name="connsiteY108" fmla="*/ 131390 h 3147951"/>
                  <a:gd name="connsiteX109" fmla="*/ 2316092 w 3103982"/>
                  <a:gd name="connsiteY109" fmla="*/ 132440 h 3147951"/>
                  <a:gd name="connsiteX110" fmla="*/ 2316357 w 3103982"/>
                  <a:gd name="connsiteY110" fmla="*/ 131550 h 3147951"/>
                  <a:gd name="connsiteX111" fmla="*/ 2317701 w 3103982"/>
                  <a:gd name="connsiteY111" fmla="*/ 120339 h 3147951"/>
                  <a:gd name="connsiteX112" fmla="*/ 2419258 w 3103982"/>
                  <a:gd name="connsiteY112" fmla="*/ 234157 h 3147951"/>
                  <a:gd name="connsiteX113" fmla="*/ 2423868 w 3103982"/>
                  <a:gd name="connsiteY113" fmla="*/ 246959 h 3147951"/>
                  <a:gd name="connsiteX114" fmla="*/ 2437317 w 3103982"/>
                  <a:gd name="connsiteY114" fmla="*/ 273828 h 3147951"/>
                  <a:gd name="connsiteX115" fmla="*/ 2437304 w 3103982"/>
                  <a:gd name="connsiteY115" fmla="*/ 273674 h 3147951"/>
                  <a:gd name="connsiteX116" fmla="*/ 2475030 w 3103982"/>
                  <a:gd name="connsiteY116" fmla="*/ 357037 h 3147951"/>
                  <a:gd name="connsiteX117" fmla="*/ 2495460 w 3103982"/>
                  <a:gd name="connsiteY117" fmla="*/ 427574 h 3147951"/>
                  <a:gd name="connsiteX118" fmla="*/ 1722408 w 3103982"/>
                  <a:gd name="connsiteY118" fmla="*/ 1140481 h 3147951"/>
                  <a:gd name="connsiteX119" fmla="*/ 568036 w 3103982"/>
                  <a:gd name="connsiteY119" fmla="*/ 1930994 h 3147951"/>
                  <a:gd name="connsiteX120" fmla="*/ 611008 w 3103982"/>
                  <a:gd name="connsiteY120" fmla="*/ 2765300 h 3147951"/>
                  <a:gd name="connsiteX121" fmla="*/ 675021 w 3103982"/>
                  <a:gd name="connsiteY121" fmla="*/ 2996388 h 3147951"/>
                  <a:gd name="connsiteX122" fmla="*/ 679197 w 3103982"/>
                  <a:gd name="connsiteY122" fmla="*/ 3015148 h 3147951"/>
                  <a:gd name="connsiteX123" fmla="*/ 680381 w 3103982"/>
                  <a:gd name="connsiteY123" fmla="*/ 3023058 h 3147951"/>
                  <a:gd name="connsiteX124" fmla="*/ 686907 w 3103982"/>
                  <a:gd name="connsiteY124" fmla="*/ 3031804 h 3147951"/>
                  <a:gd name="connsiteX125" fmla="*/ 693326 w 3103982"/>
                  <a:gd name="connsiteY125" fmla="*/ 3041737 h 3147951"/>
                  <a:gd name="connsiteX126" fmla="*/ 679403 w 3103982"/>
                  <a:gd name="connsiteY126" fmla="*/ 3061656 h 3147951"/>
                  <a:gd name="connsiteX127" fmla="*/ 660946 w 3103982"/>
                  <a:gd name="connsiteY127" fmla="*/ 3059125 h 3147951"/>
                  <a:gd name="connsiteX128" fmla="*/ 647265 w 3103982"/>
                  <a:gd name="connsiteY128" fmla="*/ 3057608 h 3147951"/>
                  <a:gd name="connsiteX129" fmla="*/ 575822 w 3103982"/>
                  <a:gd name="connsiteY129" fmla="*/ 3038469 h 3147951"/>
                  <a:gd name="connsiteX130" fmla="*/ 490056 w 3103982"/>
                  <a:gd name="connsiteY130" fmla="*/ 2996567 h 3147951"/>
                  <a:gd name="connsiteX131" fmla="*/ 389727 w 3103982"/>
                  <a:gd name="connsiteY131" fmla="*/ 2922687 h 3147951"/>
                  <a:gd name="connsiteX132" fmla="*/ 245535 w 3103982"/>
                  <a:gd name="connsiteY132" fmla="*/ 2797277 h 3147951"/>
                  <a:gd name="connsiteX133" fmla="*/ 156203 w 3103982"/>
                  <a:gd name="connsiteY133" fmla="*/ 2708895 h 3147951"/>
                  <a:gd name="connsiteX134" fmla="*/ 150340 w 3103982"/>
                  <a:gd name="connsiteY134" fmla="*/ 2700235 h 3147951"/>
                  <a:gd name="connsiteX135" fmla="*/ 114187 w 3103982"/>
                  <a:gd name="connsiteY135" fmla="*/ 2650394 h 3147951"/>
                  <a:gd name="connsiteX136" fmla="*/ 79409 w 3103982"/>
                  <a:gd name="connsiteY136" fmla="*/ 2587050 h 3147951"/>
                  <a:gd name="connsiteX137" fmla="*/ 68956 w 3103982"/>
                  <a:gd name="connsiteY137" fmla="*/ 2559063 h 3147951"/>
                  <a:gd name="connsiteX138" fmla="*/ 68117 w 3103982"/>
                  <a:gd name="connsiteY138" fmla="*/ 2555986 h 3147951"/>
                  <a:gd name="connsiteX139" fmla="*/ 66129 w 3103982"/>
                  <a:gd name="connsiteY139" fmla="*/ 2552050 h 3147951"/>
                  <a:gd name="connsiteX140" fmla="*/ 61580 w 3103982"/>
                  <a:gd name="connsiteY140" fmla="*/ 2542949 h 3147951"/>
                  <a:gd name="connsiteX141" fmla="*/ 62487 w 3103982"/>
                  <a:gd name="connsiteY141" fmla="*/ 2527660 h 3147951"/>
                  <a:gd name="connsiteX142" fmla="*/ 63369 w 3103982"/>
                  <a:gd name="connsiteY142" fmla="*/ 2526991 h 3147951"/>
                  <a:gd name="connsiteX143" fmla="*/ 63362 w 3103982"/>
                  <a:gd name="connsiteY143" fmla="*/ 2526663 h 3147951"/>
                  <a:gd name="connsiteX144" fmla="*/ 78801 w 3103982"/>
                  <a:gd name="connsiteY144" fmla="*/ 2511529 h 3147951"/>
                  <a:gd name="connsiteX145" fmla="*/ 88164 w 3103982"/>
                  <a:gd name="connsiteY145" fmla="*/ 2513149 h 3147951"/>
                  <a:gd name="connsiteX146" fmla="*/ 82502 w 3103982"/>
                  <a:gd name="connsiteY146" fmla="*/ 2497392 h 3147951"/>
                  <a:gd name="connsiteX147" fmla="*/ 55771 w 3103982"/>
                  <a:gd name="connsiteY147" fmla="*/ 2406669 h 3147951"/>
                  <a:gd name="connsiteX148" fmla="*/ 35290 w 3103982"/>
                  <a:gd name="connsiteY148" fmla="*/ 2320087 h 3147951"/>
                  <a:gd name="connsiteX149" fmla="*/ 31889 w 3103982"/>
                  <a:gd name="connsiteY149" fmla="*/ 2313303 h 3147951"/>
                  <a:gd name="connsiteX150" fmla="*/ 2142 w 3103982"/>
                  <a:gd name="connsiteY150" fmla="*/ 2194950 h 3147951"/>
                  <a:gd name="connsiteX151" fmla="*/ 716 w 3103982"/>
                  <a:gd name="connsiteY151" fmla="*/ 1948884 h 3147951"/>
                  <a:gd name="connsiteX152" fmla="*/ 45947 w 3103982"/>
                  <a:gd name="connsiteY152" fmla="*/ 1821572 h 3147951"/>
                  <a:gd name="connsiteX153" fmla="*/ 65442 w 3103982"/>
                  <a:gd name="connsiteY153" fmla="*/ 1761482 h 3147951"/>
                  <a:gd name="connsiteX154" fmla="*/ 135893 w 3103982"/>
                  <a:gd name="connsiteY154" fmla="*/ 1715820 h 3147951"/>
                  <a:gd name="connsiteX155" fmla="*/ 144260 w 3103982"/>
                  <a:gd name="connsiteY155" fmla="*/ 1710442 h 3147951"/>
                  <a:gd name="connsiteX156" fmla="*/ 173221 w 3103982"/>
                  <a:gd name="connsiteY156" fmla="*/ 1668045 h 3147951"/>
                  <a:gd name="connsiteX157" fmla="*/ 187288 w 3103982"/>
                  <a:gd name="connsiteY157" fmla="*/ 1645938 h 3147951"/>
                  <a:gd name="connsiteX158" fmla="*/ 179116 w 3103982"/>
                  <a:gd name="connsiteY158" fmla="*/ 1644956 h 3147951"/>
                  <a:gd name="connsiteX159" fmla="*/ 178710 w 3103982"/>
                  <a:gd name="connsiteY159" fmla="*/ 1644483 h 3147951"/>
                  <a:gd name="connsiteX160" fmla="*/ 177361 w 3103982"/>
                  <a:gd name="connsiteY160" fmla="*/ 1644333 h 3147951"/>
                  <a:gd name="connsiteX161" fmla="*/ 174086 w 3103982"/>
                  <a:gd name="connsiteY161" fmla="*/ 1639105 h 3147951"/>
                  <a:gd name="connsiteX162" fmla="*/ 173892 w 3103982"/>
                  <a:gd name="connsiteY162" fmla="*/ 1638880 h 3147951"/>
                  <a:gd name="connsiteX163" fmla="*/ 173869 w 3103982"/>
                  <a:gd name="connsiteY163" fmla="*/ 1638759 h 3147951"/>
                  <a:gd name="connsiteX164" fmla="*/ 171217 w 3103982"/>
                  <a:gd name="connsiteY164" fmla="*/ 1634526 h 3147951"/>
                  <a:gd name="connsiteX165" fmla="*/ 171445 w 3103982"/>
                  <a:gd name="connsiteY165" fmla="*/ 1626108 h 3147951"/>
                  <a:gd name="connsiteX166" fmla="*/ 170883 w 3103982"/>
                  <a:gd name="connsiteY166" fmla="*/ 1623174 h 3147951"/>
                  <a:gd name="connsiteX167" fmla="*/ 178907 w 3103982"/>
                  <a:gd name="connsiteY167" fmla="*/ 1555892 h 3147951"/>
                  <a:gd name="connsiteX168" fmla="*/ 182057 w 3103982"/>
                  <a:gd name="connsiteY168" fmla="*/ 1457109 h 3147951"/>
                  <a:gd name="connsiteX169" fmla="*/ 179086 w 3103982"/>
                  <a:gd name="connsiteY169" fmla="*/ 1314284 h 3147951"/>
                  <a:gd name="connsiteX170" fmla="*/ 232816 w 3103982"/>
                  <a:gd name="connsiteY170" fmla="*/ 982689 h 3147951"/>
                  <a:gd name="connsiteX171" fmla="*/ 235443 w 3103982"/>
                  <a:gd name="connsiteY171" fmla="*/ 975911 h 3147951"/>
                  <a:gd name="connsiteX172" fmla="*/ 246036 w 3103982"/>
                  <a:gd name="connsiteY172" fmla="*/ 941776 h 3147951"/>
                  <a:gd name="connsiteX173" fmla="*/ 258666 w 3103982"/>
                  <a:gd name="connsiteY173" fmla="*/ 908232 h 3147951"/>
                  <a:gd name="connsiteX174" fmla="*/ 272137 w 3103982"/>
                  <a:gd name="connsiteY174" fmla="*/ 881236 h 3147951"/>
                  <a:gd name="connsiteX175" fmla="*/ 281791 w 3103982"/>
                  <a:gd name="connsiteY175" fmla="*/ 856328 h 3147951"/>
                  <a:gd name="connsiteX176" fmla="*/ 289615 w 3103982"/>
                  <a:gd name="connsiteY176" fmla="*/ 845870 h 3147951"/>
                  <a:gd name="connsiteX177" fmla="*/ 302866 w 3103982"/>
                  <a:gd name="connsiteY177" fmla="*/ 831360 h 3147951"/>
                  <a:gd name="connsiteX178" fmla="*/ 306653 w 3103982"/>
                  <a:gd name="connsiteY178" fmla="*/ 826058 h 3147951"/>
                  <a:gd name="connsiteX179" fmla="*/ 324468 w 3103982"/>
                  <a:gd name="connsiteY179" fmla="*/ 806568 h 3147951"/>
                  <a:gd name="connsiteX180" fmla="*/ 326250 w 3103982"/>
                  <a:gd name="connsiteY180" fmla="*/ 804321 h 3147951"/>
                  <a:gd name="connsiteX181" fmla="*/ 347331 w 3103982"/>
                  <a:gd name="connsiteY181" fmla="*/ 794114 h 3147951"/>
                  <a:gd name="connsiteX182" fmla="*/ 354844 w 3103982"/>
                  <a:gd name="connsiteY182" fmla="*/ 796137 h 3147951"/>
                  <a:gd name="connsiteX183" fmla="*/ 362883 w 3103982"/>
                  <a:gd name="connsiteY183" fmla="*/ 795726 h 3147951"/>
                  <a:gd name="connsiteX184" fmla="*/ 370230 w 3103982"/>
                  <a:gd name="connsiteY184" fmla="*/ 800281 h 3147951"/>
                  <a:gd name="connsiteX185" fmla="*/ 372136 w 3103982"/>
                  <a:gd name="connsiteY185" fmla="*/ 800794 h 3147951"/>
                  <a:gd name="connsiteX186" fmla="*/ 372306 w 3103982"/>
                  <a:gd name="connsiteY186" fmla="*/ 801568 h 3147951"/>
                  <a:gd name="connsiteX187" fmla="*/ 374201 w 3103982"/>
                  <a:gd name="connsiteY187" fmla="*/ 802744 h 3147951"/>
                  <a:gd name="connsiteX188" fmla="*/ 376467 w 3103982"/>
                  <a:gd name="connsiteY188" fmla="*/ 816504 h 3147951"/>
                  <a:gd name="connsiteX189" fmla="*/ 377020 w 3103982"/>
                  <a:gd name="connsiteY189" fmla="*/ 812604 h 3147951"/>
                  <a:gd name="connsiteX190" fmla="*/ 394898 w 3103982"/>
                  <a:gd name="connsiteY190" fmla="*/ 704231 h 3147951"/>
                  <a:gd name="connsiteX191" fmla="*/ 456118 w 3103982"/>
                  <a:gd name="connsiteY191" fmla="*/ 612105 h 3147951"/>
                  <a:gd name="connsiteX192" fmla="*/ 998235 w 3103982"/>
                  <a:gd name="connsiteY192" fmla="*/ 224581 h 3147951"/>
                  <a:gd name="connsiteX193" fmla="*/ 1592657 w 3103982"/>
                  <a:gd name="connsiteY193" fmla="*/ 8173 h 3147951"/>
                  <a:gd name="connsiteX194" fmla="*/ 1778920 w 3103982"/>
                  <a:gd name="connsiteY194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407721 w 3103982"/>
                  <a:gd name="connsiteY72" fmla="*/ 3147640 h 3147951"/>
                  <a:gd name="connsiteX73" fmla="*/ 2407527 w 3103982"/>
                  <a:gd name="connsiteY73" fmla="*/ 3147772 h 3147951"/>
                  <a:gd name="connsiteX74" fmla="*/ 2422446 w 3103982"/>
                  <a:gd name="connsiteY74" fmla="*/ 3113164 h 3147951"/>
                  <a:gd name="connsiteX75" fmla="*/ 2425192 w 3103982"/>
                  <a:gd name="connsiteY75" fmla="*/ 3107339 h 3147951"/>
                  <a:gd name="connsiteX76" fmla="*/ 2440488 w 3103982"/>
                  <a:gd name="connsiteY76" fmla="*/ 3072056 h 3147951"/>
                  <a:gd name="connsiteX77" fmla="*/ 2465493 w 3103982"/>
                  <a:gd name="connsiteY77" fmla="*/ 2998904 h 3147951"/>
                  <a:gd name="connsiteX78" fmla="*/ 2475781 w 3103982"/>
                  <a:gd name="connsiteY78" fmla="*/ 2960849 h 3147951"/>
                  <a:gd name="connsiteX79" fmla="*/ 2553853 w 3103982"/>
                  <a:gd name="connsiteY79" fmla="*/ 2621704 h 3147951"/>
                  <a:gd name="connsiteX80" fmla="*/ 2507975 w 3103982"/>
                  <a:gd name="connsiteY80" fmla="*/ 2181399 h 3147951"/>
                  <a:gd name="connsiteX81" fmla="*/ 2436792 w 3103982"/>
                  <a:gd name="connsiteY81" fmla="*/ 1950508 h 3147951"/>
                  <a:gd name="connsiteX82" fmla="*/ 2403963 w 3103982"/>
                  <a:gd name="connsiteY82" fmla="*/ 1863657 h 3147951"/>
                  <a:gd name="connsiteX83" fmla="*/ 2377374 w 3103982"/>
                  <a:gd name="connsiteY83" fmla="*/ 1820860 h 3147951"/>
                  <a:gd name="connsiteX84" fmla="*/ 2158488 w 3103982"/>
                  <a:gd name="connsiteY84" fmla="*/ 1497823 h 3147951"/>
                  <a:gd name="connsiteX85" fmla="*/ 2009601 w 3103982"/>
                  <a:gd name="connsiteY85" fmla="*/ 1338712 h 3147951"/>
                  <a:gd name="connsiteX86" fmla="*/ 2006243 w 3103982"/>
                  <a:gd name="connsiteY86" fmla="*/ 1335280 h 3147951"/>
                  <a:gd name="connsiteX87" fmla="*/ 1996734 w 3103982"/>
                  <a:gd name="connsiteY87" fmla="*/ 1326201 h 3147951"/>
                  <a:gd name="connsiteX88" fmla="*/ 1941547 w 3103982"/>
                  <a:gd name="connsiteY88" fmla="*/ 1272203 h 3147951"/>
                  <a:gd name="connsiteX89" fmla="*/ 1780568 w 3103982"/>
                  <a:gd name="connsiteY89" fmla="*/ 1159710 h 3147951"/>
                  <a:gd name="connsiteX90" fmla="*/ 1765251 w 3103982"/>
                  <a:gd name="connsiteY90" fmla="*/ 1149075 h 3147951"/>
                  <a:gd name="connsiteX91" fmla="*/ 2535589 w 3103982"/>
                  <a:gd name="connsiteY91" fmla="*/ 591161 h 3147951"/>
                  <a:gd name="connsiteX92" fmla="*/ 1073303 w 3103982"/>
                  <a:gd name="connsiteY92" fmla="*/ 352844 h 3147951"/>
                  <a:gd name="connsiteX93" fmla="*/ 1071223 w 3103982"/>
                  <a:gd name="connsiteY93" fmla="*/ 354568 h 3147951"/>
                  <a:gd name="connsiteX94" fmla="*/ 1073303 w 3103982"/>
                  <a:gd name="connsiteY94" fmla="*/ 354627 h 3147951"/>
                  <a:gd name="connsiteX95" fmla="*/ 1073066 w 3103982"/>
                  <a:gd name="connsiteY95" fmla="*/ 354449 h 3147951"/>
                  <a:gd name="connsiteX96" fmla="*/ 1073303 w 3103982"/>
                  <a:gd name="connsiteY96" fmla="*/ 352844 h 3147951"/>
                  <a:gd name="connsiteX97" fmla="*/ 1778920 w 3103982"/>
                  <a:gd name="connsiteY97" fmla="*/ 49 h 3147951"/>
                  <a:gd name="connsiteX98" fmla="*/ 1826538 w 3103982"/>
                  <a:gd name="connsiteY98" fmla="*/ 625 h 3147951"/>
                  <a:gd name="connsiteX99" fmla="*/ 2086269 w 3103982"/>
                  <a:gd name="connsiteY99" fmla="*/ 36613 h 3147951"/>
                  <a:gd name="connsiteX100" fmla="*/ 2094933 w 3103982"/>
                  <a:gd name="connsiteY100" fmla="*/ 37952 h 3147951"/>
                  <a:gd name="connsiteX101" fmla="*/ 2095843 w 3103982"/>
                  <a:gd name="connsiteY101" fmla="*/ 37594 h 3147951"/>
                  <a:gd name="connsiteX102" fmla="*/ 2188860 w 3103982"/>
                  <a:gd name="connsiteY102" fmla="*/ 86035 h 3147951"/>
                  <a:gd name="connsiteX103" fmla="*/ 2243126 w 3103982"/>
                  <a:gd name="connsiteY103" fmla="*/ 112662 h 3147951"/>
                  <a:gd name="connsiteX104" fmla="*/ 2263412 w 3103982"/>
                  <a:gd name="connsiteY104" fmla="*/ 117478 h 3147951"/>
                  <a:gd name="connsiteX105" fmla="*/ 2273848 w 3103982"/>
                  <a:gd name="connsiteY105" fmla="*/ 119683 h 3147951"/>
                  <a:gd name="connsiteX106" fmla="*/ 2275751 w 3103982"/>
                  <a:gd name="connsiteY106" fmla="*/ 120407 h 3147951"/>
                  <a:gd name="connsiteX107" fmla="*/ 2280087 w 3103982"/>
                  <a:gd name="connsiteY107" fmla="*/ 121436 h 3147951"/>
                  <a:gd name="connsiteX108" fmla="*/ 2306260 w 3103982"/>
                  <a:gd name="connsiteY108" fmla="*/ 131390 h 3147951"/>
                  <a:gd name="connsiteX109" fmla="*/ 2316092 w 3103982"/>
                  <a:gd name="connsiteY109" fmla="*/ 132440 h 3147951"/>
                  <a:gd name="connsiteX110" fmla="*/ 2316357 w 3103982"/>
                  <a:gd name="connsiteY110" fmla="*/ 131550 h 3147951"/>
                  <a:gd name="connsiteX111" fmla="*/ 2317701 w 3103982"/>
                  <a:gd name="connsiteY111" fmla="*/ 120339 h 3147951"/>
                  <a:gd name="connsiteX112" fmla="*/ 2419258 w 3103982"/>
                  <a:gd name="connsiteY112" fmla="*/ 234157 h 3147951"/>
                  <a:gd name="connsiteX113" fmla="*/ 2423868 w 3103982"/>
                  <a:gd name="connsiteY113" fmla="*/ 246959 h 3147951"/>
                  <a:gd name="connsiteX114" fmla="*/ 2437317 w 3103982"/>
                  <a:gd name="connsiteY114" fmla="*/ 273828 h 3147951"/>
                  <a:gd name="connsiteX115" fmla="*/ 2437304 w 3103982"/>
                  <a:gd name="connsiteY115" fmla="*/ 273674 h 3147951"/>
                  <a:gd name="connsiteX116" fmla="*/ 2475030 w 3103982"/>
                  <a:gd name="connsiteY116" fmla="*/ 357037 h 3147951"/>
                  <a:gd name="connsiteX117" fmla="*/ 2523509 w 3103982"/>
                  <a:gd name="connsiteY117" fmla="*/ 559405 h 3147951"/>
                  <a:gd name="connsiteX118" fmla="*/ 1722408 w 3103982"/>
                  <a:gd name="connsiteY118" fmla="*/ 1140481 h 3147951"/>
                  <a:gd name="connsiteX119" fmla="*/ 568036 w 3103982"/>
                  <a:gd name="connsiteY119" fmla="*/ 1930994 h 3147951"/>
                  <a:gd name="connsiteX120" fmla="*/ 611008 w 3103982"/>
                  <a:gd name="connsiteY120" fmla="*/ 2765300 h 3147951"/>
                  <a:gd name="connsiteX121" fmla="*/ 675021 w 3103982"/>
                  <a:gd name="connsiteY121" fmla="*/ 2996388 h 3147951"/>
                  <a:gd name="connsiteX122" fmla="*/ 679197 w 3103982"/>
                  <a:gd name="connsiteY122" fmla="*/ 3015148 h 3147951"/>
                  <a:gd name="connsiteX123" fmla="*/ 680381 w 3103982"/>
                  <a:gd name="connsiteY123" fmla="*/ 3023058 h 3147951"/>
                  <a:gd name="connsiteX124" fmla="*/ 686907 w 3103982"/>
                  <a:gd name="connsiteY124" fmla="*/ 3031804 h 3147951"/>
                  <a:gd name="connsiteX125" fmla="*/ 693326 w 3103982"/>
                  <a:gd name="connsiteY125" fmla="*/ 3041737 h 3147951"/>
                  <a:gd name="connsiteX126" fmla="*/ 679403 w 3103982"/>
                  <a:gd name="connsiteY126" fmla="*/ 3061656 h 3147951"/>
                  <a:gd name="connsiteX127" fmla="*/ 660946 w 3103982"/>
                  <a:gd name="connsiteY127" fmla="*/ 3059125 h 3147951"/>
                  <a:gd name="connsiteX128" fmla="*/ 647265 w 3103982"/>
                  <a:gd name="connsiteY128" fmla="*/ 3057608 h 3147951"/>
                  <a:gd name="connsiteX129" fmla="*/ 575822 w 3103982"/>
                  <a:gd name="connsiteY129" fmla="*/ 3038469 h 3147951"/>
                  <a:gd name="connsiteX130" fmla="*/ 490056 w 3103982"/>
                  <a:gd name="connsiteY130" fmla="*/ 2996567 h 3147951"/>
                  <a:gd name="connsiteX131" fmla="*/ 389727 w 3103982"/>
                  <a:gd name="connsiteY131" fmla="*/ 2922687 h 3147951"/>
                  <a:gd name="connsiteX132" fmla="*/ 245535 w 3103982"/>
                  <a:gd name="connsiteY132" fmla="*/ 2797277 h 3147951"/>
                  <a:gd name="connsiteX133" fmla="*/ 156203 w 3103982"/>
                  <a:gd name="connsiteY133" fmla="*/ 2708895 h 3147951"/>
                  <a:gd name="connsiteX134" fmla="*/ 150340 w 3103982"/>
                  <a:gd name="connsiteY134" fmla="*/ 2700235 h 3147951"/>
                  <a:gd name="connsiteX135" fmla="*/ 114187 w 3103982"/>
                  <a:gd name="connsiteY135" fmla="*/ 2650394 h 3147951"/>
                  <a:gd name="connsiteX136" fmla="*/ 79409 w 3103982"/>
                  <a:gd name="connsiteY136" fmla="*/ 2587050 h 3147951"/>
                  <a:gd name="connsiteX137" fmla="*/ 68956 w 3103982"/>
                  <a:gd name="connsiteY137" fmla="*/ 2559063 h 3147951"/>
                  <a:gd name="connsiteX138" fmla="*/ 68117 w 3103982"/>
                  <a:gd name="connsiteY138" fmla="*/ 2555986 h 3147951"/>
                  <a:gd name="connsiteX139" fmla="*/ 66129 w 3103982"/>
                  <a:gd name="connsiteY139" fmla="*/ 2552050 h 3147951"/>
                  <a:gd name="connsiteX140" fmla="*/ 61580 w 3103982"/>
                  <a:gd name="connsiteY140" fmla="*/ 2542949 h 3147951"/>
                  <a:gd name="connsiteX141" fmla="*/ 62487 w 3103982"/>
                  <a:gd name="connsiteY141" fmla="*/ 2527660 h 3147951"/>
                  <a:gd name="connsiteX142" fmla="*/ 63369 w 3103982"/>
                  <a:gd name="connsiteY142" fmla="*/ 2526991 h 3147951"/>
                  <a:gd name="connsiteX143" fmla="*/ 63362 w 3103982"/>
                  <a:gd name="connsiteY143" fmla="*/ 2526663 h 3147951"/>
                  <a:gd name="connsiteX144" fmla="*/ 78801 w 3103982"/>
                  <a:gd name="connsiteY144" fmla="*/ 2511529 h 3147951"/>
                  <a:gd name="connsiteX145" fmla="*/ 88164 w 3103982"/>
                  <a:gd name="connsiteY145" fmla="*/ 2513149 h 3147951"/>
                  <a:gd name="connsiteX146" fmla="*/ 82502 w 3103982"/>
                  <a:gd name="connsiteY146" fmla="*/ 2497392 h 3147951"/>
                  <a:gd name="connsiteX147" fmla="*/ 55771 w 3103982"/>
                  <a:gd name="connsiteY147" fmla="*/ 2406669 h 3147951"/>
                  <a:gd name="connsiteX148" fmla="*/ 35290 w 3103982"/>
                  <a:gd name="connsiteY148" fmla="*/ 2320087 h 3147951"/>
                  <a:gd name="connsiteX149" fmla="*/ 31889 w 3103982"/>
                  <a:gd name="connsiteY149" fmla="*/ 2313303 h 3147951"/>
                  <a:gd name="connsiteX150" fmla="*/ 2142 w 3103982"/>
                  <a:gd name="connsiteY150" fmla="*/ 2194950 h 3147951"/>
                  <a:gd name="connsiteX151" fmla="*/ 716 w 3103982"/>
                  <a:gd name="connsiteY151" fmla="*/ 1948884 h 3147951"/>
                  <a:gd name="connsiteX152" fmla="*/ 45947 w 3103982"/>
                  <a:gd name="connsiteY152" fmla="*/ 1821572 h 3147951"/>
                  <a:gd name="connsiteX153" fmla="*/ 65442 w 3103982"/>
                  <a:gd name="connsiteY153" fmla="*/ 1761482 h 3147951"/>
                  <a:gd name="connsiteX154" fmla="*/ 135893 w 3103982"/>
                  <a:gd name="connsiteY154" fmla="*/ 1715820 h 3147951"/>
                  <a:gd name="connsiteX155" fmla="*/ 144260 w 3103982"/>
                  <a:gd name="connsiteY155" fmla="*/ 1710442 h 3147951"/>
                  <a:gd name="connsiteX156" fmla="*/ 173221 w 3103982"/>
                  <a:gd name="connsiteY156" fmla="*/ 1668045 h 3147951"/>
                  <a:gd name="connsiteX157" fmla="*/ 187288 w 3103982"/>
                  <a:gd name="connsiteY157" fmla="*/ 1645938 h 3147951"/>
                  <a:gd name="connsiteX158" fmla="*/ 179116 w 3103982"/>
                  <a:gd name="connsiteY158" fmla="*/ 1644956 h 3147951"/>
                  <a:gd name="connsiteX159" fmla="*/ 178710 w 3103982"/>
                  <a:gd name="connsiteY159" fmla="*/ 1644483 h 3147951"/>
                  <a:gd name="connsiteX160" fmla="*/ 177361 w 3103982"/>
                  <a:gd name="connsiteY160" fmla="*/ 1644333 h 3147951"/>
                  <a:gd name="connsiteX161" fmla="*/ 174086 w 3103982"/>
                  <a:gd name="connsiteY161" fmla="*/ 1639105 h 3147951"/>
                  <a:gd name="connsiteX162" fmla="*/ 173892 w 3103982"/>
                  <a:gd name="connsiteY162" fmla="*/ 1638880 h 3147951"/>
                  <a:gd name="connsiteX163" fmla="*/ 173869 w 3103982"/>
                  <a:gd name="connsiteY163" fmla="*/ 1638759 h 3147951"/>
                  <a:gd name="connsiteX164" fmla="*/ 171217 w 3103982"/>
                  <a:gd name="connsiteY164" fmla="*/ 1634526 h 3147951"/>
                  <a:gd name="connsiteX165" fmla="*/ 171445 w 3103982"/>
                  <a:gd name="connsiteY165" fmla="*/ 1626108 h 3147951"/>
                  <a:gd name="connsiteX166" fmla="*/ 170883 w 3103982"/>
                  <a:gd name="connsiteY166" fmla="*/ 1623174 h 3147951"/>
                  <a:gd name="connsiteX167" fmla="*/ 178907 w 3103982"/>
                  <a:gd name="connsiteY167" fmla="*/ 1555892 h 3147951"/>
                  <a:gd name="connsiteX168" fmla="*/ 182057 w 3103982"/>
                  <a:gd name="connsiteY168" fmla="*/ 1457109 h 3147951"/>
                  <a:gd name="connsiteX169" fmla="*/ 179086 w 3103982"/>
                  <a:gd name="connsiteY169" fmla="*/ 1314284 h 3147951"/>
                  <a:gd name="connsiteX170" fmla="*/ 232816 w 3103982"/>
                  <a:gd name="connsiteY170" fmla="*/ 982689 h 3147951"/>
                  <a:gd name="connsiteX171" fmla="*/ 235443 w 3103982"/>
                  <a:gd name="connsiteY171" fmla="*/ 975911 h 3147951"/>
                  <a:gd name="connsiteX172" fmla="*/ 246036 w 3103982"/>
                  <a:gd name="connsiteY172" fmla="*/ 941776 h 3147951"/>
                  <a:gd name="connsiteX173" fmla="*/ 258666 w 3103982"/>
                  <a:gd name="connsiteY173" fmla="*/ 908232 h 3147951"/>
                  <a:gd name="connsiteX174" fmla="*/ 272137 w 3103982"/>
                  <a:gd name="connsiteY174" fmla="*/ 881236 h 3147951"/>
                  <a:gd name="connsiteX175" fmla="*/ 281791 w 3103982"/>
                  <a:gd name="connsiteY175" fmla="*/ 856328 h 3147951"/>
                  <a:gd name="connsiteX176" fmla="*/ 289615 w 3103982"/>
                  <a:gd name="connsiteY176" fmla="*/ 845870 h 3147951"/>
                  <a:gd name="connsiteX177" fmla="*/ 302866 w 3103982"/>
                  <a:gd name="connsiteY177" fmla="*/ 831360 h 3147951"/>
                  <a:gd name="connsiteX178" fmla="*/ 306653 w 3103982"/>
                  <a:gd name="connsiteY178" fmla="*/ 826058 h 3147951"/>
                  <a:gd name="connsiteX179" fmla="*/ 324468 w 3103982"/>
                  <a:gd name="connsiteY179" fmla="*/ 806568 h 3147951"/>
                  <a:gd name="connsiteX180" fmla="*/ 326250 w 3103982"/>
                  <a:gd name="connsiteY180" fmla="*/ 804321 h 3147951"/>
                  <a:gd name="connsiteX181" fmla="*/ 347331 w 3103982"/>
                  <a:gd name="connsiteY181" fmla="*/ 794114 h 3147951"/>
                  <a:gd name="connsiteX182" fmla="*/ 354844 w 3103982"/>
                  <a:gd name="connsiteY182" fmla="*/ 796137 h 3147951"/>
                  <a:gd name="connsiteX183" fmla="*/ 362883 w 3103982"/>
                  <a:gd name="connsiteY183" fmla="*/ 795726 h 3147951"/>
                  <a:gd name="connsiteX184" fmla="*/ 370230 w 3103982"/>
                  <a:gd name="connsiteY184" fmla="*/ 800281 h 3147951"/>
                  <a:gd name="connsiteX185" fmla="*/ 372136 w 3103982"/>
                  <a:gd name="connsiteY185" fmla="*/ 800794 h 3147951"/>
                  <a:gd name="connsiteX186" fmla="*/ 372306 w 3103982"/>
                  <a:gd name="connsiteY186" fmla="*/ 801568 h 3147951"/>
                  <a:gd name="connsiteX187" fmla="*/ 374201 w 3103982"/>
                  <a:gd name="connsiteY187" fmla="*/ 802744 h 3147951"/>
                  <a:gd name="connsiteX188" fmla="*/ 376467 w 3103982"/>
                  <a:gd name="connsiteY188" fmla="*/ 816504 h 3147951"/>
                  <a:gd name="connsiteX189" fmla="*/ 377020 w 3103982"/>
                  <a:gd name="connsiteY189" fmla="*/ 812604 h 3147951"/>
                  <a:gd name="connsiteX190" fmla="*/ 394898 w 3103982"/>
                  <a:gd name="connsiteY190" fmla="*/ 704231 h 3147951"/>
                  <a:gd name="connsiteX191" fmla="*/ 456118 w 3103982"/>
                  <a:gd name="connsiteY191" fmla="*/ 612105 h 3147951"/>
                  <a:gd name="connsiteX192" fmla="*/ 998235 w 3103982"/>
                  <a:gd name="connsiteY192" fmla="*/ 224581 h 3147951"/>
                  <a:gd name="connsiteX193" fmla="*/ 1592657 w 3103982"/>
                  <a:gd name="connsiteY193" fmla="*/ 8173 h 3147951"/>
                  <a:gd name="connsiteX194" fmla="*/ 1778920 w 3103982"/>
                  <a:gd name="connsiteY194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407721 w 3103982"/>
                  <a:gd name="connsiteY72" fmla="*/ 3147640 h 3147951"/>
                  <a:gd name="connsiteX73" fmla="*/ 2407527 w 3103982"/>
                  <a:gd name="connsiteY73" fmla="*/ 3147772 h 3147951"/>
                  <a:gd name="connsiteX74" fmla="*/ 2422446 w 3103982"/>
                  <a:gd name="connsiteY74" fmla="*/ 3113164 h 3147951"/>
                  <a:gd name="connsiteX75" fmla="*/ 2425192 w 3103982"/>
                  <a:gd name="connsiteY75" fmla="*/ 3107339 h 3147951"/>
                  <a:gd name="connsiteX76" fmla="*/ 2440488 w 3103982"/>
                  <a:gd name="connsiteY76" fmla="*/ 3072056 h 3147951"/>
                  <a:gd name="connsiteX77" fmla="*/ 2465493 w 3103982"/>
                  <a:gd name="connsiteY77" fmla="*/ 2998904 h 3147951"/>
                  <a:gd name="connsiteX78" fmla="*/ 2475781 w 3103982"/>
                  <a:gd name="connsiteY78" fmla="*/ 2960849 h 3147951"/>
                  <a:gd name="connsiteX79" fmla="*/ 2553853 w 3103982"/>
                  <a:gd name="connsiteY79" fmla="*/ 2621704 h 3147951"/>
                  <a:gd name="connsiteX80" fmla="*/ 2507975 w 3103982"/>
                  <a:gd name="connsiteY80" fmla="*/ 2181399 h 3147951"/>
                  <a:gd name="connsiteX81" fmla="*/ 2436792 w 3103982"/>
                  <a:gd name="connsiteY81" fmla="*/ 1950508 h 3147951"/>
                  <a:gd name="connsiteX82" fmla="*/ 2403963 w 3103982"/>
                  <a:gd name="connsiteY82" fmla="*/ 1863657 h 3147951"/>
                  <a:gd name="connsiteX83" fmla="*/ 2377374 w 3103982"/>
                  <a:gd name="connsiteY83" fmla="*/ 1820860 h 3147951"/>
                  <a:gd name="connsiteX84" fmla="*/ 2158488 w 3103982"/>
                  <a:gd name="connsiteY84" fmla="*/ 1497823 h 3147951"/>
                  <a:gd name="connsiteX85" fmla="*/ 2009601 w 3103982"/>
                  <a:gd name="connsiteY85" fmla="*/ 1338712 h 3147951"/>
                  <a:gd name="connsiteX86" fmla="*/ 2006243 w 3103982"/>
                  <a:gd name="connsiteY86" fmla="*/ 1335280 h 3147951"/>
                  <a:gd name="connsiteX87" fmla="*/ 1996734 w 3103982"/>
                  <a:gd name="connsiteY87" fmla="*/ 1326201 h 3147951"/>
                  <a:gd name="connsiteX88" fmla="*/ 1941547 w 3103982"/>
                  <a:gd name="connsiteY88" fmla="*/ 1272203 h 3147951"/>
                  <a:gd name="connsiteX89" fmla="*/ 1780568 w 3103982"/>
                  <a:gd name="connsiteY89" fmla="*/ 1159710 h 3147951"/>
                  <a:gd name="connsiteX90" fmla="*/ 1765251 w 3103982"/>
                  <a:gd name="connsiteY90" fmla="*/ 1149075 h 3147951"/>
                  <a:gd name="connsiteX91" fmla="*/ 2535589 w 3103982"/>
                  <a:gd name="connsiteY91" fmla="*/ 591161 h 3147951"/>
                  <a:gd name="connsiteX92" fmla="*/ 1073303 w 3103982"/>
                  <a:gd name="connsiteY92" fmla="*/ 352844 h 3147951"/>
                  <a:gd name="connsiteX93" fmla="*/ 1071223 w 3103982"/>
                  <a:gd name="connsiteY93" fmla="*/ 354568 h 3147951"/>
                  <a:gd name="connsiteX94" fmla="*/ 1073303 w 3103982"/>
                  <a:gd name="connsiteY94" fmla="*/ 354627 h 3147951"/>
                  <a:gd name="connsiteX95" fmla="*/ 1073066 w 3103982"/>
                  <a:gd name="connsiteY95" fmla="*/ 354449 h 3147951"/>
                  <a:gd name="connsiteX96" fmla="*/ 1073303 w 3103982"/>
                  <a:gd name="connsiteY96" fmla="*/ 352844 h 3147951"/>
                  <a:gd name="connsiteX97" fmla="*/ 1778920 w 3103982"/>
                  <a:gd name="connsiteY97" fmla="*/ 49 h 3147951"/>
                  <a:gd name="connsiteX98" fmla="*/ 1826538 w 3103982"/>
                  <a:gd name="connsiteY98" fmla="*/ 625 h 3147951"/>
                  <a:gd name="connsiteX99" fmla="*/ 2086269 w 3103982"/>
                  <a:gd name="connsiteY99" fmla="*/ 36613 h 3147951"/>
                  <a:gd name="connsiteX100" fmla="*/ 2094933 w 3103982"/>
                  <a:gd name="connsiteY100" fmla="*/ 37952 h 3147951"/>
                  <a:gd name="connsiteX101" fmla="*/ 2095843 w 3103982"/>
                  <a:gd name="connsiteY101" fmla="*/ 37594 h 3147951"/>
                  <a:gd name="connsiteX102" fmla="*/ 2188860 w 3103982"/>
                  <a:gd name="connsiteY102" fmla="*/ 86035 h 3147951"/>
                  <a:gd name="connsiteX103" fmla="*/ 2243126 w 3103982"/>
                  <a:gd name="connsiteY103" fmla="*/ 112662 h 3147951"/>
                  <a:gd name="connsiteX104" fmla="*/ 2263412 w 3103982"/>
                  <a:gd name="connsiteY104" fmla="*/ 117478 h 3147951"/>
                  <a:gd name="connsiteX105" fmla="*/ 2273848 w 3103982"/>
                  <a:gd name="connsiteY105" fmla="*/ 119683 h 3147951"/>
                  <a:gd name="connsiteX106" fmla="*/ 2275751 w 3103982"/>
                  <a:gd name="connsiteY106" fmla="*/ 120407 h 3147951"/>
                  <a:gd name="connsiteX107" fmla="*/ 2280087 w 3103982"/>
                  <a:gd name="connsiteY107" fmla="*/ 121436 h 3147951"/>
                  <a:gd name="connsiteX108" fmla="*/ 2306260 w 3103982"/>
                  <a:gd name="connsiteY108" fmla="*/ 131390 h 3147951"/>
                  <a:gd name="connsiteX109" fmla="*/ 2316092 w 3103982"/>
                  <a:gd name="connsiteY109" fmla="*/ 132440 h 3147951"/>
                  <a:gd name="connsiteX110" fmla="*/ 2316357 w 3103982"/>
                  <a:gd name="connsiteY110" fmla="*/ 131550 h 3147951"/>
                  <a:gd name="connsiteX111" fmla="*/ 2317701 w 3103982"/>
                  <a:gd name="connsiteY111" fmla="*/ 120339 h 3147951"/>
                  <a:gd name="connsiteX112" fmla="*/ 2419258 w 3103982"/>
                  <a:gd name="connsiteY112" fmla="*/ 234157 h 3147951"/>
                  <a:gd name="connsiteX113" fmla="*/ 2423868 w 3103982"/>
                  <a:gd name="connsiteY113" fmla="*/ 246959 h 3147951"/>
                  <a:gd name="connsiteX114" fmla="*/ 2437317 w 3103982"/>
                  <a:gd name="connsiteY114" fmla="*/ 273828 h 3147951"/>
                  <a:gd name="connsiteX115" fmla="*/ 2437304 w 3103982"/>
                  <a:gd name="connsiteY115" fmla="*/ 273674 h 3147951"/>
                  <a:gd name="connsiteX116" fmla="*/ 2475030 w 3103982"/>
                  <a:gd name="connsiteY116" fmla="*/ 357037 h 3147951"/>
                  <a:gd name="connsiteX117" fmla="*/ 2523509 w 3103982"/>
                  <a:gd name="connsiteY117" fmla="*/ 559405 h 3147951"/>
                  <a:gd name="connsiteX118" fmla="*/ 1722408 w 3103982"/>
                  <a:gd name="connsiteY118" fmla="*/ 1140481 h 3147951"/>
                  <a:gd name="connsiteX119" fmla="*/ 611008 w 3103982"/>
                  <a:gd name="connsiteY119" fmla="*/ 2765300 h 3147951"/>
                  <a:gd name="connsiteX120" fmla="*/ 675021 w 3103982"/>
                  <a:gd name="connsiteY120" fmla="*/ 2996388 h 3147951"/>
                  <a:gd name="connsiteX121" fmla="*/ 679197 w 3103982"/>
                  <a:gd name="connsiteY121" fmla="*/ 3015148 h 3147951"/>
                  <a:gd name="connsiteX122" fmla="*/ 680381 w 3103982"/>
                  <a:gd name="connsiteY122" fmla="*/ 3023058 h 3147951"/>
                  <a:gd name="connsiteX123" fmla="*/ 686907 w 3103982"/>
                  <a:gd name="connsiteY123" fmla="*/ 3031804 h 3147951"/>
                  <a:gd name="connsiteX124" fmla="*/ 693326 w 3103982"/>
                  <a:gd name="connsiteY124" fmla="*/ 3041737 h 3147951"/>
                  <a:gd name="connsiteX125" fmla="*/ 679403 w 3103982"/>
                  <a:gd name="connsiteY125" fmla="*/ 3061656 h 3147951"/>
                  <a:gd name="connsiteX126" fmla="*/ 660946 w 3103982"/>
                  <a:gd name="connsiteY126" fmla="*/ 3059125 h 3147951"/>
                  <a:gd name="connsiteX127" fmla="*/ 647265 w 3103982"/>
                  <a:gd name="connsiteY127" fmla="*/ 3057608 h 3147951"/>
                  <a:gd name="connsiteX128" fmla="*/ 575822 w 3103982"/>
                  <a:gd name="connsiteY128" fmla="*/ 3038469 h 3147951"/>
                  <a:gd name="connsiteX129" fmla="*/ 490056 w 3103982"/>
                  <a:gd name="connsiteY129" fmla="*/ 2996567 h 3147951"/>
                  <a:gd name="connsiteX130" fmla="*/ 389727 w 3103982"/>
                  <a:gd name="connsiteY130" fmla="*/ 2922687 h 3147951"/>
                  <a:gd name="connsiteX131" fmla="*/ 245535 w 3103982"/>
                  <a:gd name="connsiteY131" fmla="*/ 2797277 h 3147951"/>
                  <a:gd name="connsiteX132" fmla="*/ 156203 w 3103982"/>
                  <a:gd name="connsiteY132" fmla="*/ 2708895 h 3147951"/>
                  <a:gd name="connsiteX133" fmla="*/ 150340 w 3103982"/>
                  <a:gd name="connsiteY133" fmla="*/ 2700235 h 3147951"/>
                  <a:gd name="connsiteX134" fmla="*/ 114187 w 3103982"/>
                  <a:gd name="connsiteY134" fmla="*/ 2650394 h 3147951"/>
                  <a:gd name="connsiteX135" fmla="*/ 79409 w 3103982"/>
                  <a:gd name="connsiteY135" fmla="*/ 2587050 h 3147951"/>
                  <a:gd name="connsiteX136" fmla="*/ 68956 w 3103982"/>
                  <a:gd name="connsiteY136" fmla="*/ 2559063 h 3147951"/>
                  <a:gd name="connsiteX137" fmla="*/ 68117 w 3103982"/>
                  <a:gd name="connsiteY137" fmla="*/ 2555986 h 3147951"/>
                  <a:gd name="connsiteX138" fmla="*/ 66129 w 3103982"/>
                  <a:gd name="connsiteY138" fmla="*/ 2552050 h 3147951"/>
                  <a:gd name="connsiteX139" fmla="*/ 61580 w 3103982"/>
                  <a:gd name="connsiteY139" fmla="*/ 2542949 h 3147951"/>
                  <a:gd name="connsiteX140" fmla="*/ 62487 w 3103982"/>
                  <a:gd name="connsiteY140" fmla="*/ 2527660 h 3147951"/>
                  <a:gd name="connsiteX141" fmla="*/ 63369 w 3103982"/>
                  <a:gd name="connsiteY141" fmla="*/ 2526991 h 3147951"/>
                  <a:gd name="connsiteX142" fmla="*/ 63362 w 3103982"/>
                  <a:gd name="connsiteY142" fmla="*/ 2526663 h 3147951"/>
                  <a:gd name="connsiteX143" fmla="*/ 78801 w 3103982"/>
                  <a:gd name="connsiteY143" fmla="*/ 2511529 h 3147951"/>
                  <a:gd name="connsiteX144" fmla="*/ 88164 w 3103982"/>
                  <a:gd name="connsiteY144" fmla="*/ 2513149 h 3147951"/>
                  <a:gd name="connsiteX145" fmla="*/ 82502 w 3103982"/>
                  <a:gd name="connsiteY145" fmla="*/ 2497392 h 3147951"/>
                  <a:gd name="connsiteX146" fmla="*/ 55771 w 3103982"/>
                  <a:gd name="connsiteY146" fmla="*/ 2406669 h 3147951"/>
                  <a:gd name="connsiteX147" fmla="*/ 35290 w 3103982"/>
                  <a:gd name="connsiteY147" fmla="*/ 2320087 h 3147951"/>
                  <a:gd name="connsiteX148" fmla="*/ 31889 w 3103982"/>
                  <a:gd name="connsiteY148" fmla="*/ 2313303 h 3147951"/>
                  <a:gd name="connsiteX149" fmla="*/ 2142 w 3103982"/>
                  <a:gd name="connsiteY149" fmla="*/ 2194950 h 3147951"/>
                  <a:gd name="connsiteX150" fmla="*/ 716 w 3103982"/>
                  <a:gd name="connsiteY150" fmla="*/ 1948884 h 3147951"/>
                  <a:gd name="connsiteX151" fmla="*/ 45947 w 3103982"/>
                  <a:gd name="connsiteY151" fmla="*/ 1821572 h 3147951"/>
                  <a:gd name="connsiteX152" fmla="*/ 65442 w 3103982"/>
                  <a:gd name="connsiteY152" fmla="*/ 1761482 h 3147951"/>
                  <a:gd name="connsiteX153" fmla="*/ 135893 w 3103982"/>
                  <a:gd name="connsiteY153" fmla="*/ 1715820 h 3147951"/>
                  <a:gd name="connsiteX154" fmla="*/ 144260 w 3103982"/>
                  <a:gd name="connsiteY154" fmla="*/ 1710442 h 3147951"/>
                  <a:gd name="connsiteX155" fmla="*/ 173221 w 3103982"/>
                  <a:gd name="connsiteY155" fmla="*/ 1668045 h 3147951"/>
                  <a:gd name="connsiteX156" fmla="*/ 187288 w 3103982"/>
                  <a:gd name="connsiteY156" fmla="*/ 1645938 h 3147951"/>
                  <a:gd name="connsiteX157" fmla="*/ 179116 w 3103982"/>
                  <a:gd name="connsiteY157" fmla="*/ 1644956 h 3147951"/>
                  <a:gd name="connsiteX158" fmla="*/ 178710 w 3103982"/>
                  <a:gd name="connsiteY158" fmla="*/ 1644483 h 3147951"/>
                  <a:gd name="connsiteX159" fmla="*/ 177361 w 3103982"/>
                  <a:gd name="connsiteY159" fmla="*/ 1644333 h 3147951"/>
                  <a:gd name="connsiteX160" fmla="*/ 174086 w 3103982"/>
                  <a:gd name="connsiteY160" fmla="*/ 1639105 h 3147951"/>
                  <a:gd name="connsiteX161" fmla="*/ 173892 w 3103982"/>
                  <a:gd name="connsiteY161" fmla="*/ 1638880 h 3147951"/>
                  <a:gd name="connsiteX162" fmla="*/ 173869 w 3103982"/>
                  <a:gd name="connsiteY162" fmla="*/ 1638759 h 3147951"/>
                  <a:gd name="connsiteX163" fmla="*/ 171217 w 3103982"/>
                  <a:gd name="connsiteY163" fmla="*/ 1634526 h 3147951"/>
                  <a:gd name="connsiteX164" fmla="*/ 171445 w 3103982"/>
                  <a:gd name="connsiteY164" fmla="*/ 1626108 h 3147951"/>
                  <a:gd name="connsiteX165" fmla="*/ 170883 w 3103982"/>
                  <a:gd name="connsiteY165" fmla="*/ 1623174 h 3147951"/>
                  <a:gd name="connsiteX166" fmla="*/ 178907 w 3103982"/>
                  <a:gd name="connsiteY166" fmla="*/ 1555892 h 3147951"/>
                  <a:gd name="connsiteX167" fmla="*/ 182057 w 3103982"/>
                  <a:gd name="connsiteY167" fmla="*/ 1457109 h 3147951"/>
                  <a:gd name="connsiteX168" fmla="*/ 179086 w 3103982"/>
                  <a:gd name="connsiteY168" fmla="*/ 1314284 h 3147951"/>
                  <a:gd name="connsiteX169" fmla="*/ 232816 w 3103982"/>
                  <a:gd name="connsiteY169" fmla="*/ 982689 h 3147951"/>
                  <a:gd name="connsiteX170" fmla="*/ 235443 w 3103982"/>
                  <a:gd name="connsiteY170" fmla="*/ 975911 h 3147951"/>
                  <a:gd name="connsiteX171" fmla="*/ 246036 w 3103982"/>
                  <a:gd name="connsiteY171" fmla="*/ 941776 h 3147951"/>
                  <a:gd name="connsiteX172" fmla="*/ 258666 w 3103982"/>
                  <a:gd name="connsiteY172" fmla="*/ 908232 h 3147951"/>
                  <a:gd name="connsiteX173" fmla="*/ 272137 w 3103982"/>
                  <a:gd name="connsiteY173" fmla="*/ 881236 h 3147951"/>
                  <a:gd name="connsiteX174" fmla="*/ 281791 w 3103982"/>
                  <a:gd name="connsiteY174" fmla="*/ 856328 h 3147951"/>
                  <a:gd name="connsiteX175" fmla="*/ 289615 w 3103982"/>
                  <a:gd name="connsiteY175" fmla="*/ 845870 h 3147951"/>
                  <a:gd name="connsiteX176" fmla="*/ 302866 w 3103982"/>
                  <a:gd name="connsiteY176" fmla="*/ 831360 h 3147951"/>
                  <a:gd name="connsiteX177" fmla="*/ 306653 w 3103982"/>
                  <a:gd name="connsiteY177" fmla="*/ 826058 h 3147951"/>
                  <a:gd name="connsiteX178" fmla="*/ 324468 w 3103982"/>
                  <a:gd name="connsiteY178" fmla="*/ 806568 h 3147951"/>
                  <a:gd name="connsiteX179" fmla="*/ 326250 w 3103982"/>
                  <a:gd name="connsiteY179" fmla="*/ 804321 h 3147951"/>
                  <a:gd name="connsiteX180" fmla="*/ 347331 w 3103982"/>
                  <a:gd name="connsiteY180" fmla="*/ 794114 h 3147951"/>
                  <a:gd name="connsiteX181" fmla="*/ 354844 w 3103982"/>
                  <a:gd name="connsiteY181" fmla="*/ 796137 h 3147951"/>
                  <a:gd name="connsiteX182" fmla="*/ 362883 w 3103982"/>
                  <a:gd name="connsiteY182" fmla="*/ 795726 h 3147951"/>
                  <a:gd name="connsiteX183" fmla="*/ 370230 w 3103982"/>
                  <a:gd name="connsiteY183" fmla="*/ 800281 h 3147951"/>
                  <a:gd name="connsiteX184" fmla="*/ 372136 w 3103982"/>
                  <a:gd name="connsiteY184" fmla="*/ 800794 h 3147951"/>
                  <a:gd name="connsiteX185" fmla="*/ 372306 w 3103982"/>
                  <a:gd name="connsiteY185" fmla="*/ 801568 h 3147951"/>
                  <a:gd name="connsiteX186" fmla="*/ 374201 w 3103982"/>
                  <a:gd name="connsiteY186" fmla="*/ 802744 h 3147951"/>
                  <a:gd name="connsiteX187" fmla="*/ 376467 w 3103982"/>
                  <a:gd name="connsiteY187" fmla="*/ 816504 h 3147951"/>
                  <a:gd name="connsiteX188" fmla="*/ 377020 w 3103982"/>
                  <a:gd name="connsiteY188" fmla="*/ 812604 h 3147951"/>
                  <a:gd name="connsiteX189" fmla="*/ 394898 w 3103982"/>
                  <a:gd name="connsiteY189" fmla="*/ 704231 h 3147951"/>
                  <a:gd name="connsiteX190" fmla="*/ 456118 w 3103982"/>
                  <a:gd name="connsiteY190" fmla="*/ 612105 h 3147951"/>
                  <a:gd name="connsiteX191" fmla="*/ 998235 w 3103982"/>
                  <a:gd name="connsiteY191" fmla="*/ 224581 h 3147951"/>
                  <a:gd name="connsiteX192" fmla="*/ 1592657 w 3103982"/>
                  <a:gd name="connsiteY192" fmla="*/ 8173 h 3147951"/>
                  <a:gd name="connsiteX193" fmla="*/ 1778920 w 3103982"/>
                  <a:gd name="connsiteY193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407721 w 3103982"/>
                  <a:gd name="connsiteY72" fmla="*/ 3147640 h 3147951"/>
                  <a:gd name="connsiteX73" fmla="*/ 2407527 w 3103982"/>
                  <a:gd name="connsiteY73" fmla="*/ 3147772 h 3147951"/>
                  <a:gd name="connsiteX74" fmla="*/ 2422446 w 3103982"/>
                  <a:gd name="connsiteY74" fmla="*/ 3113164 h 3147951"/>
                  <a:gd name="connsiteX75" fmla="*/ 2425192 w 3103982"/>
                  <a:gd name="connsiteY75" fmla="*/ 3107339 h 3147951"/>
                  <a:gd name="connsiteX76" fmla="*/ 2440488 w 3103982"/>
                  <a:gd name="connsiteY76" fmla="*/ 3072056 h 3147951"/>
                  <a:gd name="connsiteX77" fmla="*/ 2465493 w 3103982"/>
                  <a:gd name="connsiteY77" fmla="*/ 2998904 h 3147951"/>
                  <a:gd name="connsiteX78" fmla="*/ 2475781 w 3103982"/>
                  <a:gd name="connsiteY78" fmla="*/ 2960849 h 3147951"/>
                  <a:gd name="connsiteX79" fmla="*/ 2553853 w 3103982"/>
                  <a:gd name="connsiteY79" fmla="*/ 2621704 h 3147951"/>
                  <a:gd name="connsiteX80" fmla="*/ 2507975 w 3103982"/>
                  <a:gd name="connsiteY80" fmla="*/ 2181399 h 3147951"/>
                  <a:gd name="connsiteX81" fmla="*/ 2436792 w 3103982"/>
                  <a:gd name="connsiteY81" fmla="*/ 1950508 h 3147951"/>
                  <a:gd name="connsiteX82" fmla="*/ 2403963 w 3103982"/>
                  <a:gd name="connsiteY82" fmla="*/ 1863657 h 3147951"/>
                  <a:gd name="connsiteX83" fmla="*/ 2377374 w 3103982"/>
                  <a:gd name="connsiteY83" fmla="*/ 1820860 h 3147951"/>
                  <a:gd name="connsiteX84" fmla="*/ 2158488 w 3103982"/>
                  <a:gd name="connsiteY84" fmla="*/ 1497823 h 3147951"/>
                  <a:gd name="connsiteX85" fmla="*/ 2009601 w 3103982"/>
                  <a:gd name="connsiteY85" fmla="*/ 1338712 h 3147951"/>
                  <a:gd name="connsiteX86" fmla="*/ 2006243 w 3103982"/>
                  <a:gd name="connsiteY86" fmla="*/ 1335280 h 3147951"/>
                  <a:gd name="connsiteX87" fmla="*/ 1996734 w 3103982"/>
                  <a:gd name="connsiteY87" fmla="*/ 1326201 h 3147951"/>
                  <a:gd name="connsiteX88" fmla="*/ 1941547 w 3103982"/>
                  <a:gd name="connsiteY88" fmla="*/ 1272203 h 3147951"/>
                  <a:gd name="connsiteX89" fmla="*/ 1780568 w 3103982"/>
                  <a:gd name="connsiteY89" fmla="*/ 1159710 h 3147951"/>
                  <a:gd name="connsiteX90" fmla="*/ 1765251 w 3103982"/>
                  <a:gd name="connsiteY90" fmla="*/ 1149075 h 3147951"/>
                  <a:gd name="connsiteX91" fmla="*/ 2535589 w 3103982"/>
                  <a:gd name="connsiteY91" fmla="*/ 591161 h 3147951"/>
                  <a:gd name="connsiteX92" fmla="*/ 1073303 w 3103982"/>
                  <a:gd name="connsiteY92" fmla="*/ 352844 h 3147951"/>
                  <a:gd name="connsiteX93" fmla="*/ 1071223 w 3103982"/>
                  <a:gd name="connsiteY93" fmla="*/ 354568 h 3147951"/>
                  <a:gd name="connsiteX94" fmla="*/ 1073303 w 3103982"/>
                  <a:gd name="connsiteY94" fmla="*/ 354627 h 3147951"/>
                  <a:gd name="connsiteX95" fmla="*/ 1073066 w 3103982"/>
                  <a:gd name="connsiteY95" fmla="*/ 354449 h 3147951"/>
                  <a:gd name="connsiteX96" fmla="*/ 1073303 w 3103982"/>
                  <a:gd name="connsiteY96" fmla="*/ 352844 h 3147951"/>
                  <a:gd name="connsiteX97" fmla="*/ 1778920 w 3103982"/>
                  <a:gd name="connsiteY97" fmla="*/ 49 h 3147951"/>
                  <a:gd name="connsiteX98" fmla="*/ 1826538 w 3103982"/>
                  <a:gd name="connsiteY98" fmla="*/ 625 h 3147951"/>
                  <a:gd name="connsiteX99" fmla="*/ 2086269 w 3103982"/>
                  <a:gd name="connsiteY99" fmla="*/ 36613 h 3147951"/>
                  <a:gd name="connsiteX100" fmla="*/ 2094933 w 3103982"/>
                  <a:gd name="connsiteY100" fmla="*/ 37952 h 3147951"/>
                  <a:gd name="connsiteX101" fmla="*/ 2095843 w 3103982"/>
                  <a:gd name="connsiteY101" fmla="*/ 37594 h 3147951"/>
                  <a:gd name="connsiteX102" fmla="*/ 2188860 w 3103982"/>
                  <a:gd name="connsiteY102" fmla="*/ 86035 h 3147951"/>
                  <a:gd name="connsiteX103" fmla="*/ 2243126 w 3103982"/>
                  <a:gd name="connsiteY103" fmla="*/ 112662 h 3147951"/>
                  <a:gd name="connsiteX104" fmla="*/ 2263412 w 3103982"/>
                  <a:gd name="connsiteY104" fmla="*/ 117478 h 3147951"/>
                  <a:gd name="connsiteX105" fmla="*/ 2273848 w 3103982"/>
                  <a:gd name="connsiteY105" fmla="*/ 119683 h 3147951"/>
                  <a:gd name="connsiteX106" fmla="*/ 2275751 w 3103982"/>
                  <a:gd name="connsiteY106" fmla="*/ 120407 h 3147951"/>
                  <a:gd name="connsiteX107" fmla="*/ 2280087 w 3103982"/>
                  <a:gd name="connsiteY107" fmla="*/ 121436 h 3147951"/>
                  <a:gd name="connsiteX108" fmla="*/ 2306260 w 3103982"/>
                  <a:gd name="connsiteY108" fmla="*/ 131390 h 3147951"/>
                  <a:gd name="connsiteX109" fmla="*/ 2316092 w 3103982"/>
                  <a:gd name="connsiteY109" fmla="*/ 132440 h 3147951"/>
                  <a:gd name="connsiteX110" fmla="*/ 2316357 w 3103982"/>
                  <a:gd name="connsiteY110" fmla="*/ 131550 h 3147951"/>
                  <a:gd name="connsiteX111" fmla="*/ 2317701 w 3103982"/>
                  <a:gd name="connsiteY111" fmla="*/ 120339 h 3147951"/>
                  <a:gd name="connsiteX112" fmla="*/ 2419258 w 3103982"/>
                  <a:gd name="connsiteY112" fmla="*/ 234157 h 3147951"/>
                  <a:gd name="connsiteX113" fmla="*/ 2423868 w 3103982"/>
                  <a:gd name="connsiteY113" fmla="*/ 246959 h 3147951"/>
                  <a:gd name="connsiteX114" fmla="*/ 2437317 w 3103982"/>
                  <a:gd name="connsiteY114" fmla="*/ 273828 h 3147951"/>
                  <a:gd name="connsiteX115" fmla="*/ 2437304 w 3103982"/>
                  <a:gd name="connsiteY115" fmla="*/ 273674 h 3147951"/>
                  <a:gd name="connsiteX116" fmla="*/ 2475030 w 3103982"/>
                  <a:gd name="connsiteY116" fmla="*/ 357037 h 3147951"/>
                  <a:gd name="connsiteX117" fmla="*/ 2523509 w 3103982"/>
                  <a:gd name="connsiteY117" fmla="*/ 559405 h 3147951"/>
                  <a:gd name="connsiteX118" fmla="*/ 1722408 w 3103982"/>
                  <a:gd name="connsiteY118" fmla="*/ 1140481 h 3147951"/>
                  <a:gd name="connsiteX119" fmla="*/ 611008 w 3103982"/>
                  <a:gd name="connsiteY119" fmla="*/ 2765300 h 3147951"/>
                  <a:gd name="connsiteX120" fmla="*/ 675021 w 3103982"/>
                  <a:gd name="connsiteY120" fmla="*/ 2996388 h 3147951"/>
                  <a:gd name="connsiteX121" fmla="*/ 679197 w 3103982"/>
                  <a:gd name="connsiteY121" fmla="*/ 3015148 h 3147951"/>
                  <a:gd name="connsiteX122" fmla="*/ 680381 w 3103982"/>
                  <a:gd name="connsiteY122" fmla="*/ 3023058 h 3147951"/>
                  <a:gd name="connsiteX123" fmla="*/ 686907 w 3103982"/>
                  <a:gd name="connsiteY123" fmla="*/ 3031804 h 3147951"/>
                  <a:gd name="connsiteX124" fmla="*/ 693326 w 3103982"/>
                  <a:gd name="connsiteY124" fmla="*/ 3041737 h 3147951"/>
                  <a:gd name="connsiteX125" fmla="*/ 679403 w 3103982"/>
                  <a:gd name="connsiteY125" fmla="*/ 3061656 h 3147951"/>
                  <a:gd name="connsiteX126" fmla="*/ 660946 w 3103982"/>
                  <a:gd name="connsiteY126" fmla="*/ 3059125 h 3147951"/>
                  <a:gd name="connsiteX127" fmla="*/ 647265 w 3103982"/>
                  <a:gd name="connsiteY127" fmla="*/ 3057608 h 3147951"/>
                  <a:gd name="connsiteX128" fmla="*/ 575822 w 3103982"/>
                  <a:gd name="connsiteY128" fmla="*/ 3038469 h 3147951"/>
                  <a:gd name="connsiteX129" fmla="*/ 490056 w 3103982"/>
                  <a:gd name="connsiteY129" fmla="*/ 2996567 h 3147951"/>
                  <a:gd name="connsiteX130" fmla="*/ 389727 w 3103982"/>
                  <a:gd name="connsiteY130" fmla="*/ 2922687 h 3147951"/>
                  <a:gd name="connsiteX131" fmla="*/ 245535 w 3103982"/>
                  <a:gd name="connsiteY131" fmla="*/ 2797277 h 3147951"/>
                  <a:gd name="connsiteX132" fmla="*/ 156203 w 3103982"/>
                  <a:gd name="connsiteY132" fmla="*/ 2708895 h 3147951"/>
                  <a:gd name="connsiteX133" fmla="*/ 150340 w 3103982"/>
                  <a:gd name="connsiteY133" fmla="*/ 2700235 h 3147951"/>
                  <a:gd name="connsiteX134" fmla="*/ 114187 w 3103982"/>
                  <a:gd name="connsiteY134" fmla="*/ 2650394 h 3147951"/>
                  <a:gd name="connsiteX135" fmla="*/ 79409 w 3103982"/>
                  <a:gd name="connsiteY135" fmla="*/ 2587050 h 3147951"/>
                  <a:gd name="connsiteX136" fmla="*/ 68956 w 3103982"/>
                  <a:gd name="connsiteY136" fmla="*/ 2559063 h 3147951"/>
                  <a:gd name="connsiteX137" fmla="*/ 68117 w 3103982"/>
                  <a:gd name="connsiteY137" fmla="*/ 2555986 h 3147951"/>
                  <a:gd name="connsiteX138" fmla="*/ 66129 w 3103982"/>
                  <a:gd name="connsiteY138" fmla="*/ 2552050 h 3147951"/>
                  <a:gd name="connsiteX139" fmla="*/ 61580 w 3103982"/>
                  <a:gd name="connsiteY139" fmla="*/ 2542949 h 3147951"/>
                  <a:gd name="connsiteX140" fmla="*/ 62487 w 3103982"/>
                  <a:gd name="connsiteY140" fmla="*/ 2527660 h 3147951"/>
                  <a:gd name="connsiteX141" fmla="*/ 63369 w 3103982"/>
                  <a:gd name="connsiteY141" fmla="*/ 2526991 h 3147951"/>
                  <a:gd name="connsiteX142" fmla="*/ 63362 w 3103982"/>
                  <a:gd name="connsiteY142" fmla="*/ 2526663 h 3147951"/>
                  <a:gd name="connsiteX143" fmla="*/ 78801 w 3103982"/>
                  <a:gd name="connsiteY143" fmla="*/ 2511529 h 3147951"/>
                  <a:gd name="connsiteX144" fmla="*/ 88164 w 3103982"/>
                  <a:gd name="connsiteY144" fmla="*/ 2513149 h 3147951"/>
                  <a:gd name="connsiteX145" fmla="*/ 82502 w 3103982"/>
                  <a:gd name="connsiteY145" fmla="*/ 2497392 h 3147951"/>
                  <a:gd name="connsiteX146" fmla="*/ 55771 w 3103982"/>
                  <a:gd name="connsiteY146" fmla="*/ 2406669 h 3147951"/>
                  <a:gd name="connsiteX147" fmla="*/ 35290 w 3103982"/>
                  <a:gd name="connsiteY147" fmla="*/ 2320087 h 3147951"/>
                  <a:gd name="connsiteX148" fmla="*/ 31889 w 3103982"/>
                  <a:gd name="connsiteY148" fmla="*/ 2313303 h 3147951"/>
                  <a:gd name="connsiteX149" fmla="*/ 2142 w 3103982"/>
                  <a:gd name="connsiteY149" fmla="*/ 2194950 h 3147951"/>
                  <a:gd name="connsiteX150" fmla="*/ 716 w 3103982"/>
                  <a:gd name="connsiteY150" fmla="*/ 1948884 h 3147951"/>
                  <a:gd name="connsiteX151" fmla="*/ 45947 w 3103982"/>
                  <a:gd name="connsiteY151" fmla="*/ 1821572 h 3147951"/>
                  <a:gd name="connsiteX152" fmla="*/ 65442 w 3103982"/>
                  <a:gd name="connsiteY152" fmla="*/ 1761482 h 3147951"/>
                  <a:gd name="connsiteX153" fmla="*/ 135893 w 3103982"/>
                  <a:gd name="connsiteY153" fmla="*/ 1715820 h 3147951"/>
                  <a:gd name="connsiteX154" fmla="*/ 144260 w 3103982"/>
                  <a:gd name="connsiteY154" fmla="*/ 1710442 h 3147951"/>
                  <a:gd name="connsiteX155" fmla="*/ 173221 w 3103982"/>
                  <a:gd name="connsiteY155" fmla="*/ 1668045 h 3147951"/>
                  <a:gd name="connsiteX156" fmla="*/ 187288 w 3103982"/>
                  <a:gd name="connsiteY156" fmla="*/ 1645938 h 3147951"/>
                  <a:gd name="connsiteX157" fmla="*/ 179116 w 3103982"/>
                  <a:gd name="connsiteY157" fmla="*/ 1644956 h 3147951"/>
                  <a:gd name="connsiteX158" fmla="*/ 178710 w 3103982"/>
                  <a:gd name="connsiteY158" fmla="*/ 1644483 h 3147951"/>
                  <a:gd name="connsiteX159" fmla="*/ 177361 w 3103982"/>
                  <a:gd name="connsiteY159" fmla="*/ 1644333 h 3147951"/>
                  <a:gd name="connsiteX160" fmla="*/ 174086 w 3103982"/>
                  <a:gd name="connsiteY160" fmla="*/ 1639105 h 3147951"/>
                  <a:gd name="connsiteX161" fmla="*/ 173892 w 3103982"/>
                  <a:gd name="connsiteY161" fmla="*/ 1638880 h 3147951"/>
                  <a:gd name="connsiteX162" fmla="*/ 173869 w 3103982"/>
                  <a:gd name="connsiteY162" fmla="*/ 1638759 h 3147951"/>
                  <a:gd name="connsiteX163" fmla="*/ 171217 w 3103982"/>
                  <a:gd name="connsiteY163" fmla="*/ 1634526 h 3147951"/>
                  <a:gd name="connsiteX164" fmla="*/ 171445 w 3103982"/>
                  <a:gd name="connsiteY164" fmla="*/ 1626108 h 3147951"/>
                  <a:gd name="connsiteX165" fmla="*/ 170883 w 3103982"/>
                  <a:gd name="connsiteY165" fmla="*/ 1623174 h 3147951"/>
                  <a:gd name="connsiteX166" fmla="*/ 178907 w 3103982"/>
                  <a:gd name="connsiteY166" fmla="*/ 1555892 h 3147951"/>
                  <a:gd name="connsiteX167" fmla="*/ 182057 w 3103982"/>
                  <a:gd name="connsiteY167" fmla="*/ 1457109 h 3147951"/>
                  <a:gd name="connsiteX168" fmla="*/ 179086 w 3103982"/>
                  <a:gd name="connsiteY168" fmla="*/ 1314284 h 3147951"/>
                  <a:gd name="connsiteX169" fmla="*/ 232816 w 3103982"/>
                  <a:gd name="connsiteY169" fmla="*/ 982689 h 3147951"/>
                  <a:gd name="connsiteX170" fmla="*/ 235443 w 3103982"/>
                  <a:gd name="connsiteY170" fmla="*/ 975911 h 3147951"/>
                  <a:gd name="connsiteX171" fmla="*/ 246036 w 3103982"/>
                  <a:gd name="connsiteY171" fmla="*/ 941776 h 3147951"/>
                  <a:gd name="connsiteX172" fmla="*/ 258666 w 3103982"/>
                  <a:gd name="connsiteY172" fmla="*/ 908232 h 3147951"/>
                  <a:gd name="connsiteX173" fmla="*/ 272137 w 3103982"/>
                  <a:gd name="connsiteY173" fmla="*/ 881236 h 3147951"/>
                  <a:gd name="connsiteX174" fmla="*/ 281791 w 3103982"/>
                  <a:gd name="connsiteY174" fmla="*/ 856328 h 3147951"/>
                  <a:gd name="connsiteX175" fmla="*/ 289615 w 3103982"/>
                  <a:gd name="connsiteY175" fmla="*/ 845870 h 3147951"/>
                  <a:gd name="connsiteX176" fmla="*/ 302866 w 3103982"/>
                  <a:gd name="connsiteY176" fmla="*/ 831360 h 3147951"/>
                  <a:gd name="connsiteX177" fmla="*/ 306653 w 3103982"/>
                  <a:gd name="connsiteY177" fmla="*/ 826058 h 3147951"/>
                  <a:gd name="connsiteX178" fmla="*/ 324468 w 3103982"/>
                  <a:gd name="connsiteY178" fmla="*/ 806568 h 3147951"/>
                  <a:gd name="connsiteX179" fmla="*/ 326250 w 3103982"/>
                  <a:gd name="connsiteY179" fmla="*/ 804321 h 3147951"/>
                  <a:gd name="connsiteX180" fmla="*/ 347331 w 3103982"/>
                  <a:gd name="connsiteY180" fmla="*/ 794114 h 3147951"/>
                  <a:gd name="connsiteX181" fmla="*/ 354844 w 3103982"/>
                  <a:gd name="connsiteY181" fmla="*/ 796137 h 3147951"/>
                  <a:gd name="connsiteX182" fmla="*/ 362883 w 3103982"/>
                  <a:gd name="connsiteY182" fmla="*/ 795726 h 3147951"/>
                  <a:gd name="connsiteX183" fmla="*/ 370230 w 3103982"/>
                  <a:gd name="connsiteY183" fmla="*/ 800281 h 3147951"/>
                  <a:gd name="connsiteX184" fmla="*/ 372136 w 3103982"/>
                  <a:gd name="connsiteY184" fmla="*/ 800794 h 3147951"/>
                  <a:gd name="connsiteX185" fmla="*/ 372306 w 3103982"/>
                  <a:gd name="connsiteY185" fmla="*/ 801568 h 3147951"/>
                  <a:gd name="connsiteX186" fmla="*/ 374201 w 3103982"/>
                  <a:gd name="connsiteY186" fmla="*/ 802744 h 3147951"/>
                  <a:gd name="connsiteX187" fmla="*/ 376467 w 3103982"/>
                  <a:gd name="connsiteY187" fmla="*/ 816504 h 3147951"/>
                  <a:gd name="connsiteX188" fmla="*/ 377020 w 3103982"/>
                  <a:gd name="connsiteY188" fmla="*/ 812604 h 3147951"/>
                  <a:gd name="connsiteX189" fmla="*/ 394898 w 3103982"/>
                  <a:gd name="connsiteY189" fmla="*/ 704231 h 3147951"/>
                  <a:gd name="connsiteX190" fmla="*/ 456118 w 3103982"/>
                  <a:gd name="connsiteY190" fmla="*/ 612105 h 3147951"/>
                  <a:gd name="connsiteX191" fmla="*/ 998235 w 3103982"/>
                  <a:gd name="connsiteY191" fmla="*/ 224581 h 3147951"/>
                  <a:gd name="connsiteX192" fmla="*/ 1592657 w 3103982"/>
                  <a:gd name="connsiteY192" fmla="*/ 8173 h 3147951"/>
                  <a:gd name="connsiteX193" fmla="*/ 1778920 w 3103982"/>
                  <a:gd name="connsiteY193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407721 w 3103982"/>
                  <a:gd name="connsiteY72" fmla="*/ 3147640 h 3147951"/>
                  <a:gd name="connsiteX73" fmla="*/ 2407527 w 3103982"/>
                  <a:gd name="connsiteY73" fmla="*/ 3147772 h 3147951"/>
                  <a:gd name="connsiteX74" fmla="*/ 2422446 w 3103982"/>
                  <a:gd name="connsiteY74" fmla="*/ 3113164 h 3147951"/>
                  <a:gd name="connsiteX75" fmla="*/ 2425192 w 3103982"/>
                  <a:gd name="connsiteY75" fmla="*/ 3107339 h 3147951"/>
                  <a:gd name="connsiteX76" fmla="*/ 2440488 w 3103982"/>
                  <a:gd name="connsiteY76" fmla="*/ 3072056 h 3147951"/>
                  <a:gd name="connsiteX77" fmla="*/ 2465493 w 3103982"/>
                  <a:gd name="connsiteY77" fmla="*/ 2998904 h 3147951"/>
                  <a:gd name="connsiteX78" fmla="*/ 2475781 w 3103982"/>
                  <a:gd name="connsiteY78" fmla="*/ 2960849 h 3147951"/>
                  <a:gd name="connsiteX79" fmla="*/ 2553853 w 3103982"/>
                  <a:gd name="connsiteY79" fmla="*/ 2621704 h 3147951"/>
                  <a:gd name="connsiteX80" fmla="*/ 2507975 w 3103982"/>
                  <a:gd name="connsiteY80" fmla="*/ 2181399 h 3147951"/>
                  <a:gd name="connsiteX81" fmla="*/ 2436792 w 3103982"/>
                  <a:gd name="connsiteY81" fmla="*/ 1950508 h 3147951"/>
                  <a:gd name="connsiteX82" fmla="*/ 2403963 w 3103982"/>
                  <a:gd name="connsiteY82" fmla="*/ 1863657 h 3147951"/>
                  <a:gd name="connsiteX83" fmla="*/ 2377374 w 3103982"/>
                  <a:gd name="connsiteY83" fmla="*/ 1820860 h 3147951"/>
                  <a:gd name="connsiteX84" fmla="*/ 2158488 w 3103982"/>
                  <a:gd name="connsiteY84" fmla="*/ 1497823 h 3147951"/>
                  <a:gd name="connsiteX85" fmla="*/ 2009601 w 3103982"/>
                  <a:gd name="connsiteY85" fmla="*/ 1338712 h 3147951"/>
                  <a:gd name="connsiteX86" fmla="*/ 2006243 w 3103982"/>
                  <a:gd name="connsiteY86" fmla="*/ 1335280 h 3147951"/>
                  <a:gd name="connsiteX87" fmla="*/ 1996734 w 3103982"/>
                  <a:gd name="connsiteY87" fmla="*/ 1326201 h 3147951"/>
                  <a:gd name="connsiteX88" fmla="*/ 1941547 w 3103982"/>
                  <a:gd name="connsiteY88" fmla="*/ 1272203 h 3147951"/>
                  <a:gd name="connsiteX89" fmla="*/ 1780568 w 3103982"/>
                  <a:gd name="connsiteY89" fmla="*/ 1159710 h 3147951"/>
                  <a:gd name="connsiteX90" fmla="*/ 1765251 w 3103982"/>
                  <a:gd name="connsiteY90" fmla="*/ 1149075 h 3147951"/>
                  <a:gd name="connsiteX91" fmla="*/ 2535589 w 3103982"/>
                  <a:gd name="connsiteY91" fmla="*/ 591161 h 3147951"/>
                  <a:gd name="connsiteX92" fmla="*/ 1073303 w 3103982"/>
                  <a:gd name="connsiteY92" fmla="*/ 352844 h 3147951"/>
                  <a:gd name="connsiteX93" fmla="*/ 1071223 w 3103982"/>
                  <a:gd name="connsiteY93" fmla="*/ 354568 h 3147951"/>
                  <a:gd name="connsiteX94" fmla="*/ 1073303 w 3103982"/>
                  <a:gd name="connsiteY94" fmla="*/ 354627 h 3147951"/>
                  <a:gd name="connsiteX95" fmla="*/ 1073066 w 3103982"/>
                  <a:gd name="connsiteY95" fmla="*/ 354449 h 3147951"/>
                  <a:gd name="connsiteX96" fmla="*/ 1073303 w 3103982"/>
                  <a:gd name="connsiteY96" fmla="*/ 352844 h 3147951"/>
                  <a:gd name="connsiteX97" fmla="*/ 1778920 w 3103982"/>
                  <a:gd name="connsiteY97" fmla="*/ 49 h 3147951"/>
                  <a:gd name="connsiteX98" fmla="*/ 1826538 w 3103982"/>
                  <a:gd name="connsiteY98" fmla="*/ 625 h 3147951"/>
                  <a:gd name="connsiteX99" fmla="*/ 2086269 w 3103982"/>
                  <a:gd name="connsiteY99" fmla="*/ 36613 h 3147951"/>
                  <a:gd name="connsiteX100" fmla="*/ 2094933 w 3103982"/>
                  <a:gd name="connsiteY100" fmla="*/ 37952 h 3147951"/>
                  <a:gd name="connsiteX101" fmla="*/ 2095843 w 3103982"/>
                  <a:gd name="connsiteY101" fmla="*/ 37594 h 3147951"/>
                  <a:gd name="connsiteX102" fmla="*/ 2188860 w 3103982"/>
                  <a:gd name="connsiteY102" fmla="*/ 86035 h 3147951"/>
                  <a:gd name="connsiteX103" fmla="*/ 2243126 w 3103982"/>
                  <a:gd name="connsiteY103" fmla="*/ 112662 h 3147951"/>
                  <a:gd name="connsiteX104" fmla="*/ 2263412 w 3103982"/>
                  <a:gd name="connsiteY104" fmla="*/ 117478 h 3147951"/>
                  <a:gd name="connsiteX105" fmla="*/ 2273848 w 3103982"/>
                  <a:gd name="connsiteY105" fmla="*/ 119683 h 3147951"/>
                  <a:gd name="connsiteX106" fmla="*/ 2275751 w 3103982"/>
                  <a:gd name="connsiteY106" fmla="*/ 120407 h 3147951"/>
                  <a:gd name="connsiteX107" fmla="*/ 2280087 w 3103982"/>
                  <a:gd name="connsiteY107" fmla="*/ 121436 h 3147951"/>
                  <a:gd name="connsiteX108" fmla="*/ 2306260 w 3103982"/>
                  <a:gd name="connsiteY108" fmla="*/ 131390 h 3147951"/>
                  <a:gd name="connsiteX109" fmla="*/ 2316092 w 3103982"/>
                  <a:gd name="connsiteY109" fmla="*/ 132440 h 3147951"/>
                  <a:gd name="connsiteX110" fmla="*/ 2316357 w 3103982"/>
                  <a:gd name="connsiteY110" fmla="*/ 131550 h 3147951"/>
                  <a:gd name="connsiteX111" fmla="*/ 2317701 w 3103982"/>
                  <a:gd name="connsiteY111" fmla="*/ 120339 h 3147951"/>
                  <a:gd name="connsiteX112" fmla="*/ 2419258 w 3103982"/>
                  <a:gd name="connsiteY112" fmla="*/ 234157 h 3147951"/>
                  <a:gd name="connsiteX113" fmla="*/ 2423868 w 3103982"/>
                  <a:gd name="connsiteY113" fmla="*/ 246959 h 3147951"/>
                  <a:gd name="connsiteX114" fmla="*/ 2437317 w 3103982"/>
                  <a:gd name="connsiteY114" fmla="*/ 273828 h 3147951"/>
                  <a:gd name="connsiteX115" fmla="*/ 2437304 w 3103982"/>
                  <a:gd name="connsiteY115" fmla="*/ 273674 h 3147951"/>
                  <a:gd name="connsiteX116" fmla="*/ 2475030 w 3103982"/>
                  <a:gd name="connsiteY116" fmla="*/ 357037 h 3147951"/>
                  <a:gd name="connsiteX117" fmla="*/ 2523509 w 3103982"/>
                  <a:gd name="connsiteY117" fmla="*/ 559405 h 3147951"/>
                  <a:gd name="connsiteX118" fmla="*/ 1722408 w 3103982"/>
                  <a:gd name="connsiteY118" fmla="*/ 1140481 h 3147951"/>
                  <a:gd name="connsiteX119" fmla="*/ 611008 w 3103982"/>
                  <a:gd name="connsiteY119" fmla="*/ 2765300 h 3147951"/>
                  <a:gd name="connsiteX120" fmla="*/ 675021 w 3103982"/>
                  <a:gd name="connsiteY120" fmla="*/ 2996388 h 3147951"/>
                  <a:gd name="connsiteX121" fmla="*/ 679197 w 3103982"/>
                  <a:gd name="connsiteY121" fmla="*/ 3015148 h 3147951"/>
                  <a:gd name="connsiteX122" fmla="*/ 680381 w 3103982"/>
                  <a:gd name="connsiteY122" fmla="*/ 3023058 h 3147951"/>
                  <a:gd name="connsiteX123" fmla="*/ 686907 w 3103982"/>
                  <a:gd name="connsiteY123" fmla="*/ 3031804 h 3147951"/>
                  <a:gd name="connsiteX124" fmla="*/ 693326 w 3103982"/>
                  <a:gd name="connsiteY124" fmla="*/ 3041737 h 3147951"/>
                  <a:gd name="connsiteX125" fmla="*/ 679403 w 3103982"/>
                  <a:gd name="connsiteY125" fmla="*/ 3061656 h 3147951"/>
                  <a:gd name="connsiteX126" fmla="*/ 660946 w 3103982"/>
                  <a:gd name="connsiteY126" fmla="*/ 3059125 h 3147951"/>
                  <a:gd name="connsiteX127" fmla="*/ 647265 w 3103982"/>
                  <a:gd name="connsiteY127" fmla="*/ 3057608 h 3147951"/>
                  <a:gd name="connsiteX128" fmla="*/ 575822 w 3103982"/>
                  <a:gd name="connsiteY128" fmla="*/ 3038469 h 3147951"/>
                  <a:gd name="connsiteX129" fmla="*/ 490056 w 3103982"/>
                  <a:gd name="connsiteY129" fmla="*/ 2996567 h 3147951"/>
                  <a:gd name="connsiteX130" fmla="*/ 389727 w 3103982"/>
                  <a:gd name="connsiteY130" fmla="*/ 2922687 h 3147951"/>
                  <a:gd name="connsiteX131" fmla="*/ 245535 w 3103982"/>
                  <a:gd name="connsiteY131" fmla="*/ 2797277 h 3147951"/>
                  <a:gd name="connsiteX132" fmla="*/ 156203 w 3103982"/>
                  <a:gd name="connsiteY132" fmla="*/ 2708895 h 3147951"/>
                  <a:gd name="connsiteX133" fmla="*/ 150340 w 3103982"/>
                  <a:gd name="connsiteY133" fmla="*/ 2700235 h 3147951"/>
                  <a:gd name="connsiteX134" fmla="*/ 114187 w 3103982"/>
                  <a:gd name="connsiteY134" fmla="*/ 2650394 h 3147951"/>
                  <a:gd name="connsiteX135" fmla="*/ 79409 w 3103982"/>
                  <a:gd name="connsiteY135" fmla="*/ 2587050 h 3147951"/>
                  <a:gd name="connsiteX136" fmla="*/ 68956 w 3103982"/>
                  <a:gd name="connsiteY136" fmla="*/ 2559063 h 3147951"/>
                  <a:gd name="connsiteX137" fmla="*/ 68117 w 3103982"/>
                  <a:gd name="connsiteY137" fmla="*/ 2555986 h 3147951"/>
                  <a:gd name="connsiteX138" fmla="*/ 66129 w 3103982"/>
                  <a:gd name="connsiteY138" fmla="*/ 2552050 h 3147951"/>
                  <a:gd name="connsiteX139" fmla="*/ 61580 w 3103982"/>
                  <a:gd name="connsiteY139" fmla="*/ 2542949 h 3147951"/>
                  <a:gd name="connsiteX140" fmla="*/ 62487 w 3103982"/>
                  <a:gd name="connsiteY140" fmla="*/ 2527660 h 3147951"/>
                  <a:gd name="connsiteX141" fmla="*/ 63369 w 3103982"/>
                  <a:gd name="connsiteY141" fmla="*/ 2526991 h 3147951"/>
                  <a:gd name="connsiteX142" fmla="*/ 63362 w 3103982"/>
                  <a:gd name="connsiteY142" fmla="*/ 2526663 h 3147951"/>
                  <a:gd name="connsiteX143" fmla="*/ 78801 w 3103982"/>
                  <a:gd name="connsiteY143" fmla="*/ 2511529 h 3147951"/>
                  <a:gd name="connsiteX144" fmla="*/ 88164 w 3103982"/>
                  <a:gd name="connsiteY144" fmla="*/ 2513149 h 3147951"/>
                  <a:gd name="connsiteX145" fmla="*/ 82502 w 3103982"/>
                  <a:gd name="connsiteY145" fmla="*/ 2497392 h 3147951"/>
                  <a:gd name="connsiteX146" fmla="*/ 55771 w 3103982"/>
                  <a:gd name="connsiteY146" fmla="*/ 2406669 h 3147951"/>
                  <a:gd name="connsiteX147" fmla="*/ 35290 w 3103982"/>
                  <a:gd name="connsiteY147" fmla="*/ 2320087 h 3147951"/>
                  <a:gd name="connsiteX148" fmla="*/ 31889 w 3103982"/>
                  <a:gd name="connsiteY148" fmla="*/ 2313303 h 3147951"/>
                  <a:gd name="connsiteX149" fmla="*/ 2142 w 3103982"/>
                  <a:gd name="connsiteY149" fmla="*/ 2194950 h 3147951"/>
                  <a:gd name="connsiteX150" fmla="*/ 716 w 3103982"/>
                  <a:gd name="connsiteY150" fmla="*/ 1948884 h 3147951"/>
                  <a:gd name="connsiteX151" fmla="*/ 45947 w 3103982"/>
                  <a:gd name="connsiteY151" fmla="*/ 1821572 h 3147951"/>
                  <a:gd name="connsiteX152" fmla="*/ 65442 w 3103982"/>
                  <a:gd name="connsiteY152" fmla="*/ 1761482 h 3147951"/>
                  <a:gd name="connsiteX153" fmla="*/ 135893 w 3103982"/>
                  <a:gd name="connsiteY153" fmla="*/ 1715820 h 3147951"/>
                  <a:gd name="connsiteX154" fmla="*/ 144260 w 3103982"/>
                  <a:gd name="connsiteY154" fmla="*/ 1710442 h 3147951"/>
                  <a:gd name="connsiteX155" fmla="*/ 173221 w 3103982"/>
                  <a:gd name="connsiteY155" fmla="*/ 1668045 h 3147951"/>
                  <a:gd name="connsiteX156" fmla="*/ 187288 w 3103982"/>
                  <a:gd name="connsiteY156" fmla="*/ 1645938 h 3147951"/>
                  <a:gd name="connsiteX157" fmla="*/ 179116 w 3103982"/>
                  <a:gd name="connsiteY157" fmla="*/ 1644956 h 3147951"/>
                  <a:gd name="connsiteX158" fmla="*/ 178710 w 3103982"/>
                  <a:gd name="connsiteY158" fmla="*/ 1644483 h 3147951"/>
                  <a:gd name="connsiteX159" fmla="*/ 177361 w 3103982"/>
                  <a:gd name="connsiteY159" fmla="*/ 1644333 h 3147951"/>
                  <a:gd name="connsiteX160" fmla="*/ 174086 w 3103982"/>
                  <a:gd name="connsiteY160" fmla="*/ 1639105 h 3147951"/>
                  <a:gd name="connsiteX161" fmla="*/ 173892 w 3103982"/>
                  <a:gd name="connsiteY161" fmla="*/ 1638880 h 3147951"/>
                  <a:gd name="connsiteX162" fmla="*/ 173869 w 3103982"/>
                  <a:gd name="connsiteY162" fmla="*/ 1638759 h 3147951"/>
                  <a:gd name="connsiteX163" fmla="*/ 171217 w 3103982"/>
                  <a:gd name="connsiteY163" fmla="*/ 1634526 h 3147951"/>
                  <a:gd name="connsiteX164" fmla="*/ 171445 w 3103982"/>
                  <a:gd name="connsiteY164" fmla="*/ 1626108 h 3147951"/>
                  <a:gd name="connsiteX165" fmla="*/ 170883 w 3103982"/>
                  <a:gd name="connsiteY165" fmla="*/ 1623174 h 3147951"/>
                  <a:gd name="connsiteX166" fmla="*/ 178907 w 3103982"/>
                  <a:gd name="connsiteY166" fmla="*/ 1555892 h 3147951"/>
                  <a:gd name="connsiteX167" fmla="*/ 182057 w 3103982"/>
                  <a:gd name="connsiteY167" fmla="*/ 1457109 h 3147951"/>
                  <a:gd name="connsiteX168" fmla="*/ 179086 w 3103982"/>
                  <a:gd name="connsiteY168" fmla="*/ 1314284 h 3147951"/>
                  <a:gd name="connsiteX169" fmla="*/ 232816 w 3103982"/>
                  <a:gd name="connsiteY169" fmla="*/ 982689 h 3147951"/>
                  <a:gd name="connsiteX170" fmla="*/ 235443 w 3103982"/>
                  <a:gd name="connsiteY170" fmla="*/ 975911 h 3147951"/>
                  <a:gd name="connsiteX171" fmla="*/ 246036 w 3103982"/>
                  <a:gd name="connsiteY171" fmla="*/ 941776 h 3147951"/>
                  <a:gd name="connsiteX172" fmla="*/ 258666 w 3103982"/>
                  <a:gd name="connsiteY172" fmla="*/ 908232 h 3147951"/>
                  <a:gd name="connsiteX173" fmla="*/ 272137 w 3103982"/>
                  <a:gd name="connsiteY173" fmla="*/ 881236 h 3147951"/>
                  <a:gd name="connsiteX174" fmla="*/ 281791 w 3103982"/>
                  <a:gd name="connsiteY174" fmla="*/ 856328 h 3147951"/>
                  <a:gd name="connsiteX175" fmla="*/ 289615 w 3103982"/>
                  <a:gd name="connsiteY175" fmla="*/ 845870 h 3147951"/>
                  <a:gd name="connsiteX176" fmla="*/ 302866 w 3103982"/>
                  <a:gd name="connsiteY176" fmla="*/ 831360 h 3147951"/>
                  <a:gd name="connsiteX177" fmla="*/ 306653 w 3103982"/>
                  <a:gd name="connsiteY177" fmla="*/ 826058 h 3147951"/>
                  <a:gd name="connsiteX178" fmla="*/ 324468 w 3103982"/>
                  <a:gd name="connsiteY178" fmla="*/ 806568 h 3147951"/>
                  <a:gd name="connsiteX179" fmla="*/ 326250 w 3103982"/>
                  <a:gd name="connsiteY179" fmla="*/ 804321 h 3147951"/>
                  <a:gd name="connsiteX180" fmla="*/ 347331 w 3103982"/>
                  <a:gd name="connsiteY180" fmla="*/ 794114 h 3147951"/>
                  <a:gd name="connsiteX181" fmla="*/ 354844 w 3103982"/>
                  <a:gd name="connsiteY181" fmla="*/ 796137 h 3147951"/>
                  <a:gd name="connsiteX182" fmla="*/ 362883 w 3103982"/>
                  <a:gd name="connsiteY182" fmla="*/ 795726 h 3147951"/>
                  <a:gd name="connsiteX183" fmla="*/ 370230 w 3103982"/>
                  <a:gd name="connsiteY183" fmla="*/ 800281 h 3147951"/>
                  <a:gd name="connsiteX184" fmla="*/ 372136 w 3103982"/>
                  <a:gd name="connsiteY184" fmla="*/ 800794 h 3147951"/>
                  <a:gd name="connsiteX185" fmla="*/ 372306 w 3103982"/>
                  <a:gd name="connsiteY185" fmla="*/ 801568 h 3147951"/>
                  <a:gd name="connsiteX186" fmla="*/ 374201 w 3103982"/>
                  <a:gd name="connsiteY186" fmla="*/ 802744 h 3147951"/>
                  <a:gd name="connsiteX187" fmla="*/ 376467 w 3103982"/>
                  <a:gd name="connsiteY187" fmla="*/ 816504 h 3147951"/>
                  <a:gd name="connsiteX188" fmla="*/ 377020 w 3103982"/>
                  <a:gd name="connsiteY188" fmla="*/ 812604 h 3147951"/>
                  <a:gd name="connsiteX189" fmla="*/ 394898 w 3103982"/>
                  <a:gd name="connsiteY189" fmla="*/ 704231 h 3147951"/>
                  <a:gd name="connsiteX190" fmla="*/ 456118 w 3103982"/>
                  <a:gd name="connsiteY190" fmla="*/ 612105 h 3147951"/>
                  <a:gd name="connsiteX191" fmla="*/ 998235 w 3103982"/>
                  <a:gd name="connsiteY191" fmla="*/ 224581 h 3147951"/>
                  <a:gd name="connsiteX192" fmla="*/ 1592657 w 3103982"/>
                  <a:gd name="connsiteY192" fmla="*/ 8173 h 3147951"/>
                  <a:gd name="connsiteX193" fmla="*/ 1778920 w 3103982"/>
                  <a:gd name="connsiteY193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407721 w 3103982"/>
                  <a:gd name="connsiteY72" fmla="*/ 3147640 h 3147951"/>
                  <a:gd name="connsiteX73" fmla="*/ 2407527 w 3103982"/>
                  <a:gd name="connsiteY73" fmla="*/ 3147772 h 3147951"/>
                  <a:gd name="connsiteX74" fmla="*/ 2422446 w 3103982"/>
                  <a:gd name="connsiteY74" fmla="*/ 3113164 h 3147951"/>
                  <a:gd name="connsiteX75" fmla="*/ 2425192 w 3103982"/>
                  <a:gd name="connsiteY75" fmla="*/ 3107339 h 3147951"/>
                  <a:gd name="connsiteX76" fmla="*/ 2440488 w 3103982"/>
                  <a:gd name="connsiteY76" fmla="*/ 3072056 h 3147951"/>
                  <a:gd name="connsiteX77" fmla="*/ 2465493 w 3103982"/>
                  <a:gd name="connsiteY77" fmla="*/ 2998904 h 3147951"/>
                  <a:gd name="connsiteX78" fmla="*/ 2475781 w 3103982"/>
                  <a:gd name="connsiteY78" fmla="*/ 2960849 h 3147951"/>
                  <a:gd name="connsiteX79" fmla="*/ 2553853 w 3103982"/>
                  <a:gd name="connsiteY79" fmla="*/ 2621704 h 3147951"/>
                  <a:gd name="connsiteX80" fmla="*/ 2507975 w 3103982"/>
                  <a:gd name="connsiteY80" fmla="*/ 2181399 h 3147951"/>
                  <a:gd name="connsiteX81" fmla="*/ 2436792 w 3103982"/>
                  <a:gd name="connsiteY81" fmla="*/ 1950508 h 3147951"/>
                  <a:gd name="connsiteX82" fmla="*/ 2403963 w 3103982"/>
                  <a:gd name="connsiteY82" fmla="*/ 1863657 h 3147951"/>
                  <a:gd name="connsiteX83" fmla="*/ 2377374 w 3103982"/>
                  <a:gd name="connsiteY83" fmla="*/ 1820860 h 3147951"/>
                  <a:gd name="connsiteX84" fmla="*/ 2158488 w 3103982"/>
                  <a:gd name="connsiteY84" fmla="*/ 1497823 h 3147951"/>
                  <a:gd name="connsiteX85" fmla="*/ 2009601 w 3103982"/>
                  <a:gd name="connsiteY85" fmla="*/ 1338712 h 3147951"/>
                  <a:gd name="connsiteX86" fmla="*/ 2006243 w 3103982"/>
                  <a:gd name="connsiteY86" fmla="*/ 1335280 h 3147951"/>
                  <a:gd name="connsiteX87" fmla="*/ 1996734 w 3103982"/>
                  <a:gd name="connsiteY87" fmla="*/ 1326201 h 3147951"/>
                  <a:gd name="connsiteX88" fmla="*/ 1941547 w 3103982"/>
                  <a:gd name="connsiteY88" fmla="*/ 1272203 h 3147951"/>
                  <a:gd name="connsiteX89" fmla="*/ 1780568 w 3103982"/>
                  <a:gd name="connsiteY89" fmla="*/ 1159710 h 3147951"/>
                  <a:gd name="connsiteX90" fmla="*/ 1765251 w 3103982"/>
                  <a:gd name="connsiteY90" fmla="*/ 1149075 h 3147951"/>
                  <a:gd name="connsiteX91" fmla="*/ 2535589 w 3103982"/>
                  <a:gd name="connsiteY91" fmla="*/ 591161 h 3147951"/>
                  <a:gd name="connsiteX92" fmla="*/ 1073303 w 3103982"/>
                  <a:gd name="connsiteY92" fmla="*/ 352844 h 3147951"/>
                  <a:gd name="connsiteX93" fmla="*/ 1071223 w 3103982"/>
                  <a:gd name="connsiteY93" fmla="*/ 354568 h 3147951"/>
                  <a:gd name="connsiteX94" fmla="*/ 1073303 w 3103982"/>
                  <a:gd name="connsiteY94" fmla="*/ 354627 h 3147951"/>
                  <a:gd name="connsiteX95" fmla="*/ 1073066 w 3103982"/>
                  <a:gd name="connsiteY95" fmla="*/ 354449 h 3147951"/>
                  <a:gd name="connsiteX96" fmla="*/ 1073303 w 3103982"/>
                  <a:gd name="connsiteY96" fmla="*/ 352844 h 3147951"/>
                  <a:gd name="connsiteX97" fmla="*/ 1778920 w 3103982"/>
                  <a:gd name="connsiteY97" fmla="*/ 49 h 3147951"/>
                  <a:gd name="connsiteX98" fmla="*/ 1826538 w 3103982"/>
                  <a:gd name="connsiteY98" fmla="*/ 625 h 3147951"/>
                  <a:gd name="connsiteX99" fmla="*/ 2086269 w 3103982"/>
                  <a:gd name="connsiteY99" fmla="*/ 36613 h 3147951"/>
                  <a:gd name="connsiteX100" fmla="*/ 2094933 w 3103982"/>
                  <a:gd name="connsiteY100" fmla="*/ 37952 h 3147951"/>
                  <a:gd name="connsiteX101" fmla="*/ 2095843 w 3103982"/>
                  <a:gd name="connsiteY101" fmla="*/ 37594 h 3147951"/>
                  <a:gd name="connsiteX102" fmla="*/ 2188860 w 3103982"/>
                  <a:gd name="connsiteY102" fmla="*/ 86035 h 3147951"/>
                  <a:gd name="connsiteX103" fmla="*/ 2243126 w 3103982"/>
                  <a:gd name="connsiteY103" fmla="*/ 112662 h 3147951"/>
                  <a:gd name="connsiteX104" fmla="*/ 2263412 w 3103982"/>
                  <a:gd name="connsiteY104" fmla="*/ 117478 h 3147951"/>
                  <a:gd name="connsiteX105" fmla="*/ 2273848 w 3103982"/>
                  <a:gd name="connsiteY105" fmla="*/ 119683 h 3147951"/>
                  <a:gd name="connsiteX106" fmla="*/ 2275751 w 3103982"/>
                  <a:gd name="connsiteY106" fmla="*/ 120407 h 3147951"/>
                  <a:gd name="connsiteX107" fmla="*/ 2280087 w 3103982"/>
                  <a:gd name="connsiteY107" fmla="*/ 121436 h 3147951"/>
                  <a:gd name="connsiteX108" fmla="*/ 2306260 w 3103982"/>
                  <a:gd name="connsiteY108" fmla="*/ 131390 h 3147951"/>
                  <a:gd name="connsiteX109" fmla="*/ 2316092 w 3103982"/>
                  <a:gd name="connsiteY109" fmla="*/ 132440 h 3147951"/>
                  <a:gd name="connsiteX110" fmla="*/ 2316357 w 3103982"/>
                  <a:gd name="connsiteY110" fmla="*/ 131550 h 3147951"/>
                  <a:gd name="connsiteX111" fmla="*/ 2317701 w 3103982"/>
                  <a:gd name="connsiteY111" fmla="*/ 120339 h 3147951"/>
                  <a:gd name="connsiteX112" fmla="*/ 2419258 w 3103982"/>
                  <a:gd name="connsiteY112" fmla="*/ 234157 h 3147951"/>
                  <a:gd name="connsiteX113" fmla="*/ 2423868 w 3103982"/>
                  <a:gd name="connsiteY113" fmla="*/ 246959 h 3147951"/>
                  <a:gd name="connsiteX114" fmla="*/ 2437317 w 3103982"/>
                  <a:gd name="connsiteY114" fmla="*/ 273828 h 3147951"/>
                  <a:gd name="connsiteX115" fmla="*/ 2437304 w 3103982"/>
                  <a:gd name="connsiteY115" fmla="*/ 273674 h 3147951"/>
                  <a:gd name="connsiteX116" fmla="*/ 2475030 w 3103982"/>
                  <a:gd name="connsiteY116" fmla="*/ 357037 h 3147951"/>
                  <a:gd name="connsiteX117" fmla="*/ 2523509 w 3103982"/>
                  <a:gd name="connsiteY117" fmla="*/ 559405 h 3147951"/>
                  <a:gd name="connsiteX118" fmla="*/ 1722408 w 3103982"/>
                  <a:gd name="connsiteY118" fmla="*/ 1140481 h 3147951"/>
                  <a:gd name="connsiteX119" fmla="*/ 574795 w 3103982"/>
                  <a:gd name="connsiteY119" fmla="*/ 2738139 h 3147951"/>
                  <a:gd name="connsiteX120" fmla="*/ 675021 w 3103982"/>
                  <a:gd name="connsiteY120" fmla="*/ 2996388 h 3147951"/>
                  <a:gd name="connsiteX121" fmla="*/ 679197 w 3103982"/>
                  <a:gd name="connsiteY121" fmla="*/ 3015148 h 3147951"/>
                  <a:gd name="connsiteX122" fmla="*/ 680381 w 3103982"/>
                  <a:gd name="connsiteY122" fmla="*/ 3023058 h 3147951"/>
                  <a:gd name="connsiteX123" fmla="*/ 686907 w 3103982"/>
                  <a:gd name="connsiteY123" fmla="*/ 3031804 h 3147951"/>
                  <a:gd name="connsiteX124" fmla="*/ 693326 w 3103982"/>
                  <a:gd name="connsiteY124" fmla="*/ 3041737 h 3147951"/>
                  <a:gd name="connsiteX125" fmla="*/ 679403 w 3103982"/>
                  <a:gd name="connsiteY125" fmla="*/ 3061656 h 3147951"/>
                  <a:gd name="connsiteX126" fmla="*/ 660946 w 3103982"/>
                  <a:gd name="connsiteY126" fmla="*/ 3059125 h 3147951"/>
                  <a:gd name="connsiteX127" fmla="*/ 647265 w 3103982"/>
                  <a:gd name="connsiteY127" fmla="*/ 3057608 h 3147951"/>
                  <a:gd name="connsiteX128" fmla="*/ 575822 w 3103982"/>
                  <a:gd name="connsiteY128" fmla="*/ 3038469 h 3147951"/>
                  <a:gd name="connsiteX129" fmla="*/ 490056 w 3103982"/>
                  <a:gd name="connsiteY129" fmla="*/ 2996567 h 3147951"/>
                  <a:gd name="connsiteX130" fmla="*/ 389727 w 3103982"/>
                  <a:gd name="connsiteY130" fmla="*/ 2922687 h 3147951"/>
                  <a:gd name="connsiteX131" fmla="*/ 245535 w 3103982"/>
                  <a:gd name="connsiteY131" fmla="*/ 2797277 h 3147951"/>
                  <a:gd name="connsiteX132" fmla="*/ 156203 w 3103982"/>
                  <a:gd name="connsiteY132" fmla="*/ 2708895 h 3147951"/>
                  <a:gd name="connsiteX133" fmla="*/ 150340 w 3103982"/>
                  <a:gd name="connsiteY133" fmla="*/ 2700235 h 3147951"/>
                  <a:gd name="connsiteX134" fmla="*/ 114187 w 3103982"/>
                  <a:gd name="connsiteY134" fmla="*/ 2650394 h 3147951"/>
                  <a:gd name="connsiteX135" fmla="*/ 79409 w 3103982"/>
                  <a:gd name="connsiteY135" fmla="*/ 2587050 h 3147951"/>
                  <a:gd name="connsiteX136" fmla="*/ 68956 w 3103982"/>
                  <a:gd name="connsiteY136" fmla="*/ 2559063 h 3147951"/>
                  <a:gd name="connsiteX137" fmla="*/ 68117 w 3103982"/>
                  <a:gd name="connsiteY137" fmla="*/ 2555986 h 3147951"/>
                  <a:gd name="connsiteX138" fmla="*/ 66129 w 3103982"/>
                  <a:gd name="connsiteY138" fmla="*/ 2552050 h 3147951"/>
                  <a:gd name="connsiteX139" fmla="*/ 61580 w 3103982"/>
                  <a:gd name="connsiteY139" fmla="*/ 2542949 h 3147951"/>
                  <a:gd name="connsiteX140" fmla="*/ 62487 w 3103982"/>
                  <a:gd name="connsiteY140" fmla="*/ 2527660 h 3147951"/>
                  <a:gd name="connsiteX141" fmla="*/ 63369 w 3103982"/>
                  <a:gd name="connsiteY141" fmla="*/ 2526991 h 3147951"/>
                  <a:gd name="connsiteX142" fmla="*/ 63362 w 3103982"/>
                  <a:gd name="connsiteY142" fmla="*/ 2526663 h 3147951"/>
                  <a:gd name="connsiteX143" fmla="*/ 78801 w 3103982"/>
                  <a:gd name="connsiteY143" fmla="*/ 2511529 h 3147951"/>
                  <a:gd name="connsiteX144" fmla="*/ 88164 w 3103982"/>
                  <a:gd name="connsiteY144" fmla="*/ 2513149 h 3147951"/>
                  <a:gd name="connsiteX145" fmla="*/ 82502 w 3103982"/>
                  <a:gd name="connsiteY145" fmla="*/ 2497392 h 3147951"/>
                  <a:gd name="connsiteX146" fmla="*/ 55771 w 3103982"/>
                  <a:gd name="connsiteY146" fmla="*/ 2406669 h 3147951"/>
                  <a:gd name="connsiteX147" fmla="*/ 35290 w 3103982"/>
                  <a:gd name="connsiteY147" fmla="*/ 2320087 h 3147951"/>
                  <a:gd name="connsiteX148" fmla="*/ 31889 w 3103982"/>
                  <a:gd name="connsiteY148" fmla="*/ 2313303 h 3147951"/>
                  <a:gd name="connsiteX149" fmla="*/ 2142 w 3103982"/>
                  <a:gd name="connsiteY149" fmla="*/ 2194950 h 3147951"/>
                  <a:gd name="connsiteX150" fmla="*/ 716 w 3103982"/>
                  <a:gd name="connsiteY150" fmla="*/ 1948884 h 3147951"/>
                  <a:gd name="connsiteX151" fmla="*/ 45947 w 3103982"/>
                  <a:gd name="connsiteY151" fmla="*/ 1821572 h 3147951"/>
                  <a:gd name="connsiteX152" fmla="*/ 65442 w 3103982"/>
                  <a:gd name="connsiteY152" fmla="*/ 1761482 h 3147951"/>
                  <a:gd name="connsiteX153" fmla="*/ 135893 w 3103982"/>
                  <a:gd name="connsiteY153" fmla="*/ 1715820 h 3147951"/>
                  <a:gd name="connsiteX154" fmla="*/ 144260 w 3103982"/>
                  <a:gd name="connsiteY154" fmla="*/ 1710442 h 3147951"/>
                  <a:gd name="connsiteX155" fmla="*/ 173221 w 3103982"/>
                  <a:gd name="connsiteY155" fmla="*/ 1668045 h 3147951"/>
                  <a:gd name="connsiteX156" fmla="*/ 187288 w 3103982"/>
                  <a:gd name="connsiteY156" fmla="*/ 1645938 h 3147951"/>
                  <a:gd name="connsiteX157" fmla="*/ 179116 w 3103982"/>
                  <a:gd name="connsiteY157" fmla="*/ 1644956 h 3147951"/>
                  <a:gd name="connsiteX158" fmla="*/ 178710 w 3103982"/>
                  <a:gd name="connsiteY158" fmla="*/ 1644483 h 3147951"/>
                  <a:gd name="connsiteX159" fmla="*/ 177361 w 3103982"/>
                  <a:gd name="connsiteY159" fmla="*/ 1644333 h 3147951"/>
                  <a:gd name="connsiteX160" fmla="*/ 174086 w 3103982"/>
                  <a:gd name="connsiteY160" fmla="*/ 1639105 h 3147951"/>
                  <a:gd name="connsiteX161" fmla="*/ 173892 w 3103982"/>
                  <a:gd name="connsiteY161" fmla="*/ 1638880 h 3147951"/>
                  <a:gd name="connsiteX162" fmla="*/ 173869 w 3103982"/>
                  <a:gd name="connsiteY162" fmla="*/ 1638759 h 3147951"/>
                  <a:gd name="connsiteX163" fmla="*/ 171217 w 3103982"/>
                  <a:gd name="connsiteY163" fmla="*/ 1634526 h 3147951"/>
                  <a:gd name="connsiteX164" fmla="*/ 171445 w 3103982"/>
                  <a:gd name="connsiteY164" fmla="*/ 1626108 h 3147951"/>
                  <a:gd name="connsiteX165" fmla="*/ 170883 w 3103982"/>
                  <a:gd name="connsiteY165" fmla="*/ 1623174 h 3147951"/>
                  <a:gd name="connsiteX166" fmla="*/ 178907 w 3103982"/>
                  <a:gd name="connsiteY166" fmla="*/ 1555892 h 3147951"/>
                  <a:gd name="connsiteX167" fmla="*/ 182057 w 3103982"/>
                  <a:gd name="connsiteY167" fmla="*/ 1457109 h 3147951"/>
                  <a:gd name="connsiteX168" fmla="*/ 179086 w 3103982"/>
                  <a:gd name="connsiteY168" fmla="*/ 1314284 h 3147951"/>
                  <a:gd name="connsiteX169" fmla="*/ 232816 w 3103982"/>
                  <a:gd name="connsiteY169" fmla="*/ 982689 h 3147951"/>
                  <a:gd name="connsiteX170" fmla="*/ 235443 w 3103982"/>
                  <a:gd name="connsiteY170" fmla="*/ 975911 h 3147951"/>
                  <a:gd name="connsiteX171" fmla="*/ 246036 w 3103982"/>
                  <a:gd name="connsiteY171" fmla="*/ 941776 h 3147951"/>
                  <a:gd name="connsiteX172" fmla="*/ 258666 w 3103982"/>
                  <a:gd name="connsiteY172" fmla="*/ 908232 h 3147951"/>
                  <a:gd name="connsiteX173" fmla="*/ 272137 w 3103982"/>
                  <a:gd name="connsiteY173" fmla="*/ 881236 h 3147951"/>
                  <a:gd name="connsiteX174" fmla="*/ 281791 w 3103982"/>
                  <a:gd name="connsiteY174" fmla="*/ 856328 h 3147951"/>
                  <a:gd name="connsiteX175" fmla="*/ 289615 w 3103982"/>
                  <a:gd name="connsiteY175" fmla="*/ 845870 h 3147951"/>
                  <a:gd name="connsiteX176" fmla="*/ 302866 w 3103982"/>
                  <a:gd name="connsiteY176" fmla="*/ 831360 h 3147951"/>
                  <a:gd name="connsiteX177" fmla="*/ 306653 w 3103982"/>
                  <a:gd name="connsiteY177" fmla="*/ 826058 h 3147951"/>
                  <a:gd name="connsiteX178" fmla="*/ 324468 w 3103982"/>
                  <a:gd name="connsiteY178" fmla="*/ 806568 h 3147951"/>
                  <a:gd name="connsiteX179" fmla="*/ 326250 w 3103982"/>
                  <a:gd name="connsiteY179" fmla="*/ 804321 h 3147951"/>
                  <a:gd name="connsiteX180" fmla="*/ 347331 w 3103982"/>
                  <a:gd name="connsiteY180" fmla="*/ 794114 h 3147951"/>
                  <a:gd name="connsiteX181" fmla="*/ 354844 w 3103982"/>
                  <a:gd name="connsiteY181" fmla="*/ 796137 h 3147951"/>
                  <a:gd name="connsiteX182" fmla="*/ 362883 w 3103982"/>
                  <a:gd name="connsiteY182" fmla="*/ 795726 h 3147951"/>
                  <a:gd name="connsiteX183" fmla="*/ 370230 w 3103982"/>
                  <a:gd name="connsiteY183" fmla="*/ 800281 h 3147951"/>
                  <a:gd name="connsiteX184" fmla="*/ 372136 w 3103982"/>
                  <a:gd name="connsiteY184" fmla="*/ 800794 h 3147951"/>
                  <a:gd name="connsiteX185" fmla="*/ 372306 w 3103982"/>
                  <a:gd name="connsiteY185" fmla="*/ 801568 h 3147951"/>
                  <a:gd name="connsiteX186" fmla="*/ 374201 w 3103982"/>
                  <a:gd name="connsiteY186" fmla="*/ 802744 h 3147951"/>
                  <a:gd name="connsiteX187" fmla="*/ 376467 w 3103982"/>
                  <a:gd name="connsiteY187" fmla="*/ 816504 h 3147951"/>
                  <a:gd name="connsiteX188" fmla="*/ 377020 w 3103982"/>
                  <a:gd name="connsiteY188" fmla="*/ 812604 h 3147951"/>
                  <a:gd name="connsiteX189" fmla="*/ 394898 w 3103982"/>
                  <a:gd name="connsiteY189" fmla="*/ 704231 h 3147951"/>
                  <a:gd name="connsiteX190" fmla="*/ 456118 w 3103982"/>
                  <a:gd name="connsiteY190" fmla="*/ 612105 h 3147951"/>
                  <a:gd name="connsiteX191" fmla="*/ 998235 w 3103982"/>
                  <a:gd name="connsiteY191" fmla="*/ 224581 h 3147951"/>
                  <a:gd name="connsiteX192" fmla="*/ 1592657 w 3103982"/>
                  <a:gd name="connsiteY192" fmla="*/ 8173 h 3147951"/>
                  <a:gd name="connsiteX193" fmla="*/ 1778920 w 3103982"/>
                  <a:gd name="connsiteY193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407721 w 3103982"/>
                  <a:gd name="connsiteY72" fmla="*/ 3147640 h 3147951"/>
                  <a:gd name="connsiteX73" fmla="*/ 2407527 w 3103982"/>
                  <a:gd name="connsiteY73" fmla="*/ 3147772 h 3147951"/>
                  <a:gd name="connsiteX74" fmla="*/ 2422446 w 3103982"/>
                  <a:gd name="connsiteY74" fmla="*/ 3113164 h 3147951"/>
                  <a:gd name="connsiteX75" fmla="*/ 2425192 w 3103982"/>
                  <a:gd name="connsiteY75" fmla="*/ 3107339 h 3147951"/>
                  <a:gd name="connsiteX76" fmla="*/ 2440488 w 3103982"/>
                  <a:gd name="connsiteY76" fmla="*/ 3072056 h 3147951"/>
                  <a:gd name="connsiteX77" fmla="*/ 2465493 w 3103982"/>
                  <a:gd name="connsiteY77" fmla="*/ 2998904 h 3147951"/>
                  <a:gd name="connsiteX78" fmla="*/ 2475781 w 3103982"/>
                  <a:gd name="connsiteY78" fmla="*/ 2960849 h 3147951"/>
                  <a:gd name="connsiteX79" fmla="*/ 2553853 w 3103982"/>
                  <a:gd name="connsiteY79" fmla="*/ 2621704 h 3147951"/>
                  <a:gd name="connsiteX80" fmla="*/ 2507975 w 3103982"/>
                  <a:gd name="connsiteY80" fmla="*/ 2181399 h 3147951"/>
                  <a:gd name="connsiteX81" fmla="*/ 2436792 w 3103982"/>
                  <a:gd name="connsiteY81" fmla="*/ 1950508 h 3147951"/>
                  <a:gd name="connsiteX82" fmla="*/ 2403963 w 3103982"/>
                  <a:gd name="connsiteY82" fmla="*/ 1863657 h 3147951"/>
                  <a:gd name="connsiteX83" fmla="*/ 2377374 w 3103982"/>
                  <a:gd name="connsiteY83" fmla="*/ 1820860 h 3147951"/>
                  <a:gd name="connsiteX84" fmla="*/ 2158488 w 3103982"/>
                  <a:gd name="connsiteY84" fmla="*/ 1497823 h 3147951"/>
                  <a:gd name="connsiteX85" fmla="*/ 2009601 w 3103982"/>
                  <a:gd name="connsiteY85" fmla="*/ 1338712 h 3147951"/>
                  <a:gd name="connsiteX86" fmla="*/ 2006243 w 3103982"/>
                  <a:gd name="connsiteY86" fmla="*/ 1335280 h 3147951"/>
                  <a:gd name="connsiteX87" fmla="*/ 1996734 w 3103982"/>
                  <a:gd name="connsiteY87" fmla="*/ 1326201 h 3147951"/>
                  <a:gd name="connsiteX88" fmla="*/ 1941547 w 3103982"/>
                  <a:gd name="connsiteY88" fmla="*/ 1272203 h 3147951"/>
                  <a:gd name="connsiteX89" fmla="*/ 1780568 w 3103982"/>
                  <a:gd name="connsiteY89" fmla="*/ 1159710 h 3147951"/>
                  <a:gd name="connsiteX90" fmla="*/ 1765251 w 3103982"/>
                  <a:gd name="connsiteY90" fmla="*/ 1149075 h 3147951"/>
                  <a:gd name="connsiteX91" fmla="*/ 2535589 w 3103982"/>
                  <a:gd name="connsiteY91" fmla="*/ 591161 h 3147951"/>
                  <a:gd name="connsiteX92" fmla="*/ 1073303 w 3103982"/>
                  <a:gd name="connsiteY92" fmla="*/ 352844 h 3147951"/>
                  <a:gd name="connsiteX93" fmla="*/ 1071223 w 3103982"/>
                  <a:gd name="connsiteY93" fmla="*/ 354568 h 3147951"/>
                  <a:gd name="connsiteX94" fmla="*/ 1073303 w 3103982"/>
                  <a:gd name="connsiteY94" fmla="*/ 354627 h 3147951"/>
                  <a:gd name="connsiteX95" fmla="*/ 1073066 w 3103982"/>
                  <a:gd name="connsiteY95" fmla="*/ 354449 h 3147951"/>
                  <a:gd name="connsiteX96" fmla="*/ 1073303 w 3103982"/>
                  <a:gd name="connsiteY96" fmla="*/ 352844 h 3147951"/>
                  <a:gd name="connsiteX97" fmla="*/ 1778920 w 3103982"/>
                  <a:gd name="connsiteY97" fmla="*/ 49 h 3147951"/>
                  <a:gd name="connsiteX98" fmla="*/ 1826538 w 3103982"/>
                  <a:gd name="connsiteY98" fmla="*/ 625 h 3147951"/>
                  <a:gd name="connsiteX99" fmla="*/ 2086269 w 3103982"/>
                  <a:gd name="connsiteY99" fmla="*/ 36613 h 3147951"/>
                  <a:gd name="connsiteX100" fmla="*/ 2094933 w 3103982"/>
                  <a:gd name="connsiteY100" fmla="*/ 37952 h 3147951"/>
                  <a:gd name="connsiteX101" fmla="*/ 2095843 w 3103982"/>
                  <a:gd name="connsiteY101" fmla="*/ 37594 h 3147951"/>
                  <a:gd name="connsiteX102" fmla="*/ 2188860 w 3103982"/>
                  <a:gd name="connsiteY102" fmla="*/ 86035 h 3147951"/>
                  <a:gd name="connsiteX103" fmla="*/ 2243126 w 3103982"/>
                  <a:gd name="connsiteY103" fmla="*/ 112662 h 3147951"/>
                  <a:gd name="connsiteX104" fmla="*/ 2263412 w 3103982"/>
                  <a:gd name="connsiteY104" fmla="*/ 117478 h 3147951"/>
                  <a:gd name="connsiteX105" fmla="*/ 2273848 w 3103982"/>
                  <a:gd name="connsiteY105" fmla="*/ 119683 h 3147951"/>
                  <a:gd name="connsiteX106" fmla="*/ 2275751 w 3103982"/>
                  <a:gd name="connsiteY106" fmla="*/ 120407 h 3147951"/>
                  <a:gd name="connsiteX107" fmla="*/ 2280087 w 3103982"/>
                  <a:gd name="connsiteY107" fmla="*/ 121436 h 3147951"/>
                  <a:gd name="connsiteX108" fmla="*/ 2306260 w 3103982"/>
                  <a:gd name="connsiteY108" fmla="*/ 131390 h 3147951"/>
                  <a:gd name="connsiteX109" fmla="*/ 2316092 w 3103982"/>
                  <a:gd name="connsiteY109" fmla="*/ 132440 h 3147951"/>
                  <a:gd name="connsiteX110" fmla="*/ 2316357 w 3103982"/>
                  <a:gd name="connsiteY110" fmla="*/ 131550 h 3147951"/>
                  <a:gd name="connsiteX111" fmla="*/ 2317701 w 3103982"/>
                  <a:gd name="connsiteY111" fmla="*/ 120339 h 3147951"/>
                  <a:gd name="connsiteX112" fmla="*/ 2419258 w 3103982"/>
                  <a:gd name="connsiteY112" fmla="*/ 234157 h 3147951"/>
                  <a:gd name="connsiteX113" fmla="*/ 2423868 w 3103982"/>
                  <a:gd name="connsiteY113" fmla="*/ 246959 h 3147951"/>
                  <a:gd name="connsiteX114" fmla="*/ 2437317 w 3103982"/>
                  <a:gd name="connsiteY114" fmla="*/ 273828 h 3147951"/>
                  <a:gd name="connsiteX115" fmla="*/ 2437304 w 3103982"/>
                  <a:gd name="connsiteY115" fmla="*/ 273674 h 3147951"/>
                  <a:gd name="connsiteX116" fmla="*/ 2475030 w 3103982"/>
                  <a:gd name="connsiteY116" fmla="*/ 357037 h 3147951"/>
                  <a:gd name="connsiteX117" fmla="*/ 2523509 w 3103982"/>
                  <a:gd name="connsiteY117" fmla="*/ 559405 h 3147951"/>
                  <a:gd name="connsiteX118" fmla="*/ 1722408 w 3103982"/>
                  <a:gd name="connsiteY118" fmla="*/ 1140481 h 3147951"/>
                  <a:gd name="connsiteX119" fmla="*/ 574795 w 3103982"/>
                  <a:gd name="connsiteY119" fmla="*/ 2738139 h 3147951"/>
                  <a:gd name="connsiteX120" fmla="*/ 675021 w 3103982"/>
                  <a:gd name="connsiteY120" fmla="*/ 2996388 h 3147951"/>
                  <a:gd name="connsiteX121" fmla="*/ 679197 w 3103982"/>
                  <a:gd name="connsiteY121" fmla="*/ 3015148 h 3147951"/>
                  <a:gd name="connsiteX122" fmla="*/ 680381 w 3103982"/>
                  <a:gd name="connsiteY122" fmla="*/ 3023058 h 3147951"/>
                  <a:gd name="connsiteX123" fmla="*/ 686907 w 3103982"/>
                  <a:gd name="connsiteY123" fmla="*/ 3031804 h 3147951"/>
                  <a:gd name="connsiteX124" fmla="*/ 693326 w 3103982"/>
                  <a:gd name="connsiteY124" fmla="*/ 3041737 h 3147951"/>
                  <a:gd name="connsiteX125" fmla="*/ 679403 w 3103982"/>
                  <a:gd name="connsiteY125" fmla="*/ 3061656 h 3147951"/>
                  <a:gd name="connsiteX126" fmla="*/ 660946 w 3103982"/>
                  <a:gd name="connsiteY126" fmla="*/ 3059125 h 3147951"/>
                  <a:gd name="connsiteX127" fmla="*/ 647265 w 3103982"/>
                  <a:gd name="connsiteY127" fmla="*/ 3057608 h 3147951"/>
                  <a:gd name="connsiteX128" fmla="*/ 575822 w 3103982"/>
                  <a:gd name="connsiteY128" fmla="*/ 3038469 h 3147951"/>
                  <a:gd name="connsiteX129" fmla="*/ 490056 w 3103982"/>
                  <a:gd name="connsiteY129" fmla="*/ 2996567 h 3147951"/>
                  <a:gd name="connsiteX130" fmla="*/ 389727 w 3103982"/>
                  <a:gd name="connsiteY130" fmla="*/ 2922687 h 3147951"/>
                  <a:gd name="connsiteX131" fmla="*/ 245535 w 3103982"/>
                  <a:gd name="connsiteY131" fmla="*/ 2797277 h 3147951"/>
                  <a:gd name="connsiteX132" fmla="*/ 156203 w 3103982"/>
                  <a:gd name="connsiteY132" fmla="*/ 2708895 h 3147951"/>
                  <a:gd name="connsiteX133" fmla="*/ 150340 w 3103982"/>
                  <a:gd name="connsiteY133" fmla="*/ 2700235 h 3147951"/>
                  <a:gd name="connsiteX134" fmla="*/ 114187 w 3103982"/>
                  <a:gd name="connsiteY134" fmla="*/ 2650394 h 3147951"/>
                  <a:gd name="connsiteX135" fmla="*/ 79409 w 3103982"/>
                  <a:gd name="connsiteY135" fmla="*/ 2587050 h 3147951"/>
                  <a:gd name="connsiteX136" fmla="*/ 68956 w 3103982"/>
                  <a:gd name="connsiteY136" fmla="*/ 2559063 h 3147951"/>
                  <a:gd name="connsiteX137" fmla="*/ 68117 w 3103982"/>
                  <a:gd name="connsiteY137" fmla="*/ 2555986 h 3147951"/>
                  <a:gd name="connsiteX138" fmla="*/ 66129 w 3103982"/>
                  <a:gd name="connsiteY138" fmla="*/ 2552050 h 3147951"/>
                  <a:gd name="connsiteX139" fmla="*/ 61580 w 3103982"/>
                  <a:gd name="connsiteY139" fmla="*/ 2542949 h 3147951"/>
                  <a:gd name="connsiteX140" fmla="*/ 62487 w 3103982"/>
                  <a:gd name="connsiteY140" fmla="*/ 2527660 h 3147951"/>
                  <a:gd name="connsiteX141" fmla="*/ 63369 w 3103982"/>
                  <a:gd name="connsiteY141" fmla="*/ 2526991 h 3147951"/>
                  <a:gd name="connsiteX142" fmla="*/ 63362 w 3103982"/>
                  <a:gd name="connsiteY142" fmla="*/ 2526663 h 3147951"/>
                  <a:gd name="connsiteX143" fmla="*/ 78801 w 3103982"/>
                  <a:gd name="connsiteY143" fmla="*/ 2511529 h 3147951"/>
                  <a:gd name="connsiteX144" fmla="*/ 88164 w 3103982"/>
                  <a:gd name="connsiteY144" fmla="*/ 2513149 h 3147951"/>
                  <a:gd name="connsiteX145" fmla="*/ 82502 w 3103982"/>
                  <a:gd name="connsiteY145" fmla="*/ 2497392 h 3147951"/>
                  <a:gd name="connsiteX146" fmla="*/ 55771 w 3103982"/>
                  <a:gd name="connsiteY146" fmla="*/ 2406669 h 3147951"/>
                  <a:gd name="connsiteX147" fmla="*/ 35290 w 3103982"/>
                  <a:gd name="connsiteY147" fmla="*/ 2320087 h 3147951"/>
                  <a:gd name="connsiteX148" fmla="*/ 31889 w 3103982"/>
                  <a:gd name="connsiteY148" fmla="*/ 2313303 h 3147951"/>
                  <a:gd name="connsiteX149" fmla="*/ 2142 w 3103982"/>
                  <a:gd name="connsiteY149" fmla="*/ 2194950 h 3147951"/>
                  <a:gd name="connsiteX150" fmla="*/ 716 w 3103982"/>
                  <a:gd name="connsiteY150" fmla="*/ 1948884 h 3147951"/>
                  <a:gd name="connsiteX151" fmla="*/ 45947 w 3103982"/>
                  <a:gd name="connsiteY151" fmla="*/ 1821572 h 3147951"/>
                  <a:gd name="connsiteX152" fmla="*/ 65442 w 3103982"/>
                  <a:gd name="connsiteY152" fmla="*/ 1761482 h 3147951"/>
                  <a:gd name="connsiteX153" fmla="*/ 135893 w 3103982"/>
                  <a:gd name="connsiteY153" fmla="*/ 1715820 h 3147951"/>
                  <a:gd name="connsiteX154" fmla="*/ 144260 w 3103982"/>
                  <a:gd name="connsiteY154" fmla="*/ 1710442 h 3147951"/>
                  <a:gd name="connsiteX155" fmla="*/ 173221 w 3103982"/>
                  <a:gd name="connsiteY155" fmla="*/ 1668045 h 3147951"/>
                  <a:gd name="connsiteX156" fmla="*/ 187288 w 3103982"/>
                  <a:gd name="connsiteY156" fmla="*/ 1645938 h 3147951"/>
                  <a:gd name="connsiteX157" fmla="*/ 179116 w 3103982"/>
                  <a:gd name="connsiteY157" fmla="*/ 1644956 h 3147951"/>
                  <a:gd name="connsiteX158" fmla="*/ 178710 w 3103982"/>
                  <a:gd name="connsiteY158" fmla="*/ 1644483 h 3147951"/>
                  <a:gd name="connsiteX159" fmla="*/ 177361 w 3103982"/>
                  <a:gd name="connsiteY159" fmla="*/ 1644333 h 3147951"/>
                  <a:gd name="connsiteX160" fmla="*/ 174086 w 3103982"/>
                  <a:gd name="connsiteY160" fmla="*/ 1639105 h 3147951"/>
                  <a:gd name="connsiteX161" fmla="*/ 173892 w 3103982"/>
                  <a:gd name="connsiteY161" fmla="*/ 1638880 h 3147951"/>
                  <a:gd name="connsiteX162" fmla="*/ 173869 w 3103982"/>
                  <a:gd name="connsiteY162" fmla="*/ 1638759 h 3147951"/>
                  <a:gd name="connsiteX163" fmla="*/ 171217 w 3103982"/>
                  <a:gd name="connsiteY163" fmla="*/ 1634526 h 3147951"/>
                  <a:gd name="connsiteX164" fmla="*/ 171445 w 3103982"/>
                  <a:gd name="connsiteY164" fmla="*/ 1626108 h 3147951"/>
                  <a:gd name="connsiteX165" fmla="*/ 170883 w 3103982"/>
                  <a:gd name="connsiteY165" fmla="*/ 1623174 h 3147951"/>
                  <a:gd name="connsiteX166" fmla="*/ 178907 w 3103982"/>
                  <a:gd name="connsiteY166" fmla="*/ 1555892 h 3147951"/>
                  <a:gd name="connsiteX167" fmla="*/ 182057 w 3103982"/>
                  <a:gd name="connsiteY167" fmla="*/ 1457109 h 3147951"/>
                  <a:gd name="connsiteX168" fmla="*/ 179086 w 3103982"/>
                  <a:gd name="connsiteY168" fmla="*/ 1314284 h 3147951"/>
                  <a:gd name="connsiteX169" fmla="*/ 232816 w 3103982"/>
                  <a:gd name="connsiteY169" fmla="*/ 982689 h 3147951"/>
                  <a:gd name="connsiteX170" fmla="*/ 235443 w 3103982"/>
                  <a:gd name="connsiteY170" fmla="*/ 975911 h 3147951"/>
                  <a:gd name="connsiteX171" fmla="*/ 246036 w 3103982"/>
                  <a:gd name="connsiteY171" fmla="*/ 941776 h 3147951"/>
                  <a:gd name="connsiteX172" fmla="*/ 258666 w 3103982"/>
                  <a:gd name="connsiteY172" fmla="*/ 908232 h 3147951"/>
                  <a:gd name="connsiteX173" fmla="*/ 272137 w 3103982"/>
                  <a:gd name="connsiteY173" fmla="*/ 881236 h 3147951"/>
                  <a:gd name="connsiteX174" fmla="*/ 281791 w 3103982"/>
                  <a:gd name="connsiteY174" fmla="*/ 856328 h 3147951"/>
                  <a:gd name="connsiteX175" fmla="*/ 289615 w 3103982"/>
                  <a:gd name="connsiteY175" fmla="*/ 845870 h 3147951"/>
                  <a:gd name="connsiteX176" fmla="*/ 302866 w 3103982"/>
                  <a:gd name="connsiteY176" fmla="*/ 831360 h 3147951"/>
                  <a:gd name="connsiteX177" fmla="*/ 306653 w 3103982"/>
                  <a:gd name="connsiteY177" fmla="*/ 826058 h 3147951"/>
                  <a:gd name="connsiteX178" fmla="*/ 324468 w 3103982"/>
                  <a:gd name="connsiteY178" fmla="*/ 806568 h 3147951"/>
                  <a:gd name="connsiteX179" fmla="*/ 326250 w 3103982"/>
                  <a:gd name="connsiteY179" fmla="*/ 804321 h 3147951"/>
                  <a:gd name="connsiteX180" fmla="*/ 347331 w 3103982"/>
                  <a:gd name="connsiteY180" fmla="*/ 794114 h 3147951"/>
                  <a:gd name="connsiteX181" fmla="*/ 354844 w 3103982"/>
                  <a:gd name="connsiteY181" fmla="*/ 796137 h 3147951"/>
                  <a:gd name="connsiteX182" fmla="*/ 362883 w 3103982"/>
                  <a:gd name="connsiteY182" fmla="*/ 795726 h 3147951"/>
                  <a:gd name="connsiteX183" fmla="*/ 370230 w 3103982"/>
                  <a:gd name="connsiteY183" fmla="*/ 800281 h 3147951"/>
                  <a:gd name="connsiteX184" fmla="*/ 372136 w 3103982"/>
                  <a:gd name="connsiteY184" fmla="*/ 800794 h 3147951"/>
                  <a:gd name="connsiteX185" fmla="*/ 372306 w 3103982"/>
                  <a:gd name="connsiteY185" fmla="*/ 801568 h 3147951"/>
                  <a:gd name="connsiteX186" fmla="*/ 374201 w 3103982"/>
                  <a:gd name="connsiteY186" fmla="*/ 802744 h 3147951"/>
                  <a:gd name="connsiteX187" fmla="*/ 376467 w 3103982"/>
                  <a:gd name="connsiteY187" fmla="*/ 816504 h 3147951"/>
                  <a:gd name="connsiteX188" fmla="*/ 377020 w 3103982"/>
                  <a:gd name="connsiteY188" fmla="*/ 812604 h 3147951"/>
                  <a:gd name="connsiteX189" fmla="*/ 394898 w 3103982"/>
                  <a:gd name="connsiteY189" fmla="*/ 704231 h 3147951"/>
                  <a:gd name="connsiteX190" fmla="*/ 456118 w 3103982"/>
                  <a:gd name="connsiteY190" fmla="*/ 612105 h 3147951"/>
                  <a:gd name="connsiteX191" fmla="*/ 998235 w 3103982"/>
                  <a:gd name="connsiteY191" fmla="*/ 224581 h 3147951"/>
                  <a:gd name="connsiteX192" fmla="*/ 1592657 w 3103982"/>
                  <a:gd name="connsiteY192" fmla="*/ 8173 h 3147951"/>
                  <a:gd name="connsiteX193" fmla="*/ 1778920 w 3103982"/>
                  <a:gd name="connsiteY193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407721 w 3103982"/>
                  <a:gd name="connsiteY72" fmla="*/ 3147640 h 3147951"/>
                  <a:gd name="connsiteX73" fmla="*/ 2407527 w 3103982"/>
                  <a:gd name="connsiteY73" fmla="*/ 3147772 h 3147951"/>
                  <a:gd name="connsiteX74" fmla="*/ 2422446 w 3103982"/>
                  <a:gd name="connsiteY74" fmla="*/ 3113164 h 3147951"/>
                  <a:gd name="connsiteX75" fmla="*/ 2425192 w 3103982"/>
                  <a:gd name="connsiteY75" fmla="*/ 3107339 h 3147951"/>
                  <a:gd name="connsiteX76" fmla="*/ 2440488 w 3103982"/>
                  <a:gd name="connsiteY76" fmla="*/ 3072056 h 3147951"/>
                  <a:gd name="connsiteX77" fmla="*/ 2465493 w 3103982"/>
                  <a:gd name="connsiteY77" fmla="*/ 2998904 h 3147951"/>
                  <a:gd name="connsiteX78" fmla="*/ 2475781 w 3103982"/>
                  <a:gd name="connsiteY78" fmla="*/ 2960849 h 3147951"/>
                  <a:gd name="connsiteX79" fmla="*/ 2553853 w 3103982"/>
                  <a:gd name="connsiteY79" fmla="*/ 2621704 h 3147951"/>
                  <a:gd name="connsiteX80" fmla="*/ 2507975 w 3103982"/>
                  <a:gd name="connsiteY80" fmla="*/ 2181399 h 3147951"/>
                  <a:gd name="connsiteX81" fmla="*/ 2436792 w 3103982"/>
                  <a:gd name="connsiteY81" fmla="*/ 1950508 h 3147951"/>
                  <a:gd name="connsiteX82" fmla="*/ 2403963 w 3103982"/>
                  <a:gd name="connsiteY82" fmla="*/ 1863657 h 3147951"/>
                  <a:gd name="connsiteX83" fmla="*/ 2158488 w 3103982"/>
                  <a:gd name="connsiteY83" fmla="*/ 1497823 h 3147951"/>
                  <a:gd name="connsiteX84" fmla="*/ 2009601 w 3103982"/>
                  <a:gd name="connsiteY84" fmla="*/ 1338712 h 3147951"/>
                  <a:gd name="connsiteX85" fmla="*/ 2006243 w 3103982"/>
                  <a:gd name="connsiteY85" fmla="*/ 1335280 h 3147951"/>
                  <a:gd name="connsiteX86" fmla="*/ 1996734 w 3103982"/>
                  <a:gd name="connsiteY86" fmla="*/ 1326201 h 3147951"/>
                  <a:gd name="connsiteX87" fmla="*/ 1941547 w 3103982"/>
                  <a:gd name="connsiteY87" fmla="*/ 1272203 h 3147951"/>
                  <a:gd name="connsiteX88" fmla="*/ 1780568 w 3103982"/>
                  <a:gd name="connsiteY88" fmla="*/ 1159710 h 3147951"/>
                  <a:gd name="connsiteX89" fmla="*/ 1765251 w 3103982"/>
                  <a:gd name="connsiteY89" fmla="*/ 1149075 h 3147951"/>
                  <a:gd name="connsiteX90" fmla="*/ 2535589 w 3103982"/>
                  <a:gd name="connsiteY90" fmla="*/ 591161 h 3147951"/>
                  <a:gd name="connsiteX91" fmla="*/ 1073303 w 3103982"/>
                  <a:gd name="connsiteY91" fmla="*/ 352844 h 3147951"/>
                  <a:gd name="connsiteX92" fmla="*/ 1071223 w 3103982"/>
                  <a:gd name="connsiteY92" fmla="*/ 354568 h 3147951"/>
                  <a:gd name="connsiteX93" fmla="*/ 1073303 w 3103982"/>
                  <a:gd name="connsiteY93" fmla="*/ 354627 h 3147951"/>
                  <a:gd name="connsiteX94" fmla="*/ 1073066 w 3103982"/>
                  <a:gd name="connsiteY94" fmla="*/ 354449 h 3147951"/>
                  <a:gd name="connsiteX95" fmla="*/ 1073303 w 3103982"/>
                  <a:gd name="connsiteY95" fmla="*/ 352844 h 3147951"/>
                  <a:gd name="connsiteX96" fmla="*/ 1778920 w 3103982"/>
                  <a:gd name="connsiteY96" fmla="*/ 49 h 3147951"/>
                  <a:gd name="connsiteX97" fmla="*/ 1826538 w 3103982"/>
                  <a:gd name="connsiteY97" fmla="*/ 625 h 3147951"/>
                  <a:gd name="connsiteX98" fmla="*/ 2086269 w 3103982"/>
                  <a:gd name="connsiteY98" fmla="*/ 36613 h 3147951"/>
                  <a:gd name="connsiteX99" fmla="*/ 2094933 w 3103982"/>
                  <a:gd name="connsiteY99" fmla="*/ 37952 h 3147951"/>
                  <a:gd name="connsiteX100" fmla="*/ 2095843 w 3103982"/>
                  <a:gd name="connsiteY100" fmla="*/ 37594 h 3147951"/>
                  <a:gd name="connsiteX101" fmla="*/ 2188860 w 3103982"/>
                  <a:gd name="connsiteY101" fmla="*/ 86035 h 3147951"/>
                  <a:gd name="connsiteX102" fmla="*/ 2243126 w 3103982"/>
                  <a:gd name="connsiteY102" fmla="*/ 112662 h 3147951"/>
                  <a:gd name="connsiteX103" fmla="*/ 2263412 w 3103982"/>
                  <a:gd name="connsiteY103" fmla="*/ 117478 h 3147951"/>
                  <a:gd name="connsiteX104" fmla="*/ 2273848 w 3103982"/>
                  <a:gd name="connsiteY104" fmla="*/ 119683 h 3147951"/>
                  <a:gd name="connsiteX105" fmla="*/ 2275751 w 3103982"/>
                  <a:gd name="connsiteY105" fmla="*/ 120407 h 3147951"/>
                  <a:gd name="connsiteX106" fmla="*/ 2280087 w 3103982"/>
                  <a:gd name="connsiteY106" fmla="*/ 121436 h 3147951"/>
                  <a:gd name="connsiteX107" fmla="*/ 2306260 w 3103982"/>
                  <a:gd name="connsiteY107" fmla="*/ 131390 h 3147951"/>
                  <a:gd name="connsiteX108" fmla="*/ 2316092 w 3103982"/>
                  <a:gd name="connsiteY108" fmla="*/ 132440 h 3147951"/>
                  <a:gd name="connsiteX109" fmla="*/ 2316357 w 3103982"/>
                  <a:gd name="connsiteY109" fmla="*/ 131550 h 3147951"/>
                  <a:gd name="connsiteX110" fmla="*/ 2317701 w 3103982"/>
                  <a:gd name="connsiteY110" fmla="*/ 120339 h 3147951"/>
                  <a:gd name="connsiteX111" fmla="*/ 2419258 w 3103982"/>
                  <a:gd name="connsiteY111" fmla="*/ 234157 h 3147951"/>
                  <a:gd name="connsiteX112" fmla="*/ 2423868 w 3103982"/>
                  <a:gd name="connsiteY112" fmla="*/ 246959 h 3147951"/>
                  <a:gd name="connsiteX113" fmla="*/ 2437317 w 3103982"/>
                  <a:gd name="connsiteY113" fmla="*/ 273828 h 3147951"/>
                  <a:gd name="connsiteX114" fmla="*/ 2437304 w 3103982"/>
                  <a:gd name="connsiteY114" fmla="*/ 273674 h 3147951"/>
                  <a:gd name="connsiteX115" fmla="*/ 2475030 w 3103982"/>
                  <a:gd name="connsiteY115" fmla="*/ 357037 h 3147951"/>
                  <a:gd name="connsiteX116" fmla="*/ 2523509 w 3103982"/>
                  <a:gd name="connsiteY116" fmla="*/ 559405 h 3147951"/>
                  <a:gd name="connsiteX117" fmla="*/ 1722408 w 3103982"/>
                  <a:gd name="connsiteY117" fmla="*/ 1140481 h 3147951"/>
                  <a:gd name="connsiteX118" fmla="*/ 574795 w 3103982"/>
                  <a:gd name="connsiteY118" fmla="*/ 2738139 h 3147951"/>
                  <a:gd name="connsiteX119" fmla="*/ 675021 w 3103982"/>
                  <a:gd name="connsiteY119" fmla="*/ 2996388 h 3147951"/>
                  <a:gd name="connsiteX120" fmla="*/ 679197 w 3103982"/>
                  <a:gd name="connsiteY120" fmla="*/ 3015148 h 3147951"/>
                  <a:gd name="connsiteX121" fmla="*/ 680381 w 3103982"/>
                  <a:gd name="connsiteY121" fmla="*/ 3023058 h 3147951"/>
                  <a:gd name="connsiteX122" fmla="*/ 686907 w 3103982"/>
                  <a:gd name="connsiteY122" fmla="*/ 3031804 h 3147951"/>
                  <a:gd name="connsiteX123" fmla="*/ 693326 w 3103982"/>
                  <a:gd name="connsiteY123" fmla="*/ 3041737 h 3147951"/>
                  <a:gd name="connsiteX124" fmla="*/ 679403 w 3103982"/>
                  <a:gd name="connsiteY124" fmla="*/ 3061656 h 3147951"/>
                  <a:gd name="connsiteX125" fmla="*/ 660946 w 3103982"/>
                  <a:gd name="connsiteY125" fmla="*/ 3059125 h 3147951"/>
                  <a:gd name="connsiteX126" fmla="*/ 647265 w 3103982"/>
                  <a:gd name="connsiteY126" fmla="*/ 3057608 h 3147951"/>
                  <a:gd name="connsiteX127" fmla="*/ 575822 w 3103982"/>
                  <a:gd name="connsiteY127" fmla="*/ 3038469 h 3147951"/>
                  <a:gd name="connsiteX128" fmla="*/ 490056 w 3103982"/>
                  <a:gd name="connsiteY128" fmla="*/ 2996567 h 3147951"/>
                  <a:gd name="connsiteX129" fmla="*/ 389727 w 3103982"/>
                  <a:gd name="connsiteY129" fmla="*/ 2922687 h 3147951"/>
                  <a:gd name="connsiteX130" fmla="*/ 245535 w 3103982"/>
                  <a:gd name="connsiteY130" fmla="*/ 2797277 h 3147951"/>
                  <a:gd name="connsiteX131" fmla="*/ 156203 w 3103982"/>
                  <a:gd name="connsiteY131" fmla="*/ 2708895 h 3147951"/>
                  <a:gd name="connsiteX132" fmla="*/ 150340 w 3103982"/>
                  <a:gd name="connsiteY132" fmla="*/ 2700235 h 3147951"/>
                  <a:gd name="connsiteX133" fmla="*/ 114187 w 3103982"/>
                  <a:gd name="connsiteY133" fmla="*/ 2650394 h 3147951"/>
                  <a:gd name="connsiteX134" fmla="*/ 79409 w 3103982"/>
                  <a:gd name="connsiteY134" fmla="*/ 2587050 h 3147951"/>
                  <a:gd name="connsiteX135" fmla="*/ 68956 w 3103982"/>
                  <a:gd name="connsiteY135" fmla="*/ 2559063 h 3147951"/>
                  <a:gd name="connsiteX136" fmla="*/ 68117 w 3103982"/>
                  <a:gd name="connsiteY136" fmla="*/ 2555986 h 3147951"/>
                  <a:gd name="connsiteX137" fmla="*/ 66129 w 3103982"/>
                  <a:gd name="connsiteY137" fmla="*/ 2552050 h 3147951"/>
                  <a:gd name="connsiteX138" fmla="*/ 61580 w 3103982"/>
                  <a:gd name="connsiteY138" fmla="*/ 2542949 h 3147951"/>
                  <a:gd name="connsiteX139" fmla="*/ 62487 w 3103982"/>
                  <a:gd name="connsiteY139" fmla="*/ 2527660 h 3147951"/>
                  <a:gd name="connsiteX140" fmla="*/ 63369 w 3103982"/>
                  <a:gd name="connsiteY140" fmla="*/ 2526991 h 3147951"/>
                  <a:gd name="connsiteX141" fmla="*/ 63362 w 3103982"/>
                  <a:gd name="connsiteY141" fmla="*/ 2526663 h 3147951"/>
                  <a:gd name="connsiteX142" fmla="*/ 78801 w 3103982"/>
                  <a:gd name="connsiteY142" fmla="*/ 2511529 h 3147951"/>
                  <a:gd name="connsiteX143" fmla="*/ 88164 w 3103982"/>
                  <a:gd name="connsiteY143" fmla="*/ 2513149 h 3147951"/>
                  <a:gd name="connsiteX144" fmla="*/ 82502 w 3103982"/>
                  <a:gd name="connsiteY144" fmla="*/ 2497392 h 3147951"/>
                  <a:gd name="connsiteX145" fmla="*/ 55771 w 3103982"/>
                  <a:gd name="connsiteY145" fmla="*/ 2406669 h 3147951"/>
                  <a:gd name="connsiteX146" fmla="*/ 35290 w 3103982"/>
                  <a:gd name="connsiteY146" fmla="*/ 2320087 h 3147951"/>
                  <a:gd name="connsiteX147" fmla="*/ 31889 w 3103982"/>
                  <a:gd name="connsiteY147" fmla="*/ 2313303 h 3147951"/>
                  <a:gd name="connsiteX148" fmla="*/ 2142 w 3103982"/>
                  <a:gd name="connsiteY148" fmla="*/ 2194950 h 3147951"/>
                  <a:gd name="connsiteX149" fmla="*/ 716 w 3103982"/>
                  <a:gd name="connsiteY149" fmla="*/ 1948884 h 3147951"/>
                  <a:gd name="connsiteX150" fmla="*/ 45947 w 3103982"/>
                  <a:gd name="connsiteY150" fmla="*/ 1821572 h 3147951"/>
                  <a:gd name="connsiteX151" fmla="*/ 65442 w 3103982"/>
                  <a:gd name="connsiteY151" fmla="*/ 1761482 h 3147951"/>
                  <a:gd name="connsiteX152" fmla="*/ 135893 w 3103982"/>
                  <a:gd name="connsiteY152" fmla="*/ 1715820 h 3147951"/>
                  <a:gd name="connsiteX153" fmla="*/ 144260 w 3103982"/>
                  <a:gd name="connsiteY153" fmla="*/ 1710442 h 3147951"/>
                  <a:gd name="connsiteX154" fmla="*/ 173221 w 3103982"/>
                  <a:gd name="connsiteY154" fmla="*/ 1668045 h 3147951"/>
                  <a:gd name="connsiteX155" fmla="*/ 187288 w 3103982"/>
                  <a:gd name="connsiteY155" fmla="*/ 1645938 h 3147951"/>
                  <a:gd name="connsiteX156" fmla="*/ 179116 w 3103982"/>
                  <a:gd name="connsiteY156" fmla="*/ 1644956 h 3147951"/>
                  <a:gd name="connsiteX157" fmla="*/ 178710 w 3103982"/>
                  <a:gd name="connsiteY157" fmla="*/ 1644483 h 3147951"/>
                  <a:gd name="connsiteX158" fmla="*/ 177361 w 3103982"/>
                  <a:gd name="connsiteY158" fmla="*/ 1644333 h 3147951"/>
                  <a:gd name="connsiteX159" fmla="*/ 174086 w 3103982"/>
                  <a:gd name="connsiteY159" fmla="*/ 1639105 h 3147951"/>
                  <a:gd name="connsiteX160" fmla="*/ 173892 w 3103982"/>
                  <a:gd name="connsiteY160" fmla="*/ 1638880 h 3147951"/>
                  <a:gd name="connsiteX161" fmla="*/ 173869 w 3103982"/>
                  <a:gd name="connsiteY161" fmla="*/ 1638759 h 3147951"/>
                  <a:gd name="connsiteX162" fmla="*/ 171217 w 3103982"/>
                  <a:gd name="connsiteY162" fmla="*/ 1634526 h 3147951"/>
                  <a:gd name="connsiteX163" fmla="*/ 171445 w 3103982"/>
                  <a:gd name="connsiteY163" fmla="*/ 1626108 h 3147951"/>
                  <a:gd name="connsiteX164" fmla="*/ 170883 w 3103982"/>
                  <a:gd name="connsiteY164" fmla="*/ 1623174 h 3147951"/>
                  <a:gd name="connsiteX165" fmla="*/ 178907 w 3103982"/>
                  <a:gd name="connsiteY165" fmla="*/ 1555892 h 3147951"/>
                  <a:gd name="connsiteX166" fmla="*/ 182057 w 3103982"/>
                  <a:gd name="connsiteY166" fmla="*/ 1457109 h 3147951"/>
                  <a:gd name="connsiteX167" fmla="*/ 179086 w 3103982"/>
                  <a:gd name="connsiteY167" fmla="*/ 1314284 h 3147951"/>
                  <a:gd name="connsiteX168" fmla="*/ 232816 w 3103982"/>
                  <a:gd name="connsiteY168" fmla="*/ 982689 h 3147951"/>
                  <a:gd name="connsiteX169" fmla="*/ 235443 w 3103982"/>
                  <a:gd name="connsiteY169" fmla="*/ 975911 h 3147951"/>
                  <a:gd name="connsiteX170" fmla="*/ 246036 w 3103982"/>
                  <a:gd name="connsiteY170" fmla="*/ 941776 h 3147951"/>
                  <a:gd name="connsiteX171" fmla="*/ 258666 w 3103982"/>
                  <a:gd name="connsiteY171" fmla="*/ 908232 h 3147951"/>
                  <a:gd name="connsiteX172" fmla="*/ 272137 w 3103982"/>
                  <a:gd name="connsiteY172" fmla="*/ 881236 h 3147951"/>
                  <a:gd name="connsiteX173" fmla="*/ 281791 w 3103982"/>
                  <a:gd name="connsiteY173" fmla="*/ 856328 h 3147951"/>
                  <a:gd name="connsiteX174" fmla="*/ 289615 w 3103982"/>
                  <a:gd name="connsiteY174" fmla="*/ 845870 h 3147951"/>
                  <a:gd name="connsiteX175" fmla="*/ 302866 w 3103982"/>
                  <a:gd name="connsiteY175" fmla="*/ 831360 h 3147951"/>
                  <a:gd name="connsiteX176" fmla="*/ 306653 w 3103982"/>
                  <a:gd name="connsiteY176" fmla="*/ 826058 h 3147951"/>
                  <a:gd name="connsiteX177" fmla="*/ 324468 w 3103982"/>
                  <a:gd name="connsiteY177" fmla="*/ 806568 h 3147951"/>
                  <a:gd name="connsiteX178" fmla="*/ 326250 w 3103982"/>
                  <a:gd name="connsiteY178" fmla="*/ 804321 h 3147951"/>
                  <a:gd name="connsiteX179" fmla="*/ 347331 w 3103982"/>
                  <a:gd name="connsiteY179" fmla="*/ 794114 h 3147951"/>
                  <a:gd name="connsiteX180" fmla="*/ 354844 w 3103982"/>
                  <a:gd name="connsiteY180" fmla="*/ 796137 h 3147951"/>
                  <a:gd name="connsiteX181" fmla="*/ 362883 w 3103982"/>
                  <a:gd name="connsiteY181" fmla="*/ 795726 h 3147951"/>
                  <a:gd name="connsiteX182" fmla="*/ 370230 w 3103982"/>
                  <a:gd name="connsiteY182" fmla="*/ 800281 h 3147951"/>
                  <a:gd name="connsiteX183" fmla="*/ 372136 w 3103982"/>
                  <a:gd name="connsiteY183" fmla="*/ 800794 h 3147951"/>
                  <a:gd name="connsiteX184" fmla="*/ 372306 w 3103982"/>
                  <a:gd name="connsiteY184" fmla="*/ 801568 h 3147951"/>
                  <a:gd name="connsiteX185" fmla="*/ 374201 w 3103982"/>
                  <a:gd name="connsiteY185" fmla="*/ 802744 h 3147951"/>
                  <a:gd name="connsiteX186" fmla="*/ 376467 w 3103982"/>
                  <a:gd name="connsiteY186" fmla="*/ 816504 h 3147951"/>
                  <a:gd name="connsiteX187" fmla="*/ 377020 w 3103982"/>
                  <a:gd name="connsiteY187" fmla="*/ 812604 h 3147951"/>
                  <a:gd name="connsiteX188" fmla="*/ 394898 w 3103982"/>
                  <a:gd name="connsiteY188" fmla="*/ 704231 h 3147951"/>
                  <a:gd name="connsiteX189" fmla="*/ 456118 w 3103982"/>
                  <a:gd name="connsiteY189" fmla="*/ 612105 h 3147951"/>
                  <a:gd name="connsiteX190" fmla="*/ 998235 w 3103982"/>
                  <a:gd name="connsiteY190" fmla="*/ 224581 h 3147951"/>
                  <a:gd name="connsiteX191" fmla="*/ 1592657 w 3103982"/>
                  <a:gd name="connsiteY191" fmla="*/ 8173 h 3147951"/>
                  <a:gd name="connsiteX192" fmla="*/ 1778920 w 3103982"/>
                  <a:gd name="connsiteY192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407721 w 3103982"/>
                  <a:gd name="connsiteY72" fmla="*/ 3147640 h 3147951"/>
                  <a:gd name="connsiteX73" fmla="*/ 2407527 w 3103982"/>
                  <a:gd name="connsiteY73" fmla="*/ 3147772 h 3147951"/>
                  <a:gd name="connsiteX74" fmla="*/ 2422446 w 3103982"/>
                  <a:gd name="connsiteY74" fmla="*/ 3113164 h 3147951"/>
                  <a:gd name="connsiteX75" fmla="*/ 2425192 w 3103982"/>
                  <a:gd name="connsiteY75" fmla="*/ 3107339 h 3147951"/>
                  <a:gd name="connsiteX76" fmla="*/ 2440488 w 3103982"/>
                  <a:gd name="connsiteY76" fmla="*/ 3072056 h 3147951"/>
                  <a:gd name="connsiteX77" fmla="*/ 2465493 w 3103982"/>
                  <a:gd name="connsiteY77" fmla="*/ 2998904 h 3147951"/>
                  <a:gd name="connsiteX78" fmla="*/ 2475781 w 3103982"/>
                  <a:gd name="connsiteY78" fmla="*/ 2960849 h 3147951"/>
                  <a:gd name="connsiteX79" fmla="*/ 2553853 w 3103982"/>
                  <a:gd name="connsiteY79" fmla="*/ 2621704 h 3147951"/>
                  <a:gd name="connsiteX80" fmla="*/ 2436792 w 3103982"/>
                  <a:gd name="connsiteY80" fmla="*/ 1950508 h 3147951"/>
                  <a:gd name="connsiteX81" fmla="*/ 2403963 w 3103982"/>
                  <a:gd name="connsiteY81" fmla="*/ 1863657 h 3147951"/>
                  <a:gd name="connsiteX82" fmla="*/ 2158488 w 3103982"/>
                  <a:gd name="connsiteY82" fmla="*/ 1497823 h 3147951"/>
                  <a:gd name="connsiteX83" fmla="*/ 2009601 w 3103982"/>
                  <a:gd name="connsiteY83" fmla="*/ 1338712 h 3147951"/>
                  <a:gd name="connsiteX84" fmla="*/ 2006243 w 3103982"/>
                  <a:gd name="connsiteY84" fmla="*/ 1335280 h 3147951"/>
                  <a:gd name="connsiteX85" fmla="*/ 1996734 w 3103982"/>
                  <a:gd name="connsiteY85" fmla="*/ 1326201 h 3147951"/>
                  <a:gd name="connsiteX86" fmla="*/ 1941547 w 3103982"/>
                  <a:gd name="connsiteY86" fmla="*/ 1272203 h 3147951"/>
                  <a:gd name="connsiteX87" fmla="*/ 1780568 w 3103982"/>
                  <a:gd name="connsiteY87" fmla="*/ 1159710 h 3147951"/>
                  <a:gd name="connsiteX88" fmla="*/ 1765251 w 3103982"/>
                  <a:gd name="connsiteY88" fmla="*/ 1149075 h 3147951"/>
                  <a:gd name="connsiteX89" fmla="*/ 2535589 w 3103982"/>
                  <a:gd name="connsiteY89" fmla="*/ 591161 h 3147951"/>
                  <a:gd name="connsiteX90" fmla="*/ 1073303 w 3103982"/>
                  <a:gd name="connsiteY90" fmla="*/ 352844 h 3147951"/>
                  <a:gd name="connsiteX91" fmla="*/ 1071223 w 3103982"/>
                  <a:gd name="connsiteY91" fmla="*/ 354568 h 3147951"/>
                  <a:gd name="connsiteX92" fmla="*/ 1073303 w 3103982"/>
                  <a:gd name="connsiteY92" fmla="*/ 354627 h 3147951"/>
                  <a:gd name="connsiteX93" fmla="*/ 1073066 w 3103982"/>
                  <a:gd name="connsiteY93" fmla="*/ 354449 h 3147951"/>
                  <a:gd name="connsiteX94" fmla="*/ 1073303 w 3103982"/>
                  <a:gd name="connsiteY94" fmla="*/ 352844 h 3147951"/>
                  <a:gd name="connsiteX95" fmla="*/ 1778920 w 3103982"/>
                  <a:gd name="connsiteY95" fmla="*/ 49 h 3147951"/>
                  <a:gd name="connsiteX96" fmla="*/ 1826538 w 3103982"/>
                  <a:gd name="connsiteY96" fmla="*/ 625 h 3147951"/>
                  <a:gd name="connsiteX97" fmla="*/ 2086269 w 3103982"/>
                  <a:gd name="connsiteY97" fmla="*/ 36613 h 3147951"/>
                  <a:gd name="connsiteX98" fmla="*/ 2094933 w 3103982"/>
                  <a:gd name="connsiteY98" fmla="*/ 37952 h 3147951"/>
                  <a:gd name="connsiteX99" fmla="*/ 2095843 w 3103982"/>
                  <a:gd name="connsiteY99" fmla="*/ 37594 h 3147951"/>
                  <a:gd name="connsiteX100" fmla="*/ 2188860 w 3103982"/>
                  <a:gd name="connsiteY100" fmla="*/ 86035 h 3147951"/>
                  <a:gd name="connsiteX101" fmla="*/ 2243126 w 3103982"/>
                  <a:gd name="connsiteY101" fmla="*/ 112662 h 3147951"/>
                  <a:gd name="connsiteX102" fmla="*/ 2263412 w 3103982"/>
                  <a:gd name="connsiteY102" fmla="*/ 117478 h 3147951"/>
                  <a:gd name="connsiteX103" fmla="*/ 2273848 w 3103982"/>
                  <a:gd name="connsiteY103" fmla="*/ 119683 h 3147951"/>
                  <a:gd name="connsiteX104" fmla="*/ 2275751 w 3103982"/>
                  <a:gd name="connsiteY104" fmla="*/ 120407 h 3147951"/>
                  <a:gd name="connsiteX105" fmla="*/ 2280087 w 3103982"/>
                  <a:gd name="connsiteY105" fmla="*/ 121436 h 3147951"/>
                  <a:gd name="connsiteX106" fmla="*/ 2306260 w 3103982"/>
                  <a:gd name="connsiteY106" fmla="*/ 131390 h 3147951"/>
                  <a:gd name="connsiteX107" fmla="*/ 2316092 w 3103982"/>
                  <a:gd name="connsiteY107" fmla="*/ 132440 h 3147951"/>
                  <a:gd name="connsiteX108" fmla="*/ 2316357 w 3103982"/>
                  <a:gd name="connsiteY108" fmla="*/ 131550 h 3147951"/>
                  <a:gd name="connsiteX109" fmla="*/ 2317701 w 3103982"/>
                  <a:gd name="connsiteY109" fmla="*/ 120339 h 3147951"/>
                  <a:gd name="connsiteX110" fmla="*/ 2419258 w 3103982"/>
                  <a:gd name="connsiteY110" fmla="*/ 234157 h 3147951"/>
                  <a:gd name="connsiteX111" fmla="*/ 2423868 w 3103982"/>
                  <a:gd name="connsiteY111" fmla="*/ 246959 h 3147951"/>
                  <a:gd name="connsiteX112" fmla="*/ 2437317 w 3103982"/>
                  <a:gd name="connsiteY112" fmla="*/ 273828 h 3147951"/>
                  <a:gd name="connsiteX113" fmla="*/ 2437304 w 3103982"/>
                  <a:gd name="connsiteY113" fmla="*/ 273674 h 3147951"/>
                  <a:gd name="connsiteX114" fmla="*/ 2475030 w 3103982"/>
                  <a:gd name="connsiteY114" fmla="*/ 357037 h 3147951"/>
                  <a:gd name="connsiteX115" fmla="*/ 2523509 w 3103982"/>
                  <a:gd name="connsiteY115" fmla="*/ 559405 h 3147951"/>
                  <a:gd name="connsiteX116" fmla="*/ 1722408 w 3103982"/>
                  <a:gd name="connsiteY116" fmla="*/ 1140481 h 3147951"/>
                  <a:gd name="connsiteX117" fmla="*/ 574795 w 3103982"/>
                  <a:gd name="connsiteY117" fmla="*/ 2738139 h 3147951"/>
                  <a:gd name="connsiteX118" fmla="*/ 675021 w 3103982"/>
                  <a:gd name="connsiteY118" fmla="*/ 2996388 h 3147951"/>
                  <a:gd name="connsiteX119" fmla="*/ 679197 w 3103982"/>
                  <a:gd name="connsiteY119" fmla="*/ 3015148 h 3147951"/>
                  <a:gd name="connsiteX120" fmla="*/ 680381 w 3103982"/>
                  <a:gd name="connsiteY120" fmla="*/ 3023058 h 3147951"/>
                  <a:gd name="connsiteX121" fmla="*/ 686907 w 3103982"/>
                  <a:gd name="connsiteY121" fmla="*/ 3031804 h 3147951"/>
                  <a:gd name="connsiteX122" fmla="*/ 693326 w 3103982"/>
                  <a:gd name="connsiteY122" fmla="*/ 3041737 h 3147951"/>
                  <a:gd name="connsiteX123" fmla="*/ 679403 w 3103982"/>
                  <a:gd name="connsiteY123" fmla="*/ 3061656 h 3147951"/>
                  <a:gd name="connsiteX124" fmla="*/ 660946 w 3103982"/>
                  <a:gd name="connsiteY124" fmla="*/ 3059125 h 3147951"/>
                  <a:gd name="connsiteX125" fmla="*/ 647265 w 3103982"/>
                  <a:gd name="connsiteY125" fmla="*/ 3057608 h 3147951"/>
                  <a:gd name="connsiteX126" fmla="*/ 575822 w 3103982"/>
                  <a:gd name="connsiteY126" fmla="*/ 3038469 h 3147951"/>
                  <a:gd name="connsiteX127" fmla="*/ 490056 w 3103982"/>
                  <a:gd name="connsiteY127" fmla="*/ 2996567 h 3147951"/>
                  <a:gd name="connsiteX128" fmla="*/ 389727 w 3103982"/>
                  <a:gd name="connsiteY128" fmla="*/ 2922687 h 3147951"/>
                  <a:gd name="connsiteX129" fmla="*/ 245535 w 3103982"/>
                  <a:gd name="connsiteY129" fmla="*/ 2797277 h 3147951"/>
                  <a:gd name="connsiteX130" fmla="*/ 156203 w 3103982"/>
                  <a:gd name="connsiteY130" fmla="*/ 2708895 h 3147951"/>
                  <a:gd name="connsiteX131" fmla="*/ 150340 w 3103982"/>
                  <a:gd name="connsiteY131" fmla="*/ 2700235 h 3147951"/>
                  <a:gd name="connsiteX132" fmla="*/ 114187 w 3103982"/>
                  <a:gd name="connsiteY132" fmla="*/ 2650394 h 3147951"/>
                  <a:gd name="connsiteX133" fmla="*/ 79409 w 3103982"/>
                  <a:gd name="connsiteY133" fmla="*/ 2587050 h 3147951"/>
                  <a:gd name="connsiteX134" fmla="*/ 68956 w 3103982"/>
                  <a:gd name="connsiteY134" fmla="*/ 2559063 h 3147951"/>
                  <a:gd name="connsiteX135" fmla="*/ 68117 w 3103982"/>
                  <a:gd name="connsiteY135" fmla="*/ 2555986 h 3147951"/>
                  <a:gd name="connsiteX136" fmla="*/ 66129 w 3103982"/>
                  <a:gd name="connsiteY136" fmla="*/ 2552050 h 3147951"/>
                  <a:gd name="connsiteX137" fmla="*/ 61580 w 3103982"/>
                  <a:gd name="connsiteY137" fmla="*/ 2542949 h 3147951"/>
                  <a:gd name="connsiteX138" fmla="*/ 62487 w 3103982"/>
                  <a:gd name="connsiteY138" fmla="*/ 2527660 h 3147951"/>
                  <a:gd name="connsiteX139" fmla="*/ 63369 w 3103982"/>
                  <a:gd name="connsiteY139" fmla="*/ 2526991 h 3147951"/>
                  <a:gd name="connsiteX140" fmla="*/ 63362 w 3103982"/>
                  <a:gd name="connsiteY140" fmla="*/ 2526663 h 3147951"/>
                  <a:gd name="connsiteX141" fmla="*/ 78801 w 3103982"/>
                  <a:gd name="connsiteY141" fmla="*/ 2511529 h 3147951"/>
                  <a:gd name="connsiteX142" fmla="*/ 88164 w 3103982"/>
                  <a:gd name="connsiteY142" fmla="*/ 2513149 h 3147951"/>
                  <a:gd name="connsiteX143" fmla="*/ 82502 w 3103982"/>
                  <a:gd name="connsiteY143" fmla="*/ 2497392 h 3147951"/>
                  <a:gd name="connsiteX144" fmla="*/ 55771 w 3103982"/>
                  <a:gd name="connsiteY144" fmla="*/ 2406669 h 3147951"/>
                  <a:gd name="connsiteX145" fmla="*/ 35290 w 3103982"/>
                  <a:gd name="connsiteY145" fmla="*/ 2320087 h 3147951"/>
                  <a:gd name="connsiteX146" fmla="*/ 31889 w 3103982"/>
                  <a:gd name="connsiteY146" fmla="*/ 2313303 h 3147951"/>
                  <a:gd name="connsiteX147" fmla="*/ 2142 w 3103982"/>
                  <a:gd name="connsiteY147" fmla="*/ 2194950 h 3147951"/>
                  <a:gd name="connsiteX148" fmla="*/ 716 w 3103982"/>
                  <a:gd name="connsiteY148" fmla="*/ 1948884 h 3147951"/>
                  <a:gd name="connsiteX149" fmla="*/ 45947 w 3103982"/>
                  <a:gd name="connsiteY149" fmla="*/ 1821572 h 3147951"/>
                  <a:gd name="connsiteX150" fmla="*/ 65442 w 3103982"/>
                  <a:gd name="connsiteY150" fmla="*/ 1761482 h 3147951"/>
                  <a:gd name="connsiteX151" fmla="*/ 135893 w 3103982"/>
                  <a:gd name="connsiteY151" fmla="*/ 1715820 h 3147951"/>
                  <a:gd name="connsiteX152" fmla="*/ 144260 w 3103982"/>
                  <a:gd name="connsiteY152" fmla="*/ 1710442 h 3147951"/>
                  <a:gd name="connsiteX153" fmla="*/ 173221 w 3103982"/>
                  <a:gd name="connsiteY153" fmla="*/ 1668045 h 3147951"/>
                  <a:gd name="connsiteX154" fmla="*/ 187288 w 3103982"/>
                  <a:gd name="connsiteY154" fmla="*/ 1645938 h 3147951"/>
                  <a:gd name="connsiteX155" fmla="*/ 179116 w 3103982"/>
                  <a:gd name="connsiteY155" fmla="*/ 1644956 h 3147951"/>
                  <a:gd name="connsiteX156" fmla="*/ 178710 w 3103982"/>
                  <a:gd name="connsiteY156" fmla="*/ 1644483 h 3147951"/>
                  <a:gd name="connsiteX157" fmla="*/ 177361 w 3103982"/>
                  <a:gd name="connsiteY157" fmla="*/ 1644333 h 3147951"/>
                  <a:gd name="connsiteX158" fmla="*/ 174086 w 3103982"/>
                  <a:gd name="connsiteY158" fmla="*/ 1639105 h 3147951"/>
                  <a:gd name="connsiteX159" fmla="*/ 173892 w 3103982"/>
                  <a:gd name="connsiteY159" fmla="*/ 1638880 h 3147951"/>
                  <a:gd name="connsiteX160" fmla="*/ 173869 w 3103982"/>
                  <a:gd name="connsiteY160" fmla="*/ 1638759 h 3147951"/>
                  <a:gd name="connsiteX161" fmla="*/ 171217 w 3103982"/>
                  <a:gd name="connsiteY161" fmla="*/ 1634526 h 3147951"/>
                  <a:gd name="connsiteX162" fmla="*/ 171445 w 3103982"/>
                  <a:gd name="connsiteY162" fmla="*/ 1626108 h 3147951"/>
                  <a:gd name="connsiteX163" fmla="*/ 170883 w 3103982"/>
                  <a:gd name="connsiteY163" fmla="*/ 1623174 h 3147951"/>
                  <a:gd name="connsiteX164" fmla="*/ 178907 w 3103982"/>
                  <a:gd name="connsiteY164" fmla="*/ 1555892 h 3147951"/>
                  <a:gd name="connsiteX165" fmla="*/ 182057 w 3103982"/>
                  <a:gd name="connsiteY165" fmla="*/ 1457109 h 3147951"/>
                  <a:gd name="connsiteX166" fmla="*/ 179086 w 3103982"/>
                  <a:gd name="connsiteY166" fmla="*/ 1314284 h 3147951"/>
                  <a:gd name="connsiteX167" fmla="*/ 232816 w 3103982"/>
                  <a:gd name="connsiteY167" fmla="*/ 982689 h 3147951"/>
                  <a:gd name="connsiteX168" fmla="*/ 235443 w 3103982"/>
                  <a:gd name="connsiteY168" fmla="*/ 975911 h 3147951"/>
                  <a:gd name="connsiteX169" fmla="*/ 246036 w 3103982"/>
                  <a:gd name="connsiteY169" fmla="*/ 941776 h 3147951"/>
                  <a:gd name="connsiteX170" fmla="*/ 258666 w 3103982"/>
                  <a:gd name="connsiteY170" fmla="*/ 908232 h 3147951"/>
                  <a:gd name="connsiteX171" fmla="*/ 272137 w 3103982"/>
                  <a:gd name="connsiteY171" fmla="*/ 881236 h 3147951"/>
                  <a:gd name="connsiteX172" fmla="*/ 281791 w 3103982"/>
                  <a:gd name="connsiteY172" fmla="*/ 856328 h 3147951"/>
                  <a:gd name="connsiteX173" fmla="*/ 289615 w 3103982"/>
                  <a:gd name="connsiteY173" fmla="*/ 845870 h 3147951"/>
                  <a:gd name="connsiteX174" fmla="*/ 302866 w 3103982"/>
                  <a:gd name="connsiteY174" fmla="*/ 831360 h 3147951"/>
                  <a:gd name="connsiteX175" fmla="*/ 306653 w 3103982"/>
                  <a:gd name="connsiteY175" fmla="*/ 826058 h 3147951"/>
                  <a:gd name="connsiteX176" fmla="*/ 324468 w 3103982"/>
                  <a:gd name="connsiteY176" fmla="*/ 806568 h 3147951"/>
                  <a:gd name="connsiteX177" fmla="*/ 326250 w 3103982"/>
                  <a:gd name="connsiteY177" fmla="*/ 804321 h 3147951"/>
                  <a:gd name="connsiteX178" fmla="*/ 347331 w 3103982"/>
                  <a:gd name="connsiteY178" fmla="*/ 794114 h 3147951"/>
                  <a:gd name="connsiteX179" fmla="*/ 354844 w 3103982"/>
                  <a:gd name="connsiteY179" fmla="*/ 796137 h 3147951"/>
                  <a:gd name="connsiteX180" fmla="*/ 362883 w 3103982"/>
                  <a:gd name="connsiteY180" fmla="*/ 795726 h 3147951"/>
                  <a:gd name="connsiteX181" fmla="*/ 370230 w 3103982"/>
                  <a:gd name="connsiteY181" fmla="*/ 800281 h 3147951"/>
                  <a:gd name="connsiteX182" fmla="*/ 372136 w 3103982"/>
                  <a:gd name="connsiteY182" fmla="*/ 800794 h 3147951"/>
                  <a:gd name="connsiteX183" fmla="*/ 372306 w 3103982"/>
                  <a:gd name="connsiteY183" fmla="*/ 801568 h 3147951"/>
                  <a:gd name="connsiteX184" fmla="*/ 374201 w 3103982"/>
                  <a:gd name="connsiteY184" fmla="*/ 802744 h 3147951"/>
                  <a:gd name="connsiteX185" fmla="*/ 376467 w 3103982"/>
                  <a:gd name="connsiteY185" fmla="*/ 816504 h 3147951"/>
                  <a:gd name="connsiteX186" fmla="*/ 377020 w 3103982"/>
                  <a:gd name="connsiteY186" fmla="*/ 812604 h 3147951"/>
                  <a:gd name="connsiteX187" fmla="*/ 394898 w 3103982"/>
                  <a:gd name="connsiteY187" fmla="*/ 704231 h 3147951"/>
                  <a:gd name="connsiteX188" fmla="*/ 456118 w 3103982"/>
                  <a:gd name="connsiteY188" fmla="*/ 612105 h 3147951"/>
                  <a:gd name="connsiteX189" fmla="*/ 998235 w 3103982"/>
                  <a:gd name="connsiteY189" fmla="*/ 224581 h 3147951"/>
                  <a:gd name="connsiteX190" fmla="*/ 1592657 w 3103982"/>
                  <a:gd name="connsiteY190" fmla="*/ 8173 h 3147951"/>
                  <a:gd name="connsiteX191" fmla="*/ 1778920 w 3103982"/>
                  <a:gd name="connsiteY191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407721 w 3103982"/>
                  <a:gd name="connsiteY72" fmla="*/ 3147640 h 3147951"/>
                  <a:gd name="connsiteX73" fmla="*/ 2407527 w 3103982"/>
                  <a:gd name="connsiteY73" fmla="*/ 3147772 h 3147951"/>
                  <a:gd name="connsiteX74" fmla="*/ 2422446 w 3103982"/>
                  <a:gd name="connsiteY74" fmla="*/ 3113164 h 3147951"/>
                  <a:gd name="connsiteX75" fmla="*/ 2425192 w 3103982"/>
                  <a:gd name="connsiteY75" fmla="*/ 3107339 h 3147951"/>
                  <a:gd name="connsiteX76" fmla="*/ 2440488 w 3103982"/>
                  <a:gd name="connsiteY76" fmla="*/ 3072056 h 3147951"/>
                  <a:gd name="connsiteX77" fmla="*/ 2465493 w 3103982"/>
                  <a:gd name="connsiteY77" fmla="*/ 2998904 h 3147951"/>
                  <a:gd name="connsiteX78" fmla="*/ 2475781 w 3103982"/>
                  <a:gd name="connsiteY78" fmla="*/ 2960849 h 3147951"/>
                  <a:gd name="connsiteX79" fmla="*/ 2553853 w 3103982"/>
                  <a:gd name="connsiteY79" fmla="*/ 2621704 h 3147951"/>
                  <a:gd name="connsiteX80" fmla="*/ 2403963 w 3103982"/>
                  <a:gd name="connsiteY80" fmla="*/ 1863657 h 3147951"/>
                  <a:gd name="connsiteX81" fmla="*/ 2158488 w 3103982"/>
                  <a:gd name="connsiteY81" fmla="*/ 1497823 h 3147951"/>
                  <a:gd name="connsiteX82" fmla="*/ 2009601 w 3103982"/>
                  <a:gd name="connsiteY82" fmla="*/ 1338712 h 3147951"/>
                  <a:gd name="connsiteX83" fmla="*/ 2006243 w 3103982"/>
                  <a:gd name="connsiteY83" fmla="*/ 1335280 h 3147951"/>
                  <a:gd name="connsiteX84" fmla="*/ 1996734 w 3103982"/>
                  <a:gd name="connsiteY84" fmla="*/ 1326201 h 3147951"/>
                  <a:gd name="connsiteX85" fmla="*/ 1941547 w 3103982"/>
                  <a:gd name="connsiteY85" fmla="*/ 1272203 h 3147951"/>
                  <a:gd name="connsiteX86" fmla="*/ 1780568 w 3103982"/>
                  <a:gd name="connsiteY86" fmla="*/ 1159710 h 3147951"/>
                  <a:gd name="connsiteX87" fmla="*/ 1765251 w 3103982"/>
                  <a:gd name="connsiteY87" fmla="*/ 1149075 h 3147951"/>
                  <a:gd name="connsiteX88" fmla="*/ 2535589 w 3103982"/>
                  <a:gd name="connsiteY88" fmla="*/ 591161 h 3147951"/>
                  <a:gd name="connsiteX89" fmla="*/ 1073303 w 3103982"/>
                  <a:gd name="connsiteY89" fmla="*/ 352844 h 3147951"/>
                  <a:gd name="connsiteX90" fmla="*/ 1071223 w 3103982"/>
                  <a:gd name="connsiteY90" fmla="*/ 354568 h 3147951"/>
                  <a:gd name="connsiteX91" fmla="*/ 1073303 w 3103982"/>
                  <a:gd name="connsiteY91" fmla="*/ 354627 h 3147951"/>
                  <a:gd name="connsiteX92" fmla="*/ 1073066 w 3103982"/>
                  <a:gd name="connsiteY92" fmla="*/ 354449 h 3147951"/>
                  <a:gd name="connsiteX93" fmla="*/ 1073303 w 3103982"/>
                  <a:gd name="connsiteY93" fmla="*/ 352844 h 3147951"/>
                  <a:gd name="connsiteX94" fmla="*/ 1778920 w 3103982"/>
                  <a:gd name="connsiteY94" fmla="*/ 49 h 3147951"/>
                  <a:gd name="connsiteX95" fmla="*/ 1826538 w 3103982"/>
                  <a:gd name="connsiteY95" fmla="*/ 625 h 3147951"/>
                  <a:gd name="connsiteX96" fmla="*/ 2086269 w 3103982"/>
                  <a:gd name="connsiteY96" fmla="*/ 36613 h 3147951"/>
                  <a:gd name="connsiteX97" fmla="*/ 2094933 w 3103982"/>
                  <a:gd name="connsiteY97" fmla="*/ 37952 h 3147951"/>
                  <a:gd name="connsiteX98" fmla="*/ 2095843 w 3103982"/>
                  <a:gd name="connsiteY98" fmla="*/ 37594 h 3147951"/>
                  <a:gd name="connsiteX99" fmla="*/ 2188860 w 3103982"/>
                  <a:gd name="connsiteY99" fmla="*/ 86035 h 3147951"/>
                  <a:gd name="connsiteX100" fmla="*/ 2243126 w 3103982"/>
                  <a:gd name="connsiteY100" fmla="*/ 112662 h 3147951"/>
                  <a:gd name="connsiteX101" fmla="*/ 2263412 w 3103982"/>
                  <a:gd name="connsiteY101" fmla="*/ 117478 h 3147951"/>
                  <a:gd name="connsiteX102" fmla="*/ 2273848 w 3103982"/>
                  <a:gd name="connsiteY102" fmla="*/ 119683 h 3147951"/>
                  <a:gd name="connsiteX103" fmla="*/ 2275751 w 3103982"/>
                  <a:gd name="connsiteY103" fmla="*/ 120407 h 3147951"/>
                  <a:gd name="connsiteX104" fmla="*/ 2280087 w 3103982"/>
                  <a:gd name="connsiteY104" fmla="*/ 121436 h 3147951"/>
                  <a:gd name="connsiteX105" fmla="*/ 2306260 w 3103982"/>
                  <a:gd name="connsiteY105" fmla="*/ 131390 h 3147951"/>
                  <a:gd name="connsiteX106" fmla="*/ 2316092 w 3103982"/>
                  <a:gd name="connsiteY106" fmla="*/ 132440 h 3147951"/>
                  <a:gd name="connsiteX107" fmla="*/ 2316357 w 3103982"/>
                  <a:gd name="connsiteY107" fmla="*/ 131550 h 3147951"/>
                  <a:gd name="connsiteX108" fmla="*/ 2317701 w 3103982"/>
                  <a:gd name="connsiteY108" fmla="*/ 120339 h 3147951"/>
                  <a:gd name="connsiteX109" fmla="*/ 2419258 w 3103982"/>
                  <a:gd name="connsiteY109" fmla="*/ 234157 h 3147951"/>
                  <a:gd name="connsiteX110" fmla="*/ 2423868 w 3103982"/>
                  <a:gd name="connsiteY110" fmla="*/ 246959 h 3147951"/>
                  <a:gd name="connsiteX111" fmla="*/ 2437317 w 3103982"/>
                  <a:gd name="connsiteY111" fmla="*/ 273828 h 3147951"/>
                  <a:gd name="connsiteX112" fmla="*/ 2437304 w 3103982"/>
                  <a:gd name="connsiteY112" fmla="*/ 273674 h 3147951"/>
                  <a:gd name="connsiteX113" fmla="*/ 2475030 w 3103982"/>
                  <a:gd name="connsiteY113" fmla="*/ 357037 h 3147951"/>
                  <a:gd name="connsiteX114" fmla="*/ 2523509 w 3103982"/>
                  <a:gd name="connsiteY114" fmla="*/ 559405 h 3147951"/>
                  <a:gd name="connsiteX115" fmla="*/ 1722408 w 3103982"/>
                  <a:gd name="connsiteY115" fmla="*/ 1140481 h 3147951"/>
                  <a:gd name="connsiteX116" fmla="*/ 574795 w 3103982"/>
                  <a:gd name="connsiteY116" fmla="*/ 2738139 h 3147951"/>
                  <a:gd name="connsiteX117" fmla="*/ 675021 w 3103982"/>
                  <a:gd name="connsiteY117" fmla="*/ 2996388 h 3147951"/>
                  <a:gd name="connsiteX118" fmla="*/ 679197 w 3103982"/>
                  <a:gd name="connsiteY118" fmla="*/ 3015148 h 3147951"/>
                  <a:gd name="connsiteX119" fmla="*/ 680381 w 3103982"/>
                  <a:gd name="connsiteY119" fmla="*/ 3023058 h 3147951"/>
                  <a:gd name="connsiteX120" fmla="*/ 686907 w 3103982"/>
                  <a:gd name="connsiteY120" fmla="*/ 3031804 h 3147951"/>
                  <a:gd name="connsiteX121" fmla="*/ 693326 w 3103982"/>
                  <a:gd name="connsiteY121" fmla="*/ 3041737 h 3147951"/>
                  <a:gd name="connsiteX122" fmla="*/ 679403 w 3103982"/>
                  <a:gd name="connsiteY122" fmla="*/ 3061656 h 3147951"/>
                  <a:gd name="connsiteX123" fmla="*/ 660946 w 3103982"/>
                  <a:gd name="connsiteY123" fmla="*/ 3059125 h 3147951"/>
                  <a:gd name="connsiteX124" fmla="*/ 647265 w 3103982"/>
                  <a:gd name="connsiteY124" fmla="*/ 3057608 h 3147951"/>
                  <a:gd name="connsiteX125" fmla="*/ 575822 w 3103982"/>
                  <a:gd name="connsiteY125" fmla="*/ 3038469 h 3147951"/>
                  <a:gd name="connsiteX126" fmla="*/ 490056 w 3103982"/>
                  <a:gd name="connsiteY126" fmla="*/ 2996567 h 3147951"/>
                  <a:gd name="connsiteX127" fmla="*/ 389727 w 3103982"/>
                  <a:gd name="connsiteY127" fmla="*/ 2922687 h 3147951"/>
                  <a:gd name="connsiteX128" fmla="*/ 245535 w 3103982"/>
                  <a:gd name="connsiteY128" fmla="*/ 2797277 h 3147951"/>
                  <a:gd name="connsiteX129" fmla="*/ 156203 w 3103982"/>
                  <a:gd name="connsiteY129" fmla="*/ 2708895 h 3147951"/>
                  <a:gd name="connsiteX130" fmla="*/ 150340 w 3103982"/>
                  <a:gd name="connsiteY130" fmla="*/ 2700235 h 3147951"/>
                  <a:gd name="connsiteX131" fmla="*/ 114187 w 3103982"/>
                  <a:gd name="connsiteY131" fmla="*/ 2650394 h 3147951"/>
                  <a:gd name="connsiteX132" fmla="*/ 79409 w 3103982"/>
                  <a:gd name="connsiteY132" fmla="*/ 2587050 h 3147951"/>
                  <a:gd name="connsiteX133" fmla="*/ 68956 w 3103982"/>
                  <a:gd name="connsiteY133" fmla="*/ 2559063 h 3147951"/>
                  <a:gd name="connsiteX134" fmla="*/ 68117 w 3103982"/>
                  <a:gd name="connsiteY134" fmla="*/ 2555986 h 3147951"/>
                  <a:gd name="connsiteX135" fmla="*/ 66129 w 3103982"/>
                  <a:gd name="connsiteY135" fmla="*/ 2552050 h 3147951"/>
                  <a:gd name="connsiteX136" fmla="*/ 61580 w 3103982"/>
                  <a:gd name="connsiteY136" fmla="*/ 2542949 h 3147951"/>
                  <a:gd name="connsiteX137" fmla="*/ 62487 w 3103982"/>
                  <a:gd name="connsiteY137" fmla="*/ 2527660 h 3147951"/>
                  <a:gd name="connsiteX138" fmla="*/ 63369 w 3103982"/>
                  <a:gd name="connsiteY138" fmla="*/ 2526991 h 3147951"/>
                  <a:gd name="connsiteX139" fmla="*/ 63362 w 3103982"/>
                  <a:gd name="connsiteY139" fmla="*/ 2526663 h 3147951"/>
                  <a:gd name="connsiteX140" fmla="*/ 78801 w 3103982"/>
                  <a:gd name="connsiteY140" fmla="*/ 2511529 h 3147951"/>
                  <a:gd name="connsiteX141" fmla="*/ 88164 w 3103982"/>
                  <a:gd name="connsiteY141" fmla="*/ 2513149 h 3147951"/>
                  <a:gd name="connsiteX142" fmla="*/ 82502 w 3103982"/>
                  <a:gd name="connsiteY142" fmla="*/ 2497392 h 3147951"/>
                  <a:gd name="connsiteX143" fmla="*/ 55771 w 3103982"/>
                  <a:gd name="connsiteY143" fmla="*/ 2406669 h 3147951"/>
                  <a:gd name="connsiteX144" fmla="*/ 35290 w 3103982"/>
                  <a:gd name="connsiteY144" fmla="*/ 2320087 h 3147951"/>
                  <a:gd name="connsiteX145" fmla="*/ 31889 w 3103982"/>
                  <a:gd name="connsiteY145" fmla="*/ 2313303 h 3147951"/>
                  <a:gd name="connsiteX146" fmla="*/ 2142 w 3103982"/>
                  <a:gd name="connsiteY146" fmla="*/ 2194950 h 3147951"/>
                  <a:gd name="connsiteX147" fmla="*/ 716 w 3103982"/>
                  <a:gd name="connsiteY147" fmla="*/ 1948884 h 3147951"/>
                  <a:gd name="connsiteX148" fmla="*/ 45947 w 3103982"/>
                  <a:gd name="connsiteY148" fmla="*/ 1821572 h 3147951"/>
                  <a:gd name="connsiteX149" fmla="*/ 65442 w 3103982"/>
                  <a:gd name="connsiteY149" fmla="*/ 1761482 h 3147951"/>
                  <a:gd name="connsiteX150" fmla="*/ 135893 w 3103982"/>
                  <a:gd name="connsiteY150" fmla="*/ 1715820 h 3147951"/>
                  <a:gd name="connsiteX151" fmla="*/ 144260 w 3103982"/>
                  <a:gd name="connsiteY151" fmla="*/ 1710442 h 3147951"/>
                  <a:gd name="connsiteX152" fmla="*/ 173221 w 3103982"/>
                  <a:gd name="connsiteY152" fmla="*/ 1668045 h 3147951"/>
                  <a:gd name="connsiteX153" fmla="*/ 187288 w 3103982"/>
                  <a:gd name="connsiteY153" fmla="*/ 1645938 h 3147951"/>
                  <a:gd name="connsiteX154" fmla="*/ 179116 w 3103982"/>
                  <a:gd name="connsiteY154" fmla="*/ 1644956 h 3147951"/>
                  <a:gd name="connsiteX155" fmla="*/ 178710 w 3103982"/>
                  <a:gd name="connsiteY155" fmla="*/ 1644483 h 3147951"/>
                  <a:gd name="connsiteX156" fmla="*/ 177361 w 3103982"/>
                  <a:gd name="connsiteY156" fmla="*/ 1644333 h 3147951"/>
                  <a:gd name="connsiteX157" fmla="*/ 174086 w 3103982"/>
                  <a:gd name="connsiteY157" fmla="*/ 1639105 h 3147951"/>
                  <a:gd name="connsiteX158" fmla="*/ 173892 w 3103982"/>
                  <a:gd name="connsiteY158" fmla="*/ 1638880 h 3147951"/>
                  <a:gd name="connsiteX159" fmla="*/ 173869 w 3103982"/>
                  <a:gd name="connsiteY159" fmla="*/ 1638759 h 3147951"/>
                  <a:gd name="connsiteX160" fmla="*/ 171217 w 3103982"/>
                  <a:gd name="connsiteY160" fmla="*/ 1634526 h 3147951"/>
                  <a:gd name="connsiteX161" fmla="*/ 171445 w 3103982"/>
                  <a:gd name="connsiteY161" fmla="*/ 1626108 h 3147951"/>
                  <a:gd name="connsiteX162" fmla="*/ 170883 w 3103982"/>
                  <a:gd name="connsiteY162" fmla="*/ 1623174 h 3147951"/>
                  <a:gd name="connsiteX163" fmla="*/ 178907 w 3103982"/>
                  <a:gd name="connsiteY163" fmla="*/ 1555892 h 3147951"/>
                  <a:gd name="connsiteX164" fmla="*/ 182057 w 3103982"/>
                  <a:gd name="connsiteY164" fmla="*/ 1457109 h 3147951"/>
                  <a:gd name="connsiteX165" fmla="*/ 179086 w 3103982"/>
                  <a:gd name="connsiteY165" fmla="*/ 1314284 h 3147951"/>
                  <a:gd name="connsiteX166" fmla="*/ 232816 w 3103982"/>
                  <a:gd name="connsiteY166" fmla="*/ 982689 h 3147951"/>
                  <a:gd name="connsiteX167" fmla="*/ 235443 w 3103982"/>
                  <a:gd name="connsiteY167" fmla="*/ 975911 h 3147951"/>
                  <a:gd name="connsiteX168" fmla="*/ 246036 w 3103982"/>
                  <a:gd name="connsiteY168" fmla="*/ 941776 h 3147951"/>
                  <a:gd name="connsiteX169" fmla="*/ 258666 w 3103982"/>
                  <a:gd name="connsiteY169" fmla="*/ 908232 h 3147951"/>
                  <a:gd name="connsiteX170" fmla="*/ 272137 w 3103982"/>
                  <a:gd name="connsiteY170" fmla="*/ 881236 h 3147951"/>
                  <a:gd name="connsiteX171" fmla="*/ 281791 w 3103982"/>
                  <a:gd name="connsiteY171" fmla="*/ 856328 h 3147951"/>
                  <a:gd name="connsiteX172" fmla="*/ 289615 w 3103982"/>
                  <a:gd name="connsiteY172" fmla="*/ 845870 h 3147951"/>
                  <a:gd name="connsiteX173" fmla="*/ 302866 w 3103982"/>
                  <a:gd name="connsiteY173" fmla="*/ 831360 h 3147951"/>
                  <a:gd name="connsiteX174" fmla="*/ 306653 w 3103982"/>
                  <a:gd name="connsiteY174" fmla="*/ 826058 h 3147951"/>
                  <a:gd name="connsiteX175" fmla="*/ 324468 w 3103982"/>
                  <a:gd name="connsiteY175" fmla="*/ 806568 h 3147951"/>
                  <a:gd name="connsiteX176" fmla="*/ 326250 w 3103982"/>
                  <a:gd name="connsiteY176" fmla="*/ 804321 h 3147951"/>
                  <a:gd name="connsiteX177" fmla="*/ 347331 w 3103982"/>
                  <a:gd name="connsiteY177" fmla="*/ 794114 h 3147951"/>
                  <a:gd name="connsiteX178" fmla="*/ 354844 w 3103982"/>
                  <a:gd name="connsiteY178" fmla="*/ 796137 h 3147951"/>
                  <a:gd name="connsiteX179" fmla="*/ 362883 w 3103982"/>
                  <a:gd name="connsiteY179" fmla="*/ 795726 h 3147951"/>
                  <a:gd name="connsiteX180" fmla="*/ 370230 w 3103982"/>
                  <a:gd name="connsiteY180" fmla="*/ 800281 h 3147951"/>
                  <a:gd name="connsiteX181" fmla="*/ 372136 w 3103982"/>
                  <a:gd name="connsiteY181" fmla="*/ 800794 h 3147951"/>
                  <a:gd name="connsiteX182" fmla="*/ 372306 w 3103982"/>
                  <a:gd name="connsiteY182" fmla="*/ 801568 h 3147951"/>
                  <a:gd name="connsiteX183" fmla="*/ 374201 w 3103982"/>
                  <a:gd name="connsiteY183" fmla="*/ 802744 h 3147951"/>
                  <a:gd name="connsiteX184" fmla="*/ 376467 w 3103982"/>
                  <a:gd name="connsiteY184" fmla="*/ 816504 h 3147951"/>
                  <a:gd name="connsiteX185" fmla="*/ 377020 w 3103982"/>
                  <a:gd name="connsiteY185" fmla="*/ 812604 h 3147951"/>
                  <a:gd name="connsiteX186" fmla="*/ 394898 w 3103982"/>
                  <a:gd name="connsiteY186" fmla="*/ 704231 h 3147951"/>
                  <a:gd name="connsiteX187" fmla="*/ 456118 w 3103982"/>
                  <a:gd name="connsiteY187" fmla="*/ 612105 h 3147951"/>
                  <a:gd name="connsiteX188" fmla="*/ 998235 w 3103982"/>
                  <a:gd name="connsiteY188" fmla="*/ 224581 h 3147951"/>
                  <a:gd name="connsiteX189" fmla="*/ 1592657 w 3103982"/>
                  <a:gd name="connsiteY189" fmla="*/ 8173 h 3147951"/>
                  <a:gd name="connsiteX190" fmla="*/ 1778920 w 3103982"/>
                  <a:gd name="connsiteY190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407721 w 3103982"/>
                  <a:gd name="connsiteY72" fmla="*/ 3147640 h 3147951"/>
                  <a:gd name="connsiteX73" fmla="*/ 2407527 w 3103982"/>
                  <a:gd name="connsiteY73" fmla="*/ 3147772 h 3147951"/>
                  <a:gd name="connsiteX74" fmla="*/ 2422446 w 3103982"/>
                  <a:gd name="connsiteY74" fmla="*/ 3113164 h 3147951"/>
                  <a:gd name="connsiteX75" fmla="*/ 2425192 w 3103982"/>
                  <a:gd name="connsiteY75" fmla="*/ 3107339 h 3147951"/>
                  <a:gd name="connsiteX76" fmla="*/ 2440488 w 3103982"/>
                  <a:gd name="connsiteY76" fmla="*/ 3072056 h 3147951"/>
                  <a:gd name="connsiteX77" fmla="*/ 2465493 w 3103982"/>
                  <a:gd name="connsiteY77" fmla="*/ 2998904 h 3147951"/>
                  <a:gd name="connsiteX78" fmla="*/ 2553853 w 3103982"/>
                  <a:gd name="connsiteY78" fmla="*/ 2621704 h 3147951"/>
                  <a:gd name="connsiteX79" fmla="*/ 2403963 w 3103982"/>
                  <a:gd name="connsiteY79" fmla="*/ 1863657 h 3147951"/>
                  <a:gd name="connsiteX80" fmla="*/ 2158488 w 3103982"/>
                  <a:gd name="connsiteY80" fmla="*/ 1497823 h 3147951"/>
                  <a:gd name="connsiteX81" fmla="*/ 2009601 w 3103982"/>
                  <a:gd name="connsiteY81" fmla="*/ 1338712 h 3147951"/>
                  <a:gd name="connsiteX82" fmla="*/ 2006243 w 3103982"/>
                  <a:gd name="connsiteY82" fmla="*/ 1335280 h 3147951"/>
                  <a:gd name="connsiteX83" fmla="*/ 1996734 w 3103982"/>
                  <a:gd name="connsiteY83" fmla="*/ 1326201 h 3147951"/>
                  <a:gd name="connsiteX84" fmla="*/ 1941547 w 3103982"/>
                  <a:gd name="connsiteY84" fmla="*/ 1272203 h 3147951"/>
                  <a:gd name="connsiteX85" fmla="*/ 1780568 w 3103982"/>
                  <a:gd name="connsiteY85" fmla="*/ 1159710 h 3147951"/>
                  <a:gd name="connsiteX86" fmla="*/ 1765251 w 3103982"/>
                  <a:gd name="connsiteY86" fmla="*/ 1149075 h 3147951"/>
                  <a:gd name="connsiteX87" fmla="*/ 2535589 w 3103982"/>
                  <a:gd name="connsiteY87" fmla="*/ 591161 h 3147951"/>
                  <a:gd name="connsiteX88" fmla="*/ 1073303 w 3103982"/>
                  <a:gd name="connsiteY88" fmla="*/ 352844 h 3147951"/>
                  <a:gd name="connsiteX89" fmla="*/ 1071223 w 3103982"/>
                  <a:gd name="connsiteY89" fmla="*/ 354568 h 3147951"/>
                  <a:gd name="connsiteX90" fmla="*/ 1073303 w 3103982"/>
                  <a:gd name="connsiteY90" fmla="*/ 354627 h 3147951"/>
                  <a:gd name="connsiteX91" fmla="*/ 1073066 w 3103982"/>
                  <a:gd name="connsiteY91" fmla="*/ 354449 h 3147951"/>
                  <a:gd name="connsiteX92" fmla="*/ 1073303 w 3103982"/>
                  <a:gd name="connsiteY92" fmla="*/ 352844 h 3147951"/>
                  <a:gd name="connsiteX93" fmla="*/ 1778920 w 3103982"/>
                  <a:gd name="connsiteY93" fmla="*/ 49 h 3147951"/>
                  <a:gd name="connsiteX94" fmla="*/ 1826538 w 3103982"/>
                  <a:gd name="connsiteY94" fmla="*/ 625 h 3147951"/>
                  <a:gd name="connsiteX95" fmla="*/ 2086269 w 3103982"/>
                  <a:gd name="connsiteY95" fmla="*/ 36613 h 3147951"/>
                  <a:gd name="connsiteX96" fmla="*/ 2094933 w 3103982"/>
                  <a:gd name="connsiteY96" fmla="*/ 37952 h 3147951"/>
                  <a:gd name="connsiteX97" fmla="*/ 2095843 w 3103982"/>
                  <a:gd name="connsiteY97" fmla="*/ 37594 h 3147951"/>
                  <a:gd name="connsiteX98" fmla="*/ 2188860 w 3103982"/>
                  <a:gd name="connsiteY98" fmla="*/ 86035 h 3147951"/>
                  <a:gd name="connsiteX99" fmla="*/ 2243126 w 3103982"/>
                  <a:gd name="connsiteY99" fmla="*/ 112662 h 3147951"/>
                  <a:gd name="connsiteX100" fmla="*/ 2263412 w 3103982"/>
                  <a:gd name="connsiteY100" fmla="*/ 117478 h 3147951"/>
                  <a:gd name="connsiteX101" fmla="*/ 2273848 w 3103982"/>
                  <a:gd name="connsiteY101" fmla="*/ 119683 h 3147951"/>
                  <a:gd name="connsiteX102" fmla="*/ 2275751 w 3103982"/>
                  <a:gd name="connsiteY102" fmla="*/ 120407 h 3147951"/>
                  <a:gd name="connsiteX103" fmla="*/ 2280087 w 3103982"/>
                  <a:gd name="connsiteY103" fmla="*/ 121436 h 3147951"/>
                  <a:gd name="connsiteX104" fmla="*/ 2306260 w 3103982"/>
                  <a:gd name="connsiteY104" fmla="*/ 131390 h 3147951"/>
                  <a:gd name="connsiteX105" fmla="*/ 2316092 w 3103982"/>
                  <a:gd name="connsiteY105" fmla="*/ 132440 h 3147951"/>
                  <a:gd name="connsiteX106" fmla="*/ 2316357 w 3103982"/>
                  <a:gd name="connsiteY106" fmla="*/ 131550 h 3147951"/>
                  <a:gd name="connsiteX107" fmla="*/ 2317701 w 3103982"/>
                  <a:gd name="connsiteY107" fmla="*/ 120339 h 3147951"/>
                  <a:gd name="connsiteX108" fmla="*/ 2419258 w 3103982"/>
                  <a:gd name="connsiteY108" fmla="*/ 234157 h 3147951"/>
                  <a:gd name="connsiteX109" fmla="*/ 2423868 w 3103982"/>
                  <a:gd name="connsiteY109" fmla="*/ 246959 h 3147951"/>
                  <a:gd name="connsiteX110" fmla="*/ 2437317 w 3103982"/>
                  <a:gd name="connsiteY110" fmla="*/ 273828 h 3147951"/>
                  <a:gd name="connsiteX111" fmla="*/ 2437304 w 3103982"/>
                  <a:gd name="connsiteY111" fmla="*/ 273674 h 3147951"/>
                  <a:gd name="connsiteX112" fmla="*/ 2475030 w 3103982"/>
                  <a:gd name="connsiteY112" fmla="*/ 357037 h 3147951"/>
                  <a:gd name="connsiteX113" fmla="*/ 2523509 w 3103982"/>
                  <a:gd name="connsiteY113" fmla="*/ 559405 h 3147951"/>
                  <a:gd name="connsiteX114" fmla="*/ 1722408 w 3103982"/>
                  <a:gd name="connsiteY114" fmla="*/ 1140481 h 3147951"/>
                  <a:gd name="connsiteX115" fmla="*/ 574795 w 3103982"/>
                  <a:gd name="connsiteY115" fmla="*/ 2738139 h 3147951"/>
                  <a:gd name="connsiteX116" fmla="*/ 675021 w 3103982"/>
                  <a:gd name="connsiteY116" fmla="*/ 2996388 h 3147951"/>
                  <a:gd name="connsiteX117" fmla="*/ 679197 w 3103982"/>
                  <a:gd name="connsiteY117" fmla="*/ 3015148 h 3147951"/>
                  <a:gd name="connsiteX118" fmla="*/ 680381 w 3103982"/>
                  <a:gd name="connsiteY118" fmla="*/ 3023058 h 3147951"/>
                  <a:gd name="connsiteX119" fmla="*/ 686907 w 3103982"/>
                  <a:gd name="connsiteY119" fmla="*/ 3031804 h 3147951"/>
                  <a:gd name="connsiteX120" fmla="*/ 693326 w 3103982"/>
                  <a:gd name="connsiteY120" fmla="*/ 3041737 h 3147951"/>
                  <a:gd name="connsiteX121" fmla="*/ 679403 w 3103982"/>
                  <a:gd name="connsiteY121" fmla="*/ 3061656 h 3147951"/>
                  <a:gd name="connsiteX122" fmla="*/ 660946 w 3103982"/>
                  <a:gd name="connsiteY122" fmla="*/ 3059125 h 3147951"/>
                  <a:gd name="connsiteX123" fmla="*/ 647265 w 3103982"/>
                  <a:gd name="connsiteY123" fmla="*/ 3057608 h 3147951"/>
                  <a:gd name="connsiteX124" fmla="*/ 575822 w 3103982"/>
                  <a:gd name="connsiteY124" fmla="*/ 3038469 h 3147951"/>
                  <a:gd name="connsiteX125" fmla="*/ 490056 w 3103982"/>
                  <a:gd name="connsiteY125" fmla="*/ 2996567 h 3147951"/>
                  <a:gd name="connsiteX126" fmla="*/ 389727 w 3103982"/>
                  <a:gd name="connsiteY126" fmla="*/ 2922687 h 3147951"/>
                  <a:gd name="connsiteX127" fmla="*/ 245535 w 3103982"/>
                  <a:gd name="connsiteY127" fmla="*/ 2797277 h 3147951"/>
                  <a:gd name="connsiteX128" fmla="*/ 156203 w 3103982"/>
                  <a:gd name="connsiteY128" fmla="*/ 2708895 h 3147951"/>
                  <a:gd name="connsiteX129" fmla="*/ 150340 w 3103982"/>
                  <a:gd name="connsiteY129" fmla="*/ 2700235 h 3147951"/>
                  <a:gd name="connsiteX130" fmla="*/ 114187 w 3103982"/>
                  <a:gd name="connsiteY130" fmla="*/ 2650394 h 3147951"/>
                  <a:gd name="connsiteX131" fmla="*/ 79409 w 3103982"/>
                  <a:gd name="connsiteY131" fmla="*/ 2587050 h 3147951"/>
                  <a:gd name="connsiteX132" fmla="*/ 68956 w 3103982"/>
                  <a:gd name="connsiteY132" fmla="*/ 2559063 h 3147951"/>
                  <a:gd name="connsiteX133" fmla="*/ 68117 w 3103982"/>
                  <a:gd name="connsiteY133" fmla="*/ 2555986 h 3147951"/>
                  <a:gd name="connsiteX134" fmla="*/ 66129 w 3103982"/>
                  <a:gd name="connsiteY134" fmla="*/ 2552050 h 3147951"/>
                  <a:gd name="connsiteX135" fmla="*/ 61580 w 3103982"/>
                  <a:gd name="connsiteY135" fmla="*/ 2542949 h 3147951"/>
                  <a:gd name="connsiteX136" fmla="*/ 62487 w 3103982"/>
                  <a:gd name="connsiteY136" fmla="*/ 2527660 h 3147951"/>
                  <a:gd name="connsiteX137" fmla="*/ 63369 w 3103982"/>
                  <a:gd name="connsiteY137" fmla="*/ 2526991 h 3147951"/>
                  <a:gd name="connsiteX138" fmla="*/ 63362 w 3103982"/>
                  <a:gd name="connsiteY138" fmla="*/ 2526663 h 3147951"/>
                  <a:gd name="connsiteX139" fmla="*/ 78801 w 3103982"/>
                  <a:gd name="connsiteY139" fmla="*/ 2511529 h 3147951"/>
                  <a:gd name="connsiteX140" fmla="*/ 88164 w 3103982"/>
                  <a:gd name="connsiteY140" fmla="*/ 2513149 h 3147951"/>
                  <a:gd name="connsiteX141" fmla="*/ 82502 w 3103982"/>
                  <a:gd name="connsiteY141" fmla="*/ 2497392 h 3147951"/>
                  <a:gd name="connsiteX142" fmla="*/ 55771 w 3103982"/>
                  <a:gd name="connsiteY142" fmla="*/ 2406669 h 3147951"/>
                  <a:gd name="connsiteX143" fmla="*/ 35290 w 3103982"/>
                  <a:gd name="connsiteY143" fmla="*/ 2320087 h 3147951"/>
                  <a:gd name="connsiteX144" fmla="*/ 31889 w 3103982"/>
                  <a:gd name="connsiteY144" fmla="*/ 2313303 h 3147951"/>
                  <a:gd name="connsiteX145" fmla="*/ 2142 w 3103982"/>
                  <a:gd name="connsiteY145" fmla="*/ 2194950 h 3147951"/>
                  <a:gd name="connsiteX146" fmla="*/ 716 w 3103982"/>
                  <a:gd name="connsiteY146" fmla="*/ 1948884 h 3147951"/>
                  <a:gd name="connsiteX147" fmla="*/ 45947 w 3103982"/>
                  <a:gd name="connsiteY147" fmla="*/ 1821572 h 3147951"/>
                  <a:gd name="connsiteX148" fmla="*/ 65442 w 3103982"/>
                  <a:gd name="connsiteY148" fmla="*/ 1761482 h 3147951"/>
                  <a:gd name="connsiteX149" fmla="*/ 135893 w 3103982"/>
                  <a:gd name="connsiteY149" fmla="*/ 1715820 h 3147951"/>
                  <a:gd name="connsiteX150" fmla="*/ 144260 w 3103982"/>
                  <a:gd name="connsiteY150" fmla="*/ 1710442 h 3147951"/>
                  <a:gd name="connsiteX151" fmla="*/ 173221 w 3103982"/>
                  <a:gd name="connsiteY151" fmla="*/ 1668045 h 3147951"/>
                  <a:gd name="connsiteX152" fmla="*/ 187288 w 3103982"/>
                  <a:gd name="connsiteY152" fmla="*/ 1645938 h 3147951"/>
                  <a:gd name="connsiteX153" fmla="*/ 179116 w 3103982"/>
                  <a:gd name="connsiteY153" fmla="*/ 1644956 h 3147951"/>
                  <a:gd name="connsiteX154" fmla="*/ 178710 w 3103982"/>
                  <a:gd name="connsiteY154" fmla="*/ 1644483 h 3147951"/>
                  <a:gd name="connsiteX155" fmla="*/ 177361 w 3103982"/>
                  <a:gd name="connsiteY155" fmla="*/ 1644333 h 3147951"/>
                  <a:gd name="connsiteX156" fmla="*/ 174086 w 3103982"/>
                  <a:gd name="connsiteY156" fmla="*/ 1639105 h 3147951"/>
                  <a:gd name="connsiteX157" fmla="*/ 173892 w 3103982"/>
                  <a:gd name="connsiteY157" fmla="*/ 1638880 h 3147951"/>
                  <a:gd name="connsiteX158" fmla="*/ 173869 w 3103982"/>
                  <a:gd name="connsiteY158" fmla="*/ 1638759 h 3147951"/>
                  <a:gd name="connsiteX159" fmla="*/ 171217 w 3103982"/>
                  <a:gd name="connsiteY159" fmla="*/ 1634526 h 3147951"/>
                  <a:gd name="connsiteX160" fmla="*/ 171445 w 3103982"/>
                  <a:gd name="connsiteY160" fmla="*/ 1626108 h 3147951"/>
                  <a:gd name="connsiteX161" fmla="*/ 170883 w 3103982"/>
                  <a:gd name="connsiteY161" fmla="*/ 1623174 h 3147951"/>
                  <a:gd name="connsiteX162" fmla="*/ 178907 w 3103982"/>
                  <a:gd name="connsiteY162" fmla="*/ 1555892 h 3147951"/>
                  <a:gd name="connsiteX163" fmla="*/ 182057 w 3103982"/>
                  <a:gd name="connsiteY163" fmla="*/ 1457109 h 3147951"/>
                  <a:gd name="connsiteX164" fmla="*/ 179086 w 3103982"/>
                  <a:gd name="connsiteY164" fmla="*/ 1314284 h 3147951"/>
                  <a:gd name="connsiteX165" fmla="*/ 232816 w 3103982"/>
                  <a:gd name="connsiteY165" fmla="*/ 982689 h 3147951"/>
                  <a:gd name="connsiteX166" fmla="*/ 235443 w 3103982"/>
                  <a:gd name="connsiteY166" fmla="*/ 975911 h 3147951"/>
                  <a:gd name="connsiteX167" fmla="*/ 246036 w 3103982"/>
                  <a:gd name="connsiteY167" fmla="*/ 941776 h 3147951"/>
                  <a:gd name="connsiteX168" fmla="*/ 258666 w 3103982"/>
                  <a:gd name="connsiteY168" fmla="*/ 908232 h 3147951"/>
                  <a:gd name="connsiteX169" fmla="*/ 272137 w 3103982"/>
                  <a:gd name="connsiteY169" fmla="*/ 881236 h 3147951"/>
                  <a:gd name="connsiteX170" fmla="*/ 281791 w 3103982"/>
                  <a:gd name="connsiteY170" fmla="*/ 856328 h 3147951"/>
                  <a:gd name="connsiteX171" fmla="*/ 289615 w 3103982"/>
                  <a:gd name="connsiteY171" fmla="*/ 845870 h 3147951"/>
                  <a:gd name="connsiteX172" fmla="*/ 302866 w 3103982"/>
                  <a:gd name="connsiteY172" fmla="*/ 831360 h 3147951"/>
                  <a:gd name="connsiteX173" fmla="*/ 306653 w 3103982"/>
                  <a:gd name="connsiteY173" fmla="*/ 826058 h 3147951"/>
                  <a:gd name="connsiteX174" fmla="*/ 324468 w 3103982"/>
                  <a:gd name="connsiteY174" fmla="*/ 806568 h 3147951"/>
                  <a:gd name="connsiteX175" fmla="*/ 326250 w 3103982"/>
                  <a:gd name="connsiteY175" fmla="*/ 804321 h 3147951"/>
                  <a:gd name="connsiteX176" fmla="*/ 347331 w 3103982"/>
                  <a:gd name="connsiteY176" fmla="*/ 794114 h 3147951"/>
                  <a:gd name="connsiteX177" fmla="*/ 354844 w 3103982"/>
                  <a:gd name="connsiteY177" fmla="*/ 796137 h 3147951"/>
                  <a:gd name="connsiteX178" fmla="*/ 362883 w 3103982"/>
                  <a:gd name="connsiteY178" fmla="*/ 795726 h 3147951"/>
                  <a:gd name="connsiteX179" fmla="*/ 370230 w 3103982"/>
                  <a:gd name="connsiteY179" fmla="*/ 800281 h 3147951"/>
                  <a:gd name="connsiteX180" fmla="*/ 372136 w 3103982"/>
                  <a:gd name="connsiteY180" fmla="*/ 800794 h 3147951"/>
                  <a:gd name="connsiteX181" fmla="*/ 372306 w 3103982"/>
                  <a:gd name="connsiteY181" fmla="*/ 801568 h 3147951"/>
                  <a:gd name="connsiteX182" fmla="*/ 374201 w 3103982"/>
                  <a:gd name="connsiteY182" fmla="*/ 802744 h 3147951"/>
                  <a:gd name="connsiteX183" fmla="*/ 376467 w 3103982"/>
                  <a:gd name="connsiteY183" fmla="*/ 816504 h 3147951"/>
                  <a:gd name="connsiteX184" fmla="*/ 377020 w 3103982"/>
                  <a:gd name="connsiteY184" fmla="*/ 812604 h 3147951"/>
                  <a:gd name="connsiteX185" fmla="*/ 394898 w 3103982"/>
                  <a:gd name="connsiteY185" fmla="*/ 704231 h 3147951"/>
                  <a:gd name="connsiteX186" fmla="*/ 456118 w 3103982"/>
                  <a:gd name="connsiteY186" fmla="*/ 612105 h 3147951"/>
                  <a:gd name="connsiteX187" fmla="*/ 998235 w 3103982"/>
                  <a:gd name="connsiteY187" fmla="*/ 224581 h 3147951"/>
                  <a:gd name="connsiteX188" fmla="*/ 1592657 w 3103982"/>
                  <a:gd name="connsiteY188" fmla="*/ 8173 h 3147951"/>
                  <a:gd name="connsiteX189" fmla="*/ 1778920 w 3103982"/>
                  <a:gd name="connsiteY189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407721 w 3103982"/>
                  <a:gd name="connsiteY72" fmla="*/ 3147640 h 3147951"/>
                  <a:gd name="connsiteX73" fmla="*/ 2407527 w 3103982"/>
                  <a:gd name="connsiteY73" fmla="*/ 3147772 h 3147951"/>
                  <a:gd name="connsiteX74" fmla="*/ 2422446 w 3103982"/>
                  <a:gd name="connsiteY74" fmla="*/ 3113164 h 3147951"/>
                  <a:gd name="connsiteX75" fmla="*/ 2425192 w 3103982"/>
                  <a:gd name="connsiteY75" fmla="*/ 3107339 h 3147951"/>
                  <a:gd name="connsiteX76" fmla="*/ 2440488 w 3103982"/>
                  <a:gd name="connsiteY76" fmla="*/ 3072056 h 3147951"/>
                  <a:gd name="connsiteX77" fmla="*/ 2553853 w 3103982"/>
                  <a:gd name="connsiteY77" fmla="*/ 2621704 h 3147951"/>
                  <a:gd name="connsiteX78" fmla="*/ 2403963 w 3103982"/>
                  <a:gd name="connsiteY78" fmla="*/ 1863657 h 3147951"/>
                  <a:gd name="connsiteX79" fmla="*/ 2158488 w 3103982"/>
                  <a:gd name="connsiteY79" fmla="*/ 1497823 h 3147951"/>
                  <a:gd name="connsiteX80" fmla="*/ 2009601 w 3103982"/>
                  <a:gd name="connsiteY80" fmla="*/ 1338712 h 3147951"/>
                  <a:gd name="connsiteX81" fmla="*/ 2006243 w 3103982"/>
                  <a:gd name="connsiteY81" fmla="*/ 1335280 h 3147951"/>
                  <a:gd name="connsiteX82" fmla="*/ 1996734 w 3103982"/>
                  <a:gd name="connsiteY82" fmla="*/ 1326201 h 3147951"/>
                  <a:gd name="connsiteX83" fmla="*/ 1941547 w 3103982"/>
                  <a:gd name="connsiteY83" fmla="*/ 1272203 h 3147951"/>
                  <a:gd name="connsiteX84" fmla="*/ 1780568 w 3103982"/>
                  <a:gd name="connsiteY84" fmla="*/ 1159710 h 3147951"/>
                  <a:gd name="connsiteX85" fmla="*/ 1765251 w 3103982"/>
                  <a:gd name="connsiteY85" fmla="*/ 1149075 h 3147951"/>
                  <a:gd name="connsiteX86" fmla="*/ 2535589 w 3103982"/>
                  <a:gd name="connsiteY86" fmla="*/ 591161 h 3147951"/>
                  <a:gd name="connsiteX87" fmla="*/ 1073303 w 3103982"/>
                  <a:gd name="connsiteY87" fmla="*/ 352844 h 3147951"/>
                  <a:gd name="connsiteX88" fmla="*/ 1071223 w 3103982"/>
                  <a:gd name="connsiteY88" fmla="*/ 354568 h 3147951"/>
                  <a:gd name="connsiteX89" fmla="*/ 1073303 w 3103982"/>
                  <a:gd name="connsiteY89" fmla="*/ 354627 h 3147951"/>
                  <a:gd name="connsiteX90" fmla="*/ 1073066 w 3103982"/>
                  <a:gd name="connsiteY90" fmla="*/ 354449 h 3147951"/>
                  <a:gd name="connsiteX91" fmla="*/ 1073303 w 3103982"/>
                  <a:gd name="connsiteY91" fmla="*/ 352844 h 3147951"/>
                  <a:gd name="connsiteX92" fmla="*/ 1778920 w 3103982"/>
                  <a:gd name="connsiteY92" fmla="*/ 49 h 3147951"/>
                  <a:gd name="connsiteX93" fmla="*/ 1826538 w 3103982"/>
                  <a:gd name="connsiteY93" fmla="*/ 625 h 3147951"/>
                  <a:gd name="connsiteX94" fmla="*/ 2086269 w 3103982"/>
                  <a:gd name="connsiteY94" fmla="*/ 36613 h 3147951"/>
                  <a:gd name="connsiteX95" fmla="*/ 2094933 w 3103982"/>
                  <a:gd name="connsiteY95" fmla="*/ 37952 h 3147951"/>
                  <a:gd name="connsiteX96" fmla="*/ 2095843 w 3103982"/>
                  <a:gd name="connsiteY96" fmla="*/ 37594 h 3147951"/>
                  <a:gd name="connsiteX97" fmla="*/ 2188860 w 3103982"/>
                  <a:gd name="connsiteY97" fmla="*/ 86035 h 3147951"/>
                  <a:gd name="connsiteX98" fmla="*/ 2243126 w 3103982"/>
                  <a:gd name="connsiteY98" fmla="*/ 112662 h 3147951"/>
                  <a:gd name="connsiteX99" fmla="*/ 2263412 w 3103982"/>
                  <a:gd name="connsiteY99" fmla="*/ 117478 h 3147951"/>
                  <a:gd name="connsiteX100" fmla="*/ 2273848 w 3103982"/>
                  <a:gd name="connsiteY100" fmla="*/ 119683 h 3147951"/>
                  <a:gd name="connsiteX101" fmla="*/ 2275751 w 3103982"/>
                  <a:gd name="connsiteY101" fmla="*/ 120407 h 3147951"/>
                  <a:gd name="connsiteX102" fmla="*/ 2280087 w 3103982"/>
                  <a:gd name="connsiteY102" fmla="*/ 121436 h 3147951"/>
                  <a:gd name="connsiteX103" fmla="*/ 2306260 w 3103982"/>
                  <a:gd name="connsiteY103" fmla="*/ 131390 h 3147951"/>
                  <a:gd name="connsiteX104" fmla="*/ 2316092 w 3103982"/>
                  <a:gd name="connsiteY104" fmla="*/ 132440 h 3147951"/>
                  <a:gd name="connsiteX105" fmla="*/ 2316357 w 3103982"/>
                  <a:gd name="connsiteY105" fmla="*/ 131550 h 3147951"/>
                  <a:gd name="connsiteX106" fmla="*/ 2317701 w 3103982"/>
                  <a:gd name="connsiteY106" fmla="*/ 120339 h 3147951"/>
                  <a:gd name="connsiteX107" fmla="*/ 2419258 w 3103982"/>
                  <a:gd name="connsiteY107" fmla="*/ 234157 h 3147951"/>
                  <a:gd name="connsiteX108" fmla="*/ 2423868 w 3103982"/>
                  <a:gd name="connsiteY108" fmla="*/ 246959 h 3147951"/>
                  <a:gd name="connsiteX109" fmla="*/ 2437317 w 3103982"/>
                  <a:gd name="connsiteY109" fmla="*/ 273828 h 3147951"/>
                  <a:gd name="connsiteX110" fmla="*/ 2437304 w 3103982"/>
                  <a:gd name="connsiteY110" fmla="*/ 273674 h 3147951"/>
                  <a:gd name="connsiteX111" fmla="*/ 2475030 w 3103982"/>
                  <a:gd name="connsiteY111" fmla="*/ 357037 h 3147951"/>
                  <a:gd name="connsiteX112" fmla="*/ 2523509 w 3103982"/>
                  <a:gd name="connsiteY112" fmla="*/ 559405 h 3147951"/>
                  <a:gd name="connsiteX113" fmla="*/ 1722408 w 3103982"/>
                  <a:gd name="connsiteY113" fmla="*/ 1140481 h 3147951"/>
                  <a:gd name="connsiteX114" fmla="*/ 574795 w 3103982"/>
                  <a:gd name="connsiteY114" fmla="*/ 2738139 h 3147951"/>
                  <a:gd name="connsiteX115" fmla="*/ 675021 w 3103982"/>
                  <a:gd name="connsiteY115" fmla="*/ 2996388 h 3147951"/>
                  <a:gd name="connsiteX116" fmla="*/ 679197 w 3103982"/>
                  <a:gd name="connsiteY116" fmla="*/ 3015148 h 3147951"/>
                  <a:gd name="connsiteX117" fmla="*/ 680381 w 3103982"/>
                  <a:gd name="connsiteY117" fmla="*/ 3023058 h 3147951"/>
                  <a:gd name="connsiteX118" fmla="*/ 686907 w 3103982"/>
                  <a:gd name="connsiteY118" fmla="*/ 3031804 h 3147951"/>
                  <a:gd name="connsiteX119" fmla="*/ 693326 w 3103982"/>
                  <a:gd name="connsiteY119" fmla="*/ 3041737 h 3147951"/>
                  <a:gd name="connsiteX120" fmla="*/ 679403 w 3103982"/>
                  <a:gd name="connsiteY120" fmla="*/ 3061656 h 3147951"/>
                  <a:gd name="connsiteX121" fmla="*/ 660946 w 3103982"/>
                  <a:gd name="connsiteY121" fmla="*/ 3059125 h 3147951"/>
                  <a:gd name="connsiteX122" fmla="*/ 647265 w 3103982"/>
                  <a:gd name="connsiteY122" fmla="*/ 3057608 h 3147951"/>
                  <a:gd name="connsiteX123" fmla="*/ 575822 w 3103982"/>
                  <a:gd name="connsiteY123" fmla="*/ 3038469 h 3147951"/>
                  <a:gd name="connsiteX124" fmla="*/ 490056 w 3103982"/>
                  <a:gd name="connsiteY124" fmla="*/ 2996567 h 3147951"/>
                  <a:gd name="connsiteX125" fmla="*/ 389727 w 3103982"/>
                  <a:gd name="connsiteY125" fmla="*/ 2922687 h 3147951"/>
                  <a:gd name="connsiteX126" fmla="*/ 245535 w 3103982"/>
                  <a:gd name="connsiteY126" fmla="*/ 2797277 h 3147951"/>
                  <a:gd name="connsiteX127" fmla="*/ 156203 w 3103982"/>
                  <a:gd name="connsiteY127" fmla="*/ 2708895 h 3147951"/>
                  <a:gd name="connsiteX128" fmla="*/ 150340 w 3103982"/>
                  <a:gd name="connsiteY128" fmla="*/ 2700235 h 3147951"/>
                  <a:gd name="connsiteX129" fmla="*/ 114187 w 3103982"/>
                  <a:gd name="connsiteY129" fmla="*/ 2650394 h 3147951"/>
                  <a:gd name="connsiteX130" fmla="*/ 79409 w 3103982"/>
                  <a:gd name="connsiteY130" fmla="*/ 2587050 h 3147951"/>
                  <a:gd name="connsiteX131" fmla="*/ 68956 w 3103982"/>
                  <a:gd name="connsiteY131" fmla="*/ 2559063 h 3147951"/>
                  <a:gd name="connsiteX132" fmla="*/ 68117 w 3103982"/>
                  <a:gd name="connsiteY132" fmla="*/ 2555986 h 3147951"/>
                  <a:gd name="connsiteX133" fmla="*/ 66129 w 3103982"/>
                  <a:gd name="connsiteY133" fmla="*/ 2552050 h 3147951"/>
                  <a:gd name="connsiteX134" fmla="*/ 61580 w 3103982"/>
                  <a:gd name="connsiteY134" fmla="*/ 2542949 h 3147951"/>
                  <a:gd name="connsiteX135" fmla="*/ 62487 w 3103982"/>
                  <a:gd name="connsiteY135" fmla="*/ 2527660 h 3147951"/>
                  <a:gd name="connsiteX136" fmla="*/ 63369 w 3103982"/>
                  <a:gd name="connsiteY136" fmla="*/ 2526991 h 3147951"/>
                  <a:gd name="connsiteX137" fmla="*/ 63362 w 3103982"/>
                  <a:gd name="connsiteY137" fmla="*/ 2526663 h 3147951"/>
                  <a:gd name="connsiteX138" fmla="*/ 78801 w 3103982"/>
                  <a:gd name="connsiteY138" fmla="*/ 2511529 h 3147951"/>
                  <a:gd name="connsiteX139" fmla="*/ 88164 w 3103982"/>
                  <a:gd name="connsiteY139" fmla="*/ 2513149 h 3147951"/>
                  <a:gd name="connsiteX140" fmla="*/ 82502 w 3103982"/>
                  <a:gd name="connsiteY140" fmla="*/ 2497392 h 3147951"/>
                  <a:gd name="connsiteX141" fmla="*/ 55771 w 3103982"/>
                  <a:gd name="connsiteY141" fmla="*/ 2406669 h 3147951"/>
                  <a:gd name="connsiteX142" fmla="*/ 35290 w 3103982"/>
                  <a:gd name="connsiteY142" fmla="*/ 2320087 h 3147951"/>
                  <a:gd name="connsiteX143" fmla="*/ 31889 w 3103982"/>
                  <a:gd name="connsiteY143" fmla="*/ 2313303 h 3147951"/>
                  <a:gd name="connsiteX144" fmla="*/ 2142 w 3103982"/>
                  <a:gd name="connsiteY144" fmla="*/ 2194950 h 3147951"/>
                  <a:gd name="connsiteX145" fmla="*/ 716 w 3103982"/>
                  <a:gd name="connsiteY145" fmla="*/ 1948884 h 3147951"/>
                  <a:gd name="connsiteX146" fmla="*/ 45947 w 3103982"/>
                  <a:gd name="connsiteY146" fmla="*/ 1821572 h 3147951"/>
                  <a:gd name="connsiteX147" fmla="*/ 65442 w 3103982"/>
                  <a:gd name="connsiteY147" fmla="*/ 1761482 h 3147951"/>
                  <a:gd name="connsiteX148" fmla="*/ 135893 w 3103982"/>
                  <a:gd name="connsiteY148" fmla="*/ 1715820 h 3147951"/>
                  <a:gd name="connsiteX149" fmla="*/ 144260 w 3103982"/>
                  <a:gd name="connsiteY149" fmla="*/ 1710442 h 3147951"/>
                  <a:gd name="connsiteX150" fmla="*/ 173221 w 3103982"/>
                  <a:gd name="connsiteY150" fmla="*/ 1668045 h 3147951"/>
                  <a:gd name="connsiteX151" fmla="*/ 187288 w 3103982"/>
                  <a:gd name="connsiteY151" fmla="*/ 1645938 h 3147951"/>
                  <a:gd name="connsiteX152" fmla="*/ 179116 w 3103982"/>
                  <a:gd name="connsiteY152" fmla="*/ 1644956 h 3147951"/>
                  <a:gd name="connsiteX153" fmla="*/ 178710 w 3103982"/>
                  <a:gd name="connsiteY153" fmla="*/ 1644483 h 3147951"/>
                  <a:gd name="connsiteX154" fmla="*/ 177361 w 3103982"/>
                  <a:gd name="connsiteY154" fmla="*/ 1644333 h 3147951"/>
                  <a:gd name="connsiteX155" fmla="*/ 174086 w 3103982"/>
                  <a:gd name="connsiteY155" fmla="*/ 1639105 h 3147951"/>
                  <a:gd name="connsiteX156" fmla="*/ 173892 w 3103982"/>
                  <a:gd name="connsiteY156" fmla="*/ 1638880 h 3147951"/>
                  <a:gd name="connsiteX157" fmla="*/ 173869 w 3103982"/>
                  <a:gd name="connsiteY157" fmla="*/ 1638759 h 3147951"/>
                  <a:gd name="connsiteX158" fmla="*/ 171217 w 3103982"/>
                  <a:gd name="connsiteY158" fmla="*/ 1634526 h 3147951"/>
                  <a:gd name="connsiteX159" fmla="*/ 171445 w 3103982"/>
                  <a:gd name="connsiteY159" fmla="*/ 1626108 h 3147951"/>
                  <a:gd name="connsiteX160" fmla="*/ 170883 w 3103982"/>
                  <a:gd name="connsiteY160" fmla="*/ 1623174 h 3147951"/>
                  <a:gd name="connsiteX161" fmla="*/ 178907 w 3103982"/>
                  <a:gd name="connsiteY161" fmla="*/ 1555892 h 3147951"/>
                  <a:gd name="connsiteX162" fmla="*/ 182057 w 3103982"/>
                  <a:gd name="connsiteY162" fmla="*/ 1457109 h 3147951"/>
                  <a:gd name="connsiteX163" fmla="*/ 179086 w 3103982"/>
                  <a:gd name="connsiteY163" fmla="*/ 1314284 h 3147951"/>
                  <a:gd name="connsiteX164" fmla="*/ 232816 w 3103982"/>
                  <a:gd name="connsiteY164" fmla="*/ 982689 h 3147951"/>
                  <a:gd name="connsiteX165" fmla="*/ 235443 w 3103982"/>
                  <a:gd name="connsiteY165" fmla="*/ 975911 h 3147951"/>
                  <a:gd name="connsiteX166" fmla="*/ 246036 w 3103982"/>
                  <a:gd name="connsiteY166" fmla="*/ 941776 h 3147951"/>
                  <a:gd name="connsiteX167" fmla="*/ 258666 w 3103982"/>
                  <a:gd name="connsiteY167" fmla="*/ 908232 h 3147951"/>
                  <a:gd name="connsiteX168" fmla="*/ 272137 w 3103982"/>
                  <a:gd name="connsiteY168" fmla="*/ 881236 h 3147951"/>
                  <a:gd name="connsiteX169" fmla="*/ 281791 w 3103982"/>
                  <a:gd name="connsiteY169" fmla="*/ 856328 h 3147951"/>
                  <a:gd name="connsiteX170" fmla="*/ 289615 w 3103982"/>
                  <a:gd name="connsiteY170" fmla="*/ 845870 h 3147951"/>
                  <a:gd name="connsiteX171" fmla="*/ 302866 w 3103982"/>
                  <a:gd name="connsiteY171" fmla="*/ 831360 h 3147951"/>
                  <a:gd name="connsiteX172" fmla="*/ 306653 w 3103982"/>
                  <a:gd name="connsiteY172" fmla="*/ 826058 h 3147951"/>
                  <a:gd name="connsiteX173" fmla="*/ 324468 w 3103982"/>
                  <a:gd name="connsiteY173" fmla="*/ 806568 h 3147951"/>
                  <a:gd name="connsiteX174" fmla="*/ 326250 w 3103982"/>
                  <a:gd name="connsiteY174" fmla="*/ 804321 h 3147951"/>
                  <a:gd name="connsiteX175" fmla="*/ 347331 w 3103982"/>
                  <a:gd name="connsiteY175" fmla="*/ 794114 h 3147951"/>
                  <a:gd name="connsiteX176" fmla="*/ 354844 w 3103982"/>
                  <a:gd name="connsiteY176" fmla="*/ 796137 h 3147951"/>
                  <a:gd name="connsiteX177" fmla="*/ 362883 w 3103982"/>
                  <a:gd name="connsiteY177" fmla="*/ 795726 h 3147951"/>
                  <a:gd name="connsiteX178" fmla="*/ 370230 w 3103982"/>
                  <a:gd name="connsiteY178" fmla="*/ 800281 h 3147951"/>
                  <a:gd name="connsiteX179" fmla="*/ 372136 w 3103982"/>
                  <a:gd name="connsiteY179" fmla="*/ 800794 h 3147951"/>
                  <a:gd name="connsiteX180" fmla="*/ 372306 w 3103982"/>
                  <a:gd name="connsiteY180" fmla="*/ 801568 h 3147951"/>
                  <a:gd name="connsiteX181" fmla="*/ 374201 w 3103982"/>
                  <a:gd name="connsiteY181" fmla="*/ 802744 h 3147951"/>
                  <a:gd name="connsiteX182" fmla="*/ 376467 w 3103982"/>
                  <a:gd name="connsiteY182" fmla="*/ 816504 h 3147951"/>
                  <a:gd name="connsiteX183" fmla="*/ 377020 w 3103982"/>
                  <a:gd name="connsiteY183" fmla="*/ 812604 h 3147951"/>
                  <a:gd name="connsiteX184" fmla="*/ 394898 w 3103982"/>
                  <a:gd name="connsiteY184" fmla="*/ 704231 h 3147951"/>
                  <a:gd name="connsiteX185" fmla="*/ 456118 w 3103982"/>
                  <a:gd name="connsiteY185" fmla="*/ 612105 h 3147951"/>
                  <a:gd name="connsiteX186" fmla="*/ 998235 w 3103982"/>
                  <a:gd name="connsiteY186" fmla="*/ 224581 h 3147951"/>
                  <a:gd name="connsiteX187" fmla="*/ 1592657 w 3103982"/>
                  <a:gd name="connsiteY187" fmla="*/ 8173 h 3147951"/>
                  <a:gd name="connsiteX188" fmla="*/ 1778920 w 3103982"/>
                  <a:gd name="connsiteY188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407721 w 3103982"/>
                  <a:gd name="connsiteY72" fmla="*/ 3147640 h 3147951"/>
                  <a:gd name="connsiteX73" fmla="*/ 2407527 w 3103982"/>
                  <a:gd name="connsiteY73" fmla="*/ 3147772 h 3147951"/>
                  <a:gd name="connsiteX74" fmla="*/ 2422446 w 3103982"/>
                  <a:gd name="connsiteY74" fmla="*/ 3113164 h 3147951"/>
                  <a:gd name="connsiteX75" fmla="*/ 2425192 w 3103982"/>
                  <a:gd name="connsiteY75" fmla="*/ 3107339 h 3147951"/>
                  <a:gd name="connsiteX76" fmla="*/ 2553853 w 3103982"/>
                  <a:gd name="connsiteY76" fmla="*/ 2621704 h 3147951"/>
                  <a:gd name="connsiteX77" fmla="*/ 2403963 w 3103982"/>
                  <a:gd name="connsiteY77" fmla="*/ 1863657 h 3147951"/>
                  <a:gd name="connsiteX78" fmla="*/ 2158488 w 3103982"/>
                  <a:gd name="connsiteY78" fmla="*/ 1497823 h 3147951"/>
                  <a:gd name="connsiteX79" fmla="*/ 2009601 w 3103982"/>
                  <a:gd name="connsiteY79" fmla="*/ 1338712 h 3147951"/>
                  <a:gd name="connsiteX80" fmla="*/ 2006243 w 3103982"/>
                  <a:gd name="connsiteY80" fmla="*/ 1335280 h 3147951"/>
                  <a:gd name="connsiteX81" fmla="*/ 1996734 w 3103982"/>
                  <a:gd name="connsiteY81" fmla="*/ 1326201 h 3147951"/>
                  <a:gd name="connsiteX82" fmla="*/ 1941547 w 3103982"/>
                  <a:gd name="connsiteY82" fmla="*/ 1272203 h 3147951"/>
                  <a:gd name="connsiteX83" fmla="*/ 1780568 w 3103982"/>
                  <a:gd name="connsiteY83" fmla="*/ 1159710 h 3147951"/>
                  <a:gd name="connsiteX84" fmla="*/ 1765251 w 3103982"/>
                  <a:gd name="connsiteY84" fmla="*/ 1149075 h 3147951"/>
                  <a:gd name="connsiteX85" fmla="*/ 2535589 w 3103982"/>
                  <a:gd name="connsiteY85" fmla="*/ 591161 h 3147951"/>
                  <a:gd name="connsiteX86" fmla="*/ 1073303 w 3103982"/>
                  <a:gd name="connsiteY86" fmla="*/ 352844 h 3147951"/>
                  <a:gd name="connsiteX87" fmla="*/ 1071223 w 3103982"/>
                  <a:gd name="connsiteY87" fmla="*/ 354568 h 3147951"/>
                  <a:gd name="connsiteX88" fmla="*/ 1073303 w 3103982"/>
                  <a:gd name="connsiteY88" fmla="*/ 354627 h 3147951"/>
                  <a:gd name="connsiteX89" fmla="*/ 1073066 w 3103982"/>
                  <a:gd name="connsiteY89" fmla="*/ 354449 h 3147951"/>
                  <a:gd name="connsiteX90" fmla="*/ 1073303 w 3103982"/>
                  <a:gd name="connsiteY90" fmla="*/ 352844 h 3147951"/>
                  <a:gd name="connsiteX91" fmla="*/ 1778920 w 3103982"/>
                  <a:gd name="connsiteY91" fmla="*/ 49 h 3147951"/>
                  <a:gd name="connsiteX92" fmla="*/ 1826538 w 3103982"/>
                  <a:gd name="connsiteY92" fmla="*/ 625 h 3147951"/>
                  <a:gd name="connsiteX93" fmla="*/ 2086269 w 3103982"/>
                  <a:gd name="connsiteY93" fmla="*/ 36613 h 3147951"/>
                  <a:gd name="connsiteX94" fmla="*/ 2094933 w 3103982"/>
                  <a:gd name="connsiteY94" fmla="*/ 37952 h 3147951"/>
                  <a:gd name="connsiteX95" fmla="*/ 2095843 w 3103982"/>
                  <a:gd name="connsiteY95" fmla="*/ 37594 h 3147951"/>
                  <a:gd name="connsiteX96" fmla="*/ 2188860 w 3103982"/>
                  <a:gd name="connsiteY96" fmla="*/ 86035 h 3147951"/>
                  <a:gd name="connsiteX97" fmla="*/ 2243126 w 3103982"/>
                  <a:gd name="connsiteY97" fmla="*/ 112662 h 3147951"/>
                  <a:gd name="connsiteX98" fmla="*/ 2263412 w 3103982"/>
                  <a:gd name="connsiteY98" fmla="*/ 117478 h 3147951"/>
                  <a:gd name="connsiteX99" fmla="*/ 2273848 w 3103982"/>
                  <a:gd name="connsiteY99" fmla="*/ 119683 h 3147951"/>
                  <a:gd name="connsiteX100" fmla="*/ 2275751 w 3103982"/>
                  <a:gd name="connsiteY100" fmla="*/ 120407 h 3147951"/>
                  <a:gd name="connsiteX101" fmla="*/ 2280087 w 3103982"/>
                  <a:gd name="connsiteY101" fmla="*/ 121436 h 3147951"/>
                  <a:gd name="connsiteX102" fmla="*/ 2306260 w 3103982"/>
                  <a:gd name="connsiteY102" fmla="*/ 131390 h 3147951"/>
                  <a:gd name="connsiteX103" fmla="*/ 2316092 w 3103982"/>
                  <a:gd name="connsiteY103" fmla="*/ 132440 h 3147951"/>
                  <a:gd name="connsiteX104" fmla="*/ 2316357 w 3103982"/>
                  <a:gd name="connsiteY104" fmla="*/ 131550 h 3147951"/>
                  <a:gd name="connsiteX105" fmla="*/ 2317701 w 3103982"/>
                  <a:gd name="connsiteY105" fmla="*/ 120339 h 3147951"/>
                  <a:gd name="connsiteX106" fmla="*/ 2419258 w 3103982"/>
                  <a:gd name="connsiteY106" fmla="*/ 234157 h 3147951"/>
                  <a:gd name="connsiteX107" fmla="*/ 2423868 w 3103982"/>
                  <a:gd name="connsiteY107" fmla="*/ 246959 h 3147951"/>
                  <a:gd name="connsiteX108" fmla="*/ 2437317 w 3103982"/>
                  <a:gd name="connsiteY108" fmla="*/ 273828 h 3147951"/>
                  <a:gd name="connsiteX109" fmla="*/ 2437304 w 3103982"/>
                  <a:gd name="connsiteY109" fmla="*/ 273674 h 3147951"/>
                  <a:gd name="connsiteX110" fmla="*/ 2475030 w 3103982"/>
                  <a:gd name="connsiteY110" fmla="*/ 357037 h 3147951"/>
                  <a:gd name="connsiteX111" fmla="*/ 2523509 w 3103982"/>
                  <a:gd name="connsiteY111" fmla="*/ 559405 h 3147951"/>
                  <a:gd name="connsiteX112" fmla="*/ 1722408 w 3103982"/>
                  <a:gd name="connsiteY112" fmla="*/ 1140481 h 3147951"/>
                  <a:gd name="connsiteX113" fmla="*/ 574795 w 3103982"/>
                  <a:gd name="connsiteY113" fmla="*/ 2738139 h 3147951"/>
                  <a:gd name="connsiteX114" fmla="*/ 675021 w 3103982"/>
                  <a:gd name="connsiteY114" fmla="*/ 2996388 h 3147951"/>
                  <a:gd name="connsiteX115" fmla="*/ 679197 w 3103982"/>
                  <a:gd name="connsiteY115" fmla="*/ 3015148 h 3147951"/>
                  <a:gd name="connsiteX116" fmla="*/ 680381 w 3103982"/>
                  <a:gd name="connsiteY116" fmla="*/ 3023058 h 3147951"/>
                  <a:gd name="connsiteX117" fmla="*/ 686907 w 3103982"/>
                  <a:gd name="connsiteY117" fmla="*/ 3031804 h 3147951"/>
                  <a:gd name="connsiteX118" fmla="*/ 693326 w 3103982"/>
                  <a:gd name="connsiteY118" fmla="*/ 3041737 h 3147951"/>
                  <a:gd name="connsiteX119" fmla="*/ 679403 w 3103982"/>
                  <a:gd name="connsiteY119" fmla="*/ 3061656 h 3147951"/>
                  <a:gd name="connsiteX120" fmla="*/ 660946 w 3103982"/>
                  <a:gd name="connsiteY120" fmla="*/ 3059125 h 3147951"/>
                  <a:gd name="connsiteX121" fmla="*/ 647265 w 3103982"/>
                  <a:gd name="connsiteY121" fmla="*/ 3057608 h 3147951"/>
                  <a:gd name="connsiteX122" fmla="*/ 575822 w 3103982"/>
                  <a:gd name="connsiteY122" fmla="*/ 3038469 h 3147951"/>
                  <a:gd name="connsiteX123" fmla="*/ 490056 w 3103982"/>
                  <a:gd name="connsiteY123" fmla="*/ 2996567 h 3147951"/>
                  <a:gd name="connsiteX124" fmla="*/ 389727 w 3103982"/>
                  <a:gd name="connsiteY124" fmla="*/ 2922687 h 3147951"/>
                  <a:gd name="connsiteX125" fmla="*/ 245535 w 3103982"/>
                  <a:gd name="connsiteY125" fmla="*/ 2797277 h 3147951"/>
                  <a:gd name="connsiteX126" fmla="*/ 156203 w 3103982"/>
                  <a:gd name="connsiteY126" fmla="*/ 2708895 h 3147951"/>
                  <a:gd name="connsiteX127" fmla="*/ 150340 w 3103982"/>
                  <a:gd name="connsiteY127" fmla="*/ 2700235 h 3147951"/>
                  <a:gd name="connsiteX128" fmla="*/ 114187 w 3103982"/>
                  <a:gd name="connsiteY128" fmla="*/ 2650394 h 3147951"/>
                  <a:gd name="connsiteX129" fmla="*/ 79409 w 3103982"/>
                  <a:gd name="connsiteY129" fmla="*/ 2587050 h 3147951"/>
                  <a:gd name="connsiteX130" fmla="*/ 68956 w 3103982"/>
                  <a:gd name="connsiteY130" fmla="*/ 2559063 h 3147951"/>
                  <a:gd name="connsiteX131" fmla="*/ 68117 w 3103982"/>
                  <a:gd name="connsiteY131" fmla="*/ 2555986 h 3147951"/>
                  <a:gd name="connsiteX132" fmla="*/ 66129 w 3103982"/>
                  <a:gd name="connsiteY132" fmla="*/ 2552050 h 3147951"/>
                  <a:gd name="connsiteX133" fmla="*/ 61580 w 3103982"/>
                  <a:gd name="connsiteY133" fmla="*/ 2542949 h 3147951"/>
                  <a:gd name="connsiteX134" fmla="*/ 62487 w 3103982"/>
                  <a:gd name="connsiteY134" fmla="*/ 2527660 h 3147951"/>
                  <a:gd name="connsiteX135" fmla="*/ 63369 w 3103982"/>
                  <a:gd name="connsiteY135" fmla="*/ 2526991 h 3147951"/>
                  <a:gd name="connsiteX136" fmla="*/ 63362 w 3103982"/>
                  <a:gd name="connsiteY136" fmla="*/ 2526663 h 3147951"/>
                  <a:gd name="connsiteX137" fmla="*/ 78801 w 3103982"/>
                  <a:gd name="connsiteY137" fmla="*/ 2511529 h 3147951"/>
                  <a:gd name="connsiteX138" fmla="*/ 88164 w 3103982"/>
                  <a:gd name="connsiteY138" fmla="*/ 2513149 h 3147951"/>
                  <a:gd name="connsiteX139" fmla="*/ 82502 w 3103982"/>
                  <a:gd name="connsiteY139" fmla="*/ 2497392 h 3147951"/>
                  <a:gd name="connsiteX140" fmla="*/ 55771 w 3103982"/>
                  <a:gd name="connsiteY140" fmla="*/ 2406669 h 3147951"/>
                  <a:gd name="connsiteX141" fmla="*/ 35290 w 3103982"/>
                  <a:gd name="connsiteY141" fmla="*/ 2320087 h 3147951"/>
                  <a:gd name="connsiteX142" fmla="*/ 31889 w 3103982"/>
                  <a:gd name="connsiteY142" fmla="*/ 2313303 h 3147951"/>
                  <a:gd name="connsiteX143" fmla="*/ 2142 w 3103982"/>
                  <a:gd name="connsiteY143" fmla="*/ 2194950 h 3147951"/>
                  <a:gd name="connsiteX144" fmla="*/ 716 w 3103982"/>
                  <a:gd name="connsiteY144" fmla="*/ 1948884 h 3147951"/>
                  <a:gd name="connsiteX145" fmla="*/ 45947 w 3103982"/>
                  <a:gd name="connsiteY145" fmla="*/ 1821572 h 3147951"/>
                  <a:gd name="connsiteX146" fmla="*/ 65442 w 3103982"/>
                  <a:gd name="connsiteY146" fmla="*/ 1761482 h 3147951"/>
                  <a:gd name="connsiteX147" fmla="*/ 135893 w 3103982"/>
                  <a:gd name="connsiteY147" fmla="*/ 1715820 h 3147951"/>
                  <a:gd name="connsiteX148" fmla="*/ 144260 w 3103982"/>
                  <a:gd name="connsiteY148" fmla="*/ 1710442 h 3147951"/>
                  <a:gd name="connsiteX149" fmla="*/ 173221 w 3103982"/>
                  <a:gd name="connsiteY149" fmla="*/ 1668045 h 3147951"/>
                  <a:gd name="connsiteX150" fmla="*/ 187288 w 3103982"/>
                  <a:gd name="connsiteY150" fmla="*/ 1645938 h 3147951"/>
                  <a:gd name="connsiteX151" fmla="*/ 179116 w 3103982"/>
                  <a:gd name="connsiteY151" fmla="*/ 1644956 h 3147951"/>
                  <a:gd name="connsiteX152" fmla="*/ 178710 w 3103982"/>
                  <a:gd name="connsiteY152" fmla="*/ 1644483 h 3147951"/>
                  <a:gd name="connsiteX153" fmla="*/ 177361 w 3103982"/>
                  <a:gd name="connsiteY153" fmla="*/ 1644333 h 3147951"/>
                  <a:gd name="connsiteX154" fmla="*/ 174086 w 3103982"/>
                  <a:gd name="connsiteY154" fmla="*/ 1639105 h 3147951"/>
                  <a:gd name="connsiteX155" fmla="*/ 173892 w 3103982"/>
                  <a:gd name="connsiteY155" fmla="*/ 1638880 h 3147951"/>
                  <a:gd name="connsiteX156" fmla="*/ 173869 w 3103982"/>
                  <a:gd name="connsiteY156" fmla="*/ 1638759 h 3147951"/>
                  <a:gd name="connsiteX157" fmla="*/ 171217 w 3103982"/>
                  <a:gd name="connsiteY157" fmla="*/ 1634526 h 3147951"/>
                  <a:gd name="connsiteX158" fmla="*/ 171445 w 3103982"/>
                  <a:gd name="connsiteY158" fmla="*/ 1626108 h 3147951"/>
                  <a:gd name="connsiteX159" fmla="*/ 170883 w 3103982"/>
                  <a:gd name="connsiteY159" fmla="*/ 1623174 h 3147951"/>
                  <a:gd name="connsiteX160" fmla="*/ 178907 w 3103982"/>
                  <a:gd name="connsiteY160" fmla="*/ 1555892 h 3147951"/>
                  <a:gd name="connsiteX161" fmla="*/ 182057 w 3103982"/>
                  <a:gd name="connsiteY161" fmla="*/ 1457109 h 3147951"/>
                  <a:gd name="connsiteX162" fmla="*/ 179086 w 3103982"/>
                  <a:gd name="connsiteY162" fmla="*/ 1314284 h 3147951"/>
                  <a:gd name="connsiteX163" fmla="*/ 232816 w 3103982"/>
                  <a:gd name="connsiteY163" fmla="*/ 982689 h 3147951"/>
                  <a:gd name="connsiteX164" fmla="*/ 235443 w 3103982"/>
                  <a:gd name="connsiteY164" fmla="*/ 975911 h 3147951"/>
                  <a:gd name="connsiteX165" fmla="*/ 246036 w 3103982"/>
                  <a:gd name="connsiteY165" fmla="*/ 941776 h 3147951"/>
                  <a:gd name="connsiteX166" fmla="*/ 258666 w 3103982"/>
                  <a:gd name="connsiteY166" fmla="*/ 908232 h 3147951"/>
                  <a:gd name="connsiteX167" fmla="*/ 272137 w 3103982"/>
                  <a:gd name="connsiteY167" fmla="*/ 881236 h 3147951"/>
                  <a:gd name="connsiteX168" fmla="*/ 281791 w 3103982"/>
                  <a:gd name="connsiteY168" fmla="*/ 856328 h 3147951"/>
                  <a:gd name="connsiteX169" fmla="*/ 289615 w 3103982"/>
                  <a:gd name="connsiteY169" fmla="*/ 845870 h 3147951"/>
                  <a:gd name="connsiteX170" fmla="*/ 302866 w 3103982"/>
                  <a:gd name="connsiteY170" fmla="*/ 831360 h 3147951"/>
                  <a:gd name="connsiteX171" fmla="*/ 306653 w 3103982"/>
                  <a:gd name="connsiteY171" fmla="*/ 826058 h 3147951"/>
                  <a:gd name="connsiteX172" fmla="*/ 324468 w 3103982"/>
                  <a:gd name="connsiteY172" fmla="*/ 806568 h 3147951"/>
                  <a:gd name="connsiteX173" fmla="*/ 326250 w 3103982"/>
                  <a:gd name="connsiteY173" fmla="*/ 804321 h 3147951"/>
                  <a:gd name="connsiteX174" fmla="*/ 347331 w 3103982"/>
                  <a:gd name="connsiteY174" fmla="*/ 794114 h 3147951"/>
                  <a:gd name="connsiteX175" fmla="*/ 354844 w 3103982"/>
                  <a:gd name="connsiteY175" fmla="*/ 796137 h 3147951"/>
                  <a:gd name="connsiteX176" fmla="*/ 362883 w 3103982"/>
                  <a:gd name="connsiteY176" fmla="*/ 795726 h 3147951"/>
                  <a:gd name="connsiteX177" fmla="*/ 370230 w 3103982"/>
                  <a:gd name="connsiteY177" fmla="*/ 800281 h 3147951"/>
                  <a:gd name="connsiteX178" fmla="*/ 372136 w 3103982"/>
                  <a:gd name="connsiteY178" fmla="*/ 800794 h 3147951"/>
                  <a:gd name="connsiteX179" fmla="*/ 372306 w 3103982"/>
                  <a:gd name="connsiteY179" fmla="*/ 801568 h 3147951"/>
                  <a:gd name="connsiteX180" fmla="*/ 374201 w 3103982"/>
                  <a:gd name="connsiteY180" fmla="*/ 802744 h 3147951"/>
                  <a:gd name="connsiteX181" fmla="*/ 376467 w 3103982"/>
                  <a:gd name="connsiteY181" fmla="*/ 816504 h 3147951"/>
                  <a:gd name="connsiteX182" fmla="*/ 377020 w 3103982"/>
                  <a:gd name="connsiteY182" fmla="*/ 812604 h 3147951"/>
                  <a:gd name="connsiteX183" fmla="*/ 394898 w 3103982"/>
                  <a:gd name="connsiteY183" fmla="*/ 704231 h 3147951"/>
                  <a:gd name="connsiteX184" fmla="*/ 456118 w 3103982"/>
                  <a:gd name="connsiteY184" fmla="*/ 612105 h 3147951"/>
                  <a:gd name="connsiteX185" fmla="*/ 998235 w 3103982"/>
                  <a:gd name="connsiteY185" fmla="*/ 224581 h 3147951"/>
                  <a:gd name="connsiteX186" fmla="*/ 1592657 w 3103982"/>
                  <a:gd name="connsiteY186" fmla="*/ 8173 h 3147951"/>
                  <a:gd name="connsiteX187" fmla="*/ 1778920 w 3103982"/>
                  <a:gd name="connsiteY187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407721 w 3103982"/>
                  <a:gd name="connsiteY72" fmla="*/ 3147640 h 3147951"/>
                  <a:gd name="connsiteX73" fmla="*/ 2407527 w 3103982"/>
                  <a:gd name="connsiteY73" fmla="*/ 3147772 h 3147951"/>
                  <a:gd name="connsiteX74" fmla="*/ 2422446 w 3103982"/>
                  <a:gd name="connsiteY74" fmla="*/ 3113164 h 3147951"/>
                  <a:gd name="connsiteX75" fmla="*/ 2553853 w 3103982"/>
                  <a:gd name="connsiteY75" fmla="*/ 2621704 h 3147951"/>
                  <a:gd name="connsiteX76" fmla="*/ 2403963 w 3103982"/>
                  <a:gd name="connsiteY76" fmla="*/ 1863657 h 3147951"/>
                  <a:gd name="connsiteX77" fmla="*/ 2158488 w 3103982"/>
                  <a:gd name="connsiteY77" fmla="*/ 1497823 h 3147951"/>
                  <a:gd name="connsiteX78" fmla="*/ 2009601 w 3103982"/>
                  <a:gd name="connsiteY78" fmla="*/ 1338712 h 3147951"/>
                  <a:gd name="connsiteX79" fmla="*/ 2006243 w 3103982"/>
                  <a:gd name="connsiteY79" fmla="*/ 1335280 h 3147951"/>
                  <a:gd name="connsiteX80" fmla="*/ 1996734 w 3103982"/>
                  <a:gd name="connsiteY80" fmla="*/ 1326201 h 3147951"/>
                  <a:gd name="connsiteX81" fmla="*/ 1941547 w 3103982"/>
                  <a:gd name="connsiteY81" fmla="*/ 1272203 h 3147951"/>
                  <a:gd name="connsiteX82" fmla="*/ 1780568 w 3103982"/>
                  <a:gd name="connsiteY82" fmla="*/ 1159710 h 3147951"/>
                  <a:gd name="connsiteX83" fmla="*/ 1765251 w 3103982"/>
                  <a:gd name="connsiteY83" fmla="*/ 1149075 h 3147951"/>
                  <a:gd name="connsiteX84" fmla="*/ 2535589 w 3103982"/>
                  <a:gd name="connsiteY84" fmla="*/ 591161 h 3147951"/>
                  <a:gd name="connsiteX85" fmla="*/ 1073303 w 3103982"/>
                  <a:gd name="connsiteY85" fmla="*/ 352844 h 3147951"/>
                  <a:gd name="connsiteX86" fmla="*/ 1071223 w 3103982"/>
                  <a:gd name="connsiteY86" fmla="*/ 354568 h 3147951"/>
                  <a:gd name="connsiteX87" fmla="*/ 1073303 w 3103982"/>
                  <a:gd name="connsiteY87" fmla="*/ 354627 h 3147951"/>
                  <a:gd name="connsiteX88" fmla="*/ 1073066 w 3103982"/>
                  <a:gd name="connsiteY88" fmla="*/ 354449 h 3147951"/>
                  <a:gd name="connsiteX89" fmla="*/ 1073303 w 3103982"/>
                  <a:gd name="connsiteY89" fmla="*/ 352844 h 3147951"/>
                  <a:gd name="connsiteX90" fmla="*/ 1778920 w 3103982"/>
                  <a:gd name="connsiteY90" fmla="*/ 49 h 3147951"/>
                  <a:gd name="connsiteX91" fmla="*/ 1826538 w 3103982"/>
                  <a:gd name="connsiteY91" fmla="*/ 625 h 3147951"/>
                  <a:gd name="connsiteX92" fmla="*/ 2086269 w 3103982"/>
                  <a:gd name="connsiteY92" fmla="*/ 36613 h 3147951"/>
                  <a:gd name="connsiteX93" fmla="*/ 2094933 w 3103982"/>
                  <a:gd name="connsiteY93" fmla="*/ 37952 h 3147951"/>
                  <a:gd name="connsiteX94" fmla="*/ 2095843 w 3103982"/>
                  <a:gd name="connsiteY94" fmla="*/ 37594 h 3147951"/>
                  <a:gd name="connsiteX95" fmla="*/ 2188860 w 3103982"/>
                  <a:gd name="connsiteY95" fmla="*/ 86035 h 3147951"/>
                  <a:gd name="connsiteX96" fmla="*/ 2243126 w 3103982"/>
                  <a:gd name="connsiteY96" fmla="*/ 112662 h 3147951"/>
                  <a:gd name="connsiteX97" fmla="*/ 2263412 w 3103982"/>
                  <a:gd name="connsiteY97" fmla="*/ 117478 h 3147951"/>
                  <a:gd name="connsiteX98" fmla="*/ 2273848 w 3103982"/>
                  <a:gd name="connsiteY98" fmla="*/ 119683 h 3147951"/>
                  <a:gd name="connsiteX99" fmla="*/ 2275751 w 3103982"/>
                  <a:gd name="connsiteY99" fmla="*/ 120407 h 3147951"/>
                  <a:gd name="connsiteX100" fmla="*/ 2280087 w 3103982"/>
                  <a:gd name="connsiteY100" fmla="*/ 121436 h 3147951"/>
                  <a:gd name="connsiteX101" fmla="*/ 2306260 w 3103982"/>
                  <a:gd name="connsiteY101" fmla="*/ 131390 h 3147951"/>
                  <a:gd name="connsiteX102" fmla="*/ 2316092 w 3103982"/>
                  <a:gd name="connsiteY102" fmla="*/ 132440 h 3147951"/>
                  <a:gd name="connsiteX103" fmla="*/ 2316357 w 3103982"/>
                  <a:gd name="connsiteY103" fmla="*/ 131550 h 3147951"/>
                  <a:gd name="connsiteX104" fmla="*/ 2317701 w 3103982"/>
                  <a:gd name="connsiteY104" fmla="*/ 120339 h 3147951"/>
                  <a:gd name="connsiteX105" fmla="*/ 2419258 w 3103982"/>
                  <a:gd name="connsiteY105" fmla="*/ 234157 h 3147951"/>
                  <a:gd name="connsiteX106" fmla="*/ 2423868 w 3103982"/>
                  <a:gd name="connsiteY106" fmla="*/ 246959 h 3147951"/>
                  <a:gd name="connsiteX107" fmla="*/ 2437317 w 3103982"/>
                  <a:gd name="connsiteY107" fmla="*/ 273828 h 3147951"/>
                  <a:gd name="connsiteX108" fmla="*/ 2437304 w 3103982"/>
                  <a:gd name="connsiteY108" fmla="*/ 273674 h 3147951"/>
                  <a:gd name="connsiteX109" fmla="*/ 2475030 w 3103982"/>
                  <a:gd name="connsiteY109" fmla="*/ 357037 h 3147951"/>
                  <a:gd name="connsiteX110" fmla="*/ 2523509 w 3103982"/>
                  <a:gd name="connsiteY110" fmla="*/ 559405 h 3147951"/>
                  <a:gd name="connsiteX111" fmla="*/ 1722408 w 3103982"/>
                  <a:gd name="connsiteY111" fmla="*/ 1140481 h 3147951"/>
                  <a:gd name="connsiteX112" fmla="*/ 574795 w 3103982"/>
                  <a:gd name="connsiteY112" fmla="*/ 2738139 h 3147951"/>
                  <a:gd name="connsiteX113" fmla="*/ 675021 w 3103982"/>
                  <a:gd name="connsiteY113" fmla="*/ 2996388 h 3147951"/>
                  <a:gd name="connsiteX114" fmla="*/ 679197 w 3103982"/>
                  <a:gd name="connsiteY114" fmla="*/ 3015148 h 3147951"/>
                  <a:gd name="connsiteX115" fmla="*/ 680381 w 3103982"/>
                  <a:gd name="connsiteY115" fmla="*/ 3023058 h 3147951"/>
                  <a:gd name="connsiteX116" fmla="*/ 686907 w 3103982"/>
                  <a:gd name="connsiteY116" fmla="*/ 3031804 h 3147951"/>
                  <a:gd name="connsiteX117" fmla="*/ 693326 w 3103982"/>
                  <a:gd name="connsiteY117" fmla="*/ 3041737 h 3147951"/>
                  <a:gd name="connsiteX118" fmla="*/ 679403 w 3103982"/>
                  <a:gd name="connsiteY118" fmla="*/ 3061656 h 3147951"/>
                  <a:gd name="connsiteX119" fmla="*/ 660946 w 3103982"/>
                  <a:gd name="connsiteY119" fmla="*/ 3059125 h 3147951"/>
                  <a:gd name="connsiteX120" fmla="*/ 647265 w 3103982"/>
                  <a:gd name="connsiteY120" fmla="*/ 3057608 h 3147951"/>
                  <a:gd name="connsiteX121" fmla="*/ 575822 w 3103982"/>
                  <a:gd name="connsiteY121" fmla="*/ 3038469 h 3147951"/>
                  <a:gd name="connsiteX122" fmla="*/ 490056 w 3103982"/>
                  <a:gd name="connsiteY122" fmla="*/ 2996567 h 3147951"/>
                  <a:gd name="connsiteX123" fmla="*/ 389727 w 3103982"/>
                  <a:gd name="connsiteY123" fmla="*/ 2922687 h 3147951"/>
                  <a:gd name="connsiteX124" fmla="*/ 245535 w 3103982"/>
                  <a:gd name="connsiteY124" fmla="*/ 2797277 h 3147951"/>
                  <a:gd name="connsiteX125" fmla="*/ 156203 w 3103982"/>
                  <a:gd name="connsiteY125" fmla="*/ 2708895 h 3147951"/>
                  <a:gd name="connsiteX126" fmla="*/ 150340 w 3103982"/>
                  <a:gd name="connsiteY126" fmla="*/ 2700235 h 3147951"/>
                  <a:gd name="connsiteX127" fmla="*/ 114187 w 3103982"/>
                  <a:gd name="connsiteY127" fmla="*/ 2650394 h 3147951"/>
                  <a:gd name="connsiteX128" fmla="*/ 79409 w 3103982"/>
                  <a:gd name="connsiteY128" fmla="*/ 2587050 h 3147951"/>
                  <a:gd name="connsiteX129" fmla="*/ 68956 w 3103982"/>
                  <a:gd name="connsiteY129" fmla="*/ 2559063 h 3147951"/>
                  <a:gd name="connsiteX130" fmla="*/ 68117 w 3103982"/>
                  <a:gd name="connsiteY130" fmla="*/ 2555986 h 3147951"/>
                  <a:gd name="connsiteX131" fmla="*/ 66129 w 3103982"/>
                  <a:gd name="connsiteY131" fmla="*/ 2552050 h 3147951"/>
                  <a:gd name="connsiteX132" fmla="*/ 61580 w 3103982"/>
                  <a:gd name="connsiteY132" fmla="*/ 2542949 h 3147951"/>
                  <a:gd name="connsiteX133" fmla="*/ 62487 w 3103982"/>
                  <a:gd name="connsiteY133" fmla="*/ 2527660 h 3147951"/>
                  <a:gd name="connsiteX134" fmla="*/ 63369 w 3103982"/>
                  <a:gd name="connsiteY134" fmla="*/ 2526991 h 3147951"/>
                  <a:gd name="connsiteX135" fmla="*/ 63362 w 3103982"/>
                  <a:gd name="connsiteY135" fmla="*/ 2526663 h 3147951"/>
                  <a:gd name="connsiteX136" fmla="*/ 78801 w 3103982"/>
                  <a:gd name="connsiteY136" fmla="*/ 2511529 h 3147951"/>
                  <a:gd name="connsiteX137" fmla="*/ 88164 w 3103982"/>
                  <a:gd name="connsiteY137" fmla="*/ 2513149 h 3147951"/>
                  <a:gd name="connsiteX138" fmla="*/ 82502 w 3103982"/>
                  <a:gd name="connsiteY138" fmla="*/ 2497392 h 3147951"/>
                  <a:gd name="connsiteX139" fmla="*/ 55771 w 3103982"/>
                  <a:gd name="connsiteY139" fmla="*/ 2406669 h 3147951"/>
                  <a:gd name="connsiteX140" fmla="*/ 35290 w 3103982"/>
                  <a:gd name="connsiteY140" fmla="*/ 2320087 h 3147951"/>
                  <a:gd name="connsiteX141" fmla="*/ 31889 w 3103982"/>
                  <a:gd name="connsiteY141" fmla="*/ 2313303 h 3147951"/>
                  <a:gd name="connsiteX142" fmla="*/ 2142 w 3103982"/>
                  <a:gd name="connsiteY142" fmla="*/ 2194950 h 3147951"/>
                  <a:gd name="connsiteX143" fmla="*/ 716 w 3103982"/>
                  <a:gd name="connsiteY143" fmla="*/ 1948884 h 3147951"/>
                  <a:gd name="connsiteX144" fmla="*/ 45947 w 3103982"/>
                  <a:gd name="connsiteY144" fmla="*/ 1821572 h 3147951"/>
                  <a:gd name="connsiteX145" fmla="*/ 65442 w 3103982"/>
                  <a:gd name="connsiteY145" fmla="*/ 1761482 h 3147951"/>
                  <a:gd name="connsiteX146" fmla="*/ 135893 w 3103982"/>
                  <a:gd name="connsiteY146" fmla="*/ 1715820 h 3147951"/>
                  <a:gd name="connsiteX147" fmla="*/ 144260 w 3103982"/>
                  <a:gd name="connsiteY147" fmla="*/ 1710442 h 3147951"/>
                  <a:gd name="connsiteX148" fmla="*/ 173221 w 3103982"/>
                  <a:gd name="connsiteY148" fmla="*/ 1668045 h 3147951"/>
                  <a:gd name="connsiteX149" fmla="*/ 187288 w 3103982"/>
                  <a:gd name="connsiteY149" fmla="*/ 1645938 h 3147951"/>
                  <a:gd name="connsiteX150" fmla="*/ 179116 w 3103982"/>
                  <a:gd name="connsiteY150" fmla="*/ 1644956 h 3147951"/>
                  <a:gd name="connsiteX151" fmla="*/ 178710 w 3103982"/>
                  <a:gd name="connsiteY151" fmla="*/ 1644483 h 3147951"/>
                  <a:gd name="connsiteX152" fmla="*/ 177361 w 3103982"/>
                  <a:gd name="connsiteY152" fmla="*/ 1644333 h 3147951"/>
                  <a:gd name="connsiteX153" fmla="*/ 174086 w 3103982"/>
                  <a:gd name="connsiteY153" fmla="*/ 1639105 h 3147951"/>
                  <a:gd name="connsiteX154" fmla="*/ 173892 w 3103982"/>
                  <a:gd name="connsiteY154" fmla="*/ 1638880 h 3147951"/>
                  <a:gd name="connsiteX155" fmla="*/ 173869 w 3103982"/>
                  <a:gd name="connsiteY155" fmla="*/ 1638759 h 3147951"/>
                  <a:gd name="connsiteX156" fmla="*/ 171217 w 3103982"/>
                  <a:gd name="connsiteY156" fmla="*/ 1634526 h 3147951"/>
                  <a:gd name="connsiteX157" fmla="*/ 171445 w 3103982"/>
                  <a:gd name="connsiteY157" fmla="*/ 1626108 h 3147951"/>
                  <a:gd name="connsiteX158" fmla="*/ 170883 w 3103982"/>
                  <a:gd name="connsiteY158" fmla="*/ 1623174 h 3147951"/>
                  <a:gd name="connsiteX159" fmla="*/ 178907 w 3103982"/>
                  <a:gd name="connsiteY159" fmla="*/ 1555892 h 3147951"/>
                  <a:gd name="connsiteX160" fmla="*/ 182057 w 3103982"/>
                  <a:gd name="connsiteY160" fmla="*/ 1457109 h 3147951"/>
                  <a:gd name="connsiteX161" fmla="*/ 179086 w 3103982"/>
                  <a:gd name="connsiteY161" fmla="*/ 1314284 h 3147951"/>
                  <a:gd name="connsiteX162" fmla="*/ 232816 w 3103982"/>
                  <a:gd name="connsiteY162" fmla="*/ 982689 h 3147951"/>
                  <a:gd name="connsiteX163" fmla="*/ 235443 w 3103982"/>
                  <a:gd name="connsiteY163" fmla="*/ 975911 h 3147951"/>
                  <a:gd name="connsiteX164" fmla="*/ 246036 w 3103982"/>
                  <a:gd name="connsiteY164" fmla="*/ 941776 h 3147951"/>
                  <a:gd name="connsiteX165" fmla="*/ 258666 w 3103982"/>
                  <a:gd name="connsiteY165" fmla="*/ 908232 h 3147951"/>
                  <a:gd name="connsiteX166" fmla="*/ 272137 w 3103982"/>
                  <a:gd name="connsiteY166" fmla="*/ 881236 h 3147951"/>
                  <a:gd name="connsiteX167" fmla="*/ 281791 w 3103982"/>
                  <a:gd name="connsiteY167" fmla="*/ 856328 h 3147951"/>
                  <a:gd name="connsiteX168" fmla="*/ 289615 w 3103982"/>
                  <a:gd name="connsiteY168" fmla="*/ 845870 h 3147951"/>
                  <a:gd name="connsiteX169" fmla="*/ 302866 w 3103982"/>
                  <a:gd name="connsiteY169" fmla="*/ 831360 h 3147951"/>
                  <a:gd name="connsiteX170" fmla="*/ 306653 w 3103982"/>
                  <a:gd name="connsiteY170" fmla="*/ 826058 h 3147951"/>
                  <a:gd name="connsiteX171" fmla="*/ 324468 w 3103982"/>
                  <a:gd name="connsiteY171" fmla="*/ 806568 h 3147951"/>
                  <a:gd name="connsiteX172" fmla="*/ 326250 w 3103982"/>
                  <a:gd name="connsiteY172" fmla="*/ 804321 h 3147951"/>
                  <a:gd name="connsiteX173" fmla="*/ 347331 w 3103982"/>
                  <a:gd name="connsiteY173" fmla="*/ 794114 h 3147951"/>
                  <a:gd name="connsiteX174" fmla="*/ 354844 w 3103982"/>
                  <a:gd name="connsiteY174" fmla="*/ 796137 h 3147951"/>
                  <a:gd name="connsiteX175" fmla="*/ 362883 w 3103982"/>
                  <a:gd name="connsiteY175" fmla="*/ 795726 h 3147951"/>
                  <a:gd name="connsiteX176" fmla="*/ 370230 w 3103982"/>
                  <a:gd name="connsiteY176" fmla="*/ 800281 h 3147951"/>
                  <a:gd name="connsiteX177" fmla="*/ 372136 w 3103982"/>
                  <a:gd name="connsiteY177" fmla="*/ 800794 h 3147951"/>
                  <a:gd name="connsiteX178" fmla="*/ 372306 w 3103982"/>
                  <a:gd name="connsiteY178" fmla="*/ 801568 h 3147951"/>
                  <a:gd name="connsiteX179" fmla="*/ 374201 w 3103982"/>
                  <a:gd name="connsiteY179" fmla="*/ 802744 h 3147951"/>
                  <a:gd name="connsiteX180" fmla="*/ 376467 w 3103982"/>
                  <a:gd name="connsiteY180" fmla="*/ 816504 h 3147951"/>
                  <a:gd name="connsiteX181" fmla="*/ 377020 w 3103982"/>
                  <a:gd name="connsiteY181" fmla="*/ 812604 h 3147951"/>
                  <a:gd name="connsiteX182" fmla="*/ 394898 w 3103982"/>
                  <a:gd name="connsiteY182" fmla="*/ 704231 h 3147951"/>
                  <a:gd name="connsiteX183" fmla="*/ 456118 w 3103982"/>
                  <a:gd name="connsiteY183" fmla="*/ 612105 h 3147951"/>
                  <a:gd name="connsiteX184" fmla="*/ 998235 w 3103982"/>
                  <a:gd name="connsiteY184" fmla="*/ 224581 h 3147951"/>
                  <a:gd name="connsiteX185" fmla="*/ 1592657 w 3103982"/>
                  <a:gd name="connsiteY185" fmla="*/ 8173 h 3147951"/>
                  <a:gd name="connsiteX186" fmla="*/ 1778920 w 3103982"/>
                  <a:gd name="connsiteY186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407721 w 3103982"/>
                  <a:gd name="connsiteY72" fmla="*/ 3147640 h 3147951"/>
                  <a:gd name="connsiteX73" fmla="*/ 2407527 w 3103982"/>
                  <a:gd name="connsiteY73" fmla="*/ 3147772 h 3147951"/>
                  <a:gd name="connsiteX74" fmla="*/ 2553853 w 3103982"/>
                  <a:gd name="connsiteY74" fmla="*/ 2621704 h 3147951"/>
                  <a:gd name="connsiteX75" fmla="*/ 2403963 w 3103982"/>
                  <a:gd name="connsiteY75" fmla="*/ 1863657 h 3147951"/>
                  <a:gd name="connsiteX76" fmla="*/ 2158488 w 3103982"/>
                  <a:gd name="connsiteY76" fmla="*/ 1497823 h 3147951"/>
                  <a:gd name="connsiteX77" fmla="*/ 2009601 w 3103982"/>
                  <a:gd name="connsiteY77" fmla="*/ 1338712 h 3147951"/>
                  <a:gd name="connsiteX78" fmla="*/ 2006243 w 3103982"/>
                  <a:gd name="connsiteY78" fmla="*/ 1335280 h 3147951"/>
                  <a:gd name="connsiteX79" fmla="*/ 1996734 w 3103982"/>
                  <a:gd name="connsiteY79" fmla="*/ 1326201 h 3147951"/>
                  <a:gd name="connsiteX80" fmla="*/ 1941547 w 3103982"/>
                  <a:gd name="connsiteY80" fmla="*/ 1272203 h 3147951"/>
                  <a:gd name="connsiteX81" fmla="*/ 1780568 w 3103982"/>
                  <a:gd name="connsiteY81" fmla="*/ 1159710 h 3147951"/>
                  <a:gd name="connsiteX82" fmla="*/ 1765251 w 3103982"/>
                  <a:gd name="connsiteY82" fmla="*/ 1149075 h 3147951"/>
                  <a:gd name="connsiteX83" fmla="*/ 2535589 w 3103982"/>
                  <a:gd name="connsiteY83" fmla="*/ 591161 h 3147951"/>
                  <a:gd name="connsiteX84" fmla="*/ 1073303 w 3103982"/>
                  <a:gd name="connsiteY84" fmla="*/ 352844 h 3147951"/>
                  <a:gd name="connsiteX85" fmla="*/ 1071223 w 3103982"/>
                  <a:gd name="connsiteY85" fmla="*/ 354568 h 3147951"/>
                  <a:gd name="connsiteX86" fmla="*/ 1073303 w 3103982"/>
                  <a:gd name="connsiteY86" fmla="*/ 354627 h 3147951"/>
                  <a:gd name="connsiteX87" fmla="*/ 1073066 w 3103982"/>
                  <a:gd name="connsiteY87" fmla="*/ 354449 h 3147951"/>
                  <a:gd name="connsiteX88" fmla="*/ 1073303 w 3103982"/>
                  <a:gd name="connsiteY88" fmla="*/ 352844 h 3147951"/>
                  <a:gd name="connsiteX89" fmla="*/ 1778920 w 3103982"/>
                  <a:gd name="connsiteY89" fmla="*/ 49 h 3147951"/>
                  <a:gd name="connsiteX90" fmla="*/ 1826538 w 3103982"/>
                  <a:gd name="connsiteY90" fmla="*/ 625 h 3147951"/>
                  <a:gd name="connsiteX91" fmla="*/ 2086269 w 3103982"/>
                  <a:gd name="connsiteY91" fmla="*/ 36613 h 3147951"/>
                  <a:gd name="connsiteX92" fmla="*/ 2094933 w 3103982"/>
                  <a:gd name="connsiteY92" fmla="*/ 37952 h 3147951"/>
                  <a:gd name="connsiteX93" fmla="*/ 2095843 w 3103982"/>
                  <a:gd name="connsiteY93" fmla="*/ 37594 h 3147951"/>
                  <a:gd name="connsiteX94" fmla="*/ 2188860 w 3103982"/>
                  <a:gd name="connsiteY94" fmla="*/ 86035 h 3147951"/>
                  <a:gd name="connsiteX95" fmla="*/ 2243126 w 3103982"/>
                  <a:gd name="connsiteY95" fmla="*/ 112662 h 3147951"/>
                  <a:gd name="connsiteX96" fmla="*/ 2263412 w 3103982"/>
                  <a:gd name="connsiteY96" fmla="*/ 117478 h 3147951"/>
                  <a:gd name="connsiteX97" fmla="*/ 2273848 w 3103982"/>
                  <a:gd name="connsiteY97" fmla="*/ 119683 h 3147951"/>
                  <a:gd name="connsiteX98" fmla="*/ 2275751 w 3103982"/>
                  <a:gd name="connsiteY98" fmla="*/ 120407 h 3147951"/>
                  <a:gd name="connsiteX99" fmla="*/ 2280087 w 3103982"/>
                  <a:gd name="connsiteY99" fmla="*/ 121436 h 3147951"/>
                  <a:gd name="connsiteX100" fmla="*/ 2306260 w 3103982"/>
                  <a:gd name="connsiteY100" fmla="*/ 131390 h 3147951"/>
                  <a:gd name="connsiteX101" fmla="*/ 2316092 w 3103982"/>
                  <a:gd name="connsiteY101" fmla="*/ 132440 h 3147951"/>
                  <a:gd name="connsiteX102" fmla="*/ 2316357 w 3103982"/>
                  <a:gd name="connsiteY102" fmla="*/ 131550 h 3147951"/>
                  <a:gd name="connsiteX103" fmla="*/ 2317701 w 3103982"/>
                  <a:gd name="connsiteY103" fmla="*/ 120339 h 3147951"/>
                  <a:gd name="connsiteX104" fmla="*/ 2419258 w 3103982"/>
                  <a:gd name="connsiteY104" fmla="*/ 234157 h 3147951"/>
                  <a:gd name="connsiteX105" fmla="*/ 2423868 w 3103982"/>
                  <a:gd name="connsiteY105" fmla="*/ 246959 h 3147951"/>
                  <a:gd name="connsiteX106" fmla="*/ 2437317 w 3103982"/>
                  <a:gd name="connsiteY106" fmla="*/ 273828 h 3147951"/>
                  <a:gd name="connsiteX107" fmla="*/ 2437304 w 3103982"/>
                  <a:gd name="connsiteY107" fmla="*/ 273674 h 3147951"/>
                  <a:gd name="connsiteX108" fmla="*/ 2475030 w 3103982"/>
                  <a:gd name="connsiteY108" fmla="*/ 357037 h 3147951"/>
                  <a:gd name="connsiteX109" fmla="*/ 2523509 w 3103982"/>
                  <a:gd name="connsiteY109" fmla="*/ 559405 h 3147951"/>
                  <a:gd name="connsiteX110" fmla="*/ 1722408 w 3103982"/>
                  <a:gd name="connsiteY110" fmla="*/ 1140481 h 3147951"/>
                  <a:gd name="connsiteX111" fmla="*/ 574795 w 3103982"/>
                  <a:gd name="connsiteY111" fmla="*/ 2738139 h 3147951"/>
                  <a:gd name="connsiteX112" fmla="*/ 675021 w 3103982"/>
                  <a:gd name="connsiteY112" fmla="*/ 2996388 h 3147951"/>
                  <a:gd name="connsiteX113" fmla="*/ 679197 w 3103982"/>
                  <a:gd name="connsiteY113" fmla="*/ 3015148 h 3147951"/>
                  <a:gd name="connsiteX114" fmla="*/ 680381 w 3103982"/>
                  <a:gd name="connsiteY114" fmla="*/ 3023058 h 3147951"/>
                  <a:gd name="connsiteX115" fmla="*/ 686907 w 3103982"/>
                  <a:gd name="connsiteY115" fmla="*/ 3031804 h 3147951"/>
                  <a:gd name="connsiteX116" fmla="*/ 693326 w 3103982"/>
                  <a:gd name="connsiteY116" fmla="*/ 3041737 h 3147951"/>
                  <a:gd name="connsiteX117" fmla="*/ 679403 w 3103982"/>
                  <a:gd name="connsiteY117" fmla="*/ 3061656 h 3147951"/>
                  <a:gd name="connsiteX118" fmla="*/ 660946 w 3103982"/>
                  <a:gd name="connsiteY118" fmla="*/ 3059125 h 3147951"/>
                  <a:gd name="connsiteX119" fmla="*/ 647265 w 3103982"/>
                  <a:gd name="connsiteY119" fmla="*/ 3057608 h 3147951"/>
                  <a:gd name="connsiteX120" fmla="*/ 575822 w 3103982"/>
                  <a:gd name="connsiteY120" fmla="*/ 3038469 h 3147951"/>
                  <a:gd name="connsiteX121" fmla="*/ 490056 w 3103982"/>
                  <a:gd name="connsiteY121" fmla="*/ 2996567 h 3147951"/>
                  <a:gd name="connsiteX122" fmla="*/ 389727 w 3103982"/>
                  <a:gd name="connsiteY122" fmla="*/ 2922687 h 3147951"/>
                  <a:gd name="connsiteX123" fmla="*/ 245535 w 3103982"/>
                  <a:gd name="connsiteY123" fmla="*/ 2797277 h 3147951"/>
                  <a:gd name="connsiteX124" fmla="*/ 156203 w 3103982"/>
                  <a:gd name="connsiteY124" fmla="*/ 2708895 h 3147951"/>
                  <a:gd name="connsiteX125" fmla="*/ 150340 w 3103982"/>
                  <a:gd name="connsiteY125" fmla="*/ 2700235 h 3147951"/>
                  <a:gd name="connsiteX126" fmla="*/ 114187 w 3103982"/>
                  <a:gd name="connsiteY126" fmla="*/ 2650394 h 3147951"/>
                  <a:gd name="connsiteX127" fmla="*/ 79409 w 3103982"/>
                  <a:gd name="connsiteY127" fmla="*/ 2587050 h 3147951"/>
                  <a:gd name="connsiteX128" fmla="*/ 68956 w 3103982"/>
                  <a:gd name="connsiteY128" fmla="*/ 2559063 h 3147951"/>
                  <a:gd name="connsiteX129" fmla="*/ 68117 w 3103982"/>
                  <a:gd name="connsiteY129" fmla="*/ 2555986 h 3147951"/>
                  <a:gd name="connsiteX130" fmla="*/ 66129 w 3103982"/>
                  <a:gd name="connsiteY130" fmla="*/ 2552050 h 3147951"/>
                  <a:gd name="connsiteX131" fmla="*/ 61580 w 3103982"/>
                  <a:gd name="connsiteY131" fmla="*/ 2542949 h 3147951"/>
                  <a:gd name="connsiteX132" fmla="*/ 62487 w 3103982"/>
                  <a:gd name="connsiteY132" fmla="*/ 2527660 h 3147951"/>
                  <a:gd name="connsiteX133" fmla="*/ 63369 w 3103982"/>
                  <a:gd name="connsiteY133" fmla="*/ 2526991 h 3147951"/>
                  <a:gd name="connsiteX134" fmla="*/ 63362 w 3103982"/>
                  <a:gd name="connsiteY134" fmla="*/ 2526663 h 3147951"/>
                  <a:gd name="connsiteX135" fmla="*/ 78801 w 3103982"/>
                  <a:gd name="connsiteY135" fmla="*/ 2511529 h 3147951"/>
                  <a:gd name="connsiteX136" fmla="*/ 88164 w 3103982"/>
                  <a:gd name="connsiteY136" fmla="*/ 2513149 h 3147951"/>
                  <a:gd name="connsiteX137" fmla="*/ 82502 w 3103982"/>
                  <a:gd name="connsiteY137" fmla="*/ 2497392 h 3147951"/>
                  <a:gd name="connsiteX138" fmla="*/ 55771 w 3103982"/>
                  <a:gd name="connsiteY138" fmla="*/ 2406669 h 3147951"/>
                  <a:gd name="connsiteX139" fmla="*/ 35290 w 3103982"/>
                  <a:gd name="connsiteY139" fmla="*/ 2320087 h 3147951"/>
                  <a:gd name="connsiteX140" fmla="*/ 31889 w 3103982"/>
                  <a:gd name="connsiteY140" fmla="*/ 2313303 h 3147951"/>
                  <a:gd name="connsiteX141" fmla="*/ 2142 w 3103982"/>
                  <a:gd name="connsiteY141" fmla="*/ 2194950 h 3147951"/>
                  <a:gd name="connsiteX142" fmla="*/ 716 w 3103982"/>
                  <a:gd name="connsiteY142" fmla="*/ 1948884 h 3147951"/>
                  <a:gd name="connsiteX143" fmla="*/ 45947 w 3103982"/>
                  <a:gd name="connsiteY143" fmla="*/ 1821572 h 3147951"/>
                  <a:gd name="connsiteX144" fmla="*/ 65442 w 3103982"/>
                  <a:gd name="connsiteY144" fmla="*/ 1761482 h 3147951"/>
                  <a:gd name="connsiteX145" fmla="*/ 135893 w 3103982"/>
                  <a:gd name="connsiteY145" fmla="*/ 1715820 h 3147951"/>
                  <a:gd name="connsiteX146" fmla="*/ 144260 w 3103982"/>
                  <a:gd name="connsiteY146" fmla="*/ 1710442 h 3147951"/>
                  <a:gd name="connsiteX147" fmla="*/ 173221 w 3103982"/>
                  <a:gd name="connsiteY147" fmla="*/ 1668045 h 3147951"/>
                  <a:gd name="connsiteX148" fmla="*/ 187288 w 3103982"/>
                  <a:gd name="connsiteY148" fmla="*/ 1645938 h 3147951"/>
                  <a:gd name="connsiteX149" fmla="*/ 179116 w 3103982"/>
                  <a:gd name="connsiteY149" fmla="*/ 1644956 h 3147951"/>
                  <a:gd name="connsiteX150" fmla="*/ 178710 w 3103982"/>
                  <a:gd name="connsiteY150" fmla="*/ 1644483 h 3147951"/>
                  <a:gd name="connsiteX151" fmla="*/ 177361 w 3103982"/>
                  <a:gd name="connsiteY151" fmla="*/ 1644333 h 3147951"/>
                  <a:gd name="connsiteX152" fmla="*/ 174086 w 3103982"/>
                  <a:gd name="connsiteY152" fmla="*/ 1639105 h 3147951"/>
                  <a:gd name="connsiteX153" fmla="*/ 173892 w 3103982"/>
                  <a:gd name="connsiteY153" fmla="*/ 1638880 h 3147951"/>
                  <a:gd name="connsiteX154" fmla="*/ 173869 w 3103982"/>
                  <a:gd name="connsiteY154" fmla="*/ 1638759 h 3147951"/>
                  <a:gd name="connsiteX155" fmla="*/ 171217 w 3103982"/>
                  <a:gd name="connsiteY155" fmla="*/ 1634526 h 3147951"/>
                  <a:gd name="connsiteX156" fmla="*/ 171445 w 3103982"/>
                  <a:gd name="connsiteY156" fmla="*/ 1626108 h 3147951"/>
                  <a:gd name="connsiteX157" fmla="*/ 170883 w 3103982"/>
                  <a:gd name="connsiteY157" fmla="*/ 1623174 h 3147951"/>
                  <a:gd name="connsiteX158" fmla="*/ 178907 w 3103982"/>
                  <a:gd name="connsiteY158" fmla="*/ 1555892 h 3147951"/>
                  <a:gd name="connsiteX159" fmla="*/ 182057 w 3103982"/>
                  <a:gd name="connsiteY159" fmla="*/ 1457109 h 3147951"/>
                  <a:gd name="connsiteX160" fmla="*/ 179086 w 3103982"/>
                  <a:gd name="connsiteY160" fmla="*/ 1314284 h 3147951"/>
                  <a:gd name="connsiteX161" fmla="*/ 232816 w 3103982"/>
                  <a:gd name="connsiteY161" fmla="*/ 982689 h 3147951"/>
                  <a:gd name="connsiteX162" fmla="*/ 235443 w 3103982"/>
                  <a:gd name="connsiteY162" fmla="*/ 975911 h 3147951"/>
                  <a:gd name="connsiteX163" fmla="*/ 246036 w 3103982"/>
                  <a:gd name="connsiteY163" fmla="*/ 941776 h 3147951"/>
                  <a:gd name="connsiteX164" fmla="*/ 258666 w 3103982"/>
                  <a:gd name="connsiteY164" fmla="*/ 908232 h 3147951"/>
                  <a:gd name="connsiteX165" fmla="*/ 272137 w 3103982"/>
                  <a:gd name="connsiteY165" fmla="*/ 881236 h 3147951"/>
                  <a:gd name="connsiteX166" fmla="*/ 281791 w 3103982"/>
                  <a:gd name="connsiteY166" fmla="*/ 856328 h 3147951"/>
                  <a:gd name="connsiteX167" fmla="*/ 289615 w 3103982"/>
                  <a:gd name="connsiteY167" fmla="*/ 845870 h 3147951"/>
                  <a:gd name="connsiteX168" fmla="*/ 302866 w 3103982"/>
                  <a:gd name="connsiteY168" fmla="*/ 831360 h 3147951"/>
                  <a:gd name="connsiteX169" fmla="*/ 306653 w 3103982"/>
                  <a:gd name="connsiteY169" fmla="*/ 826058 h 3147951"/>
                  <a:gd name="connsiteX170" fmla="*/ 324468 w 3103982"/>
                  <a:gd name="connsiteY170" fmla="*/ 806568 h 3147951"/>
                  <a:gd name="connsiteX171" fmla="*/ 326250 w 3103982"/>
                  <a:gd name="connsiteY171" fmla="*/ 804321 h 3147951"/>
                  <a:gd name="connsiteX172" fmla="*/ 347331 w 3103982"/>
                  <a:gd name="connsiteY172" fmla="*/ 794114 h 3147951"/>
                  <a:gd name="connsiteX173" fmla="*/ 354844 w 3103982"/>
                  <a:gd name="connsiteY173" fmla="*/ 796137 h 3147951"/>
                  <a:gd name="connsiteX174" fmla="*/ 362883 w 3103982"/>
                  <a:gd name="connsiteY174" fmla="*/ 795726 h 3147951"/>
                  <a:gd name="connsiteX175" fmla="*/ 370230 w 3103982"/>
                  <a:gd name="connsiteY175" fmla="*/ 800281 h 3147951"/>
                  <a:gd name="connsiteX176" fmla="*/ 372136 w 3103982"/>
                  <a:gd name="connsiteY176" fmla="*/ 800794 h 3147951"/>
                  <a:gd name="connsiteX177" fmla="*/ 372306 w 3103982"/>
                  <a:gd name="connsiteY177" fmla="*/ 801568 h 3147951"/>
                  <a:gd name="connsiteX178" fmla="*/ 374201 w 3103982"/>
                  <a:gd name="connsiteY178" fmla="*/ 802744 h 3147951"/>
                  <a:gd name="connsiteX179" fmla="*/ 376467 w 3103982"/>
                  <a:gd name="connsiteY179" fmla="*/ 816504 h 3147951"/>
                  <a:gd name="connsiteX180" fmla="*/ 377020 w 3103982"/>
                  <a:gd name="connsiteY180" fmla="*/ 812604 h 3147951"/>
                  <a:gd name="connsiteX181" fmla="*/ 394898 w 3103982"/>
                  <a:gd name="connsiteY181" fmla="*/ 704231 h 3147951"/>
                  <a:gd name="connsiteX182" fmla="*/ 456118 w 3103982"/>
                  <a:gd name="connsiteY182" fmla="*/ 612105 h 3147951"/>
                  <a:gd name="connsiteX183" fmla="*/ 998235 w 3103982"/>
                  <a:gd name="connsiteY183" fmla="*/ 224581 h 3147951"/>
                  <a:gd name="connsiteX184" fmla="*/ 1592657 w 3103982"/>
                  <a:gd name="connsiteY184" fmla="*/ 8173 h 3147951"/>
                  <a:gd name="connsiteX185" fmla="*/ 1778920 w 3103982"/>
                  <a:gd name="connsiteY185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407721 w 3103982"/>
                  <a:gd name="connsiteY72" fmla="*/ 3147640 h 3147951"/>
                  <a:gd name="connsiteX73" fmla="*/ 2553853 w 3103982"/>
                  <a:gd name="connsiteY73" fmla="*/ 2621704 h 3147951"/>
                  <a:gd name="connsiteX74" fmla="*/ 2403963 w 3103982"/>
                  <a:gd name="connsiteY74" fmla="*/ 1863657 h 3147951"/>
                  <a:gd name="connsiteX75" fmla="*/ 2158488 w 3103982"/>
                  <a:gd name="connsiteY75" fmla="*/ 1497823 h 3147951"/>
                  <a:gd name="connsiteX76" fmla="*/ 2009601 w 3103982"/>
                  <a:gd name="connsiteY76" fmla="*/ 1338712 h 3147951"/>
                  <a:gd name="connsiteX77" fmla="*/ 2006243 w 3103982"/>
                  <a:gd name="connsiteY77" fmla="*/ 1335280 h 3147951"/>
                  <a:gd name="connsiteX78" fmla="*/ 1996734 w 3103982"/>
                  <a:gd name="connsiteY78" fmla="*/ 1326201 h 3147951"/>
                  <a:gd name="connsiteX79" fmla="*/ 1941547 w 3103982"/>
                  <a:gd name="connsiteY79" fmla="*/ 1272203 h 3147951"/>
                  <a:gd name="connsiteX80" fmla="*/ 1780568 w 3103982"/>
                  <a:gd name="connsiteY80" fmla="*/ 1159710 h 3147951"/>
                  <a:gd name="connsiteX81" fmla="*/ 1765251 w 3103982"/>
                  <a:gd name="connsiteY81" fmla="*/ 1149075 h 3147951"/>
                  <a:gd name="connsiteX82" fmla="*/ 2535589 w 3103982"/>
                  <a:gd name="connsiteY82" fmla="*/ 591161 h 3147951"/>
                  <a:gd name="connsiteX83" fmla="*/ 1073303 w 3103982"/>
                  <a:gd name="connsiteY83" fmla="*/ 352844 h 3147951"/>
                  <a:gd name="connsiteX84" fmla="*/ 1071223 w 3103982"/>
                  <a:gd name="connsiteY84" fmla="*/ 354568 h 3147951"/>
                  <a:gd name="connsiteX85" fmla="*/ 1073303 w 3103982"/>
                  <a:gd name="connsiteY85" fmla="*/ 354627 h 3147951"/>
                  <a:gd name="connsiteX86" fmla="*/ 1073066 w 3103982"/>
                  <a:gd name="connsiteY86" fmla="*/ 354449 h 3147951"/>
                  <a:gd name="connsiteX87" fmla="*/ 1073303 w 3103982"/>
                  <a:gd name="connsiteY87" fmla="*/ 352844 h 3147951"/>
                  <a:gd name="connsiteX88" fmla="*/ 1778920 w 3103982"/>
                  <a:gd name="connsiteY88" fmla="*/ 49 h 3147951"/>
                  <a:gd name="connsiteX89" fmla="*/ 1826538 w 3103982"/>
                  <a:gd name="connsiteY89" fmla="*/ 625 h 3147951"/>
                  <a:gd name="connsiteX90" fmla="*/ 2086269 w 3103982"/>
                  <a:gd name="connsiteY90" fmla="*/ 36613 h 3147951"/>
                  <a:gd name="connsiteX91" fmla="*/ 2094933 w 3103982"/>
                  <a:gd name="connsiteY91" fmla="*/ 37952 h 3147951"/>
                  <a:gd name="connsiteX92" fmla="*/ 2095843 w 3103982"/>
                  <a:gd name="connsiteY92" fmla="*/ 37594 h 3147951"/>
                  <a:gd name="connsiteX93" fmla="*/ 2188860 w 3103982"/>
                  <a:gd name="connsiteY93" fmla="*/ 86035 h 3147951"/>
                  <a:gd name="connsiteX94" fmla="*/ 2243126 w 3103982"/>
                  <a:gd name="connsiteY94" fmla="*/ 112662 h 3147951"/>
                  <a:gd name="connsiteX95" fmla="*/ 2263412 w 3103982"/>
                  <a:gd name="connsiteY95" fmla="*/ 117478 h 3147951"/>
                  <a:gd name="connsiteX96" fmla="*/ 2273848 w 3103982"/>
                  <a:gd name="connsiteY96" fmla="*/ 119683 h 3147951"/>
                  <a:gd name="connsiteX97" fmla="*/ 2275751 w 3103982"/>
                  <a:gd name="connsiteY97" fmla="*/ 120407 h 3147951"/>
                  <a:gd name="connsiteX98" fmla="*/ 2280087 w 3103982"/>
                  <a:gd name="connsiteY98" fmla="*/ 121436 h 3147951"/>
                  <a:gd name="connsiteX99" fmla="*/ 2306260 w 3103982"/>
                  <a:gd name="connsiteY99" fmla="*/ 131390 h 3147951"/>
                  <a:gd name="connsiteX100" fmla="*/ 2316092 w 3103982"/>
                  <a:gd name="connsiteY100" fmla="*/ 132440 h 3147951"/>
                  <a:gd name="connsiteX101" fmla="*/ 2316357 w 3103982"/>
                  <a:gd name="connsiteY101" fmla="*/ 131550 h 3147951"/>
                  <a:gd name="connsiteX102" fmla="*/ 2317701 w 3103982"/>
                  <a:gd name="connsiteY102" fmla="*/ 120339 h 3147951"/>
                  <a:gd name="connsiteX103" fmla="*/ 2419258 w 3103982"/>
                  <a:gd name="connsiteY103" fmla="*/ 234157 h 3147951"/>
                  <a:gd name="connsiteX104" fmla="*/ 2423868 w 3103982"/>
                  <a:gd name="connsiteY104" fmla="*/ 246959 h 3147951"/>
                  <a:gd name="connsiteX105" fmla="*/ 2437317 w 3103982"/>
                  <a:gd name="connsiteY105" fmla="*/ 273828 h 3147951"/>
                  <a:gd name="connsiteX106" fmla="*/ 2437304 w 3103982"/>
                  <a:gd name="connsiteY106" fmla="*/ 273674 h 3147951"/>
                  <a:gd name="connsiteX107" fmla="*/ 2475030 w 3103982"/>
                  <a:gd name="connsiteY107" fmla="*/ 357037 h 3147951"/>
                  <a:gd name="connsiteX108" fmla="*/ 2523509 w 3103982"/>
                  <a:gd name="connsiteY108" fmla="*/ 559405 h 3147951"/>
                  <a:gd name="connsiteX109" fmla="*/ 1722408 w 3103982"/>
                  <a:gd name="connsiteY109" fmla="*/ 1140481 h 3147951"/>
                  <a:gd name="connsiteX110" fmla="*/ 574795 w 3103982"/>
                  <a:gd name="connsiteY110" fmla="*/ 2738139 h 3147951"/>
                  <a:gd name="connsiteX111" fmla="*/ 675021 w 3103982"/>
                  <a:gd name="connsiteY111" fmla="*/ 2996388 h 3147951"/>
                  <a:gd name="connsiteX112" fmla="*/ 679197 w 3103982"/>
                  <a:gd name="connsiteY112" fmla="*/ 3015148 h 3147951"/>
                  <a:gd name="connsiteX113" fmla="*/ 680381 w 3103982"/>
                  <a:gd name="connsiteY113" fmla="*/ 3023058 h 3147951"/>
                  <a:gd name="connsiteX114" fmla="*/ 686907 w 3103982"/>
                  <a:gd name="connsiteY114" fmla="*/ 3031804 h 3147951"/>
                  <a:gd name="connsiteX115" fmla="*/ 693326 w 3103982"/>
                  <a:gd name="connsiteY115" fmla="*/ 3041737 h 3147951"/>
                  <a:gd name="connsiteX116" fmla="*/ 679403 w 3103982"/>
                  <a:gd name="connsiteY116" fmla="*/ 3061656 h 3147951"/>
                  <a:gd name="connsiteX117" fmla="*/ 660946 w 3103982"/>
                  <a:gd name="connsiteY117" fmla="*/ 3059125 h 3147951"/>
                  <a:gd name="connsiteX118" fmla="*/ 647265 w 3103982"/>
                  <a:gd name="connsiteY118" fmla="*/ 3057608 h 3147951"/>
                  <a:gd name="connsiteX119" fmla="*/ 575822 w 3103982"/>
                  <a:gd name="connsiteY119" fmla="*/ 3038469 h 3147951"/>
                  <a:gd name="connsiteX120" fmla="*/ 490056 w 3103982"/>
                  <a:gd name="connsiteY120" fmla="*/ 2996567 h 3147951"/>
                  <a:gd name="connsiteX121" fmla="*/ 389727 w 3103982"/>
                  <a:gd name="connsiteY121" fmla="*/ 2922687 h 3147951"/>
                  <a:gd name="connsiteX122" fmla="*/ 245535 w 3103982"/>
                  <a:gd name="connsiteY122" fmla="*/ 2797277 h 3147951"/>
                  <a:gd name="connsiteX123" fmla="*/ 156203 w 3103982"/>
                  <a:gd name="connsiteY123" fmla="*/ 2708895 h 3147951"/>
                  <a:gd name="connsiteX124" fmla="*/ 150340 w 3103982"/>
                  <a:gd name="connsiteY124" fmla="*/ 2700235 h 3147951"/>
                  <a:gd name="connsiteX125" fmla="*/ 114187 w 3103982"/>
                  <a:gd name="connsiteY125" fmla="*/ 2650394 h 3147951"/>
                  <a:gd name="connsiteX126" fmla="*/ 79409 w 3103982"/>
                  <a:gd name="connsiteY126" fmla="*/ 2587050 h 3147951"/>
                  <a:gd name="connsiteX127" fmla="*/ 68956 w 3103982"/>
                  <a:gd name="connsiteY127" fmla="*/ 2559063 h 3147951"/>
                  <a:gd name="connsiteX128" fmla="*/ 68117 w 3103982"/>
                  <a:gd name="connsiteY128" fmla="*/ 2555986 h 3147951"/>
                  <a:gd name="connsiteX129" fmla="*/ 66129 w 3103982"/>
                  <a:gd name="connsiteY129" fmla="*/ 2552050 h 3147951"/>
                  <a:gd name="connsiteX130" fmla="*/ 61580 w 3103982"/>
                  <a:gd name="connsiteY130" fmla="*/ 2542949 h 3147951"/>
                  <a:gd name="connsiteX131" fmla="*/ 62487 w 3103982"/>
                  <a:gd name="connsiteY131" fmla="*/ 2527660 h 3147951"/>
                  <a:gd name="connsiteX132" fmla="*/ 63369 w 3103982"/>
                  <a:gd name="connsiteY132" fmla="*/ 2526991 h 3147951"/>
                  <a:gd name="connsiteX133" fmla="*/ 63362 w 3103982"/>
                  <a:gd name="connsiteY133" fmla="*/ 2526663 h 3147951"/>
                  <a:gd name="connsiteX134" fmla="*/ 78801 w 3103982"/>
                  <a:gd name="connsiteY134" fmla="*/ 2511529 h 3147951"/>
                  <a:gd name="connsiteX135" fmla="*/ 88164 w 3103982"/>
                  <a:gd name="connsiteY135" fmla="*/ 2513149 h 3147951"/>
                  <a:gd name="connsiteX136" fmla="*/ 82502 w 3103982"/>
                  <a:gd name="connsiteY136" fmla="*/ 2497392 h 3147951"/>
                  <a:gd name="connsiteX137" fmla="*/ 55771 w 3103982"/>
                  <a:gd name="connsiteY137" fmla="*/ 2406669 h 3147951"/>
                  <a:gd name="connsiteX138" fmla="*/ 35290 w 3103982"/>
                  <a:gd name="connsiteY138" fmla="*/ 2320087 h 3147951"/>
                  <a:gd name="connsiteX139" fmla="*/ 31889 w 3103982"/>
                  <a:gd name="connsiteY139" fmla="*/ 2313303 h 3147951"/>
                  <a:gd name="connsiteX140" fmla="*/ 2142 w 3103982"/>
                  <a:gd name="connsiteY140" fmla="*/ 2194950 h 3147951"/>
                  <a:gd name="connsiteX141" fmla="*/ 716 w 3103982"/>
                  <a:gd name="connsiteY141" fmla="*/ 1948884 h 3147951"/>
                  <a:gd name="connsiteX142" fmla="*/ 45947 w 3103982"/>
                  <a:gd name="connsiteY142" fmla="*/ 1821572 h 3147951"/>
                  <a:gd name="connsiteX143" fmla="*/ 65442 w 3103982"/>
                  <a:gd name="connsiteY143" fmla="*/ 1761482 h 3147951"/>
                  <a:gd name="connsiteX144" fmla="*/ 135893 w 3103982"/>
                  <a:gd name="connsiteY144" fmla="*/ 1715820 h 3147951"/>
                  <a:gd name="connsiteX145" fmla="*/ 144260 w 3103982"/>
                  <a:gd name="connsiteY145" fmla="*/ 1710442 h 3147951"/>
                  <a:gd name="connsiteX146" fmla="*/ 173221 w 3103982"/>
                  <a:gd name="connsiteY146" fmla="*/ 1668045 h 3147951"/>
                  <a:gd name="connsiteX147" fmla="*/ 187288 w 3103982"/>
                  <a:gd name="connsiteY147" fmla="*/ 1645938 h 3147951"/>
                  <a:gd name="connsiteX148" fmla="*/ 179116 w 3103982"/>
                  <a:gd name="connsiteY148" fmla="*/ 1644956 h 3147951"/>
                  <a:gd name="connsiteX149" fmla="*/ 178710 w 3103982"/>
                  <a:gd name="connsiteY149" fmla="*/ 1644483 h 3147951"/>
                  <a:gd name="connsiteX150" fmla="*/ 177361 w 3103982"/>
                  <a:gd name="connsiteY150" fmla="*/ 1644333 h 3147951"/>
                  <a:gd name="connsiteX151" fmla="*/ 174086 w 3103982"/>
                  <a:gd name="connsiteY151" fmla="*/ 1639105 h 3147951"/>
                  <a:gd name="connsiteX152" fmla="*/ 173892 w 3103982"/>
                  <a:gd name="connsiteY152" fmla="*/ 1638880 h 3147951"/>
                  <a:gd name="connsiteX153" fmla="*/ 173869 w 3103982"/>
                  <a:gd name="connsiteY153" fmla="*/ 1638759 h 3147951"/>
                  <a:gd name="connsiteX154" fmla="*/ 171217 w 3103982"/>
                  <a:gd name="connsiteY154" fmla="*/ 1634526 h 3147951"/>
                  <a:gd name="connsiteX155" fmla="*/ 171445 w 3103982"/>
                  <a:gd name="connsiteY155" fmla="*/ 1626108 h 3147951"/>
                  <a:gd name="connsiteX156" fmla="*/ 170883 w 3103982"/>
                  <a:gd name="connsiteY156" fmla="*/ 1623174 h 3147951"/>
                  <a:gd name="connsiteX157" fmla="*/ 178907 w 3103982"/>
                  <a:gd name="connsiteY157" fmla="*/ 1555892 h 3147951"/>
                  <a:gd name="connsiteX158" fmla="*/ 182057 w 3103982"/>
                  <a:gd name="connsiteY158" fmla="*/ 1457109 h 3147951"/>
                  <a:gd name="connsiteX159" fmla="*/ 179086 w 3103982"/>
                  <a:gd name="connsiteY159" fmla="*/ 1314284 h 3147951"/>
                  <a:gd name="connsiteX160" fmla="*/ 232816 w 3103982"/>
                  <a:gd name="connsiteY160" fmla="*/ 982689 h 3147951"/>
                  <a:gd name="connsiteX161" fmla="*/ 235443 w 3103982"/>
                  <a:gd name="connsiteY161" fmla="*/ 975911 h 3147951"/>
                  <a:gd name="connsiteX162" fmla="*/ 246036 w 3103982"/>
                  <a:gd name="connsiteY162" fmla="*/ 941776 h 3147951"/>
                  <a:gd name="connsiteX163" fmla="*/ 258666 w 3103982"/>
                  <a:gd name="connsiteY163" fmla="*/ 908232 h 3147951"/>
                  <a:gd name="connsiteX164" fmla="*/ 272137 w 3103982"/>
                  <a:gd name="connsiteY164" fmla="*/ 881236 h 3147951"/>
                  <a:gd name="connsiteX165" fmla="*/ 281791 w 3103982"/>
                  <a:gd name="connsiteY165" fmla="*/ 856328 h 3147951"/>
                  <a:gd name="connsiteX166" fmla="*/ 289615 w 3103982"/>
                  <a:gd name="connsiteY166" fmla="*/ 845870 h 3147951"/>
                  <a:gd name="connsiteX167" fmla="*/ 302866 w 3103982"/>
                  <a:gd name="connsiteY167" fmla="*/ 831360 h 3147951"/>
                  <a:gd name="connsiteX168" fmla="*/ 306653 w 3103982"/>
                  <a:gd name="connsiteY168" fmla="*/ 826058 h 3147951"/>
                  <a:gd name="connsiteX169" fmla="*/ 324468 w 3103982"/>
                  <a:gd name="connsiteY169" fmla="*/ 806568 h 3147951"/>
                  <a:gd name="connsiteX170" fmla="*/ 326250 w 3103982"/>
                  <a:gd name="connsiteY170" fmla="*/ 804321 h 3147951"/>
                  <a:gd name="connsiteX171" fmla="*/ 347331 w 3103982"/>
                  <a:gd name="connsiteY171" fmla="*/ 794114 h 3147951"/>
                  <a:gd name="connsiteX172" fmla="*/ 354844 w 3103982"/>
                  <a:gd name="connsiteY172" fmla="*/ 796137 h 3147951"/>
                  <a:gd name="connsiteX173" fmla="*/ 362883 w 3103982"/>
                  <a:gd name="connsiteY173" fmla="*/ 795726 h 3147951"/>
                  <a:gd name="connsiteX174" fmla="*/ 370230 w 3103982"/>
                  <a:gd name="connsiteY174" fmla="*/ 800281 h 3147951"/>
                  <a:gd name="connsiteX175" fmla="*/ 372136 w 3103982"/>
                  <a:gd name="connsiteY175" fmla="*/ 800794 h 3147951"/>
                  <a:gd name="connsiteX176" fmla="*/ 372306 w 3103982"/>
                  <a:gd name="connsiteY176" fmla="*/ 801568 h 3147951"/>
                  <a:gd name="connsiteX177" fmla="*/ 374201 w 3103982"/>
                  <a:gd name="connsiteY177" fmla="*/ 802744 h 3147951"/>
                  <a:gd name="connsiteX178" fmla="*/ 376467 w 3103982"/>
                  <a:gd name="connsiteY178" fmla="*/ 816504 h 3147951"/>
                  <a:gd name="connsiteX179" fmla="*/ 377020 w 3103982"/>
                  <a:gd name="connsiteY179" fmla="*/ 812604 h 3147951"/>
                  <a:gd name="connsiteX180" fmla="*/ 394898 w 3103982"/>
                  <a:gd name="connsiteY180" fmla="*/ 704231 h 3147951"/>
                  <a:gd name="connsiteX181" fmla="*/ 456118 w 3103982"/>
                  <a:gd name="connsiteY181" fmla="*/ 612105 h 3147951"/>
                  <a:gd name="connsiteX182" fmla="*/ 998235 w 3103982"/>
                  <a:gd name="connsiteY182" fmla="*/ 224581 h 3147951"/>
                  <a:gd name="connsiteX183" fmla="*/ 1592657 w 3103982"/>
                  <a:gd name="connsiteY183" fmla="*/ 8173 h 3147951"/>
                  <a:gd name="connsiteX184" fmla="*/ 1778920 w 3103982"/>
                  <a:gd name="connsiteY184" fmla="*/ 49 h 3147951"/>
                  <a:gd name="connsiteX0" fmla="*/ 2712970 w 3103982"/>
                  <a:gd name="connsiteY0" fmla="*/ 2386634 h 3147951"/>
                  <a:gd name="connsiteX1" fmla="*/ 2712374 w 3103982"/>
                  <a:gd name="connsiteY1" fmla="*/ 2387286 h 3147951"/>
                  <a:gd name="connsiteX2" fmla="*/ 2712313 w 3103982"/>
                  <a:gd name="connsiteY2" fmla="*/ 2387261 h 3147951"/>
                  <a:gd name="connsiteX3" fmla="*/ 2711603 w 3103982"/>
                  <a:gd name="connsiteY3" fmla="*/ 2387940 h 3147951"/>
                  <a:gd name="connsiteX4" fmla="*/ 2711425 w 3103982"/>
                  <a:gd name="connsiteY4" fmla="*/ 2387880 h 3147951"/>
                  <a:gd name="connsiteX5" fmla="*/ 2712911 w 3103982"/>
                  <a:gd name="connsiteY5" fmla="*/ 2390317 h 3147951"/>
                  <a:gd name="connsiteX6" fmla="*/ 2712970 w 3103982"/>
                  <a:gd name="connsiteY6" fmla="*/ 2386634 h 3147951"/>
                  <a:gd name="connsiteX7" fmla="*/ 2824829 w 3103982"/>
                  <a:gd name="connsiteY7" fmla="*/ 1980326 h 3147951"/>
                  <a:gd name="connsiteX8" fmla="*/ 2825780 w 3103982"/>
                  <a:gd name="connsiteY8" fmla="*/ 1983239 h 3147951"/>
                  <a:gd name="connsiteX9" fmla="*/ 2826672 w 3103982"/>
                  <a:gd name="connsiteY9" fmla="*/ 1981218 h 3147951"/>
                  <a:gd name="connsiteX10" fmla="*/ 2824829 w 3103982"/>
                  <a:gd name="connsiteY10" fmla="*/ 1980326 h 3147951"/>
                  <a:gd name="connsiteX11" fmla="*/ 966378 w 3103982"/>
                  <a:gd name="connsiteY11" fmla="*/ 1009317 h 3147951"/>
                  <a:gd name="connsiteX12" fmla="*/ 966972 w 3103982"/>
                  <a:gd name="connsiteY12" fmla="*/ 1010149 h 3147951"/>
                  <a:gd name="connsiteX13" fmla="*/ 967745 w 3103982"/>
                  <a:gd name="connsiteY13" fmla="*/ 1009673 h 3147951"/>
                  <a:gd name="connsiteX14" fmla="*/ 966378 w 3103982"/>
                  <a:gd name="connsiteY14" fmla="*/ 1009317 h 3147951"/>
                  <a:gd name="connsiteX15" fmla="*/ 965011 w 3103982"/>
                  <a:gd name="connsiteY15" fmla="*/ 1005453 h 3147951"/>
                  <a:gd name="connsiteX16" fmla="*/ 964119 w 3103982"/>
                  <a:gd name="connsiteY16" fmla="*/ 1006226 h 3147951"/>
                  <a:gd name="connsiteX17" fmla="*/ 964713 w 3103982"/>
                  <a:gd name="connsiteY17" fmla="*/ 1007058 h 3147951"/>
                  <a:gd name="connsiteX18" fmla="*/ 965011 w 3103982"/>
                  <a:gd name="connsiteY18" fmla="*/ 1005453 h 3147951"/>
                  <a:gd name="connsiteX19" fmla="*/ 1141120 w 3103982"/>
                  <a:gd name="connsiteY19" fmla="*/ 988633 h 3147951"/>
                  <a:gd name="connsiteX20" fmla="*/ 1141061 w 3103982"/>
                  <a:gd name="connsiteY20" fmla="*/ 989406 h 3147951"/>
                  <a:gd name="connsiteX21" fmla="*/ 1142131 w 3103982"/>
                  <a:gd name="connsiteY21" fmla="*/ 988692 h 3147951"/>
                  <a:gd name="connsiteX22" fmla="*/ 1141120 w 3103982"/>
                  <a:gd name="connsiteY22" fmla="*/ 988633 h 3147951"/>
                  <a:gd name="connsiteX23" fmla="*/ 915262 w 3103982"/>
                  <a:gd name="connsiteY23" fmla="*/ 641585 h 3147951"/>
                  <a:gd name="connsiteX24" fmla="*/ 913479 w 3103982"/>
                  <a:gd name="connsiteY24" fmla="*/ 642298 h 3147951"/>
                  <a:gd name="connsiteX25" fmla="*/ 914252 w 3103982"/>
                  <a:gd name="connsiteY25" fmla="*/ 642595 h 3147951"/>
                  <a:gd name="connsiteX26" fmla="*/ 915262 w 3103982"/>
                  <a:gd name="connsiteY26" fmla="*/ 641585 h 3147951"/>
                  <a:gd name="connsiteX27" fmla="*/ 2535589 w 3103982"/>
                  <a:gd name="connsiteY27" fmla="*/ 591161 h 3147951"/>
                  <a:gd name="connsiteX28" fmla="*/ 2535960 w 3103982"/>
                  <a:gd name="connsiteY28" fmla="*/ 592797 h 3147951"/>
                  <a:gd name="connsiteX29" fmla="*/ 2540366 w 3103982"/>
                  <a:gd name="connsiteY29" fmla="*/ 608954 h 3147951"/>
                  <a:gd name="connsiteX30" fmla="*/ 2566162 w 3103982"/>
                  <a:gd name="connsiteY30" fmla="*/ 626071 h 3147951"/>
                  <a:gd name="connsiteX31" fmla="*/ 2619179 w 3103982"/>
                  <a:gd name="connsiteY31" fmla="*/ 679386 h 3147951"/>
                  <a:gd name="connsiteX32" fmla="*/ 2615910 w 3103982"/>
                  <a:gd name="connsiteY32" fmla="*/ 712551 h 3147951"/>
                  <a:gd name="connsiteX33" fmla="*/ 2716654 w 3103982"/>
                  <a:gd name="connsiteY33" fmla="*/ 905778 h 3147951"/>
                  <a:gd name="connsiteX34" fmla="*/ 2717748 w 3103982"/>
                  <a:gd name="connsiteY34" fmla="*/ 910761 h 3147951"/>
                  <a:gd name="connsiteX35" fmla="*/ 2719542 w 3103982"/>
                  <a:gd name="connsiteY35" fmla="*/ 917455 h 3147951"/>
                  <a:gd name="connsiteX36" fmla="*/ 2784755 w 3103982"/>
                  <a:gd name="connsiteY36" fmla="*/ 1144953 h 3147951"/>
                  <a:gd name="connsiteX37" fmla="*/ 2791229 w 3103982"/>
                  <a:gd name="connsiteY37" fmla="*/ 1164187 h 3147951"/>
                  <a:gd name="connsiteX38" fmla="*/ 2798271 w 3103982"/>
                  <a:gd name="connsiteY38" fmla="*/ 1184446 h 3147951"/>
                  <a:gd name="connsiteX39" fmla="*/ 2808186 w 3103982"/>
                  <a:gd name="connsiteY39" fmla="*/ 1207417 h 3147951"/>
                  <a:gd name="connsiteX40" fmla="*/ 2831188 w 3103982"/>
                  <a:gd name="connsiteY40" fmla="*/ 1263525 h 3147951"/>
                  <a:gd name="connsiteX41" fmla="*/ 2830780 w 3103982"/>
                  <a:gd name="connsiteY41" fmla="*/ 1263434 h 3147951"/>
                  <a:gd name="connsiteX42" fmla="*/ 2830951 w 3103982"/>
                  <a:gd name="connsiteY42" fmla="*/ 1264060 h 3147951"/>
                  <a:gd name="connsiteX43" fmla="*/ 2830475 w 3103982"/>
                  <a:gd name="connsiteY43" fmla="*/ 1264001 h 3147951"/>
                  <a:gd name="connsiteX44" fmla="*/ 2932144 w 3103982"/>
                  <a:gd name="connsiteY44" fmla="*/ 1424318 h 3147951"/>
                  <a:gd name="connsiteX45" fmla="*/ 2935813 w 3103982"/>
                  <a:gd name="connsiteY45" fmla="*/ 1430557 h 3147951"/>
                  <a:gd name="connsiteX46" fmla="*/ 2939386 w 3103982"/>
                  <a:gd name="connsiteY46" fmla="*/ 1423027 h 3147951"/>
                  <a:gd name="connsiteX47" fmla="*/ 2942202 w 3103982"/>
                  <a:gd name="connsiteY47" fmla="*/ 1424922 h 3147951"/>
                  <a:gd name="connsiteX48" fmla="*/ 2942691 w 3103982"/>
                  <a:gd name="connsiteY48" fmla="*/ 1424419 h 3147951"/>
                  <a:gd name="connsiteX49" fmla="*/ 2943702 w 3103982"/>
                  <a:gd name="connsiteY49" fmla="*/ 1425931 h 3147951"/>
                  <a:gd name="connsiteX50" fmla="*/ 2946421 w 3103982"/>
                  <a:gd name="connsiteY50" fmla="*/ 1427761 h 3147951"/>
                  <a:gd name="connsiteX51" fmla="*/ 2968782 w 3103982"/>
                  <a:gd name="connsiteY51" fmla="*/ 1458951 h 3147951"/>
                  <a:gd name="connsiteX52" fmla="*/ 3086347 w 3103982"/>
                  <a:gd name="connsiteY52" fmla="*/ 1796905 h 3147951"/>
                  <a:gd name="connsiteX53" fmla="*/ 3097491 w 3103982"/>
                  <a:gd name="connsiteY53" fmla="*/ 1885302 h 3147951"/>
                  <a:gd name="connsiteX54" fmla="*/ 3099420 w 3103982"/>
                  <a:gd name="connsiteY54" fmla="*/ 1940330 h 3147951"/>
                  <a:gd name="connsiteX55" fmla="*/ 3100613 w 3103982"/>
                  <a:gd name="connsiteY55" fmla="*/ 1974264 h 3147951"/>
                  <a:gd name="connsiteX56" fmla="*/ 3100611 w 3103982"/>
                  <a:gd name="connsiteY56" fmla="*/ 1974308 h 3147951"/>
                  <a:gd name="connsiteX57" fmla="*/ 3100611 w 3103982"/>
                  <a:gd name="connsiteY57" fmla="*/ 1974323 h 3147951"/>
                  <a:gd name="connsiteX58" fmla="*/ 3102632 w 3103982"/>
                  <a:gd name="connsiteY58" fmla="*/ 1999999 h 3147951"/>
                  <a:gd name="connsiteX59" fmla="*/ 3102246 w 3103982"/>
                  <a:gd name="connsiteY59" fmla="*/ 2048380 h 3147951"/>
                  <a:gd name="connsiteX60" fmla="*/ 3093041 w 3103982"/>
                  <a:gd name="connsiteY60" fmla="*/ 2093967 h 3147951"/>
                  <a:gd name="connsiteX61" fmla="*/ 3093111 w 3103982"/>
                  <a:gd name="connsiteY61" fmla="*/ 2151568 h 3147951"/>
                  <a:gd name="connsiteX62" fmla="*/ 3083197 w 3103982"/>
                  <a:gd name="connsiteY62" fmla="*/ 2225857 h 3147951"/>
                  <a:gd name="connsiteX63" fmla="*/ 2877608 w 3103982"/>
                  <a:gd name="connsiteY63" fmla="*/ 2670321 h 3147951"/>
                  <a:gd name="connsiteX64" fmla="*/ 2742093 w 3103982"/>
                  <a:gd name="connsiteY64" fmla="*/ 2825881 h 3147951"/>
                  <a:gd name="connsiteX65" fmla="*/ 2717628 w 3103982"/>
                  <a:gd name="connsiteY65" fmla="*/ 2852658 h 3147951"/>
                  <a:gd name="connsiteX66" fmla="*/ 2691657 w 3103982"/>
                  <a:gd name="connsiteY66" fmla="*/ 2882803 h 3147951"/>
                  <a:gd name="connsiteX67" fmla="*/ 2611929 w 3103982"/>
                  <a:gd name="connsiteY67" fmla="*/ 2967086 h 3147951"/>
                  <a:gd name="connsiteX68" fmla="*/ 2605034 w 3103982"/>
                  <a:gd name="connsiteY68" fmla="*/ 2973921 h 3147951"/>
                  <a:gd name="connsiteX69" fmla="*/ 2427325 w 3103982"/>
                  <a:gd name="connsiteY69" fmla="*/ 3134261 h 3147951"/>
                  <a:gd name="connsiteX70" fmla="*/ 2409088 w 3103982"/>
                  <a:gd name="connsiteY70" fmla="*/ 3146707 h 3147951"/>
                  <a:gd name="connsiteX71" fmla="*/ 2407586 w 3103982"/>
                  <a:gd name="connsiteY71" fmla="*/ 3147951 h 3147951"/>
                  <a:gd name="connsiteX72" fmla="*/ 2553853 w 3103982"/>
                  <a:gd name="connsiteY72" fmla="*/ 2621704 h 3147951"/>
                  <a:gd name="connsiteX73" fmla="*/ 2403963 w 3103982"/>
                  <a:gd name="connsiteY73" fmla="*/ 1863657 h 3147951"/>
                  <a:gd name="connsiteX74" fmla="*/ 2158488 w 3103982"/>
                  <a:gd name="connsiteY74" fmla="*/ 1497823 h 3147951"/>
                  <a:gd name="connsiteX75" fmla="*/ 2009601 w 3103982"/>
                  <a:gd name="connsiteY75" fmla="*/ 1338712 h 3147951"/>
                  <a:gd name="connsiteX76" fmla="*/ 2006243 w 3103982"/>
                  <a:gd name="connsiteY76" fmla="*/ 1335280 h 3147951"/>
                  <a:gd name="connsiteX77" fmla="*/ 1996734 w 3103982"/>
                  <a:gd name="connsiteY77" fmla="*/ 1326201 h 3147951"/>
                  <a:gd name="connsiteX78" fmla="*/ 1941547 w 3103982"/>
                  <a:gd name="connsiteY78" fmla="*/ 1272203 h 3147951"/>
                  <a:gd name="connsiteX79" fmla="*/ 1780568 w 3103982"/>
                  <a:gd name="connsiteY79" fmla="*/ 1159710 h 3147951"/>
                  <a:gd name="connsiteX80" fmla="*/ 1765251 w 3103982"/>
                  <a:gd name="connsiteY80" fmla="*/ 1149075 h 3147951"/>
                  <a:gd name="connsiteX81" fmla="*/ 2535589 w 3103982"/>
                  <a:gd name="connsiteY81" fmla="*/ 591161 h 3147951"/>
                  <a:gd name="connsiteX82" fmla="*/ 1073303 w 3103982"/>
                  <a:gd name="connsiteY82" fmla="*/ 352844 h 3147951"/>
                  <a:gd name="connsiteX83" fmla="*/ 1071223 w 3103982"/>
                  <a:gd name="connsiteY83" fmla="*/ 354568 h 3147951"/>
                  <a:gd name="connsiteX84" fmla="*/ 1073303 w 3103982"/>
                  <a:gd name="connsiteY84" fmla="*/ 354627 h 3147951"/>
                  <a:gd name="connsiteX85" fmla="*/ 1073066 w 3103982"/>
                  <a:gd name="connsiteY85" fmla="*/ 354449 h 3147951"/>
                  <a:gd name="connsiteX86" fmla="*/ 1073303 w 3103982"/>
                  <a:gd name="connsiteY86" fmla="*/ 352844 h 3147951"/>
                  <a:gd name="connsiteX87" fmla="*/ 1778920 w 3103982"/>
                  <a:gd name="connsiteY87" fmla="*/ 49 h 3147951"/>
                  <a:gd name="connsiteX88" fmla="*/ 1826538 w 3103982"/>
                  <a:gd name="connsiteY88" fmla="*/ 625 h 3147951"/>
                  <a:gd name="connsiteX89" fmla="*/ 2086269 w 3103982"/>
                  <a:gd name="connsiteY89" fmla="*/ 36613 h 3147951"/>
                  <a:gd name="connsiteX90" fmla="*/ 2094933 w 3103982"/>
                  <a:gd name="connsiteY90" fmla="*/ 37952 h 3147951"/>
                  <a:gd name="connsiteX91" fmla="*/ 2095843 w 3103982"/>
                  <a:gd name="connsiteY91" fmla="*/ 37594 h 3147951"/>
                  <a:gd name="connsiteX92" fmla="*/ 2188860 w 3103982"/>
                  <a:gd name="connsiteY92" fmla="*/ 86035 h 3147951"/>
                  <a:gd name="connsiteX93" fmla="*/ 2243126 w 3103982"/>
                  <a:gd name="connsiteY93" fmla="*/ 112662 h 3147951"/>
                  <a:gd name="connsiteX94" fmla="*/ 2263412 w 3103982"/>
                  <a:gd name="connsiteY94" fmla="*/ 117478 h 3147951"/>
                  <a:gd name="connsiteX95" fmla="*/ 2273848 w 3103982"/>
                  <a:gd name="connsiteY95" fmla="*/ 119683 h 3147951"/>
                  <a:gd name="connsiteX96" fmla="*/ 2275751 w 3103982"/>
                  <a:gd name="connsiteY96" fmla="*/ 120407 h 3147951"/>
                  <a:gd name="connsiteX97" fmla="*/ 2280087 w 3103982"/>
                  <a:gd name="connsiteY97" fmla="*/ 121436 h 3147951"/>
                  <a:gd name="connsiteX98" fmla="*/ 2306260 w 3103982"/>
                  <a:gd name="connsiteY98" fmla="*/ 131390 h 3147951"/>
                  <a:gd name="connsiteX99" fmla="*/ 2316092 w 3103982"/>
                  <a:gd name="connsiteY99" fmla="*/ 132440 h 3147951"/>
                  <a:gd name="connsiteX100" fmla="*/ 2316357 w 3103982"/>
                  <a:gd name="connsiteY100" fmla="*/ 131550 h 3147951"/>
                  <a:gd name="connsiteX101" fmla="*/ 2317701 w 3103982"/>
                  <a:gd name="connsiteY101" fmla="*/ 120339 h 3147951"/>
                  <a:gd name="connsiteX102" fmla="*/ 2419258 w 3103982"/>
                  <a:gd name="connsiteY102" fmla="*/ 234157 h 3147951"/>
                  <a:gd name="connsiteX103" fmla="*/ 2423868 w 3103982"/>
                  <a:gd name="connsiteY103" fmla="*/ 246959 h 3147951"/>
                  <a:gd name="connsiteX104" fmla="*/ 2437317 w 3103982"/>
                  <a:gd name="connsiteY104" fmla="*/ 273828 h 3147951"/>
                  <a:gd name="connsiteX105" fmla="*/ 2437304 w 3103982"/>
                  <a:gd name="connsiteY105" fmla="*/ 273674 h 3147951"/>
                  <a:gd name="connsiteX106" fmla="*/ 2475030 w 3103982"/>
                  <a:gd name="connsiteY106" fmla="*/ 357037 h 3147951"/>
                  <a:gd name="connsiteX107" fmla="*/ 2523509 w 3103982"/>
                  <a:gd name="connsiteY107" fmla="*/ 559405 h 3147951"/>
                  <a:gd name="connsiteX108" fmla="*/ 1722408 w 3103982"/>
                  <a:gd name="connsiteY108" fmla="*/ 1140481 h 3147951"/>
                  <a:gd name="connsiteX109" fmla="*/ 574795 w 3103982"/>
                  <a:gd name="connsiteY109" fmla="*/ 2738139 h 3147951"/>
                  <a:gd name="connsiteX110" fmla="*/ 675021 w 3103982"/>
                  <a:gd name="connsiteY110" fmla="*/ 2996388 h 3147951"/>
                  <a:gd name="connsiteX111" fmla="*/ 679197 w 3103982"/>
                  <a:gd name="connsiteY111" fmla="*/ 3015148 h 3147951"/>
                  <a:gd name="connsiteX112" fmla="*/ 680381 w 3103982"/>
                  <a:gd name="connsiteY112" fmla="*/ 3023058 h 3147951"/>
                  <a:gd name="connsiteX113" fmla="*/ 686907 w 3103982"/>
                  <a:gd name="connsiteY113" fmla="*/ 3031804 h 3147951"/>
                  <a:gd name="connsiteX114" fmla="*/ 693326 w 3103982"/>
                  <a:gd name="connsiteY114" fmla="*/ 3041737 h 3147951"/>
                  <a:gd name="connsiteX115" fmla="*/ 679403 w 3103982"/>
                  <a:gd name="connsiteY115" fmla="*/ 3061656 h 3147951"/>
                  <a:gd name="connsiteX116" fmla="*/ 660946 w 3103982"/>
                  <a:gd name="connsiteY116" fmla="*/ 3059125 h 3147951"/>
                  <a:gd name="connsiteX117" fmla="*/ 647265 w 3103982"/>
                  <a:gd name="connsiteY117" fmla="*/ 3057608 h 3147951"/>
                  <a:gd name="connsiteX118" fmla="*/ 575822 w 3103982"/>
                  <a:gd name="connsiteY118" fmla="*/ 3038469 h 3147951"/>
                  <a:gd name="connsiteX119" fmla="*/ 490056 w 3103982"/>
                  <a:gd name="connsiteY119" fmla="*/ 2996567 h 3147951"/>
                  <a:gd name="connsiteX120" fmla="*/ 389727 w 3103982"/>
                  <a:gd name="connsiteY120" fmla="*/ 2922687 h 3147951"/>
                  <a:gd name="connsiteX121" fmla="*/ 245535 w 3103982"/>
                  <a:gd name="connsiteY121" fmla="*/ 2797277 h 3147951"/>
                  <a:gd name="connsiteX122" fmla="*/ 156203 w 3103982"/>
                  <a:gd name="connsiteY122" fmla="*/ 2708895 h 3147951"/>
                  <a:gd name="connsiteX123" fmla="*/ 150340 w 3103982"/>
                  <a:gd name="connsiteY123" fmla="*/ 2700235 h 3147951"/>
                  <a:gd name="connsiteX124" fmla="*/ 114187 w 3103982"/>
                  <a:gd name="connsiteY124" fmla="*/ 2650394 h 3147951"/>
                  <a:gd name="connsiteX125" fmla="*/ 79409 w 3103982"/>
                  <a:gd name="connsiteY125" fmla="*/ 2587050 h 3147951"/>
                  <a:gd name="connsiteX126" fmla="*/ 68956 w 3103982"/>
                  <a:gd name="connsiteY126" fmla="*/ 2559063 h 3147951"/>
                  <a:gd name="connsiteX127" fmla="*/ 68117 w 3103982"/>
                  <a:gd name="connsiteY127" fmla="*/ 2555986 h 3147951"/>
                  <a:gd name="connsiteX128" fmla="*/ 66129 w 3103982"/>
                  <a:gd name="connsiteY128" fmla="*/ 2552050 h 3147951"/>
                  <a:gd name="connsiteX129" fmla="*/ 61580 w 3103982"/>
                  <a:gd name="connsiteY129" fmla="*/ 2542949 h 3147951"/>
                  <a:gd name="connsiteX130" fmla="*/ 62487 w 3103982"/>
                  <a:gd name="connsiteY130" fmla="*/ 2527660 h 3147951"/>
                  <a:gd name="connsiteX131" fmla="*/ 63369 w 3103982"/>
                  <a:gd name="connsiteY131" fmla="*/ 2526991 h 3147951"/>
                  <a:gd name="connsiteX132" fmla="*/ 63362 w 3103982"/>
                  <a:gd name="connsiteY132" fmla="*/ 2526663 h 3147951"/>
                  <a:gd name="connsiteX133" fmla="*/ 78801 w 3103982"/>
                  <a:gd name="connsiteY133" fmla="*/ 2511529 h 3147951"/>
                  <a:gd name="connsiteX134" fmla="*/ 88164 w 3103982"/>
                  <a:gd name="connsiteY134" fmla="*/ 2513149 h 3147951"/>
                  <a:gd name="connsiteX135" fmla="*/ 82502 w 3103982"/>
                  <a:gd name="connsiteY135" fmla="*/ 2497392 h 3147951"/>
                  <a:gd name="connsiteX136" fmla="*/ 55771 w 3103982"/>
                  <a:gd name="connsiteY136" fmla="*/ 2406669 h 3147951"/>
                  <a:gd name="connsiteX137" fmla="*/ 35290 w 3103982"/>
                  <a:gd name="connsiteY137" fmla="*/ 2320087 h 3147951"/>
                  <a:gd name="connsiteX138" fmla="*/ 31889 w 3103982"/>
                  <a:gd name="connsiteY138" fmla="*/ 2313303 h 3147951"/>
                  <a:gd name="connsiteX139" fmla="*/ 2142 w 3103982"/>
                  <a:gd name="connsiteY139" fmla="*/ 2194950 h 3147951"/>
                  <a:gd name="connsiteX140" fmla="*/ 716 w 3103982"/>
                  <a:gd name="connsiteY140" fmla="*/ 1948884 h 3147951"/>
                  <a:gd name="connsiteX141" fmla="*/ 45947 w 3103982"/>
                  <a:gd name="connsiteY141" fmla="*/ 1821572 h 3147951"/>
                  <a:gd name="connsiteX142" fmla="*/ 65442 w 3103982"/>
                  <a:gd name="connsiteY142" fmla="*/ 1761482 h 3147951"/>
                  <a:gd name="connsiteX143" fmla="*/ 135893 w 3103982"/>
                  <a:gd name="connsiteY143" fmla="*/ 1715820 h 3147951"/>
                  <a:gd name="connsiteX144" fmla="*/ 144260 w 3103982"/>
                  <a:gd name="connsiteY144" fmla="*/ 1710442 h 3147951"/>
                  <a:gd name="connsiteX145" fmla="*/ 173221 w 3103982"/>
                  <a:gd name="connsiteY145" fmla="*/ 1668045 h 3147951"/>
                  <a:gd name="connsiteX146" fmla="*/ 187288 w 3103982"/>
                  <a:gd name="connsiteY146" fmla="*/ 1645938 h 3147951"/>
                  <a:gd name="connsiteX147" fmla="*/ 179116 w 3103982"/>
                  <a:gd name="connsiteY147" fmla="*/ 1644956 h 3147951"/>
                  <a:gd name="connsiteX148" fmla="*/ 178710 w 3103982"/>
                  <a:gd name="connsiteY148" fmla="*/ 1644483 h 3147951"/>
                  <a:gd name="connsiteX149" fmla="*/ 177361 w 3103982"/>
                  <a:gd name="connsiteY149" fmla="*/ 1644333 h 3147951"/>
                  <a:gd name="connsiteX150" fmla="*/ 174086 w 3103982"/>
                  <a:gd name="connsiteY150" fmla="*/ 1639105 h 3147951"/>
                  <a:gd name="connsiteX151" fmla="*/ 173892 w 3103982"/>
                  <a:gd name="connsiteY151" fmla="*/ 1638880 h 3147951"/>
                  <a:gd name="connsiteX152" fmla="*/ 173869 w 3103982"/>
                  <a:gd name="connsiteY152" fmla="*/ 1638759 h 3147951"/>
                  <a:gd name="connsiteX153" fmla="*/ 171217 w 3103982"/>
                  <a:gd name="connsiteY153" fmla="*/ 1634526 h 3147951"/>
                  <a:gd name="connsiteX154" fmla="*/ 171445 w 3103982"/>
                  <a:gd name="connsiteY154" fmla="*/ 1626108 h 3147951"/>
                  <a:gd name="connsiteX155" fmla="*/ 170883 w 3103982"/>
                  <a:gd name="connsiteY155" fmla="*/ 1623174 h 3147951"/>
                  <a:gd name="connsiteX156" fmla="*/ 178907 w 3103982"/>
                  <a:gd name="connsiteY156" fmla="*/ 1555892 h 3147951"/>
                  <a:gd name="connsiteX157" fmla="*/ 182057 w 3103982"/>
                  <a:gd name="connsiteY157" fmla="*/ 1457109 h 3147951"/>
                  <a:gd name="connsiteX158" fmla="*/ 179086 w 3103982"/>
                  <a:gd name="connsiteY158" fmla="*/ 1314284 h 3147951"/>
                  <a:gd name="connsiteX159" fmla="*/ 232816 w 3103982"/>
                  <a:gd name="connsiteY159" fmla="*/ 982689 h 3147951"/>
                  <a:gd name="connsiteX160" fmla="*/ 235443 w 3103982"/>
                  <a:gd name="connsiteY160" fmla="*/ 975911 h 3147951"/>
                  <a:gd name="connsiteX161" fmla="*/ 246036 w 3103982"/>
                  <a:gd name="connsiteY161" fmla="*/ 941776 h 3147951"/>
                  <a:gd name="connsiteX162" fmla="*/ 258666 w 3103982"/>
                  <a:gd name="connsiteY162" fmla="*/ 908232 h 3147951"/>
                  <a:gd name="connsiteX163" fmla="*/ 272137 w 3103982"/>
                  <a:gd name="connsiteY163" fmla="*/ 881236 h 3147951"/>
                  <a:gd name="connsiteX164" fmla="*/ 281791 w 3103982"/>
                  <a:gd name="connsiteY164" fmla="*/ 856328 h 3147951"/>
                  <a:gd name="connsiteX165" fmla="*/ 289615 w 3103982"/>
                  <a:gd name="connsiteY165" fmla="*/ 845870 h 3147951"/>
                  <a:gd name="connsiteX166" fmla="*/ 302866 w 3103982"/>
                  <a:gd name="connsiteY166" fmla="*/ 831360 h 3147951"/>
                  <a:gd name="connsiteX167" fmla="*/ 306653 w 3103982"/>
                  <a:gd name="connsiteY167" fmla="*/ 826058 h 3147951"/>
                  <a:gd name="connsiteX168" fmla="*/ 324468 w 3103982"/>
                  <a:gd name="connsiteY168" fmla="*/ 806568 h 3147951"/>
                  <a:gd name="connsiteX169" fmla="*/ 326250 w 3103982"/>
                  <a:gd name="connsiteY169" fmla="*/ 804321 h 3147951"/>
                  <a:gd name="connsiteX170" fmla="*/ 347331 w 3103982"/>
                  <a:gd name="connsiteY170" fmla="*/ 794114 h 3147951"/>
                  <a:gd name="connsiteX171" fmla="*/ 354844 w 3103982"/>
                  <a:gd name="connsiteY171" fmla="*/ 796137 h 3147951"/>
                  <a:gd name="connsiteX172" fmla="*/ 362883 w 3103982"/>
                  <a:gd name="connsiteY172" fmla="*/ 795726 h 3147951"/>
                  <a:gd name="connsiteX173" fmla="*/ 370230 w 3103982"/>
                  <a:gd name="connsiteY173" fmla="*/ 800281 h 3147951"/>
                  <a:gd name="connsiteX174" fmla="*/ 372136 w 3103982"/>
                  <a:gd name="connsiteY174" fmla="*/ 800794 h 3147951"/>
                  <a:gd name="connsiteX175" fmla="*/ 372306 w 3103982"/>
                  <a:gd name="connsiteY175" fmla="*/ 801568 h 3147951"/>
                  <a:gd name="connsiteX176" fmla="*/ 374201 w 3103982"/>
                  <a:gd name="connsiteY176" fmla="*/ 802744 h 3147951"/>
                  <a:gd name="connsiteX177" fmla="*/ 376467 w 3103982"/>
                  <a:gd name="connsiteY177" fmla="*/ 816504 h 3147951"/>
                  <a:gd name="connsiteX178" fmla="*/ 377020 w 3103982"/>
                  <a:gd name="connsiteY178" fmla="*/ 812604 h 3147951"/>
                  <a:gd name="connsiteX179" fmla="*/ 394898 w 3103982"/>
                  <a:gd name="connsiteY179" fmla="*/ 704231 h 3147951"/>
                  <a:gd name="connsiteX180" fmla="*/ 456118 w 3103982"/>
                  <a:gd name="connsiteY180" fmla="*/ 612105 h 3147951"/>
                  <a:gd name="connsiteX181" fmla="*/ 998235 w 3103982"/>
                  <a:gd name="connsiteY181" fmla="*/ 224581 h 3147951"/>
                  <a:gd name="connsiteX182" fmla="*/ 1592657 w 3103982"/>
                  <a:gd name="connsiteY182" fmla="*/ 8173 h 3147951"/>
                  <a:gd name="connsiteX183" fmla="*/ 1778920 w 3103982"/>
                  <a:gd name="connsiteY183" fmla="*/ 49 h 3147951"/>
                  <a:gd name="connsiteX0" fmla="*/ 2712970 w 3103982"/>
                  <a:gd name="connsiteY0" fmla="*/ 2386634 h 3146707"/>
                  <a:gd name="connsiteX1" fmla="*/ 2712374 w 3103982"/>
                  <a:gd name="connsiteY1" fmla="*/ 2387286 h 3146707"/>
                  <a:gd name="connsiteX2" fmla="*/ 2712313 w 3103982"/>
                  <a:gd name="connsiteY2" fmla="*/ 2387261 h 3146707"/>
                  <a:gd name="connsiteX3" fmla="*/ 2711603 w 3103982"/>
                  <a:gd name="connsiteY3" fmla="*/ 2387940 h 3146707"/>
                  <a:gd name="connsiteX4" fmla="*/ 2711425 w 3103982"/>
                  <a:gd name="connsiteY4" fmla="*/ 2387880 h 3146707"/>
                  <a:gd name="connsiteX5" fmla="*/ 2712911 w 3103982"/>
                  <a:gd name="connsiteY5" fmla="*/ 2390317 h 3146707"/>
                  <a:gd name="connsiteX6" fmla="*/ 2712970 w 3103982"/>
                  <a:gd name="connsiteY6" fmla="*/ 2386634 h 3146707"/>
                  <a:gd name="connsiteX7" fmla="*/ 2824829 w 3103982"/>
                  <a:gd name="connsiteY7" fmla="*/ 1980326 h 3146707"/>
                  <a:gd name="connsiteX8" fmla="*/ 2825780 w 3103982"/>
                  <a:gd name="connsiteY8" fmla="*/ 1983239 h 3146707"/>
                  <a:gd name="connsiteX9" fmla="*/ 2826672 w 3103982"/>
                  <a:gd name="connsiteY9" fmla="*/ 1981218 h 3146707"/>
                  <a:gd name="connsiteX10" fmla="*/ 2824829 w 3103982"/>
                  <a:gd name="connsiteY10" fmla="*/ 1980326 h 3146707"/>
                  <a:gd name="connsiteX11" fmla="*/ 966378 w 3103982"/>
                  <a:gd name="connsiteY11" fmla="*/ 1009317 h 3146707"/>
                  <a:gd name="connsiteX12" fmla="*/ 966972 w 3103982"/>
                  <a:gd name="connsiteY12" fmla="*/ 1010149 h 3146707"/>
                  <a:gd name="connsiteX13" fmla="*/ 967745 w 3103982"/>
                  <a:gd name="connsiteY13" fmla="*/ 1009673 h 3146707"/>
                  <a:gd name="connsiteX14" fmla="*/ 966378 w 3103982"/>
                  <a:gd name="connsiteY14" fmla="*/ 1009317 h 3146707"/>
                  <a:gd name="connsiteX15" fmla="*/ 965011 w 3103982"/>
                  <a:gd name="connsiteY15" fmla="*/ 1005453 h 3146707"/>
                  <a:gd name="connsiteX16" fmla="*/ 964119 w 3103982"/>
                  <a:gd name="connsiteY16" fmla="*/ 1006226 h 3146707"/>
                  <a:gd name="connsiteX17" fmla="*/ 964713 w 3103982"/>
                  <a:gd name="connsiteY17" fmla="*/ 1007058 h 3146707"/>
                  <a:gd name="connsiteX18" fmla="*/ 965011 w 3103982"/>
                  <a:gd name="connsiteY18" fmla="*/ 1005453 h 3146707"/>
                  <a:gd name="connsiteX19" fmla="*/ 1141120 w 3103982"/>
                  <a:gd name="connsiteY19" fmla="*/ 988633 h 3146707"/>
                  <a:gd name="connsiteX20" fmla="*/ 1141061 w 3103982"/>
                  <a:gd name="connsiteY20" fmla="*/ 989406 h 3146707"/>
                  <a:gd name="connsiteX21" fmla="*/ 1142131 w 3103982"/>
                  <a:gd name="connsiteY21" fmla="*/ 988692 h 3146707"/>
                  <a:gd name="connsiteX22" fmla="*/ 1141120 w 3103982"/>
                  <a:gd name="connsiteY22" fmla="*/ 988633 h 3146707"/>
                  <a:gd name="connsiteX23" fmla="*/ 915262 w 3103982"/>
                  <a:gd name="connsiteY23" fmla="*/ 641585 h 3146707"/>
                  <a:gd name="connsiteX24" fmla="*/ 913479 w 3103982"/>
                  <a:gd name="connsiteY24" fmla="*/ 642298 h 3146707"/>
                  <a:gd name="connsiteX25" fmla="*/ 914252 w 3103982"/>
                  <a:gd name="connsiteY25" fmla="*/ 642595 h 3146707"/>
                  <a:gd name="connsiteX26" fmla="*/ 915262 w 3103982"/>
                  <a:gd name="connsiteY26" fmla="*/ 641585 h 3146707"/>
                  <a:gd name="connsiteX27" fmla="*/ 2535589 w 3103982"/>
                  <a:gd name="connsiteY27" fmla="*/ 591161 h 3146707"/>
                  <a:gd name="connsiteX28" fmla="*/ 2535960 w 3103982"/>
                  <a:gd name="connsiteY28" fmla="*/ 592797 h 3146707"/>
                  <a:gd name="connsiteX29" fmla="*/ 2540366 w 3103982"/>
                  <a:gd name="connsiteY29" fmla="*/ 608954 h 3146707"/>
                  <a:gd name="connsiteX30" fmla="*/ 2566162 w 3103982"/>
                  <a:gd name="connsiteY30" fmla="*/ 626071 h 3146707"/>
                  <a:gd name="connsiteX31" fmla="*/ 2619179 w 3103982"/>
                  <a:gd name="connsiteY31" fmla="*/ 679386 h 3146707"/>
                  <a:gd name="connsiteX32" fmla="*/ 2615910 w 3103982"/>
                  <a:gd name="connsiteY32" fmla="*/ 712551 h 3146707"/>
                  <a:gd name="connsiteX33" fmla="*/ 2716654 w 3103982"/>
                  <a:gd name="connsiteY33" fmla="*/ 905778 h 3146707"/>
                  <a:gd name="connsiteX34" fmla="*/ 2717748 w 3103982"/>
                  <a:gd name="connsiteY34" fmla="*/ 910761 h 3146707"/>
                  <a:gd name="connsiteX35" fmla="*/ 2719542 w 3103982"/>
                  <a:gd name="connsiteY35" fmla="*/ 917455 h 3146707"/>
                  <a:gd name="connsiteX36" fmla="*/ 2784755 w 3103982"/>
                  <a:gd name="connsiteY36" fmla="*/ 1144953 h 3146707"/>
                  <a:gd name="connsiteX37" fmla="*/ 2791229 w 3103982"/>
                  <a:gd name="connsiteY37" fmla="*/ 1164187 h 3146707"/>
                  <a:gd name="connsiteX38" fmla="*/ 2798271 w 3103982"/>
                  <a:gd name="connsiteY38" fmla="*/ 1184446 h 3146707"/>
                  <a:gd name="connsiteX39" fmla="*/ 2808186 w 3103982"/>
                  <a:gd name="connsiteY39" fmla="*/ 1207417 h 3146707"/>
                  <a:gd name="connsiteX40" fmla="*/ 2831188 w 3103982"/>
                  <a:gd name="connsiteY40" fmla="*/ 1263525 h 3146707"/>
                  <a:gd name="connsiteX41" fmla="*/ 2830780 w 3103982"/>
                  <a:gd name="connsiteY41" fmla="*/ 1263434 h 3146707"/>
                  <a:gd name="connsiteX42" fmla="*/ 2830951 w 3103982"/>
                  <a:gd name="connsiteY42" fmla="*/ 1264060 h 3146707"/>
                  <a:gd name="connsiteX43" fmla="*/ 2830475 w 3103982"/>
                  <a:gd name="connsiteY43" fmla="*/ 1264001 h 3146707"/>
                  <a:gd name="connsiteX44" fmla="*/ 2932144 w 3103982"/>
                  <a:gd name="connsiteY44" fmla="*/ 1424318 h 3146707"/>
                  <a:gd name="connsiteX45" fmla="*/ 2935813 w 3103982"/>
                  <a:gd name="connsiteY45" fmla="*/ 1430557 h 3146707"/>
                  <a:gd name="connsiteX46" fmla="*/ 2939386 w 3103982"/>
                  <a:gd name="connsiteY46" fmla="*/ 1423027 h 3146707"/>
                  <a:gd name="connsiteX47" fmla="*/ 2942202 w 3103982"/>
                  <a:gd name="connsiteY47" fmla="*/ 1424922 h 3146707"/>
                  <a:gd name="connsiteX48" fmla="*/ 2942691 w 3103982"/>
                  <a:gd name="connsiteY48" fmla="*/ 1424419 h 3146707"/>
                  <a:gd name="connsiteX49" fmla="*/ 2943702 w 3103982"/>
                  <a:gd name="connsiteY49" fmla="*/ 1425931 h 3146707"/>
                  <a:gd name="connsiteX50" fmla="*/ 2946421 w 3103982"/>
                  <a:gd name="connsiteY50" fmla="*/ 1427761 h 3146707"/>
                  <a:gd name="connsiteX51" fmla="*/ 2968782 w 3103982"/>
                  <a:gd name="connsiteY51" fmla="*/ 1458951 h 3146707"/>
                  <a:gd name="connsiteX52" fmla="*/ 3086347 w 3103982"/>
                  <a:gd name="connsiteY52" fmla="*/ 1796905 h 3146707"/>
                  <a:gd name="connsiteX53" fmla="*/ 3097491 w 3103982"/>
                  <a:gd name="connsiteY53" fmla="*/ 1885302 h 3146707"/>
                  <a:gd name="connsiteX54" fmla="*/ 3099420 w 3103982"/>
                  <a:gd name="connsiteY54" fmla="*/ 1940330 h 3146707"/>
                  <a:gd name="connsiteX55" fmla="*/ 3100613 w 3103982"/>
                  <a:gd name="connsiteY55" fmla="*/ 1974264 h 3146707"/>
                  <a:gd name="connsiteX56" fmla="*/ 3100611 w 3103982"/>
                  <a:gd name="connsiteY56" fmla="*/ 1974308 h 3146707"/>
                  <a:gd name="connsiteX57" fmla="*/ 3100611 w 3103982"/>
                  <a:gd name="connsiteY57" fmla="*/ 1974323 h 3146707"/>
                  <a:gd name="connsiteX58" fmla="*/ 3102632 w 3103982"/>
                  <a:gd name="connsiteY58" fmla="*/ 1999999 h 3146707"/>
                  <a:gd name="connsiteX59" fmla="*/ 3102246 w 3103982"/>
                  <a:gd name="connsiteY59" fmla="*/ 2048380 h 3146707"/>
                  <a:gd name="connsiteX60" fmla="*/ 3093041 w 3103982"/>
                  <a:gd name="connsiteY60" fmla="*/ 2093967 h 3146707"/>
                  <a:gd name="connsiteX61" fmla="*/ 3093111 w 3103982"/>
                  <a:gd name="connsiteY61" fmla="*/ 2151568 h 3146707"/>
                  <a:gd name="connsiteX62" fmla="*/ 3083197 w 3103982"/>
                  <a:gd name="connsiteY62" fmla="*/ 2225857 h 3146707"/>
                  <a:gd name="connsiteX63" fmla="*/ 2877608 w 3103982"/>
                  <a:gd name="connsiteY63" fmla="*/ 2670321 h 3146707"/>
                  <a:gd name="connsiteX64" fmla="*/ 2742093 w 3103982"/>
                  <a:gd name="connsiteY64" fmla="*/ 2825881 h 3146707"/>
                  <a:gd name="connsiteX65" fmla="*/ 2717628 w 3103982"/>
                  <a:gd name="connsiteY65" fmla="*/ 2852658 h 3146707"/>
                  <a:gd name="connsiteX66" fmla="*/ 2691657 w 3103982"/>
                  <a:gd name="connsiteY66" fmla="*/ 2882803 h 3146707"/>
                  <a:gd name="connsiteX67" fmla="*/ 2611929 w 3103982"/>
                  <a:gd name="connsiteY67" fmla="*/ 2967086 h 3146707"/>
                  <a:gd name="connsiteX68" fmla="*/ 2605034 w 3103982"/>
                  <a:gd name="connsiteY68" fmla="*/ 2973921 h 3146707"/>
                  <a:gd name="connsiteX69" fmla="*/ 2427325 w 3103982"/>
                  <a:gd name="connsiteY69" fmla="*/ 3134261 h 3146707"/>
                  <a:gd name="connsiteX70" fmla="*/ 2409088 w 3103982"/>
                  <a:gd name="connsiteY70" fmla="*/ 3146707 h 3146707"/>
                  <a:gd name="connsiteX71" fmla="*/ 2553853 w 3103982"/>
                  <a:gd name="connsiteY71" fmla="*/ 2621704 h 3146707"/>
                  <a:gd name="connsiteX72" fmla="*/ 2403963 w 3103982"/>
                  <a:gd name="connsiteY72" fmla="*/ 1863657 h 3146707"/>
                  <a:gd name="connsiteX73" fmla="*/ 2158488 w 3103982"/>
                  <a:gd name="connsiteY73" fmla="*/ 1497823 h 3146707"/>
                  <a:gd name="connsiteX74" fmla="*/ 2009601 w 3103982"/>
                  <a:gd name="connsiteY74" fmla="*/ 1338712 h 3146707"/>
                  <a:gd name="connsiteX75" fmla="*/ 2006243 w 3103982"/>
                  <a:gd name="connsiteY75" fmla="*/ 1335280 h 3146707"/>
                  <a:gd name="connsiteX76" fmla="*/ 1996734 w 3103982"/>
                  <a:gd name="connsiteY76" fmla="*/ 1326201 h 3146707"/>
                  <a:gd name="connsiteX77" fmla="*/ 1941547 w 3103982"/>
                  <a:gd name="connsiteY77" fmla="*/ 1272203 h 3146707"/>
                  <a:gd name="connsiteX78" fmla="*/ 1780568 w 3103982"/>
                  <a:gd name="connsiteY78" fmla="*/ 1159710 h 3146707"/>
                  <a:gd name="connsiteX79" fmla="*/ 1765251 w 3103982"/>
                  <a:gd name="connsiteY79" fmla="*/ 1149075 h 3146707"/>
                  <a:gd name="connsiteX80" fmla="*/ 2535589 w 3103982"/>
                  <a:gd name="connsiteY80" fmla="*/ 591161 h 3146707"/>
                  <a:gd name="connsiteX81" fmla="*/ 1073303 w 3103982"/>
                  <a:gd name="connsiteY81" fmla="*/ 352844 h 3146707"/>
                  <a:gd name="connsiteX82" fmla="*/ 1071223 w 3103982"/>
                  <a:gd name="connsiteY82" fmla="*/ 354568 h 3146707"/>
                  <a:gd name="connsiteX83" fmla="*/ 1073303 w 3103982"/>
                  <a:gd name="connsiteY83" fmla="*/ 354627 h 3146707"/>
                  <a:gd name="connsiteX84" fmla="*/ 1073066 w 3103982"/>
                  <a:gd name="connsiteY84" fmla="*/ 354449 h 3146707"/>
                  <a:gd name="connsiteX85" fmla="*/ 1073303 w 3103982"/>
                  <a:gd name="connsiteY85" fmla="*/ 352844 h 3146707"/>
                  <a:gd name="connsiteX86" fmla="*/ 1778920 w 3103982"/>
                  <a:gd name="connsiteY86" fmla="*/ 49 h 3146707"/>
                  <a:gd name="connsiteX87" fmla="*/ 1826538 w 3103982"/>
                  <a:gd name="connsiteY87" fmla="*/ 625 h 3146707"/>
                  <a:gd name="connsiteX88" fmla="*/ 2086269 w 3103982"/>
                  <a:gd name="connsiteY88" fmla="*/ 36613 h 3146707"/>
                  <a:gd name="connsiteX89" fmla="*/ 2094933 w 3103982"/>
                  <a:gd name="connsiteY89" fmla="*/ 37952 h 3146707"/>
                  <a:gd name="connsiteX90" fmla="*/ 2095843 w 3103982"/>
                  <a:gd name="connsiteY90" fmla="*/ 37594 h 3146707"/>
                  <a:gd name="connsiteX91" fmla="*/ 2188860 w 3103982"/>
                  <a:gd name="connsiteY91" fmla="*/ 86035 h 3146707"/>
                  <a:gd name="connsiteX92" fmla="*/ 2243126 w 3103982"/>
                  <a:gd name="connsiteY92" fmla="*/ 112662 h 3146707"/>
                  <a:gd name="connsiteX93" fmla="*/ 2263412 w 3103982"/>
                  <a:gd name="connsiteY93" fmla="*/ 117478 h 3146707"/>
                  <a:gd name="connsiteX94" fmla="*/ 2273848 w 3103982"/>
                  <a:gd name="connsiteY94" fmla="*/ 119683 h 3146707"/>
                  <a:gd name="connsiteX95" fmla="*/ 2275751 w 3103982"/>
                  <a:gd name="connsiteY95" fmla="*/ 120407 h 3146707"/>
                  <a:gd name="connsiteX96" fmla="*/ 2280087 w 3103982"/>
                  <a:gd name="connsiteY96" fmla="*/ 121436 h 3146707"/>
                  <a:gd name="connsiteX97" fmla="*/ 2306260 w 3103982"/>
                  <a:gd name="connsiteY97" fmla="*/ 131390 h 3146707"/>
                  <a:gd name="connsiteX98" fmla="*/ 2316092 w 3103982"/>
                  <a:gd name="connsiteY98" fmla="*/ 132440 h 3146707"/>
                  <a:gd name="connsiteX99" fmla="*/ 2316357 w 3103982"/>
                  <a:gd name="connsiteY99" fmla="*/ 131550 h 3146707"/>
                  <a:gd name="connsiteX100" fmla="*/ 2317701 w 3103982"/>
                  <a:gd name="connsiteY100" fmla="*/ 120339 h 3146707"/>
                  <a:gd name="connsiteX101" fmla="*/ 2419258 w 3103982"/>
                  <a:gd name="connsiteY101" fmla="*/ 234157 h 3146707"/>
                  <a:gd name="connsiteX102" fmla="*/ 2423868 w 3103982"/>
                  <a:gd name="connsiteY102" fmla="*/ 246959 h 3146707"/>
                  <a:gd name="connsiteX103" fmla="*/ 2437317 w 3103982"/>
                  <a:gd name="connsiteY103" fmla="*/ 273828 h 3146707"/>
                  <a:gd name="connsiteX104" fmla="*/ 2437304 w 3103982"/>
                  <a:gd name="connsiteY104" fmla="*/ 273674 h 3146707"/>
                  <a:gd name="connsiteX105" fmla="*/ 2475030 w 3103982"/>
                  <a:gd name="connsiteY105" fmla="*/ 357037 h 3146707"/>
                  <a:gd name="connsiteX106" fmla="*/ 2523509 w 3103982"/>
                  <a:gd name="connsiteY106" fmla="*/ 559405 h 3146707"/>
                  <a:gd name="connsiteX107" fmla="*/ 1722408 w 3103982"/>
                  <a:gd name="connsiteY107" fmla="*/ 1140481 h 3146707"/>
                  <a:gd name="connsiteX108" fmla="*/ 574795 w 3103982"/>
                  <a:gd name="connsiteY108" fmla="*/ 2738139 h 3146707"/>
                  <a:gd name="connsiteX109" fmla="*/ 675021 w 3103982"/>
                  <a:gd name="connsiteY109" fmla="*/ 2996388 h 3146707"/>
                  <a:gd name="connsiteX110" fmla="*/ 679197 w 3103982"/>
                  <a:gd name="connsiteY110" fmla="*/ 3015148 h 3146707"/>
                  <a:gd name="connsiteX111" fmla="*/ 680381 w 3103982"/>
                  <a:gd name="connsiteY111" fmla="*/ 3023058 h 3146707"/>
                  <a:gd name="connsiteX112" fmla="*/ 686907 w 3103982"/>
                  <a:gd name="connsiteY112" fmla="*/ 3031804 h 3146707"/>
                  <a:gd name="connsiteX113" fmla="*/ 693326 w 3103982"/>
                  <a:gd name="connsiteY113" fmla="*/ 3041737 h 3146707"/>
                  <a:gd name="connsiteX114" fmla="*/ 679403 w 3103982"/>
                  <a:gd name="connsiteY114" fmla="*/ 3061656 h 3146707"/>
                  <a:gd name="connsiteX115" fmla="*/ 660946 w 3103982"/>
                  <a:gd name="connsiteY115" fmla="*/ 3059125 h 3146707"/>
                  <a:gd name="connsiteX116" fmla="*/ 647265 w 3103982"/>
                  <a:gd name="connsiteY116" fmla="*/ 3057608 h 3146707"/>
                  <a:gd name="connsiteX117" fmla="*/ 575822 w 3103982"/>
                  <a:gd name="connsiteY117" fmla="*/ 3038469 h 3146707"/>
                  <a:gd name="connsiteX118" fmla="*/ 490056 w 3103982"/>
                  <a:gd name="connsiteY118" fmla="*/ 2996567 h 3146707"/>
                  <a:gd name="connsiteX119" fmla="*/ 389727 w 3103982"/>
                  <a:gd name="connsiteY119" fmla="*/ 2922687 h 3146707"/>
                  <a:gd name="connsiteX120" fmla="*/ 245535 w 3103982"/>
                  <a:gd name="connsiteY120" fmla="*/ 2797277 h 3146707"/>
                  <a:gd name="connsiteX121" fmla="*/ 156203 w 3103982"/>
                  <a:gd name="connsiteY121" fmla="*/ 2708895 h 3146707"/>
                  <a:gd name="connsiteX122" fmla="*/ 150340 w 3103982"/>
                  <a:gd name="connsiteY122" fmla="*/ 2700235 h 3146707"/>
                  <a:gd name="connsiteX123" fmla="*/ 114187 w 3103982"/>
                  <a:gd name="connsiteY123" fmla="*/ 2650394 h 3146707"/>
                  <a:gd name="connsiteX124" fmla="*/ 79409 w 3103982"/>
                  <a:gd name="connsiteY124" fmla="*/ 2587050 h 3146707"/>
                  <a:gd name="connsiteX125" fmla="*/ 68956 w 3103982"/>
                  <a:gd name="connsiteY125" fmla="*/ 2559063 h 3146707"/>
                  <a:gd name="connsiteX126" fmla="*/ 68117 w 3103982"/>
                  <a:gd name="connsiteY126" fmla="*/ 2555986 h 3146707"/>
                  <a:gd name="connsiteX127" fmla="*/ 66129 w 3103982"/>
                  <a:gd name="connsiteY127" fmla="*/ 2552050 h 3146707"/>
                  <a:gd name="connsiteX128" fmla="*/ 61580 w 3103982"/>
                  <a:gd name="connsiteY128" fmla="*/ 2542949 h 3146707"/>
                  <a:gd name="connsiteX129" fmla="*/ 62487 w 3103982"/>
                  <a:gd name="connsiteY129" fmla="*/ 2527660 h 3146707"/>
                  <a:gd name="connsiteX130" fmla="*/ 63369 w 3103982"/>
                  <a:gd name="connsiteY130" fmla="*/ 2526991 h 3146707"/>
                  <a:gd name="connsiteX131" fmla="*/ 63362 w 3103982"/>
                  <a:gd name="connsiteY131" fmla="*/ 2526663 h 3146707"/>
                  <a:gd name="connsiteX132" fmla="*/ 78801 w 3103982"/>
                  <a:gd name="connsiteY132" fmla="*/ 2511529 h 3146707"/>
                  <a:gd name="connsiteX133" fmla="*/ 88164 w 3103982"/>
                  <a:gd name="connsiteY133" fmla="*/ 2513149 h 3146707"/>
                  <a:gd name="connsiteX134" fmla="*/ 82502 w 3103982"/>
                  <a:gd name="connsiteY134" fmla="*/ 2497392 h 3146707"/>
                  <a:gd name="connsiteX135" fmla="*/ 55771 w 3103982"/>
                  <a:gd name="connsiteY135" fmla="*/ 2406669 h 3146707"/>
                  <a:gd name="connsiteX136" fmla="*/ 35290 w 3103982"/>
                  <a:gd name="connsiteY136" fmla="*/ 2320087 h 3146707"/>
                  <a:gd name="connsiteX137" fmla="*/ 31889 w 3103982"/>
                  <a:gd name="connsiteY137" fmla="*/ 2313303 h 3146707"/>
                  <a:gd name="connsiteX138" fmla="*/ 2142 w 3103982"/>
                  <a:gd name="connsiteY138" fmla="*/ 2194950 h 3146707"/>
                  <a:gd name="connsiteX139" fmla="*/ 716 w 3103982"/>
                  <a:gd name="connsiteY139" fmla="*/ 1948884 h 3146707"/>
                  <a:gd name="connsiteX140" fmla="*/ 45947 w 3103982"/>
                  <a:gd name="connsiteY140" fmla="*/ 1821572 h 3146707"/>
                  <a:gd name="connsiteX141" fmla="*/ 65442 w 3103982"/>
                  <a:gd name="connsiteY141" fmla="*/ 1761482 h 3146707"/>
                  <a:gd name="connsiteX142" fmla="*/ 135893 w 3103982"/>
                  <a:gd name="connsiteY142" fmla="*/ 1715820 h 3146707"/>
                  <a:gd name="connsiteX143" fmla="*/ 144260 w 3103982"/>
                  <a:gd name="connsiteY143" fmla="*/ 1710442 h 3146707"/>
                  <a:gd name="connsiteX144" fmla="*/ 173221 w 3103982"/>
                  <a:gd name="connsiteY144" fmla="*/ 1668045 h 3146707"/>
                  <a:gd name="connsiteX145" fmla="*/ 187288 w 3103982"/>
                  <a:gd name="connsiteY145" fmla="*/ 1645938 h 3146707"/>
                  <a:gd name="connsiteX146" fmla="*/ 179116 w 3103982"/>
                  <a:gd name="connsiteY146" fmla="*/ 1644956 h 3146707"/>
                  <a:gd name="connsiteX147" fmla="*/ 178710 w 3103982"/>
                  <a:gd name="connsiteY147" fmla="*/ 1644483 h 3146707"/>
                  <a:gd name="connsiteX148" fmla="*/ 177361 w 3103982"/>
                  <a:gd name="connsiteY148" fmla="*/ 1644333 h 3146707"/>
                  <a:gd name="connsiteX149" fmla="*/ 174086 w 3103982"/>
                  <a:gd name="connsiteY149" fmla="*/ 1639105 h 3146707"/>
                  <a:gd name="connsiteX150" fmla="*/ 173892 w 3103982"/>
                  <a:gd name="connsiteY150" fmla="*/ 1638880 h 3146707"/>
                  <a:gd name="connsiteX151" fmla="*/ 173869 w 3103982"/>
                  <a:gd name="connsiteY151" fmla="*/ 1638759 h 3146707"/>
                  <a:gd name="connsiteX152" fmla="*/ 171217 w 3103982"/>
                  <a:gd name="connsiteY152" fmla="*/ 1634526 h 3146707"/>
                  <a:gd name="connsiteX153" fmla="*/ 171445 w 3103982"/>
                  <a:gd name="connsiteY153" fmla="*/ 1626108 h 3146707"/>
                  <a:gd name="connsiteX154" fmla="*/ 170883 w 3103982"/>
                  <a:gd name="connsiteY154" fmla="*/ 1623174 h 3146707"/>
                  <a:gd name="connsiteX155" fmla="*/ 178907 w 3103982"/>
                  <a:gd name="connsiteY155" fmla="*/ 1555892 h 3146707"/>
                  <a:gd name="connsiteX156" fmla="*/ 182057 w 3103982"/>
                  <a:gd name="connsiteY156" fmla="*/ 1457109 h 3146707"/>
                  <a:gd name="connsiteX157" fmla="*/ 179086 w 3103982"/>
                  <a:gd name="connsiteY157" fmla="*/ 1314284 h 3146707"/>
                  <a:gd name="connsiteX158" fmla="*/ 232816 w 3103982"/>
                  <a:gd name="connsiteY158" fmla="*/ 982689 h 3146707"/>
                  <a:gd name="connsiteX159" fmla="*/ 235443 w 3103982"/>
                  <a:gd name="connsiteY159" fmla="*/ 975911 h 3146707"/>
                  <a:gd name="connsiteX160" fmla="*/ 246036 w 3103982"/>
                  <a:gd name="connsiteY160" fmla="*/ 941776 h 3146707"/>
                  <a:gd name="connsiteX161" fmla="*/ 258666 w 3103982"/>
                  <a:gd name="connsiteY161" fmla="*/ 908232 h 3146707"/>
                  <a:gd name="connsiteX162" fmla="*/ 272137 w 3103982"/>
                  <a:gd name="connsiteY162" fmla="*/ 881236 h 3146707"/>
                  <a:gd name="connsiteX163" fmla="*/ 281791 w 3103982"/>
                  <a:gd name="connsiteY163" fmla="*/ 856328 h 3146707"/>
                  <a:gd name="connsiteX164" fmla="*/ 289615 w 3103982"/>
                  <a:gd name="connsiteY164" fmla="*/ 845870 h 3146707"/>
                  <a:gd name="connsiteX165" fmla="*/ 302866 w 3103982"/>
                  <a:gd name="connsiteY165" fmla="*/ 831360 h 3146707"/>
                  <a:gd name="connsiteX166" fmla="*/ 306653 w 3103982"/>
                  <a:gd name="connsiteY166" fmla="*/ 826058 h 3146707"/>
                  <a:gd name="connsiteX167" fmla="*/ 324468 w 3103982"/>
                  <a:gd name="connsiteY167" fmla="*/ 806568 h 3146707"/>
                  <a:gd name="connsiteX168" fmla="*/ 326250 w 3103982"/>
                  <a:gd name="connsiteY168" fmla="*/ 804321 h 3146707"/>
                  <a:gd name="connsiteX169" fmla="*/ 347331 w 3103982"/>
                  <a:gd name="connsiteY169" fmla="*/ 794114 h 3146707"/>
                  <a:gd name="connsiteX170" fmla="*/ 354844 w 3103982"/>
                  <a:gd name="connsiteY170" fmla="*/ 796137 h 3146707"/>
                  <a:gd name="connsiteX171" fmla="*/ 362883 w 3103982"/>
                  <a:gd name="connsiteY171" fmla="*/ 795726 h 3146707"/>
                  <a:gd name="connsiteX172" fmla="*/ 370230 w 3103982"/>
                  <a:gd name="connsiteY172" fmla="*/ 800281 h 3146707"/>
                  <a:gd name="connsiteX173" fmla="*/ 372136 w 3103982"/>
                  <a:gd name="connsiteY173" fmla="*/ 800794 h 3146707"/>
                  <a:gd name="connsiteX174" fmla="*/ 372306 w 3103982"/>
                  <a:gd name="connsiteY174" fmla="*/ 801568 h 3146707"/>
                  <a:gd name="connsiteX175" fmla="*/ 374201 w 3103982"/>
                  <a:gd name="connsiteY175" fmla="*/ 802744 h 3146707"/>
                  <a:gd name="connsiteX176" fmla="*/ 376467 w 3103982"/>
                  <a:gd name="connsiteY176" fmla="*/ 816504 h 3146707"/>
                  <a:gd name="connsiteX177" fmla="*/ 377020 w 3103982"/>
                  <a:gd name="connsiteY177" fmla="*/ 812604 h 3146707"/>
                  <a:gd name="connsiteX178" fmla="*/ 394898 w 3103982"/>
                  <a:gd name="connsiteY178" fmla="*/ 704231 h 3146707"/>
                  <a:gd name="connsiteX179" fmla="*/ 456118 w 3103982"/>
                  <a:gd name="connsiteY179" fmla="*/ 612105 h 3146707"/>
                  <a:gd name="connsiteX180" fmla="*/ 998235 w 3103982"/>
                  <a:gd name="connsiteY180" fmla="*/ 224581 h 3146707"/>
                  <a:gd name="connsiteX181" fmla="*/ 1592657 w 3103982"/>
                  <a:gd name="connsiteY181" fmla="*/ 8173 h 3146707"/>
                  <a:gd name="connsiteX182" fmla="*/ 1778920 w 3103982"/>
                  <a:gd name="connsiteY182" fmla="*/ 49 h 3146707"/>
                  <a:gd name="connsiteX0" fmla="*/ 2712970 w 3103982"/>
                  <a:gd name="connsiteY0" fmla="*/ 2386634 h 3134261"/>
                  <a:gd name="connsiteX1" fmla="*/ 2712374 w 3103982"/>
                  <a:gd name="connsiteY1" fmla="*/ 2387286 h 3134261"/>
                  <a:gd name="connsiteX2" fmla="*/ 2712313 w 3103982"/>
                  <a:gd name="connsiteY2" fmla="*/ 2387261 h 3134261"/>
                  <a:gd name="connsiteX3" fmla="*/ 2711603 w 3103982"/>
                  <a:gd name="connsiteY3" fmla="*/ 2387940 h 3134261"/>
                  <a:gd name="connsiteX4" fmla="*/ 2711425 w 3103982"/>
                  <a:gd name="connsiteY4" fmla="*/ 2387880 h 3134261"/>
                  <a:gd name="connsiteX5" fmla="*/ 2712911 w 3103982"/>
                  <a:gd name="connsiteY5" fmla="*/ 2390317 h 3134261"/>
                  <a:gd name="connsiteX6" fmla="*/ 2712970 w 3103982"/>
                  <a:gd name="connsiteY6" fmla="*/ 2386634 h 3134261"/>
                  <a:gd name="connsiteX7" fmla="*/ 2824829 w 3103982"/>
                  <a:gd name="connsiteY7" fmla="*/ 1980326 h 3134261"/>
                  <a:gd name="connsiteX8" fmla="*/ 2825780 w 3103982"/>
                  <a:gd name="connsiteY8" fmla="*/ 1983239 h 3134261"/>
                  <a:gd name="connsiteX9" fmla="*/ 2826672 w 3103982"/>
                  <a:gd name="connsiteY9" fmla="*/ 1981218 h 3134261"/>
                  <a:gd name="connsiteX10" fmla="*/ 2824829 w 3103982"/>
                  <a:gd name="connsiteY10" fmla="*/ 1980326 h 3134261"/>
                  <a:gd name="connsiteX11" fmla="*/ 966378 w 3103982"/>
                  <a:gd name="connsiteY11" fmla="*/ 1009317 h 3134261"/>
                  <a:gd name="connsiteX12" fmla="*/ 966972 w 3103982"/>
                  <a:gd name="connsiteY12" fmla="*/ 1010149 h 3134261"/>
                  <a:gd name="connsiteX13" fmla="*/ 967745 w 3103982"/>
                  <a:gd name="connsiteY13" fmla="*/ 1009673 h 3134261"/>
                  <a:gd name="connsiteX14" fmla="*/ 966378 w 3103982"/>
                  <a:gd name="connsiteY14" fmla="*/ 1009317 h 3134261"/>
                  <a:gd name="connsiteX15" fmla="*/ 965011 w 3103982"/>
                  <a:gd name="connsiteY15" fmla="*/ 1005453 h 3134261"/>
                  <a:gd name="connsiteX16" fmla="*/ 964119 w 3103982"/>
                  <a:gd name="connsiteY16" fmla="*/ 1006226 h 3134261"/>
                  <a:gd name="connsiteX17" fmla="*/ 964713 w 3103982"/>
                  <a:gd name="connsiteY17" fmla="*/ 1007058 h 3134261"/>
                  <a:gd name="connsiteX18" fmla="*/ 965011 w 3103982"/>
                  <a:gd name="connsiteY18" fmla="*/ 1005453 h 3134261"/>
                  <a:gd name="connsiteX19" fmla="*/ 1141120 w 3103982"/>
                  <a:gd name="connsiteY19" fmla="*/ 988633 h 3134261"/>
                  <a:gd name="connsiteX20" fmla="*/ 1141061 w 3103982"/>
                  <a:gd name="connsiteY20" fmla="*/ 989406 h 3134261"/>
                  <a:gd name="connsiteX21" fmla="*/ 1142131 w 3103982"/>
                  <a:gd name="connsiteY21" fmla="*/ 988692 h 3134261"/>
                  <a:gd name="connsiteX22" fmla="*/ 1141120 w 3103982"/>
                  <a:gd name="connsiteY22" fmla="*/ 988633 h 3134261"/>
                  <a:gd name="connsiteX23" fmla="*/ 915262 w 3103982"/>
                  <a:gd name="connsiteY23" fmla="*/ 641585 h 3134261"/>
                  <a:gd name="connsiteX24" fmla="*/ 913479 w 3103982"/>
                  <a:gd name="connsiteY24" fmla="*/ 642298 h 3134261"/>
                  <a:gd name="connsiteX25" fmla="*/ 914252 w 3103982"/>
                  <a:gd name="connsiteY25" fmla="*/ 642595 h 3134261"/>
                  <a:gd name="connsiteX26" fmla="*/ 915262 w 3103982"/>
                  <a:gd name="connsiteY26" fmla="*/ 641585 h 3134261"/>
                  <a:gd name="connsiteX27" fmla="*/ 2535589 w 3103982"/>
                  <a:gd name="connsiteY27" fmla="*/ 591161 h 3134261"/>
                  <a:gd name="connsiteX28" fmla="*/ 2535960 w 3103982"/>
                  <a:gd name="connsiteY28" fmla="*/ 592797 h 3134261"/>
                  <a:gd name="connsiteX29" fmla="*/ 2540366 w 3103982"/>
                  <a:gd name="connsiteY29" fmla="*/ 608954 h 3134261"/>
                  <a:gd name="connsiteX30" fmla="*/ 2566162 w 3103982"/>
                  <a:gd name="connsiteY30" fmla="*/ 626071 h 3134261"/>
                  <a:gd name="connsiteX31" fmla="*/ 2619179 w 3103982"/>
                  <a:gd name="connsiteY31" fmla="*/ 679386 h 3134261"/>
                  <a:gd name="connsiteX32" fmla="*/ 2615910 w 3103982"/>
                  <a:gd name="connsiteY32" fmla="*/ 712551 h 3134261"/>
                  <a:gd name="connsiteX33" fmla="*/ 2716654 w 3103982"/>
                  <a:gd name="connsiteY33" fmla="*/ 905778 h 3134261"/>
                  <a:gd name="connsiteX34" fmla="*/ 2717748 w 3103982"/>
                  <a:gd name="connsiteY34" fmla="*/ 910761 h 3134261"/>
                  <a:gd name="connsiteX35" fmla="*/ 2719542 w 3103982"/>
                  <a:gd name="connsiteY35" fmla="*/ 917455 h 3134261"/>
                  <a:gd name="connsiteX36" fmla="*/ 2784755 w 3103982"/>
                  <a:gd name="connsiteY36" fmla="*/ 1144953 h 3134261"/>
                  <a:gd name="connsiteX37" fmla="*/ 2791229 w 3103982"/>
                  <a:gd name="connsiteY37" fmla="*/ 1164187 h 3134261"/>
                  <a:gd name="connsiteX38" fmla="*/ 2798271 w 3103982"/>
                  <a:gd name="connsiteY38" fmla="*/ 1184446 h 3134261"/>
                  <a:gd name="connsiteX39" fmla="*/ 2808186 w 3103982"/>
                  <a:gd name="connsiteY39" fmla="*/ 1207417 h 3134261"/>
                  <a:gd name="connsiteX40" fmla="*/ 2831188 w 3103982"/>
                  <a:gd name="connsiteY40" fmla="*/ 1263525 h 3134261"/>
                  <a:gd name="connsiteX41" fmla="*/ 2830780 w 3103982"/>
                  <a:gd name="connsiteY41" fmla="*/ 1263434 h 3134261"/>
                  <a:gd name="connsiteX42" fmla="*/ 2830951 w 3103982"/>
                  <a:gd name="connsiteY42" fmla="*/ 1264060 h 3134261"/>
                  <a:gd name="connsiteX43" fmla="*/ 2830475 w 3103982"/>
                  <a:gd name="connsiteY43" fmla="*/ 1264001 h 3134261"/>
                  <a:gd name="connsiteX44" fmla="*/ 2932144 w 3103982"/>
                  <a:gd name="connsiteY44" fmla="*/ 1424318 h 3134261"/>
                  <a:gd name="connsiteX45" fmla="*/ 2935813 w 3103982"/>
                  <a:gd name="connsiteY45" fmla="*/ 1430557 h 3134261"/>
                  <a:gd name="connsiteX46" fmla="*/ 2939386 w 3103982"/>
                  <a:gd name="connsiteY46" fmla="*/ 1423027 h 3134261"/>
                  <a:gd name="connsiteX47" fmla="*/ 2942202 w 3103982"/>
                  <a:gd name="connsiteY47" fmla="*/ 1424922 h 3134261"/>
                  <a:gd name="connsiteX48" fmla="*/ 2942691 w 3103982"/>
                  <a:gd name="connsiteY48" fmla="*/ 1424419 h 3134261"/>
                  <a:gd name="connsiteX49" fmla="*/ 2943702 w 3103982"/>
                  <a:gd name="connsiteY49" fmla="*/ 1425931 h 3134261"/>
                  <a:gd name="connsiteX50" fmla="*/ 2946421 w 3103982"/>
                  <a:gd name="connsiteY50" fmla="*/ 1427761 h 3134261"/>
                  <a:gd name="connsiteX51" fmla="*/ 2968782 w 3103982"/>
                  <a:gd name="connsiteY51" fmla="*/ 1458951 h 3134261"/>
                  <a:gd name="connsiteX52" fmla="*/ 3086347 w 3103982"/>
                  <a:gd name="connsiteY52" fmla="*/ 1796905 h 3134261"/>
                  <a:gd name="connsiteX53" fmla="*/ 3097491 w 3103982"/>
                  <a:gd name="connsiteY53" fmla="*/ 1885302 h 3134261"/>
                  <a:gd name="connsiteX54" fmla="*/ 3099420 w 3103982"/>
                  <a:gd name="connsiteY54" fmla="*/ 1940330 h 3134261"/>
                  <a:gd name="connsiteX55" fmla="*/ 3100613 w 3103982"/>
                  <a:gd name="connsiteY55" fmla="*/ 1974264 h 3134261"/>
                  <a:gd name="connsiteX56" fmla="*/ 3100611 w 3103982"/>
                  <a:gd name="connsiteY56" fmla="*/ 1974308 h 3134261"/>
                  <a:gd name="connsiteX57" fmla="*/ 3100611 w 3103982"/>
                  <a:gd name="connsiteY57" fmla="*/ 1974323 h 3134261"/>
                  <a:gd name="connsiteX58" fmla="*/ 3102632 w 3103982"/>
                  <a:gd name="connsiteY58" fmla="*/ 1999999 h 3134261"/>
                  <a:gd name="connsiteX59" fmla="*/ 3102246 w 3103982"/>
                  <a:gd name="connsiteY59" fmla="*/ 2048380 h 3134261"/>
                  <a:gd name="connsiteX60" fmla="*/ 3093041 w 3103982"/>
                  <a:gd name="connsiteY60" fmla="*/ 2093967 h 3134261"/>
                  <a:gd name="connsiteX61" fmla="*/ 3093111 w 3103982"/>
                  <a:gd name="connsiteY61" fmla="*/ 2151568 h 3134261"/>
                  <a:gd name="connsiteX62" fmla="*/ 3083197 w 3103982"/>
                  <a:gd name="connsiteY62" fmla="*/ 2225857 h 3134261"/>
                  <a:gd name="connsiteX63" fmla="*/ 2877608 w 3103982"/>
                  <a:gd name="connsiteY63" fmla="*/ 2670321 h 3134261"/>
                  <a:gd name="connsiteX64" fmla="*/ 2742093 w 3103982"/>
                  <a:gd name="connsiteY64" fmla="*/ 2825881 h 3134261"/>
                  <a:gd name="connsiteX65" fmla="*/ 2717628 w 3103982"/>
                  <a:gd name="connsiteY65" fmla="*/ 2852658 h 3134261"/>
                  <a:gd name="connsiteX66" fmla="*/ 2691657 w 3103982"/>
                  <a:gd name="connsiteY66" fmla="*/ 2882803 h 3134261"/>
                  <a:gd name="connsiteX67" fmla="*/ 2611929 w 3103982"/>
                  <a:gd name="connsiteY67" fmla="*/ 2967086 h 3134261"/>
                  <a:gd name="connsiteX68" fmla="*/ 2605034 w 3103982"/>
                  <a:gd name="connsiteY68" fmla="*/ 2973921 h 3134261"/>
                  <a:gd name="connsiteX69" fmla="*/ 2427325 w 3103982"/>
                  <a:gd name="connsiteY69" fmla="*/ 3134261 h 3134261"/>
                  <a:gd name="connsiteX70" fmla="*/ 2553853 w 3103982"/>
                  <a:gd name="connsiteY70" fmla="*/ 2621704 h 3134261"/>
                  <a:gd name="connsiteX71" fmla="*/ 2403963 w 3103982"/>
                  <a:gd name="connsiteY71" fmla="*/ 1863657 h 3134261"/>
                  <a:gd name="connsiteX72" fmla="*/ 2158488 w 3103982"/>
                  <a:gd name="connsiteY72" fmla="*/ 1497823 h 3134261"/>
                  <a:gd name="connsiteX73" fmla="*/ 2009601 w 3103982"/>
                  <a:gd name="connsiteY73" fmla="*/ 1338712 h 3134261"/>
                  <a:gd name="connsiteX74" fmla="*/ 2006243 w 3103982"/>
                  <a:gd name="connsiteY74" fmla="*/ 1335280 h 3134261"/>
                  <a:gd name="connsiteX75" fmla="*/ 1996734 w 3103982"/>
                  <a:gd name="connsiteY75" fmla="*/ 1326201 h 3134261"/>
                  <a:gd name="connsiteX76" fmla="*/ 1941547 w 3103982"/>
                  <a:gd name="connsiteY76" fmla="*/ 1272203 h 3134261"/>
                  <a:gd name="connsiteX77" fmla="*/ 1780568 w 3103982"/>
                  <a:gd name="connsiteY77" fmla="*/ 1159710 h 3134261"/>
                  <a:gd name="connsiteX78" fmla="*/ 1765251 w 3103982"/>
                  <a:gd name="connsiteY78" fmla="*/ 1149075 h 3134261"/>
                  <a:gd name="connsiteX79" fmla="*/ 2535589 w 3103982"/>
                  <a:gd name="connsiteY79" fmla="*/ 591161 h 3134261"/>
                  <a:gd name="connsiteX80" fmla="*/ 1073303 w 3103982"/>
                  <a:gd name="connsiteY80" fmla="*/ 352844 h 3134261"/>
                  <a:gd name="connsiteX81" fmla="*/ 1071223 w 3103982"/>
                  <a:gd name="connsiteY81" fmla="*/ 354568 h 3134261"/>
                  <a:gd name="connsiteX82" fmla="*/ 1073303 w 3103982"/>
                  <a:gd name="connsiteY82" fmla="*/ 354627 h 3134261"/>
                  <a:gd name="connsiteX83" fmla="*/ 1073066 w 3103982"/>
                  <a:gd name="connsiteY83" fmla="*/ 354449 h 3134261"/>
                  <a:gd name="connsiteX84" fmla="*/ 1073303 w 3103982"/>
                  <a:gd name="connsiteY84" fmla="*/ 352844 h 3134261"/>
                  <a:gd name="connsiteX85" fmla="*/ 1778920 w 3103982"/>
                  <a:gd name="connsiteY85" fmla="*/ 49 h 3134261"/>
                  <a:gd name="connsiteX86" fmla="*/ 1826538 w 3103982"/>
                  <a:gd name="connsiteY86" fmla="*/ 625 h 3134261"/>
                  <a:gd name="connsiteX87" fmla="*/ 2086269 w 3103982"/>
                  <a:gd name="connsiteY87" fmla="*/ 36613 h 3134261"/>
                  <a:gd name="connsiteX88" fmla="*/ 2094933 w 3103982"/>
                  <a:gd name="connsiteY88" fmla="*/ 37952 h 3134261"/>
                  <a:gd name="connsiteX89" fmla="*/ 2095843 w 3103982"/>
                  <a:gd name="connsiteY89" fmla="*/ 37594 h 3134261"/>
                  <a:gd name="connsiteX90" fmla="*/ 2188860 w 3103982"/>
                  <a:gd name="connsiteY90" fmla="*/ 86035 h 3134261"/>
                  <a:gd name="connsiteX91" fmla="*/ 2243126 w 3103982"/>
                  <a:gd name="connsiteY91" fmla="*/ 112662 h 3134261"/>
                  <a:gd name="connsiteX92" fmla="*/ 2263412 w 3103982"/>
                  <a:gd name="connsiteY92" fmla="*/ 117478 h 3134261"/>
                  <a:gd name="connsiteX93" fmla="*/ 2273848 w 3103982"/>
                  <a:gd name="connsiteY93" fmla="*/ 119683 h 3134261"/>
                  <a:gd name="connsiteX94" fmla="*/ 2275751 w 3103982"/>
                  <a:gd name="connsiteY94" fmla="*/ 120407 h 3134261"/>
                  <a:gd name="connsiteX95" fmla="*/ 2280087 w 3103982"/>
                  <a:gd name="connsiteY95" fmla="*/ 121436 h 3134261"/>
                  <a:gd name="connsiteX96" fmla="*/ 2306260 w 3103982"/>
                  <a:gd name="connsiteY96" fmla="*/ 131390 h 3134261"/>
                  <a:gd name="connsiteX97" fmla="*/ 2316092 w 3103982"/>
                  <a:gd name="connsiteY97" fmla="*/ 132440 h 3134261"/>
                  <a:gd name="connsiteX98" fmla="*/ 2316357 w 3103982"/>
                  <a:gd name="connsiteY98" fmla="*/ 131550 h 3134261"/>
                  <a:gd name="connsiteX99" fmla="*/ 2317701 w 3103982"/>
                  <a:gd name="connsiteY99" fmla="*/ 120339 h 3134261"/>
                  <a:gd name="connsiteX100" fmla="*/ 2419258 w 3103982"/>
                  <a:gd name="connsiteY100" fmla="*/ 234157 h 3134261"/>
                  <a:gd name="connsiteX101" fmla="*/ 2423868 w 3103982"/>
                  <a:gd name="connsiteY101" fmla="*/ 246959 h 3134261"/>
                  <a:gd name="connsiteX102" fmla="*/ 2437317 w 3103982"/>
                  <a:gd name="connsiteY102" fmla="*/ 273828 h 3134261"/>
                  <a:gd name="connsiteX103" fmla="*/ 2437304 w 3103982"/>
                  <a:gd name="connsiteY103" fmla="*/ 273674 h 3134261"/>
                  <a:gd name="connsiteX104" fmla="*/ 2475030 w 3103982"/>
                  <a:gd name="connsiteY104" fmla="*/ 357037 h 3134261"/>
                  <a:gd name="connsiteX105" fmla="*/ 2523509 w 3103982"/>
                  <a:gd name="connsiteY105" fmla="*/ 559405 h 3134261"/>
                  <a:gd name="connsiteX106" fmla="*/ 1722408 w 3103982"/>
                  <a:gd name="connsiteY106" fmla="*/ 1140481 h 3134261"/>
                  <a:gd name="connsiteX107" fmla="*/ 574795 w 3103982"/>
                  <a:gd name="connsiteY107" fmla="*/ 2738139 h 3134261"/>
                  <a:gd name="connsiteX108" fmla="*/ 675021 w 3103982"/>
                  <a:gd name="connsiteY108" fmla="*/ 2996388 h 3134261"/>
                  <a:gd name="connsiteX109" fmla="*/ 679197 w 3103982"/>
                  <a:gd name="connsiteY109" fmla="*/ 3015148 h 3134261"/>
                  <a:gd name="connsiteX110" fmla="*/ 680381 w 3103982"/>
                  <a:gd name="connsiteY110" fmla="*/ 3023058 h 3134261"/>
                  <a:gd name="connsiteX111" fmla="*/ 686907 w 3103982"/>
                  <a:gd name="connsiteY111" fmla="*/ 3031804 h 3134261"/>
                  <a:gd name="connsiteX112" fmla="*/ 693326 w 3103982"/>
                  <a:gd name="connsiteY112" fmla="*/ 3041737 h 3134261"/>
                  <a:gd name="connsiteX113" fmla="*/ 679403 w 3103982"/>
                  <a:gd name="connsiteY113" fmla="*/ 3061656 h 3134261"/>
                  <a:gd name="connsiteX114" fmla="*/ 660946 w 3103982"/>
                  <a:gd name="connsiteY114" fmla="*/ 3059125 h 3134261"/>
                  <a:gd name="connsiteX115" fmla="*/ 647265 w 3103982"/>
                  <a:gd name="connsiteY115" fmla="*/ 3057608 h 3134261"/>
                  <a:gd name="connsiteX116" fmla="*/ 575822 w 3103982"/>
                  <a:gd name="connsiteY116" fmla="*/ 3038469 h 3134261"/>
                  <a:gd name="connsiteX117" fmla="*/ 490056 w 3103982"/>
                  <a:gd name="connsiteY117" fmla="*/ 2996567 h 3134261"/>
                  <a:gd name="connsiteX118" fmla="*/ 389727 w 3103982"/>
                  <a:gd name="connsiteY118" fmla="*/ 2922687 h 3134261"/>
                  <a:gd name="connsiteX119" fmla="*/ 245535 w 3103982"/>
                  <a:gd name="connsiteY119" fmla="*/ 2797277 h 3134261"/>
                  <a:gd name="connsiteX120" fmla="*/ 156203 w 3103982"/>
                  <a:gd name="connsiteY120" fmla="*/ 2708895 h 3134261"/>
                  <a:gd name="connsiteX121" fmla="*/ 150340 w 3103982"/>
                  <a:gd name="connsiteY121" fmla="*/ 2700235 h 3134261"/>
                  <a:gd name="connsiteX122" fmla="*/ 114187 w 3103982"/>
                  <a:gd name="connsiteY122" fmla="*/ 2650394 h 3134261"/>
                  <a:gd name="connsiteX123" fmla="*/ 79409 w 3103982"/>
                  <a:gd name="connsiteY123" fmla="*/ 2587050 h 3134261"/>
                  <a:gd name="connsiteX124" fmla="*/ 68956 w 3103982"/>
                  <a:gd name="connsiteY124" fmla="*/ 2559063 h 3134261"/>
                  <a:gd name="connsiteX125" fmla="*/ 68117 w 3103982"/>
                  <a:gd name="connsiteY125" fmla="*/ 2555986 h 3134261"/>
                  <a:gd name="connsiteX126" fmla="*/ 66129 w 3103982"/>
                  <a:gd name="connsiteY126" fmla="*/ 2552050 h 3134261"/>
                  <a:gd name="connsiteX127" fmla="*/ 61580 w 3103982"/>
                  <a:gd name="connsiteY127" fmla="*/ 2542949 h 3134261"/>
                  <a:gd name="connsiteX128" fmla="*/ 62487 w 3103982"/>
                  <a:gd name="connsiteY128" fmla="*/ 2527660 h 3134261"/>
                  <a:gd name="connsiteX129" fmla="*/ 63369 w 3103982"/>
                  <a:gd name="connsiteY129" fmla="*/ 2526991 h 3134261"/>
                  <a:gd name="connsiteX130" fmla="*/ 63362 w 3103982"/>
                  <a:gd name="connsiteY130" fmla="*/ 2526663 h 3134261"/>
                  <a:gd name="connsiteX131" fmla="*/ 78801 w 3103982"/>
                  <a:gd name="connsiteY131" fmla="*/ 2511529 h 3134261"/>
                  <a:gd name="connsiteX132" fmla="*/ 88164 w 3103982"/>
                  <a:gd name="connsiteY132" fmla="*/ 2513149 h 3134261"/>
                  <a:gd name="connsiteX133" fmla="*/ 82502 w 3103982"/>
                  <a:gd name="connsiteY133" fmla="*/ 2497392 h 3134261"/>
                  <a:gd name="connsiteX134" fmla="*/ 55771 w 3103982"/>
                  <a:gd name="connsiteY134" fmla="*/ 2406669 h 3134261"/>
                  <a:gd name="connsiteX135" fmla="*/ 35290 w 3103982"/>
                  <a:gd name="connsiteY135" fmla="*/ 2320087 h 3134261"/>
                  <a:gd name="connsiteX136" fmla="*/ 31889 w 3103982"/>
                  <a:gd name="connsiteY136" fmla="*/ 2313303 h 3134261"/>
                  <a:gd name="connsiteX137" fmla="*/ 2142 w 3103982"/>
                  <a:gd name="connsiteY137" fmla="*/ 2194950 h 3134261"/>
                  <a:gd name="connsiteX138" fmla="*/ 716 w 3103982"/>
                  <a:gd name="connsiteY138" fmla="*/ 1948884 h 3134261"/>
                  <a:gd name="connsiteX139" fmla="*/ 45947 w 3103982"/>
                  <a:gd name="connsiteY139" fmla="*/ 1821572 h 3134261"/>
                  <a:gd name="connsiteX140" fmla="*/ 65442 w 3103982"/>
                  <a:gd name="connsiteY140" fmla="*/ 1761482 h 3134261"/>
                  <a:gd name="connsiteX141" fmla="*/ 135893 w 3103982"/>
                  <a:gd name="connsiteY141" fmla="*/ 1715820 h 3134261"/>
                  <a:gd name="connsiteX142" fmla="*/ 144260 w 3103982"/>
                  <a:gd name="connsiteY142" fmla="*/ 1710442 h 3134261"/>
                  <a:gd name="connsiteX143" fmla="*/ 173221 w 3103982"/>
                  <a:gd name="connsiteY143" fmla="*/ 1668045 h 3134261"/>
                  <a:gd name="connsiteX144" fmla="*/ 187288 w 3103982"/>
                  <a:gd name="connsiteY144" fmla="*/ 1645938 h 3134261"/>
                  <a:gd name="connsiteX145" fmla="*/ 179116 w 3103982"/>
                  <a:gd name="connsiteY145" fmla="*/ 1644956 h 3134261"/>
                  <a:gd name="connsiteX146" fmla="*/ 178710 w 3103982"/>
                  <a:gd name="connsiteY146" fmla="*/ 1644483 h 3134261"/>
                  <a:gd name="connsiteX147" fmla="*/ 177361 w 3103982"/>
                  <a:gd name="connsiteY147" fmla="*/ 1644333 h 3134261"/>
                  <a:gd name="connsiteX148" fmla="*/ 174086 w 3103982"/>
                  <a:gd name="connsiteY148" fmla="*/ 1639105 h 3134261"/>
                  <a:gd name="connsiteX149" fmla="*/ 173892 w 3103982"/>
                  <a:gd name="connsiteY149" fmla="*/ 1638880 h 3134261"/>
                  <a:gd name="connsiteX150" fmla="*/ 173869 w 3103982"/>
                  <a:gd name="connsiteY150" fmla="*/ 1638759 h 3134261"/>
                  <a:gd name="connsiteX151" fmla="*/ 171217 w 3103982"/>
                  <a:gd name="connsiteY151" fmla="*/ 1634526 h 3134261"/>
                  <a:gd name="connsiteX152" fmla="*/ 171445 w 3103982"/>
                  <a:gd name="connsiteY152" fmla="*/ 1626108 h 3134261"/>
                  <a:gd name="connsiteX153" fmla="*/ 170883 w 3103982"/>
                  <a:gd name="connsiteY153" fmla="*/ 1623174 h 3134261"/>
                  <a:gd name="connsiteX154" fmla="*/ 178907 w 3103982"/>
                  <a:gd name="connsiteY154" fmla="*/ 1555892 h 3134261"/>
                  <a:gd name="connsiteX155" fmla="*/ 182057 w 3103982"/>
                  <a:gd name="connsiteY155" fmla="*/ 1457109 h 3134261"/>
                  <a:gd name="connsiteX156" fmla="*/ 179086 w 3103982"/>
                  <a:gd name="connsiteY156" fmla="*/ 1314284 h 3134261"/>
                  <a:gd name="connsiteX157" fmla="*/ 232816 w 3103982"/>
                  <a:gd name="connsiteY157" fmla="*/ 982689 h 3134261"/>
                  <a:gd name="connsiteX158" fmla="*/ 235443 w 3103982"/>
                  <a:gd name="connsiteY158" fmla="*/ 975911 h 3134261"/>
                  <a:gd name="connsiteX159" fmla="*/ 246036 w 3103982"/>
                  <a:gd name="connsiteY159" fmla="*/ 941776 h 3134261"/>
                  <a:gd name="connsiteX160" fmla="*/ 258666 w 3103982"/>
                  <a:gd name="connsiteY160" fmla="*/ 908232 h 3134261"/>
                  <a:gd name="connsiteX161" fmla="*/ 272137 w 3103982"/>
                  <a:gd name="connsiteY161" fmla="*/ 881236 h 3134261"/>
                  <a:gd name="connsiteX162" fmla="*/ 281791 w 3103982"/>
                  <a:gd name="connsiteY162" fmla="*/ 856328 h 3134261"/>
                  <a:gd name="connsiteX163" fmla="*/ 289615 w 3103982"/>
                  <a:gd name="connsiteY163" fmla="*/ 845870 h 3134261"/>
                  <a:gd name="connsiteX164" fmla="*/ 302866 w 3103982"/>
                  <a:gd name="connsiteY164" fmla="*/ 831360 h 3134261"/>
                  <a:gd name="connsiteX165" fmla="*/ 306653 w 3103982"/>
                  <a:gd name="connsiteY165" fmla="*/ 826058 h 3134261"/>
                  <a:gd name="connsiteX166" fmla="*/ 324468 w 3103982"/>
                  <a:gd name="connsiteY166" fmla="*/ 806568 h 3134261"/>
                  <a:gd name="connsiteX167" fmla="*/ 326250 w 3103982"/>
                  <a:gd name="connsiteY167" fmla="*/ 804321 h 3134261"/>
                  <a:gd name="connsiteX168" fmla="*/ 347331 w 3103982"/>
                  <a:gd name="connsiteY168" fmla="*/ 794114 h 3134261"/>
                  <a:gd name="connsiteX169" fmla="*/ 354844 w 3103982"/>
                  <a:gd name="connsiteY169" fmla="*/ 796137 h 3134261"/>
                  <a:gd name="connsiteX170" fmla="*/ 362883 w 3103982"/>
                  <a:gd name="connsiteY170" fmla="*/ 795726 h 3134261"/>
                  <a:gd name="connsiteX171" fmla="*/ 370230 w 3103982"/>
                  <a:gd name="connsiteY171" fmla="*/ 800281 h 3134261"/>
                  <a:gd name="connsiteX172" fmla="*/ 372136 w 3103982"/>
                  <a:gd name="connsiteY172" fmla="*/ 800794 h 3134261"/>
                  <a:gd name="connsiteX173" fmla="*/ 372306 w 3103982"/>
                  <a:gd name="connsiteY173" fmla="*/ 801568 h 3134261"/>
                  <a:gd name="connsiteX174" fmla="*/ 374201 w 3103982"/>
                  <a:gd name="connsiteY174" fmla="*/ 802744 h 3134261"/>
                  <a:gd name="connsiteX175" fmla="*/ 376467 w 3103982"/>
                  <a:gd name="connsiteY175" fmla="*/ 816504 h 3134261"/>
                  <a:gd name="connsiteX176" fmla="*/ 377020 w 3103982"/>
                  <a:gd name="connsiteY176" fmla="*/ 812604 h 3134261"/>
                  <a:gd name="connsiteX177" fmla="*/ 394898 w 3103982"/>
                  <a:gd name="connsiteY177" fmla="*/ 704231 h 3134261"/>
                  <a:gd name="connsiteX178" fmla="*/ 456118 w 3103982"/>
                  <a:gd name="connsiteY178" fmla="*/ 612105 h 3134261"/>
                  <a:gd name="connsiteX179" fmla="*/ 998235 w 3103982"/>
                  <a:gd name="connsiteY179" fmla="*/ 224581 h 3134261"/>
                  <a:gd name="connsiteX180" fmla="*/ 1592657 w 3103982"/>
                  <a:gd name="connsiteY180" fmla="*/ 8173 h 3134261"/>
                  <a:gd name="connsiteX181" fmla="*/ 1778920 w 3103982"/>
                  <a:gd name="connsiteY181" fmla="*/ 49 h 3134261"/>
                  <a:gd name="connsiteX0" fmla="*/ 2712970 w 3103982"/>
                  <a:gd name="connsiteY0" fmla="*/ 2386634 h 3150589"/>
                  <a:gd name="connsiteX1" fmla="*/ 2712374 w 3103982"/>
                  <a:gd name="connsiteY1" fmla="*/ 2387286 h 3150589"/>
                  <a:gd name="connsiteX2" fmla="*/ 2712313 w 3103982"/>
                  <a:gd name="connsiteY2" fmla="*/ 2387261 h 3150589"/>
                  <a:gd name="connsiteX3" fmla="*/ 2711603 w 3103982"/>
                  <a:gd name="connsiteY3" fmla="*/ 2387940 h 3150589"/>
                  <a:gd name="connsiteX4" fmla="*/ 2711425 w 3103982"/>
                  <a:gd name="connsiteY4" fmla="*/ 2387880 h 3150589"/>
                  <a:gd name="connsiteX5" fmla="*/ 2712911 w 3103982"/>
                  <a:gd name="connsiteY5" fmla="*/ 2390317 h 3150589"/>
                  <a:gd name="connsiteX6" fmla="*/ 2712970 w 3103982"/>
                  <a:gd name="connsiteY6" fmla="*/ 2386634 h 3150589"/>
                  <a:gd name="connsiteX7" fmla="*/ 2824829 w 3103982"/>
                  <a:gd name="connsiteY7" fmla="*/ 1980326 h 3150589"/>
                  <a:gd name="connsiteX8" fmla="*/ 2825780 w 3103982"/>
                  <a:gd name="connsiteY8" fmla="*/ 1983239 h 3150589"/>
                  <a:gd name="connsiteX9" fmla="*/ 2826672 w 3103982"/>
                  <a:gd name="connsiteY9" fmla="*/ 1981218 h 3150589"/>
                  <a:gd name="connsiteX10" fmla="*/ 2824829 w 3103982"/>
                  <a:gd name="connsiteY10" fmla="*/ 1980326 h 3150589"/>
                  <a:gd name="connsiteX11" fmla="*/ 966378 w 3103982"/>
                  <a:gd name="connsiteY11" fmla="*/ 1009317 h 3150589"/>
                  <a:gd name="connsiteX12" fmla="*/ 966972 w 3103982"/>
                  <a:gd name="connsiteY12" fmla="*/ 1010149 h 3150589"/>
                  <a:gd name="connsiteX13" fmla="*/ 967745 w 3103982"/>
                  <a:gd name="connsiteY13" fmla="*/ 1009673 h 3150589"/>
                  <a:gd name="connsiteX14" fmla="*/ 966378 w 3103982"/>
                  <a:gd name="connsiteY14" fmla="*/ 1009317 h 3150589"/>
                  <a:gd name="connsiteX15" fmla="*/ 965011 w 3103982"/>
                  <a:gd name="connsiteY15" fmla="*/ 1005453 h 3150589"/>
                  <a:gd name="connsiteX16" fmla="*/ 964119 w 3103982"/>
                  <a:gd name="connsiteY16" fmla="*/ 1006226 h 3150589"/>
                  <a:gd name="connsiteX17" fmla="*/ 964713 w 3103982"/>
                  <a:gd name="connsiteY17" fmla="*/ 1007058 h 3150589"/>
                  <a:gd name="connsiteX18" fmla="*/ 965011 w 3103982"/>
                  <a:gd name="connsiteY18" fmla="*/ 1005453 h 3150589"/>
                  <a:gd name="connsiteX19" fmla="*/ 1141120 w 3103982"/>
                  <a:gd name="connsiteY19" fmla="*/ 988633 h 3150589"/>
                  <a:gd name="connsiteX20" fmla="*/ 1141061 w 3103982"/>
                  <a:gd name="connsiteY20" fmla="*/ 989406 h 3150589"/>
                  <a:gd name="connsiteX21" fmla="*/ 1142131 w 3103982"/>
                  <a:gd name="connsiteY21" fmla="*/ 988692 h 3150589"/>
                  <a:gd name="connsiteX22" fmla="*/ 1141120 w 3103982"/>
                  <a:gd name="connsiteY22" fmla="*/ 988633 h 3150589"/>
                  <a:gd name="connsiteX23" fmla="*/ 915262 w 3103982"/>
                  <a:gd name="connsiteY23" fmla="*/ 641585 h 3150589"/>
                  <a:gd name="connsiteX24" fmla="*/ 913479 w 3103982"/>
                  <a:gd name="connsiteY24" fmla="*/ 642298 h 3150589"/>
                  <a:gd name="connsiteX25" fmla="*/ 914252 w 3103982"/>
                  <a:gd name="connsiteY25" fmla="*/ 642595 h 3150589"/>
                  <a:gd name="connsiteX26" fmla="*/ 915262 w 3103982"/>
                  <a:gd name="connsiteY26" fmla="*/ 641585 h 3150589"/>
                  <a:gd name="connsiteX27" fmla="*/ 2535589 w 3103982"/>
                  <a:gd name="connsiteY27" fmla="*/ 591161 h 3150589"/>
                  <a:gd name="connsiteX28" fmla="*/ 2535960 w 3103982"/>
                  <a:gd name="connsiteY28" fmla="*/ 592797 h 3150589"/>
                  <a:gd name="connsiteX29" fmla="*/ 2540366 w 3103982"/>
                  <a:gd name="connsiteY29" fmla="*/ 608954 h 3150589"/>
                  <a:gd name="connsiteX30" fmla="*/ 2566162 w 3103982"/>
                  <a:gd name="connsiteY30" fmla="*/ 626071 h 3150589"/>
                  <a:gd name="connsiteX31" fmla="*/ 2619179 w 3103982"/>
                  <a:gd name="connsiteY31" fmla="*/ 679386 h 3150589"/>
                  <a:gd name="connsiteX32" fmla="*/ 2615910 w 3103982"/>
                  <a:gd name="connsiteY32" fmla="*/ 712551 h 3150589"/>
                  <a:gd name="connsiteX33" fmla="*/ 2716654 w 3103982"/>
                  <a:gd name="connsiteY33" fmla="*/ 905778 h 3150589"/>
                  <a:gd name="connsiteX34" fmla="*/ 2717748 w 3103982"/>
                  <a:gd name="connsiteY34" fmla="*/ 910761 h 3150589"/>
                  <a:gd name="connsiteX35" fmla="*/ 2719542 w 3103982"/>
                  <a:gd name="connsiteY35" fmla="*/ 917455 h 3150589"/>
                  <a:gd name="connsiteX36" fmla="*/ 2784755 w 3103982"/>
                  <a:gd name="connsiteY36" fmla="*/ 1144953 h 3150589"/>
                  <a:gd name="connsiteX37" fmla="*/ 2791229 w 3103982"/>
                  <a:gd name="connsiteY37" fmla="*/ 1164187 h 3150589"/>
                  <a:gd name="connsiteX38" fmla="*/ 2798271 w 3103982"/>
                  <a:gd name="connsiteY38" fmla="*/ 1184446 h 3150589"/>
                  <a:gd name="connsiteX39" fmla="*/ 2808186 w 3103982"/>
                  <a:gd name="connsiteY39" fmla="*/ 1207417 h 3150589"/>
                  <a:gd name="connsiteX40" fmla="*/ 2831188 w 3103982"/>
                  <a:gd name="connsiteY40" fmla="*/ 1263525 h 3150589"/>
                  <a:gd name="connsiteX41" fmla="*/ 2830780 w 3103982"/>
                  <a:gd name="connsiteY41" fmla="*/ 1263434 h 3150589"/>
                  <a:gd name="connsiteX42" fmla="*/ 2830951 w 3103982"/>
                  <a:gd name="connsiteY42" fmla="*/ 1264060 h 3150589"/>
                  <a:gd name="connsiteX43" fmla="*/ 2830475 w 3103982"/>
                  <a:gd name="connsiteY43" fmla="*/ 1264001 h 3150589"/>
                  <a:gd name="connsiteX44" fmla="*/ 2932144 w 3103982"/>
                  <a:gd name="connsiteY44" fmla="*/ 1424318 h 3150589"/>
                  <a:gd name="connsiteX45" fmla="*/ 2935813 w 3103982"/>
                  <a:gd name="connsiteY45" fmla="*/ 1430557 h 3150589"/>
                  <a:gd name="connsiteX46" fmla="*/ 2939386 w 3103982"/>
                  <a:gd name="connsiteY46" fmla="*/ 1423027 h 3150589"/>
                  <a:gd name="connsiteX47" fmla="*/ 2942202 w 3103982"/>
                  <a:gd name="connsiteY47" fmla="*/ 1424922 h 3150589"/>
                  <a:gd name="connsiteX48" fmla="*/ 2942691 w 3103982"/>
                  <a:gd name="connsiteY48" fmla="*/ 1424419 h 3150589"/>
                  <a:gd name="connsiteX49" fmla="*/ 2943702 w 3103982"/>
                  <a:gd name="connsiteY49" fmla="*/ 1425931 h 3150589"/>
                  <a:gd name="connsiteX50" fmla="*/ 2946421 w 3103982"/>
                  <a:gd name="connsiteY50" fmla="*/ 1427761 h 3150589"/>
                  <a:gd name="connsiteX51" fmla="*/ 2968782 w 3103982"/>
                  <a:gd name="connsiteY51" fmla="*/ 1458951 h 3150589"/>
                  <a:gd name="connsiteX52" fmla="*/ 3086347 w 3103982"/>
                  <a:gd name="connsiteY52" fmla="*/ 1796905 h 3150589"/>
                  <a:gd name="connsiteX53" fmla="*/ 3097491 w 3103982"/>
                  <a:gd name="connsiteY53" fmla="*/ 1885302 h 3150589"/>
                  <a:gd name="connsiteX54" fmla="*/ 3099420 w 3103982"/>
                  <a:gd name="connsiteY54" fmla="*/ 1940330 h 3150589"/>
                  <a:gd name="connsiteX55" fmla="*/ 3100613 w 3103982"/>
                  <a:gd name="connsiteY55" fmla="*/ 1974264 h 3150589"/>
                  <a:gd name="connsiteX56" fmla="*/ 3100611 w 3103982"/>
                  <a:gd name="connsiteY56" fmla="*/ 1974308 h 3150589"/>
                  <a:gd name="connsiteX57" fmla="*/ 3100611 w 3103982"/>
                  <a:gd name="connsiteY57" fmla="*/ 1974323 h 3150589"/>
                  <a:gd name="connsiteX58" fmla="*/ 3102632 w 3103982"/>
                  <a:gd name="connsiteY58" fmla="*/ 1999999 h 3150589"/>
                  <a:gd name="connsiteX59" fmla="*/ 3102246 w 3103982"/>
                  <a:gd name="connsiteY59" fmla="*/ 2048380 h 3150589"/>
                  <a:gd name="connsiteX60" fmla="*/ 3093041 w 3103982"/>
                  <a:gd name="connsiteY60" fmla="*/ 2093967 h 3150589"/>
                  <a:gd name="connsiteX61" fmla="*/ 3093111 w 3103982"/>
                  <a:gd name="connsiteY61" fmla="*/ 2151568 h 3150589"/>
                  <a:gd name="connsiteX62" fmla="*/ 3083197 w 3103982"/>
                  <a:gd name="connsiteY62" fmla="*/ 2225857 h 3150589"/>
                  <a:gd name="connsiteX63" fmla="*/ 2877608 w 3103982"/>
                  <a:gd name="connsiteY63" fmla="*/ 2670321 h 3150589"/>
                  <a:gd name="connsiteX64" fmla="*/ 2742093 w 3103982"/>
                  <a:gd name="connsiteY64" fmla="*/ 2825881 h 3150589"/>
                  <a:gd name="connsiteX65" fmla="*/ 2717628 w 3103982"/>
                  <a:gd name="connsiteY65" fmla="*/ 2852658 h 3150589"/>
                  <a:gd name="connsiteX66" fmla="*/ 2691657 w 3103982"/>
                  <a:gd name="connsiteY66" fmla="*/ 2882803 h 3150589"/>
                  <a:gd name="connsiteX67" fmla="*/ 2611929 w 3103982"/>
                  <a:gd name="connsiteY67" fmla="*/ 2967086 h 3150589"/>
                  <a:gd name="connsiteX68" fmla="*/ 2605034 w 3103982"/>
                  <a:gd name="connsiteY68" fmla="*/ 2973921 h 3150589"/>
                  <a:gd name="connsiteX69" fmla="*/ 2437122 w 3103982"/>
                  <a:gd name="connsiteY69" fmla="*/ 3150589 h 3150589"/>
                  <a:gd name="connsiteX70" fmla="*/ 2553853 w 3103982"/>
                  <a:gd name="connsiteY70" fmla="*/ 2621704 h 3150589"/>
                  <a:gd name="connsiteX71" fmla="*/ 2403963 w 3103982"/>
                  <a:gd name="connsiteY71" fmla="*/ 1863657 h 3150589"/>
                  <a:gd name="connsiteX72" fmla="*/ 2158488 w 3103982"/>
                  <a:gd name="connsiteY72" fmla="*/ 1497823 h 3150589"/>
                  <a:gd name="connsiteX73" fmla="*/ 2009601 w 3103982"/>
                  <a:gd name="connsiteY73" fmla="*/ 1338712 h 3150589"/>
                  <a:gd name="connsiteX74" fmla="*/ 2006243 w 3103982"/>
                  <a:gd name="connsiteY74" fmla="*/ 1335280 h 3150589"/>
                  <a:gd name="connsiteX75" fmla="*/ 1996734 w 3103982"/>
                  <a:gd name="connsiteY75" fmla="*/ 1326201 h 3150589"/>
                  <a:gd name="connsiteX76" fmla="*/ 1941547 w 3103982"/>
                  <a:gd name="connsiteY76" fmla="*/ 1272203 h 3150589"/>
                  <a:gd name="connsiteX77" fmla="*/ 1780568 w 3103982"/>
                  <a:gd name="connsiteY77" fmla="*/ 1159710 h 3150589"/>
                  <a:gd name="connsiteX78" fmla="*/ 1765251 w 3103982"/>
                  <a:gd name="connsiteY78" fmla="*/ 1149075 h 3150589"/>
                  <a:gd name="connsiteX79" fmla="*/ 2535589 w 3103982"/>
                  <a:gd name="connsiteY79" fmla="*/ 591161 h 3150589"/>
                  <a:gd name="connsiteX80" fmla="*/ 1073303 w 3103982"/>
                  <a:gd name="connsiteY80" fmla="*/ 352844 h 3150589"/>
                  <a:gd name="connsiteX81" fmla="*/ 1071223 w 3103982"/>
                  <a:gd name="connsiteY81" fmla="*/ 354568 h 3150589"/>
                  <a:gd name="connsiteX82" fmla="*/ 1073303 w 3103982"/>
                  <a:gd name="connsiteY82" fmla="*/ 354627 h 3150589"/>
                  <a:gd name="connsiteX83" fmla="*/ 1073066 w 3103982"/>
                  <a:gd name="connsiteY83" fmla="*/ 354449 h 3150589"/>
                  <a:gd name="connsiteX84" fmla="*/ 1073303 w 3103982"/>
                  <a:gd name="connsiteY84" fmla="*/ 352844 h 3150589"/>
                  <a:gd name="connsiteX85" fmla="*/ 1778920 w 3103982"/>
                  <a:gd name="connsiteY85" fmla="*/ 49 h 3150589"/>
                  <a:gd name="connsiteX86" fmla="*/ 1826538 w 3103982"/>
                  <a:gd name="connsiteY86" fmla="*/ 625 h 3150589"/>
                  <a:gd name="connsiteX87" fmla="*/ 2086269 w 3103982"/>
                  <a:gd name="connsiteY87" fmla="*/ 36613 h 3150589"/>
                  <a:gd name="connsiteX88" fmla="*/ 2094933 w 3103982"/>
                  <a:gd name="connsiteY88" fmla="*/ 37952 h 3150589"/>
                  <a:gd name="connsiteX89" fmla="*/ 2095843 w 3103982"/>
                  <a:gd name="connsiteY89" fmla="*/ 37594 h 3150589"/>
                  <a:gd name="connsiteX90" fmla="*/ 2188860 w 3103982"/>
                  <a:gd name="connsiteY90" fmla="*/ 86035 h 3150589"/>
                  <a:gd name="connsiteX91" fmla="*/ 2243126 w 3103982"/>
                  <a:gd name="connsiteY91" fmla="*/ 112662 h 3150589"/>
                  <a:gd name="connsiteX92" fmla="*/ 2263412 w 3103982"/>
                  <a:gd name="connsiteY92" fmla="*/ 117478 h 3150589"/>
                  <a:gd name="connsiteX93" fmla="*/ 2273848 w 3103982"/>
                  <a:gd name="connsiteY93" fmla="*/ 119683 h 3150589"/>
                  <a:gd name="connsiteX94" fmla="*/ 2275751 w 3103982"/>
                  <a:gd name="connsiteY94" fmla="*/ 120407 h 3150589"/>
                  <a:gd name="connsiteX95" fmla="*/ 2280087 w 3103982"/>
                  <a:gd name="connsiteY95" fmla="*/ 121436 h 3150589"/>
                  <a:gd name="connsiteX96" fmla="*/ 2306260 w 3103982"/>
                  <a:gd name="connsiteY96" fmla="*/ 131390 h 3150589"/>
                  <a:gd name="connsiteX97" fmla="*/ 2316092 w 3103982"/>
                  <a:gd name="connsiteY97" fmla="*/ 132440 h 3150589"/>
                  <a:gd name="connsiteX98" fmla="*/ 2316357 w 3103982"/>
                  <a:gd name="connsiteY98" fmla="*/ 131550 h 3150589"/>
                  <a:gd name="connsiteX99" fmla="*/ 2317701 w 3103982"/>
                  <a:gd name="connsiteY99" fmla="*/ 120339 h 3150589"/>
                  <a:gd name="connsiteX100" fmla="*/ 2419258 w 3103982"/>
                  <a:gd name="connsiteY100" fmla="*/ 234157 h 3150589"/>
                  <a:gd name="connsiteX101" fmla="*/ 2423868 w 3103982"/>
                  <a:gd name="connsiteY101" fmla="*/ 246959 h 3150589"/>
                  <a:gd name="connsiteX102" fmla="*/ 2437317 w 3103982"/>
                  <a:gd name="connsiteY102" fmla="*/ 273828 h 3150589"/>
                  <a:gd name="connsiteX103" fmla="*/ 2437304 w 3103982"/>
                  <a:gd name="connsiteY103" fmla="*/ 273674 h 3150589"/>
                  <a:gd name="connsiteX104" fmla="*/ 2475030 w 3103982"/>
                  <a:gd name="connsiteY104" fmla="*/ 357037 h 3150589"/>
                  <a:gd name="connsiteX105" fmla="*/ 2523509 w 3103982"/>
                  <a:gd name="connsiteY105" fmla="*/ 559405 h 3150589"/>
                  <a:gd name="connsiteX106" fmla="*/ 1722408 w 3103982"/>
                  <a:gd name="connsiteY106" fmla="*/ 1140481 h 3150589"/>
                  <a:gd name="connsiteX107" fmla="*/ 574795 w 3103982"/>
                  <a:gd name="connsiteY107" fmla="*/ 2738139 h 3150589"/>
                  <a:gd name="connsiteX108" fmla="*/ 675021 w 3103982"/>
                  <a:gd name="connsiteY108" fmla="*/ 2996388 h 3150589"/>
                  <a:gd name="connsiteX109" fmla="*/ 679197 w 3103982"/>
                  <a:gd name="connsiteY109" fmla="*/ 3015148 h 3150589"/>
                  <a:gd name="connsiteX110" fmla="*/ 680381 w 3103982"/>
                  <a:gd name="connsiteY110" fmla="*/ 3023058 h 3150589"/>
                  <a:gd name="connsiteX111" fmla="*/ 686907 w 3103982"/>
                  <a:gd name="connsiteY111" fmla="*/ 3031804 h 3150589"/>
                  <a:gd name="connsiteX112" fmla="*/ 693326 w 3103982"/>
                  <a:gd name="connsiteY112" fmla="*/ 3041737 h 3150589"/>
                  <a:gd name="connsiteX113" fmla="*/ 679403 w 3103982"/>
                  <a:gd name="connsiteY113" fmla="*/ 3061656 h 3150589"/>
                  <a:gd name="connsiteX114" fmla="*/ 660946 w 3103982"/>
                  <a:gd name="connsiteY114" fmla="*/ 3059125 h 3150589"/>
                  <a:gd name="connsiteX115" fmla="*/ 647265 w 3103982"/>
                  <a:gd name="connsiteY115" fmla="*/ 3057608 h 3150589"/>
                  <a:gd name="connsiteX116" fmla="*/ 575822 w 3103982"/>
                  <a:gd name="connsiteY116" fmla="*/ 3038469 h 3150589"/>
                  <a:gd name="connsiteX117" fmla="*/ 490056 w 3103982"/>
                  <a:gd name="connsiteY117" fmla="*/ 2996567 h 3150589"/>
                  <a:gd name="connsiteX118" fmla="*/ 389727 w 3103982"/>
                  <a:gd name="connsiteY118" fmla="*/ 2922687 h 3150589"/>
                  <a:gd name="connsiteX119" fmla="*/ 245535 w 3103982"/>
                  <a:gd name="connsiteY119" fmla="*/ 2797277 h 3150589"/>
                  <a:gd name="connsiteX120" fmla="*/ 156203 w 3103982"/>
                  <a:gd name="connsiteY120" fmla="*/ 2708895 h 3150589"/>
                  <a:gd name="connsiteX121" fmla="*/ 150340 w 3103982"/>
                  <a:gd name="connsiteY121" fmla="*/ 2700235 h 3150589"/>
                  <a:gd name="connsiteX122" fmla="*/ 114187 w 3103982"/>
                  <a:gd name="connsiteY122" fmla="*/ 2650394 h 3150589"/>
                  <a:gd name="connsiteX123" fmla="*/ 79409 w 3103982"/>
                  <a:gd name="connsiteY123" fmla="*/ 2587050 h 3150589"/>
                  <a:gd name="connsiteX124" fmla="*/ 68956 w 3103982"/>
                  <a:gd name="connsiteY124" fmla="*/ 2559063 h 3150589"/>
                  <a:gd name="connsiteX125" fmla="*/ 68117 w 3103982"/>
                  <a:gd name="connsiteY125" fmla="*/ 2555986 h 3150589"/>
                  <a:gd name="connsiteX126" fmla="*/ 66129 w 3103982"/>
                  <a:gd name="connsiteY126" fmla="*/ 2552050 h 3150589"/>
                  <a:gd name="connsiteX127" fmla="*/ 61580 w 3103982"/>
                  <a:gd name="connsiteY127" fmla="*/ 2542949 h 3150589"/>
                  <a:gd name="connsiteX128" fmla="*/ 62487 w 3103982"/>
                  <a:gd name="connsiteY128" fmla="*/ 2527660 h 3150589"/>
                  <a:gd name="connsiteX129" fmla="*/ 63369 w 3103982"/>
                  <a:gd name="connsiteY129" fmla="*/ 2526991 h 3150589"/>
                  <a:gd name="connsiteX130" fmla="*/ 63362 w 3103982"/>
                  <a:gd name="connsiteY130" fmla="*/ 2526663 h 3150589"/>
                  <a:gd name="connsiteX131" fmla="*/ 78801 w 3103982"/>
                  <a:gd name="connsiteY131" fmla="*/ 2511529 h 3150589"/>
                  <a:gd name="connsiteX132" fmla="*/ 88164 w 3103982"/>
                  <a:gd name="connsiteY132" fmla="*/ 2513149 h 3150589"/>
                  <a:gd name="connsiteX133" fmla="*/ 82502 w 3103982"/>
                  <a:gd name="connsiteY133" fmla="*/ 2497392 h 3150589"/>
                  <a:gd name="connsiteX134" fmla="*/ 55771 w 3103982"/>
                  <a:gd name="connsiteY134" fmla="*/ 2406669 h 3150589"/>
                  <a:gd name="connsiteX135" fmla="*/ 35290 w 3103982"/>
                  <a:gd name="connsiteY135" fmla="*/ 2320087 h 3150589"/>
                  <a:gd name="connsiteX136" fmla="*/ 31889 w 3103982"/>
                  <a:gd name="connsiteY136" fmla="*/ 2313303 h 3150589"/>
                  <a:gd name="connsiteX137" fmla="*/ 2142 w 3103982"/>
                  <a:gd name="connsiteY137" fmla="*/ 2194950 h 3150589"/>
                  <a:gd name="connsiteX138" fmla="*/ 716 w 3103982"/>
                  <a:gd name="connsiteY138" fmla="*/ 1948884 h 3150589"/>
                  <a:gd name="connsiteX139" fmla="*/ 45947 w 3103982"/>
                  <a:gd name="connsiteY139" fmla="*/ 1821572 h 3150589"/>
                  <a:gd name="connsiteX140" fmla="*/ 65442 w 3103982"/>
                  <a:gd name="connsiteY140" fmla="*/ 1761482 h 3150589"/>
                  <a:gd name="connsiteX141" fmla="*/ 135893 w 3103982"/>
                  <a:gd name="connsiteY141" fmla="*/ 1715820 h 3150589"/>
                  <a:gd name="connsiteX142" fmla="*/ 144260 w 3103982"/>
                  <a:gd name="connsiteY142" fmla="*/ 1710442 h 3150589"/>
                  <a:gd name="connsiteX143" fmla="*/ 173221 w 3103982"/>
                  <a:gd name="connsiteY143" fmla="*/ 1668045 h 3150589"/>
                  <a:gd name="connsiteX144" fmla="*/ 187288 w 3103982"/>
                  <a:gd name="connsiteY144" fmla="*/ 1645938 h 3150589"/>
                  <a:gd name="connsiteX145" fmla="*/ 179116 w 3103982"/>
                  <a:gd name="connsiteY145" fmla="*/ 1644956 h 3150589"/>
                  <a:gd name="connsiteX146" fmla="*/ 178710 w 3103982"/>
                  <a:gd name="connsiteY146" fmla="*/ 1644483 h 3150589"/>
                  <a:gd name="connsiteX147" fmla="*/ 177361 w 3103982"/>
                  <a:gd name="connsiteY147" fmla="*/ 1644333 h 3150589"/>
                  <a:gd name="connsiteX148" fmla="*/ 174086 w 3103982"/>
                  <a:gd name="connsiteY148" fmla="*/ 1639105 h 3150589"/>
                  <a:gd name="connsiteX149" fmla="*/ 173892 w 3103982"/>
                  <a:gd name="connsiteY149" fmla="*/ 1638880 h 3150589"/>
                  <a:gd name="connsiteX150" fmla="*/ 173869 w 3103982"/>
                  <a:gd name="connsiteY150" fmla="*/ 1638759 h 3150589"/>
                  <a:gd name="connsiteX151" fmla="*/ 171217 w 3103982"/>
                  <a:gd name="connsiteY151" fmla="*/ 1634526 h 3150589"/>
                  <a:gd name="connsiteX152" fmla="*/ 171445 w 3103982"/>
                  <a:gd name="connsiteY152" fmla="*/ 1626108 h 3150589"/>
                  <a:gd name="connsiteX153" fmla="*/ 170883 w 3103982"/>
                  <a:gd name="connsiteY153" fmla="*/ 1623174 h 3150589"/>
                  <a:gd name="connsiteX154" fmla="*/ 178907 w 3103982"/>
                  <a:gd name="connsiteY154" fmla="*/ 1555892 h 3150589"/>
                  <a:gd name="connsiteX155" fmla="*/ 182057 w 3103982"/>
                  <a:gd name="connsiteY155" fmla="*/ 1457109 h 3150589"/>
                  <a:gd name="connsiteX156" fmla="*/ 179086 w 3103982"/>
                  <a:gd name="connsiteY156" fmla="*/ 1314284 h 3150589"/>
                  <a:gd name="connsiteX157" fmla="*/ 232816 w 3103982"/>
                  <a:gd name="connsiteY157" fmla="*/ 982689 h 3150589"/>
                  <a:gd name="connsiteX158" fmla="*/ 235443 w 3103982"/>
                  <a:gd name="connsiteY158" fmla="*/ 975911 h 3150589"/>
                  <a:gd name="connsiteX159" fmla="*/ 246036 w 3103982"/>
                  <a:gd name="connsiteY159" fmla="*/ 941776 h 3150589"/>
                  <a:gd name="connsiteX160" fmla="*/ 258666 w 3103982"/>
                  <a:gd name="connsiteY160" fmla="*/ 908232 h 3150589"/>
                  <a:gd name="connsiteX161" fmla="*/ 272137 w 3103982"/>
                  <a:gd name="connsiteY161" fmla="*/ 881236 h 3150589"/>
                  <a:gd name="connsiteX162" fmla="*/ 281791 w 3103982"/>
                  <a:gd name="connsiteY162" fmla="*/ 856328 h 3150589"/>
                  <a:gd name="connsiteX163" fmla="*/ 289615 w 3103982"/>
                  <a:gd name="connsiteY163" fmla="*/ 845870 h 3150589"/>
                  <a:gd name="connsiteX164" fmla="*/ 302866 w 3103982"/>
                  <a:gd name="connsiteY164" fmla="*/ 831360 h 3150589"/>
                  <a:gd name="connsiteX165" fmla="*/ 306653 w 3103982"/>
                  <a:gd name="connsiteY165" fmla="*/ 826058 h 3150589"/>
                  <a:gd name="connsiteX166" fmla="*/ 324468 w 3103982"/>
                  <a:gd name="connsiteY166" fmla="*/ 806568 h 3150589"/>
                  <a:gd name="connsiteX167" fmla="*/ 326250 w 3103982"/>
                  <a:gd name="connsiteY167" fmla="*/ 804321 h 3150589"/>
                  <a:gd name="connsiteX168" fmla="*/ 347331 w 3103982"/>
                  <a:gd name="connsiteY168" fmla="*/ 794114 h 3150589"/>
                  <a:gd name="connsiteX169" fmla="*/ 354844 w 3103982"/>
                  <a:gd name="connsiteY169" fmla="*/ 796137 h 3150589"/>
                  <a:gd name="connsiteX170" fmla="*/ 362883 w 3103982"/>
                  <a:gd name="connsiteY170" fmla="*/ 795726 h 3150589"/>
                  <a:gd name="connsiteX171" fmla="*/ 370230 w 3103982"/>
                  <a:gd name="connsiteY171" fmla="*/ 800281 h 3150589"/>
                  <a:gd name="connsiteX172" fmla="*/ 372136 w 3103982"/>
                  <a:gd name="connsiteY172" fmla="*/ 800794 h 3150589"/>
                  <a:gd name="connsiteX173" fmla="*/ 372306 w 3103982"/>
                  <a:gd name="connsiteY173" fmla="*/ 801568 h 3150589"/>
                  <a:gd name="connsiteX174" fmla="*/ 374201 w 3103982"/>
                  <a:gd name="connsiteY174" fmla="*/ 802744 h 3150589"/>
                  <a:gd name="connsiteX175" fmla="*/ 376467 w 3103982"/>
                  <a:gd name="connsiteY175" fmla="*/ 816504 h 3150589"/>
                  <a:gd name="connsiteX176" fmla="*/ 377020 w 3103982"/>
                  <a:gd name="connsiteY176" fmla="*/ 812604 h 3150589"/>
                  <a:gd name="connsiteX177" fmla="*/ 394898 w 3103982"/>
                  <a:gd name="connsiteY177" fmla="*/ 704231 h 3150589"/>
                  <a:gd name="connsiteX178" fmla="*/ 456118 w 3103982"/>
                  <a:gd name="connsiteY178" fmla="*/ 612105 h 3150589"/>
                  <a:gd name="connsiteX179" fmla="*/ 998235 w 3103982"/>
                  <a:gd name="connsiteY179" fmla="*/ 224581 h 3150589"/>
                  <a:gd name="connsiteX180" fmla="*/ 1592657 w 3103982"/>
                  <a:gd name="connsiteY180" fmla="*/ 8173 h 3150589"/>
                  <a:gd name="connsiteX181" fmla="*/ 1778920 w 3103982"/>
                  <a:gd name="connsiteY181" fmla="*/ 49 h 3150589"/>
                  <a:gd name="connsiteX0" fmla="*/ 2712970 w 3103982"/>
                  <a:gd name="connsiteY0" fmla="*/ 2386634 h 3150589"/>
                  <a:gd name="connsiteX1" fmla="*/ 2712374 w 3103982"/>
                  <a:gd name="connsiteY1" fmla="*/ 2387286 h 3150589"/>
                  <a:gd name="connsiteX2" fmla="*/ 2712313 w 3103982"/>
                  <a:gd name="connsiteY2" fmla="*/ 2387261 h 3150589"/>
                  <a:gd name="connsiteX3" fmla="*/ 2711603 w 3103982"/>
                  <a:gd name="connsiteY3" fmla="*/ 2387940 h 3150589"/>
                  <a:gd name="connsiteX4" fmla="*/ 2711425 w 3103982"/>
                  <a:gd name="connsiteY4" fmla="*/ 2387880 h 3150589"/>
                  <a:gd name="connsiteX5" fmla="*/ 2712911 w 3103982"/>
                  <a:gd name="connsiteY5" fmla="*/ 2390317 h 3150589"/>
                  <a:gd name="connsiteX6" fmla="*/ 2712970 w 3103982"/>
                  <a:gd name="connsiteY6" fmla="*/ 2386634 h 3150589"/>
                  <a:gd name="connsiteX7" fmla="*/ 2824829 w 3103982"/>
                  <a:gd name="connsiteY7" fmla="*/ 1980326 h 3150589"/>
                  <a:gd name="connsiteX8" fmla="*/ 2825780 w 3103982"/>
                  <a:gd name="connsiteY8" fmla="*/ 1983239 h 3150589"/>
                  <a:gd name="connsiteX9" fmla="*/ 2826672 w 3103982"/>
                  <a:gd name="connsiteY9" fmla="*/ 1981218 h 3150589"/>
                  <a:gd name="connsiteX10" fmla="*/ 2824829 w 3103982"/>
                  <a:gd name="connsiteY10" fmla="*/ 1980326 h 3150589"/>
                  <a:gd name="connsiteX11" fmla="*/ 966378 w 3103982"/>
                  <a:gd name="connsiteY11" fmla="*/ 1009317 h 3150589"/>
                  <a:gd name="connsiteX12" fmla="*/ 966972 w 3103982"/>
                  <a:gd name="connsiteY12" fmla="*/ 1010149 h 3150589"/>
                  <a:gd name="connsiteX13" fmla="*/ 967745 w 3103982"/>
                  <a:gd name="connsiteY13" fmla="*/ 1009673 h 3150589"/>
                  <a:gd name="connsiteX14" fmla="*/ 966378 w 3103982"/>
                  <a:gd name="connsiteY14" fmla="*/ 1009317 h 3150589"/>
                  <a:gd name="connsiteX15" fmla="*/ 965011 w 3103982"/>
                  <a:gd name="connsiteY15" fmla="*/ 1005453 h 3150589"/>
                  <a:gd name="connsiteX16" fmla="*/ 964119 w 3103982"/>
                  <a:gd name="connsiteY16" fmla="*/ 1006226 h 3150589"/>
                  <a:gd name="connsiteX17" fmla="*/ 964713 w 3103982"/>
                  <a:gd name="connsiteY17" fmla="*/ 1007058 h 3150589"/>
                  <a:gd name="connsiteX18" fmla="*/ 965011 w 3103982"/>
                  <a:gd name="connsiteY18" fmla="*/ 1005453 h 3150589"/>
                  <a:gd name="connsiteX19" fmla="*/ 1141120 w 3103982"/>
                  <a:gd name="connsiteY19" fmla="*/ 988633 h 3150589"/>
                  <a:gd name="connsiteX20" fmla="*/ 1141061 w 3103982"/>
                  <a:gd name="connsiteY20" fmla="*/ 989406 h 3150589"/>
                  <a:gd name="connsiteX21" fmla="*/ 1142131 w 3103982"/>
                  <a:gd name="connsiteY21" fmla="*/ 988692 h 3150589"/>
                  <a:gd name="connsiteX22" fmla="*/ 1141120 w 3103982"/>
                  <a:gd name="connsiteY22" fmla="*/ 988633 h 3150589"/>
                  <a:gd name="connsiteX23" fmla="*/ 915262 w 3103982"/>
                  <a:gd name="connsiteY23" fmla="*/ 641585 h 3150589"/>
                  <a:gd name="connsiteX24" fmla="*/ 913479 w 3103982"/>
                  <a:gd name="connsiteY24" fmla="*/ 642298 h 3150589"/>
                  <a:gd name="connsiteX25" fmla="*/ 914252 w 3103982"/>
                  <a:gd name="connsiteY25" fmla="*/ 642595 h 3150589"/>
                  <a:gd name="connsiteX26" fmla="*/ 915262 w 3103982"/>
                  <a:gd name="connsiteY26" fmla="*/ 641585 h 3150589"/>
                  <a:gd name="connsiteX27" fmla="*/ 2535589 w 3103982"/>
                  <a:gd name="connsiteY27" fmla="*/ 591161 h 3150589"/>
                  <a:gd name="connsiteX28" fmla="*/ 2535960 w 3103982"/>
                  <a:gd name="connsiteY28" fmla="*/ 592797 h 3150589"/>
                  <a:gd name="connsiteX29" fmla="*/ 2540366 w 3103982"/>
                  <a:gd name="connsiteY29" fmla="*/ 608954 h 3150589"/>
                  <a:gd name="connsiteX30" fmla="*/ 2566162 w 3103982"/>
                  <a:gd name="connsiteY30" fmla="*/ 626071 h 3150589"/>
                  <a:gd name="connsiteX31" fmla="*/ 2619179 w 3103982"/>
                  <a:gd name="connsiteY31" fmla="*/ 679386 h 3150589"/>
                  <a:gd name="connsiteX32" fmla="*/ 2615910 w 3103982"/>
                  <a:gd name="connsiteY32" fmla="*/ 712551 h 3150589"/>
                  <a:gd name="connsiteX33" fmla="*/ 2716654 w 3103982"/>
                  <a:gd name="connsiteY33" fmla="*/ 905778 h 3150589"/>
                  <a:gd name="connsiteX34" fmla="*/ 2717748 w 3103982"/>
                  <a:gd name="connsiteY34" fmla="*/ 910761 h 3150589"/>
                  <a:gd name="connsiteX35" fmla="*/ 2719542 w 3103982"/>
                  <a:gd name="connsiteY35" fmla="*/ 917455 h 3150589"/>
                  <a:gd name="connsiteX36" fmla="*/ 2784755 w 3103982"/>
                  <a:gd name="connsiteY36" fmla="*/ 1144953 h 3150589"/>
                  <a:gd name="connsiteX37" fmla="*/ 2791229 w 3103982"/>
                  <a:gd name="connsiteY37" fmla="*/ 1164187 h 3150589"/>
                  <a:gd name="connsiteX38" fmla="*/ 2798271 w 3103982"/>
                  <a:gd name="connsiteY38" fmla="*/ 1184446 h 3150589"/>
                  <a:gd name="connsiteX39" fmla="*/ 2808186 w 3103982"/>
                  <a:gd name="connsiteY39" fmla="*/ 1207417 h 3150589"/>
                  <a:gd name="connsiteX40" fmla="*/ 2831188 w 3103982"/>
                  <a:gd name="connsiteY40" fmla="*/ 1263525 h 3150589"/>
                  <a:gd name="connsiteX41" fmla="*/ 2830780 w 3103982"/>
                  <a:gd name="connsiteY41" fmla="*/ 1263434 h 3150589"/>
                  <a:gd name="connsiteX42" fmla="*/ 2830951 w 3103982"/>
                  <a:gd name="connsiteY42" fmla="*/ 1264060 h 3150589"/>
                  <a:gd name="connsiteX43" fmla="*/ 2830475 w 3103982"/>
                  <a:gd name="connsiteY43" fmla="*/ 1264001 h 3150589"/>
                  <a:gd name="connsiteX44" fmla="*/ 2932144 w 3103982"/>
                  <a:gd name="connsiteY44" fmla="*/ 1424318 h 3150589"/>
                  <a:gd name="connsiteX45" fmla="*/ 2935813 w 3103982"/>
                  <a:gd name="connsiteY45" fmla="*/ 1430557 h 3150589"/>
                  <a:gd name="connsiteX46" fmla="*/ 2939386 w 3103982"/>
                  <a:gd name="connsiteY46" fmla="*/ 1423027 h 3150589"/>
                  <a:gd name="connsiteX47" fmla="*/ 2942202 w 3103982"/>
                  <a:gd name="connsiteY47" fmla="*/ 1424922 h 3150589"/>
                  <a:gd name="connsiteX48" fmla="*/ 2942691 w 3103982"/>
                  <a:gd name="connsiteY48" fmla="*/ 1424419 h 3150589"/>
                  <a:gd name="connsiteX49" fmla="*/ 2943702 w 3103982"/>
                  <a:gd name="connsiteY49" fmla="*/ 1425931 h 3150589"/>
                  <a:gd name="connsiteX50" fmla="*/ 2946421 w 3103982"/>
                  <a:gd name="connsiteY50" fmla="*/ 1427761 h 3150589"/>
                  <a:gd name="connsiteX51" fmla="*/ 2968782 w 3103982"/>
                  <a:gd name="connsiteY51" fmla="*/ 1458951 h 3150589"/>
                  <a:gd name="connsiteX52" fmla="*/ 3086347 w 3103982"/>
                  <a:gd name="connsiteY52" fmla="*/ 1796905 h 3150589"/>
                  <a:gd name="connsiteX53" fmla="*/ 3097491 w 3103982"/>
                  <a:gd name="connsiteY53" fmla="*/ 1885302 h 3150589"/>
                  <a:gd name="connsiteX54" fmla="*/ 3099420 w 3103982"/>
                  <a:gd name="connsiteY54" fmla="*/ 1940330 h 3150589"/>
                  <a:gd name="connsiteX55" fmla="*/ 3100613 w 3103982"/>
                  <a:gd name="connsiteY55" fmla="*/ 1974264 h 3150589"/>
                  <a:gd name="connsiteX56" fmla="*/ 3100611 w 3103982"/>
                  <a:gd name="connsiteY56" fmla="*/ 1974308 h 3150589"/>
                  <a:gd name="connsiteX57" fmla="*/ 3100611 w 3103982"/>
                  <a:gd name="connsiteY57" fmla="*/ 1974323 h 3150589"/>
                  <a:gd name="connsiteX58" fmla="*/ 3102632 w 3103982"/>
                  <a:gd name="connsiteY58" fmla="*/ 1999999 h 3150589"/>
                  <a:gd name="connsiteX59" fmla="*/ 3102246 w 3103982"/>
                  <a:gd name="connsiteY59" fmla="*/ 2048380 h 3150589"/>
                  <a:gd name="connsiteX60" fmla="*/ 3093041 w 3103982"/>
                  <a:gd name="connsiteY60" fmla="*/ 2093967 h 3150589"/>
                  <a:gd name="connsiteX61" fmla="*/ 3093111 w 3103982"/>
                  <a:gd name="connsiteY61" fmla="*/ 2151568 h 3150589"/>
                  <a:gd name="connsiteX62" fmla="*/ 3083197 w 3103982"/>
                  <a:gd name="connsiteY62" fmla="*/ 2225857 h 3150589"/>
                  <a:gd name="connsiteX63" fmla="*/ 2877608 w 3103982"/>
                  <a:gd name="connsiteY63" fmla="*/ 2670321 h 3150589"/>
                  <a:gd name="connsiteX64" fmla="*/ 2742093 w 3103982"/>
                  <a:gd name="connsiteY64" fmla="*/ 2825881 h 3150589"/>
                  <a:gd name="connsiteX65" fmla="*/ 2717628 w 3103982"/>
                  <a:gd name="connsiteY65" fmla="*/ 2852658 h 3150589"/>
                  <a:gd name="connsiteX66" fmla="*/ 2691657 w 3103982"/>
                  <a:gd name="connsiteY66" fmla="*/ 2882803 h 3150589"/>
                  <a:gd name="connsiteX67" fmla="*/ 2611929 w 3103982"/>
                  <a:gd name="connsiteY67" fmla="*/ 2967086 h 3150589"/>
                  <a:gd name="connsiteX68" fmla="*/ 2605034 w 3103982"/>
                  <a:gd name="connsiteY68" fmla="*/ 2973921 h 3150589"/>
                  <a:gd name="connsiteX69" fmla="*/ 2437122 w 3103982"/>
                  <a:gd name="connsiteY69" fmla="*/ 3150589 h 3150589"/>
                  <a:gd name="connsiteX70" fmla="*/ 2553853 w 3103982"/>
                  <a:gd name="connsiteY70" fmla="*/ 2621704 h 3150589"/>
                  <a:gd name="connsiteX71" fmla="*/ 2403963 w 3103982"/>
                  <a:gd name="connsiteY71" fmla="*/ 1863657 h 3150589"/>
                  <a:gd name="connsiteX72" fmla="*/ 2158488 w 3103982"/>
                  <a:gd name="connsiteY72" fmla="*/ 1497823 h 3150589"/>
                  <a:gd name="connsiteX73" fmla="*/ 2009601 w 3103982"/>
                  <a:gd name="connsiteY73" fmla="*/ 1338712 h 3150589"/>
                  <a:gd name="connsiteX74" fmla="*/ 2006243 w 3103982"/>
                  <a:gd name="connsiteY74" fmla="*/ 1335280 h 3150589"/>
                  <a:gd name="connsiteX75" fmla="*/ 1996734 w 3103982"/>
                  <a:gd name="connsiteY75" fmla="*/ 1326201 h 3150589"/>
                  <a:gd name="connsiteX76" fmla="*/ 1941547 w 3103982"/>
                  <a:gd name="connsiteY76" fmla="*/ 1272203 h 3150589"/>
                  <a:gd name="connsiteX77" fmla="*/ 1780568 w 3103982"/>
                  <a:gd name="connsiteY77" fmla="*/ 1159710 h 3150589"/>
                  <a:gd name="connsiteX78" fmla="*/ 1765251 w 3103982"/>
                  <a:gd name="connsiteY78" fmla="*/ 1149075 h 3150589"/>
                  <a:gd name="connsiteX79" fmla="*/ 2535589 w 3103982"/>
                  <a:gd name="connsiteY79" fmla="*/ 591161 h 3150589"/>
                  <a:gd name="connsiteX80" fmla="*/ 1073303 w 3103982"/>
                  <a:gd name="connsiteY80" fmla="*/ 352844 h 3150589"/>
                  <a:gd name="connsiteX81" fmla="*/ 1071223 w 3103982"/>
                  <a:gd name="connsiteY81" fmla="*/ 354568 h 3150589"/>
                  <a:gd name="connsiteX82" fmla="*/ 1073303 w 3103982"/>
                  <a:gd name="connsiteY82" fmla="*/ 354627 h 3150589"/>
                  <a:gd name="connsiteX83" fmla="*/ 1073066 w 3103982"/>
                  <a:gd name="connsiteY83" fmla="*/ 354449 h 3150589"/>
                  <a:gd name="connsiteX84" fmla="*/ 1073303 w 3103982"/>
                  <a:gd name="connsiteY84" fmla="*/ 352844 h 3150589"/>
                  <a:gd name="connsiteX85" fmla="*/ 1778920 w 3103982"/>
                  <a:gd name="connsiteY85" fmla="*/ 49 h 3150589"/>
                  <a:gd name="connsiteX86" fmla="*/ 1826538 w 3103982"/>
                  <a:gd name="connsiteY86" fmla="*/ 625 h 3150589"/>
                  <a:gd name="connsiteX87" fmla="*/ 2086269 w 3103982"/>
                  <a:gd name="connsiteY87" fmla="*/ 36613 h 3150589"/>
                  <a:gd name="connsiteX88" fmla="*/ 2094933 w 3103982"/>
                  <a:gd name="connsiteY88" fmla="*/ 37952 h 3150589"/>
                  <a:gd name="connsiteX89" fmla="*/ 2095843 w 3103982"/>
                  <a:gd name="connsiteY89" fmla="*/ 37594 h 3150589"/>
                  <a:gd name="connsiteX90" fmla="*/ 2188860 w 3103982"/>
                  <a:gd name="connsiteY90" fmla="*/ 86035 h 3150589"/>
                  <a:gd name="connsiteX91" fmla="*/ 2243126 w 3103982"/>
                  <a:gd name="connsiteY91" fmla="*/ 112662 h 3150589"/>
                  <a:gd name="connsiteX92" fmla="*/ 2263412 w 3103982"/>
                  <a:gd name="connsiteY92" fmla="*/ 117478 h 3150589"/>
                  <a:gd name="connsiteX93" fmla="*/ 2273848 w 3103982"/>
                  <a:gd name="connsiteY93" fmla="*/ 119683 h 3150589"/>
                  <a:gd name="connsiteX94" fmla="*/ 2275751 w 3103982"/>
                  <a:gd name="connsiteY94" fmla="*/ 120407 h 3150589"/>
                  <a:gd name="connsiteX95" fmla="*/ 2280087 w 3103982"/>
                  <a:gd name="connsiteY95" fmla="*/ 121436 h 3150589"/>
                  <a:gd name="connsiteX96" fmla="*/ 2306260 w 3103982"/>
                  <a:gd name="connsiteY96" fmla="*/ 131390 h 3150589"/>
                  <a:gd name="connsiteX97" fmla="*/ 2316092 w 3103982"/>
                  <a:gd name="connsiteY97" fmla="*/ 132440 h 3150589"/>
                  <a:gd name="connsiteX98" fmla="*/ 2316357 w 3103982"/>
                  <a:gd name="connsiteY98" fmla="*/ 131550 h 3150589"/>
                  <a:gd name="connsiteX99" fmla="*/ 2317701 w 3103982"/>
                  <a:gd name="connsiteY99" fmla="*/ 120339 h 3150589"/>
                  <a:gd name="connsiteX100" fmla="*/ 2419258 w 3103982"/>
                  <a:gd name="connsiteY100" fmla="*/ 234157 h 3150589"/>
                  <a:gd name="connsiteX101" fmla="*/ 2423868 w 3103982"/>
                  <a:gd name="connsiteY101" fmla="*/ 246959 h 3150589"/>
                  <a:gd name="connsiteX102" fmla="*/ 2437317 w 3103982"/>
                  <a:gd name="connsiteY102" fmla="*/ 273828 h 3150589"/>
                  <a:gd name="connsiteX103" fmla="*/ 2437304 w 3103982"/>
                  <a:gd name="connsiteY103" fmla="*/ 273674 h 3150589"/>
                  <a:gd name="connsiteX104" fmla="*/ 2475030 w 3103982"/>
                  <a:gd name="connsiteY104" fmla="*/ 357037 h 3150589"/>
                  <a:gd name="connsiteX105" fmla="*/ 2523509 w 3103982"/>
                  <a:gd name="connsiteY105" fmla="*/ 559405 h 3150589"/>
                  <a:gd name="connsiteX106" fmla="*/ 1722408 w 3103982"/>
                  <a:gd name="connsiteY106" fmla="*/ 1140481 h 3150589"/>
                  <a:gd name="connsiteX107" fmla="*/ 574795 w 3103982"/>
                  <a:gd name="connsiteY107" fmla="*/ 2738139 h 3150589"/>
                  <a:gd name="connsiteX108" fmla="*/ 675021 w 3103982"/>
                  <a:gd name="connsiteY108" fmla="*/ 2996388 h 3150589"/>
                  <a:gd name="connsiteX109" fmla="*/ 679197 w 3103982"/>
                  <a:gd name="connsiteY109" fmla="*/ 3015148 h 3150589"/>
                  <a:gd name="connsiteX110" fmla="*/ 680381 w 3103982"/>
                  <a:gd name="connsiteY110" fmla="*/ 3023058 h 3150589"/>
                  <a:gd name="connsiteX111" fmla="*/ 686907 w 3103982"/>
                  <a:gd name="connsiteY111" fmla="*/ 3031804 h 3150589"/>
                  <a:gd name="connsiteX112" fmla="*/ 693326 w 3103982"/>
                  <a:gd name="connsiteY112" fmla="*/ 3041737 h 3150589"/>
                  <a:gd name="connsiteX113" fmla="*/ 679403 w 3103982"/>
                  <a:gd name="connsiteY113" fmla="*/ 3061656 h 3150589"/>
                  <a:gd name="connsiteX114" fmla="*/ 660946 w 3103982"/>
                  <a:gd name="connsiteY114" fmla="*/ 3059125 h 3150589"/>
                  <a:gd name="connsiteX115" fmla="*/ 647265 w 3103982"/>
                  <a:gd name="connsiteY115" fmla="*/ 3057608 h 3150589"/>
                  <a:gd name="connsiteX116" fmla="*/ 575822 w 3103982"/>
                  <a:gd name="connsiteY116" fmla="*/ 3038469 h 3150589"/>
                  <a:gd name="connsiteX117" fmla="*/ 490056 w 3103982"/>
                  <a:gd name="connsiteY117" fmla="*/ 2996567 h 3150589"/>
                  <a:gd name="connsiteX118" fmla="*/ 389727 w 3103982"/>
                  <a:gd name="connsiteY118" fmla="*/ 2922687 h 3150589"/>
                  <a:gd name="connsiteX119" fmla="*/ 245535 w 3103982"/>
                  <a:gd name="connsiteY119" fmla="*/ 2797277 h 3150589"/>
                  <a:gd name="connsiteX120" fmla="*/ 156203 w 3103982"/>
                  <a:gd name="connsiteY120" fmla="*/ 2708895 h 3150589"/>
                  <a:gd name="connsiteX121" fmla="*/ 150340 w 3103982"/>
                  <a:gd name="connsiteY121" fmla="*/ 2700235 h 3150589"/>
                  <a:gd name="connsiteX122" fmla="*/ 114187 w 3103982"/>
                  <a:gd name="connsiteY122" fmla="*/ 2650394 h 3150589"/>
                  <a:gd name="connsiteX123" fmla="*/ 79409 w 3103982"/>
                  <a:gd name="connsiteY123" fmla="*/ 2587050 h 3150589"/>
                  <a:gd name="connsiteX124" fmla="*/ 68956 w 3103982"/>
                  <a:gd name="connsiteY124" fmla="*/ 2559063 h 3150589"/>
                  <a:gd name="connsiteX125" fmla="*/ 68117 w 3103982"/>
                  <a:gd name="connsiteY125" fmla="*/ 2555986 h 3150589"/>
                  <a:gd name="connsiteX126" fmla="*/ 66129 w 3103982"/>
                  <a:gd name="connsiteY126" fmla="*/ 2552050 h 3150589"/>
                  <a:gd name="connsiteX127" fmla="*/ 61580 w 3103982"/>
                  <a:gd name="connsiteY127" fmla="*/ 2542949 h 3150589"/>
                  <a:gd name="connsiteX128" fmla="*/ 62487 w 3103982"/>
                  <a:gd name="connsiteY128" fmla="*/ 2527660 h 3150589"/>
                  <a:gd name="connsiteX129" fmla="*/ 63369 w 3103982"/>
                  <a:gd name="connsiteY129" fmla="*/ 2526991 h 3150589"/>
                  <a:gd name="connsiteX130" fmla="*/ 63362 w 3103982"/>
                  <a:gd name="connsiteY130" fmla="*/ 2526663 h 3150589"/>
                  <a:gd name="connsiteX131" fmla="*/ 78801 w 3103982"/>
                  <a:gd name="connsiteY131" fmla="*/ 2511529 h 3150589"/>
                  <a:gd name="connsiteX132" fmla="*/ 88164 w 3103982"/>
                  <a:gd name="connsiteY132" fmla="*/ 2513149 h 3150589"/>
                  <a:gd name="connsiteX133" fmla="*/ 82502 w 3103982"/>
                  <a:gd name="connsiteY133" fmla="*/ 2497392 h 3150589"/>
                  <a:gd name="connsiteX134" fmla="*/ 55771 w 3103982"/>
                  <a:gd name="connsiteY134" fmla="*/ 2406669 h 3150589"/>
                  <a:gd name="connsiteX135" fmla="*/ 35290 w 3103982"/>
                  <a:gd name="connsiteY135" fmla="*/ 2320087 h 3150589"/>
                  <a:gd name="connsiteX136" fmla="*/ 31889 w 3103982"/>
                  <a:gd name="connsiteY136" fmla="*/ 2313303 h 3150589"/>
                  <a:gd name="connsiteX137" fmla="*/ 2142 w 3103982"/>
                  <a:gd name="connsiteY137" fmla="*/ 2194950 h 3150589"/>
                  <a:gd name="connsiteX138" fmla="*/ 716 w 3103982"/>
                  <a:gd name="connsiteY138" fmla="*/ 1948884 h 3150589"/>
                  <a:gd name="connsiteX139" fmla="*/ 45947 w 3103982"/>
                  <a:gd name="connsiteY139" fmla="*/ 1821572 h 3150589"/>
                  <a:gd name="connsiteX140" fmla="*/ 65442 w 3103982"/>
                  <a:gd name="connsiteY140" fmla="*/ 1761482 h 3150589"/>
                  <a:gd name="connsiteX141" fmla="*/ 135893 w 3103982"/>
                  <a:gd name="connsiteY141" fmla="*/ 1715820 h 3150589"/>
                  <a:gd name="connsiteX142" fmla="*/ 144260 w 3103982"/>
                  <a:gd name="connsiteY142" fmla="*/ 1710442 h 3150589"/>
                  <a:gd name="connsiteX143" fmla="*/ 173221 w 3103982"/>
                  <a:gd name="connsiteY143" fmla="*/ 1668045 h 3150589"/>
                  <a:gd name="connsiteX144" fmla="*/ 187288 w 3103982"/>
                  <a:gd name="connsiteY144" fmla="*/ 1645938 h 3150589"/>
                  <a:gd name="connsiteX145" fmla="*/ 179116 w 3103982"/>
                  <a:gd name="connsiteY145" fmla="*/ 1644956 h 3150589"/>
                  <a:gd name="connsiteX146" fmla="*/ 178710 w 3103982"/>
                  <a:gd name="connsiteY146" fmla="*/ 1644483 h 3150589"/>
                  <a:gd name="connsiteX147" fmla="*/ 177361 w 3103982"/>
                  <a:gd name="connsiteY147" fmla="*/ 1644333 h 3150589"/>
                  <a:gd name="connsiteX148" fmla="*/ 174086 w 3103982"/>
                  <a:gd name="connsiteY148" fmla="*/ 1639105 h 3150589"/>
                  <a:gd name="connsiteX149" fmla="*/ 173892 w 3103982"/>
                  <a:gd name="connsiteY149" fmla="*/ 1638880 h 3150589"/>
                  <a:gd name="connsiteX150" fmla="*/ 173869 w 3103982"/>
                  <a:gd name="connsiteY150" fmla="*/ 1638759 h 3150589"/>
                  <a:gd name="connsiteX151" fmla="*/ 171217 w 3103982"/>
                  <a:gd name="connsiteY151" fmla="*/ 1634526 h 3150589"/>
                  <a:gd name="connsiteX152" fmla="*/ 171445 w 3103982"/>
                  <a:gd name="connsiteY152" fmla="*/ 1626108 h 3150589"/>
                  <a:gd name="connsiteX153" fmla="*/ 170883 w 3103982"/>
                  <a:gd name="connsiteY153" fmla="*/ 1623174 h 3150589"/>
                  <a:gd name="connsiteX154" fmla="*/ 178907 w 3103982"/>
                  <a:gd name="connsiteY154" fmla="*/ 1555892 h 3150589"/>
                  <a:gd name="connsiteX155" fmla="*/ 182057 w 3103982"/>
                  <a:gd name="connsiteY155" fmla="*/ 1457109 h 3150589"/>
                  <a:gd name="connsiteX156" fmla="*/ 179086 w 3103982"/>
                  <a:gd name="connsiteY156" fmla="*/ 1314284 h 3150589"/>
                  <a:gd name="connsiteX157" fmla="*/ 232816 w 3103982"/>
                  <a:gd name="connsiteY157" fmla="*/ 982689 h 3150589"/>
                  <a:gd name="connsiteX158" fmla="*/ 235443 w 3103982"/>
                  <a:gd name="connsiteY158" fmla="*/ 975911 h 3150589"/>
                  <a:gd name="connsiteX159" fmla="*/ 246036 w 3103982"/>
                  <a:gd name="connsiteY159" fmla="*/ 941776 h 3150589"/>
                  <a:gd name="connsiteX160" fmla="*/ 258666 w 3103982"/>
                  <a:gd name="connsiteY160" fmla="*/ 908232 h 3150589"/>
                  <a:gd name="connsiteX161" fmla="*/ 272137 w 3103982"/>
                  <a:gd name="connsiteY161" fmla="*/ 881236 h 3150589"/>
                  <a:gd name="connsiteX162" fmla="*/ 281791 w 3103982"/>
                  <a:gd name="connsiteY162" fmla="*/ 856328 h 3150589"/>
                  <a:gd name="connsiteX163" fmla="*/ 289615 w 3103982"/>
                  <a:gd name="connsiteY163" fmla="*/ 845870 h 3150589"/>
                  <a:gd name="connsiteX164" fmla="*/ 302866 w 3103982"/>
                  <a:gd name="connsiteY164" fmla="*/ 831360 h 3150589"/>
                  <a:gd name="connsiteX165" fmla="*/ 306653 w 3103982"/>
                  <a:gd name="connsiteY165" fmla="*/ 826058 h 3150589"/>
                  <a:gd name="connsiteX166" fmla="*/ 324468 w 3103982"/>
                  <a:gd name="connsiteY166" fmla="*/ 806568 h 3150589"/>
                  <a:gd name="connsiteX167" fmla="*/ 326250 w 3103982"/>
                  <a:gd name="connsiteY167" fmla="*/ 804321 h 3150589"/>
                  <a:gd name="connsiteX168" fmla="*/ 347331 w 3103982"/>
                  <a:gd name="connsiteY168" fmla="*/ 794114 h 3150589"/>
                  <a:gd name="connsiteX169" fmla="*/ 354844 w 3103982"/>
                  <a:gd name="connsiteY169" fmla="*/ 796137 h 3150589"/>
                  <a:gd name="connsiteX170" fmla="*/ 362883 w 3103982"/>
                  <a:gd name="connsiteY170" fmla="*/ 795726 h 3150589"/>
                  <a:gd name="connsiteX171" fmla="*/ 370230 w 3103982"/>
                  <a:gd name="connsiteY171" fmla="*/ 800281 h 3150589"/>
                  <a:gd name="connsiteX172" fmla="*/ 372136 w 3103982"/>
                  <a:gd name="connsiteY172" fmla="*/ 800794 h 3150589"/>
                  <a:gd name="connsiteX173" fmla="*/ 372306 w 3103982"/>
                  <a:gd name="connsiteY173" fmla="*/ 801568 h 3150589"/>
                  <a:gd name="connsiteX174" fmla="*/ 374201 w 3103982"/>
                  <a:gd name="connsiteY174" fmla="*/ 802744 h 3150589"/>
                  <a:gd name="connsiteX175" fmla="*/ 376467 w 3103982"/>
                  <a:gd name="connsiteY175" fmla="*/ 816504 h 3150589"/>
                  <a:gd name="connsiteX176" fmla="*/ 377020 w 3103982"/>
                  <a:gd name="connsiteY176" fmla="*/ 812604 h 3150589"/>
                  <a:gd name="connsiteX177" fmla="*/ 394898 w 3103982"/>
                  <a:gd name="connsiteY177" fmla="*/ 704231 h 3150589"/>
                  <a:gd name="connsiteX178" fmla="*/ 456118 w 3103982"/>
                  <a:gd name="connsiteY178" fmla="*/ 612105 h 3150589"/>
                  <a:gd name="connsiteX179" fmla="*/ 998235 w 3103982"/>
                  <a:gd name="connsiteY179" fmla="*/ 224581 h 3150589"/>
                  <a:gd name="connsiteX180" fmla="*/ 1592657 w 3103982"/>
                  <a:gd name="connsiteY180" fmla="*/ 8173 h 3150589"/>
                  <a:gd name="connsiteX181" fmla="*/ 1778920 w 3103982"/>
                  <a:gd name="connsiteY181" fmla="*/ 49 h 3150589"/>
                  <a:gd name="connsiteX0" fmla="*/ 2712970 w 3103982"/>
                  <a:gd name="connsiteY0" fmla="*/ 2386634 h 3150589"/>
                  <a:gd name="connsiteX1" fmla="*/ 2712374 w 3103982"/>
                  <a:gd name="connsiteY1" fmla="*/ 2387286 h 3150589"/>
                  <a:gd name="connsiteX2" fmla="*/ 2712313 w 3103982"/>
                  <a:gd name="connsiteY2" fmla="*/ 2387261 h 3150589"/>
                  <a:gd name="connsiteX3" fmla="*/ 2711603 w 3103982"/>
                  <a:gd name="connsiteY3" fmla="*/ 2387940 h 3150589"/>
                  <a:gd name="connsiteX4" fmla="*/ 2711425 w 3103982"/>
                  <a:gd name="connsiteY4" fmla="*/ 2387880 h 3150589"/>
                  <a:gd name="connsiteX5" fmla="*/ 2712911 w 3103982"/>
                  <a:gd name="connsiteY5" fmla="*/ 2390317 h 3150589"/>
                  <a:gd name="connsiteX6" fmla="*/ 2712970 w 3103982"/>
                  <a:gd name="connsiteY6" fmla="*/ 2386634 h 3150589"/>
                  <a:gd name="connsiteX7" fmla="*/ 2824829 w 3103982"/>
                  <a:gd name="connsiteY7" fmla="*/ 1980326 h 3150589"/>
                  <a:gd name="connsiteX8" fmla="*/ 2825780 w 3103982"/>
                  <a:gd name="connsiteY8" fmla="*/ 1983239 h 3150589"/>
                  <a:gd name="connsiteX9" fmla="*/ 2826672 w 3103982"/>
                  <a:gd name="connsiteY9" fmla="*/ 1981218 h 3150589"/>
                  <a:gd name="connsiteX10" fmla="*/ 2824829 w 3103982"/>
                  <a:gd name="connsiteY10" fmla="*/ 1980326 h 3150589"/>
                  <a:gd name="connsiteX11" fmla="*/ 966378 w 3103982"/>
                  <a:gd name="connsiteY11" fmla="*/ 1009317 h 3150589"/>
                  <a:gd name="connsiteX12" fmla="*/ 966972 w 3103982"/>
                  <a:gd name="connsiteY12" fmla="*/ 1010149 h 3150589"/>
                  <a:gd name="connsiteX13" fmla="*/ 967745 w 3103982"/>
                  <a:gd name="connsiteY13" fmla="*/ 1009673 h 3150589"/>
                  <a:gd name="connsiteX14" fmla="*/ 966378 w 3103982"/>
                  <a:gd name="connsiteY14" fmla="*/ 1009317 h 3150589"/>
                  <a:gd name="connsiteX15" fmla="*/ 965011 w 3103982"/>
                  <a:gd name="connsiteY15" fmla="*/ 1005453 h 3150589"/>
                  <a:gd name="connsiteX16" fmla="*/ 964119 w 3103982"/>
                  <a:gd name="connsiteY16" fmla="*/ 1006226 h 3150589"/>
                  <a:gd name="connsiteX17" fmla="*/ 964713 w 3103982"/>
                  <a:gd name="connsiteY17" fmla="*/ 1007058 h 3150589"/>
                  <a:gd name="connsiteX18" fmla="*/ 965011 w 3103982"/>
                  <a:gd name="connsiteY18" fmla="*/ 1005453 h 3150589"/>
                  <a:gd name="connsiteX19" fmla="*/ 1141120 w 3103982"/>
                  <a:gd name="connsiteY19" fmla="*/ 988633 h 3150589"/>
                  <a:gd name="connsiteX20" fmla="*/ 1141061 w 3103982"/>
                  <a:gd name="connsiteY20" fmla="*/ 989406 h 3150589"/>
                  <a:gd name="connsiteX21" fmla="*/ 1142131 w 3103982"/>
                  <a:gd name="connsiteY21" fmla="*/ 988692 h 3150589"/>
                  <a:gd name="connsiteX22" fmla="*/ 1141120 w 3103982"/>
                  <a:gd name="connsiteY22" fmla="*/ 988633 h 3150589"/>
                  <a:gd name="connsiteX23" fmla="*/ 915262 w 3103982"/>
                  <a:gd name="connsiteY23" fmla="*/ 641585 h 3150589"/>
                  <a:gd name="connsiteX24" fmla="*/ 913479 w 3103982"/>
                  <a:gd name="connsiteY24" fmla="*/ 642298 h 3150589"/>
                  <a:gd name="connsiteX25" fmla="*/ 914252 w 3103982"/>
                  <a:gd name="connsiteY25" fmla="*/ 642595 h 3150589"/>
                  <a:gd name="connsiteX26" fmla="*/ 915262 w 3103982"/>
                  <a:gd name="connsiteY26" fmla="*/ 641585 h 3150589"/>
                  <a:gd name="connsiteX27" fmla="*/ 2535589 w 3103982"/>
                  <a:gd name="connsiteY27" fmla="*/ 591161 h 3150589"/>
                  <a:gd name="connsiteX28" fmla="*/ 2535960 w 3103982"/>
                  <a:gd name="connsiteY28" fmla="*/ 592797 h 3150589"/>
                  <a:gd name="connsiteX29" fmla="*/ 2540366 w 3103982"/>
                  <a:gd name="connsiteY29" fmla="*/ 608954 h 3150589"/>
                  <a:gd name="connsiteX30" fmla="*/ 2566162 w 3103982"/>
                  <a:gd name="connsiteY30" fmla="*/ 626071 h 3150589"/>
                  <a:gd name="connsiteX31" fmla="*/ 2619179 w 3103982"/>
                  <a:gd name="connsiteY31" fmla="*/ 679386 h 3150589"/>
                  <a:gd name="connsiteX32" fmla="*/ 2615910 w 3103982"/>
                  <a:gd name="connsiteY32" fmla="*/ 712551 h 3150589"/>
                  <a:gd name="connsiteX33" fmla="*/ 2716654 w 3103982"/>
                  <a:gd name="connsiteY33" fmla="*/ 905778 h 3150589"/>
                  <a:gd name="connsiteX34" fmla="*/ 2717748 w 3103982"/>
                  <a:gd name="connsiteY34" fmla="*/ 910761 h 3150589"/>
                  <a:gd name="connsiteX35" fmla="*/ 2719542 w 3103982"/>
                  <a:gd name="connsiteY35" fmla="*/ 917455 h 3150589"/>
                  <a:gd name="connsiteX36" fmla="*/ 2784755 w 3103982"/>
                  <a:gd name="connsiteY36" fmla="*/ 1144953 h 3150589"/>
                  <a:gd name="connsiteX37" fmla="*/ 2791229 w 3103982"/>
                  <a:gd name="connsiteY37" fmla="*/ 1164187 h 3150589"/>
                  <a:gd name="connsiteX38" fmla="*/ 2798271 w 3103982"/>
                  <a:gd name="connsiteY38" fmla="*/ 1184446 h 3150589"/>
                  <a:gd name="connsiteX39" fmla="*/ 2808186 w 3103982"/>
                  <a:gd name="connsiteY39" fmla="*/ 1207417 h 3150589"/>
                  <a:gd name="connsiteX40" fmla="*/ 2831188 w 3103982"/>
                  <a:gd name="connsiteY40" fmla="*/ 1263525 h 3150589"/>
                  <a:gd name="connsiteX41" fmla="*/ 2830780 w 3103982"/>
                  <a:gd name="connsiteY41" fmla="*/ 1263434 h 3150589"/>
                  <a:gd name="connsiteX42" fmla="*/ 2830951 w 3103982"/>
                  <a:gd name="connsiteY42" fmla="*/ 1264060 h 3150589"/>
                  <a:gd name="connsiteX43" fmla="*/ 2830475 w 3103982"/>
                  <a:gd name="connsiteY43" fmla="*/ 1264001 h 3150589"/>
                  <a:gd name="connsiteX44" fmla="*/ 2932144 w 3103982"/>
                  <a:gd name="connsiteY44" fmla="*/ 1424318 h 3150589"/>
                  <a:gd name="connsiteX45" fmla="*/ 2935813 w 3103982"/>
                  <a:gd name="connsiteY45" fmla="*/ 1430557 h 3150589"/>
                  <a:gd name="connsiteX46" fmla="*/ 2939386 w 3103982"/>
                  <a:gd name="connsiteY46" fmla="*/ 1423027 h 3150589"/>
                  <a:gd name="connsiteX47" fmla="*/ 2942202 w 3103982"/>
                  <a:gd name="connsiteY47" fmla="*/ 1424922 h 3150589"/>
                  <a:gd name="connsiteX48" fmla="*/ 2942691 w 3103982"/>
                  <a:gd name="connsiteY48" fmla="*/ 1424419 h 3150589"/>
                  <a:gd name="connsiteX49" fmla="*/ 2943702 w 3103982"/>
                  <a:gd name="connsiteY49" fmla="*/ 1425931 h 3150589"/>
                  <a:gd name="connsiteX50" fmla="*/ 2946421 w 3103982"/>
                  <a:gd name="connsiteY50" fmla="*/ 1427761 h 3150589"/>
                  <a:gd name="connsiteX51" fmla="*/ 2968782 w 3103982"/>
                  <a:gd name="connsiteY51" fmla="*/ 1458951 h 3150589"/>
                  <a:gd name="connsiteX52" fmla="*/ 3086347 w 3103982"/>
                  <a:gd name="connsiteY52" fmla="*/ 1796905 h 3150589"/>
                  <a:gd name="connsiteX53" fmla="*/ 3097491 w 3103982"/>
                  <a:gd name="connsiteY53" fmla="*/ 1885302 h 3150589"/>
                  <a:gd name="connsiteX54" fmla="*/ 3099420 w 3103982"/>
                  <a:gd name="connsiteY54" fmla="*/ 1940330 h 3150589"/>
                  <a:gd name="connsiteX55" fmla="*/ 3100613 w 3103982"/>
                  <a:gd name="connsiteY55" fmla="*/ 1974264 h 3150589"/>
                  <a:gd name="connsiteX56" fmla="*/ 3100611 w 3103982"/>
                  <a:gd name="connsiteY56" fmla="*/ 1974308 h 3150589"/>
                  <a:gd name="connsiteX57" fmla="*/ 3100611 w 3103982"/>
                  <a:gd name="connsiteY57" fmla="*/ 1974323 h 3150589"/>
                  <a:gd name="connsiteX58" fmla="*/ 3102632 w 3103982"/>
                  <a:gd name="connsiteY58" fmla="*/ 1999999 h 3150589"/>
                  <a:gd name="connsiteX59" fmla="*/ 3102246 w 3103982"/>
                  <a:gd name="connsiteY59" fmla="*/ 2048380 h 3150589"/>
                  <a:gd name="connsiteX60" fmla="*/ 3093041 w 3103982"/>
                  <a:gd name="connsiteY60" fmla="*/ 2093967 h 3150589"/>
                  <a:gd name="connsiteX61" fmla="*/ 3093111 w 3103982"/>
                  <a:gd name="connsiteY61" fmla="*/ 2151568 h 3150589"/>
                  <a:gd name="connsiteX62" fmla="*/ 3083197 w 3103982"/>
                  <a:gd name="connsiteY62" fmla="*/ 2225857 h 3150589"/>
                  <a:gd name="connsiteX63" fmla="*/ 2877608 w 3103982"/>
                  <a:gd name="connsiteY63" fmla="*/ 2670321 h 3150589"/>
                  <a:gd name="connsiteX64" fmla="*/ 2742093 w 3103982"/>
                  <a:gd name="connsiteY64" fmla="*/ 2825881 h 3150589"/>
                  <a:gd name="connsiteX65" fmla="*/ 2717628 w 3103982"/>
                  <a:gd name="connsiteY65" fmla="*/ 2852658 h 3150589"/>
                  <a:gd name="connsiteX66" fmla="*/ 2691657 w 3103982"/>
                  <a:gd name="connsiteY66" fmla="*/ 2882803 h 3150589"/>
                  <a:gd name="connsiteX67" fmla="*/ 2611929 w 3103982"/>
                  <a:gd name="connsiteY67" fmla="*/ 2967086 h 3150589"/>
                  <a:gd name="connsiteX68" fmla="*/ 2605034 w 3103982"/>
                  <a:gd name="connsiteY68" fmla="*/ 2973921 h 3150589"/>
                  <a:gd name="connsiteX69" fmla="*/ 2437122 w 3103982"/>
                  <a:gd name="connsiteY69" fmla="*/ 3150589 h 3150589"/>
                  <a:gd name="connsiteX70" fmla="*/ 2589776 w 3103982"/>
                  <a:gd name="connsiteY70" fmla="*/ 2618439 h 3150589"/>
                  <a:gd name="connsiteX71" fmla="*/ 2403963 w 3103982"/>
                  <a:gd name="connsiteY71" fmla="*/ 1863657 h 3150589"/>
                  <a:gd name="connsiteX72" fmla="*/ 2158488 w 3103982"/>
                  <a:gd name="connsiteY72" fmla="*/ 1497823 h 3150589"/>
                  <a:gd name="connsiteX73" fmla="*/ 2009601 w 3103982"/>
                  <a:gd name="connsiteY73" fmla="*/ 1338712 h 3150589"/>
                  <a:gd name="connsiteX74" fmla="*/ 2006243 w 3103982"/>
                  <a:gd name="connsiteY74" fmla="*/ 1335280 h 3150589"/>
                  <a:gd name="connsiteX75" fmla="*/ 1996734 w 3103982"/>
                  <a:gd name="connsiteY75" fmla="*/ 1326201 h 3150589"/>
                  <a:gd name="connsiteX76" fmla="*/ 1941547 w 3103982"/>
                  <a:gd name="connsiteY76" fmla="*/ 1272203 h 3150589"/>
                  <a:gd name="connsiteX77" fmla="*/ 1780568 w 3103982"/>
                  <a:gd name="connsiteY77" fmla="*/ 1159710 h 3150589"/>
                  <a:gd name="connsiteX78" fmla="*/ 1765251 w 3103982"/>
                  <a:gd name="connsiteY78" fmla="*/ 1149075 h 3150589"/>
                  <a:gd name="connsiteX79" fmla="*/ 2535589 w 3103982"/>
                  <a:gd name="connsiteY79" fmla="*/ 591161 h 3150589"/>
                  <a:gd name="connsiteX80" fmla="*/ 1073303 w 3103982"/>
                  <a:gd name="connsiteY80" fmla="*/ 352844 h 3150589"/>
                  <a:gd name="connsiteX81" fmla="*/ 1071223 w 3103982"/>
                  <a:gd name="connsiteY81" fmla="*/ 354568 h 3150589"/>
                  <a:gd name="connsiteX82" fmla="*/ 1073303 w 3103982"/>
                  <a:gd name="connsiteY82" fmla="*/ 354627 h 3150589"/>
                  <a:gd name="connsiteX83" fmla="*/ 1073066 w 3103982"/>
                  <a:gd name="connsiteY83" fmla="*/ 354449 h 3150589"/>
                  <a:gd name="connsiteX84" fmla="*/ 1073303 w 3103982"/>
                  <a:gd name="connsiteY84" fmla="*/ 352844 h 3150589"/>
                  <a:gd name="connsiteX85" fmla="*/ 1778920 w 3103982"/>
                  <a:gd name="connsiteY85" fmla="*/ 49 h 3150589"/>
                  <a:gd name="connsiteX86" fmla="*/ 1826538 w 3103982"/>
                  <a:gd name="connsiteY86" fmla="*/ 625 h 3150589"/>
                  <a:gd name="connsiteX87" fmla="*/ 2086269 w 3103982"/>
                  <a:gd name="connsiteY87" fmla="*/ 36613 h 3150589"/>
                  <a:gd name="connsiteX88" fmla="*/ 2094933 w 3103982"/>
                  <a:gd name="connsiteY88" fmla="*/ 37952 h 3150589"/>
                  <a:gd name="connsiteX89" fmla="*/ 2095843 w 3103982"/>
                  <a:gd name="connsiteY89" fmla="*/ 37594 h 3150589"/>
                  <a:gd name="connsiteX90" fmla="*/ 2188860 w 3103982"/>
                  <a:gd name="connsiteY90" fmla="*/ 86035 h 3150589"/>
                  <a:gd name="connsiteX91" fmla="*/ 2243126 w 3103982"/>
                  <a:gd name="connsiteY91" fmla="*/ 112662 h 3150589"/>
                  <a:gd name="connsiteX92" fmla="*/ 2263412 w 3103982"/>
                  <a:gd name="connsiteY92" fmla="*/ 117478 h 3150589"/>
                  <a:gd name="connsiteX93" fmla="*/ 2273848 w 3103982"/>
                  <a:gd name="connsiteY93" fmla="*/ 119683 h 3150589"/>
                  <a:gd name="connsiteX94" fmla="*/ 2275751 w 3103982"/>
                  <a:gd name="connsiteY94" fmla="*/ 120407 h 3150589"/>
                  <a:gd name="connsiteX95" fmla="*/ 2280087 w 3103982"/>
                  <a:gd name="connsiteY95" fmla="*/ 121436 h 3150589"/>
                  <a:gd name="connsiteX96" fmla="*/ 2306260 w 3103982"/>
                  <a:gd name="connsiteY96" fmla="*/ 131390 h 3150589"/>
                  <a:gd name="connsiteX97" fmla="*/ 2316092 w 3103982"/>
                  <a:gd name="connsiteY97" fmla="*/ 132440 h 3150589"/>
                  <a:gd name="connsiteX98" fmla="*/ 2316357 w 3103982"/>
                  <a:gd name="connsiteY98" fmla="*/ 131550 h 3150589"/>
                  <a:gd name="connsiteX99" fmla="*/ 2317701 w 3103982"/>
                  <a:gd name="connsiteY99" fmla="*/ 120339 h 3150589"/>
                  <a:gd name="connsiteX100" fmla="*/ 2419258 w 3103982"/>
                  <a:gd name="connsiteY100" fmla="*/ 234157 h 3150589"/>
                  <a:gd name="connsiteX101" fmla="*/ 2423868 w 3103982"/>
                  <a:gd name="connsiteY101" fmla="*/ 246959 h 3150589"/>
                  <a:gd name="connsiteX102" fmla="*/ 2437317 w 3103982"/>
                  <a:gd name="connsiteY102" fmla="*/ 273828 h 3150589"/>
                  <a:gd name="connsiteX103" fmla="*/ 2437304 w 3103982"/>
                  <a:gd name="connsiteY103" fmla="*/ 273674 h 3150589"/>
                  <a:gd name="connsiteX104" fmla="*/ 2475030 w 3103982"/>
                  <a:gd name="connsiteY104" fmla="*/ 357037 h 3150589"/>
                  <a:gd name="connsiteX105" fmla="*/ 2523509 w 3103982"/>
                  <a:gd name="connsiteY105" fmla="*/ 559405 h 3150589"/>
                  <a:gd name="connsiteX106" fmla="*/ 1722408 w 3103982"/>
                  <a:gd name="connsiteY106" fmla="*/ 1140481 h 3150589"/>
                  <a:gd name="connsiteX107" fmla="*/ 574795 w 3103982"/>
                  <a:gd name="connsiteY107" fmla="*/ 2738139 h 3150589"/>
                  <a:gd name="connsiteX108" fmla="*/ 675021 w 3103982"/>
                  <a:gd name="connsiteY108" fmla="*/ 2996388 h 3150589"/>
                  <a:gd name="connsiteX109" fmla="*/ 679197 w 3103982"/>
                  <a:gd name="connsiteY109" fmla="*/ 3015148 h 3150589"/>
                  <a:gd name="connsiteX110" fmla="*/ 680381 w 3103982"/>
                  <a:gd name="connsiteY110" fmla="*/ 3023058 h 3150589"/>
                  <a:gd name="connsiteX111" fmla="*/ 686907 w 3103982"/>
                  <a:gd name="connsiteY111" fmla="*/ 3031804 h 3150589"/>
                  <a:gd name="connsiteX112" fmla="*/ 693326 w 3103982"/>
                  <a:gd name="connsiteY112" fmla="*/ 3041737 h 3150589"/>
                  <a:gd name="connsiteX113" fmla="*/ 679403 w 3103982"/>
                  <a:gd name="connsiteY113" fmla="*/ 3061656 h 3150589"/>
                  <a:gd name="connsiteX114" fmla="*/ 660946 w 3103982"/>
                  <a:gd name="connsiteY114" fmla="*/ 3059125 h 3150589"/>
                  <a:gd name="connsiteX115" fmla="*/ 647265 w 3103982"/>
                  <a:gd name="connsiteY115" fmla="*/ 3057608 h 3150589"/>
                  <a:gd name="connsiteX116" fmla="*/ 575822 w 3103982"/>
                  <a:gd name="connsiteY116" fmla="*/ 3038469 h 3150589"/>
                  <a:gd name="connsiteX117" fmla="*/ 490056 w 3103982"/>
                  <a:gd name="connsiteY117" fmla="*/ 2996567 h 3150589"/>
                  <a:gd name="connsiteX118" fmla="*/ 389727 w 3103982"/>
                  <a:gd name="connsiteY118" fmla="*/ 2922687 h 3150589"/>
                  <a:gd name="connsiteX119" fmla="*/ 245535 w 3103982"/>
                  <a:gd name="connsiteY119" fmla="*/ 2797277 h 3150589"/>
                  <a:gd name="connsiteX120" fmla="*/ 156203 w 3103982"/>
                  <a:gd name="connsiteY120" fmla="*/ 2708895 h 3150589"/>
                  <a:gd name="connsiteX121" fmla="*/ 150340 w 3103982"/>
                  <a:gd name="connsiteY121" fmla="*/ 2700235 h 3150589"/>
                  <a:gd name="connsiteX122" fmla="*/ 114187 w 3103982"/>
                  <a:gd name="connsiteY122" fmla="*/ 2650394 h 3150589"/>
                  <a:gd name="connsiteX123" fmla="*/ 79409 w 3103982"/>
                  <a:gd name="connsiteY123" fmla="*/ 2587050 h 3150589"/>
                  <a:gd name="connsiteX124" fmla="*/ 68956 w 3103982"/>
                  <a:gd name="connsiteY124" fmla="*/ 2559063 h 3150589"/>
                  <a:gd name="connsiteX125" fmla="*/ 68117 w 3103982"/>
                  <a:gd name="connsiteY125" fmla="*/ 2555986 h 3150589"/>
                  <a:gd name="connsiteX126" fmla="*/ 66129 w 3103982"/>
                  <a:gd name="connsiteY126" fmla="*/ 2552050 h 3150589"/>
                  <a:gd name="connsiteX127" fmla="*/ 61580 w 3103982"/>
                  <a:gd name="connsiteY127" fmla="*/ 2542949 h 3150589"/>
                  <a:gd name="connsiteX128" fmla="*/ 62487 w 3103982"/>
                  <a:gd name="connsiteY128" fmla="*/ 2527660 h 3150589"/>
                  <a:gd name="connsiteX129" fmla="*/ 63369 w 3103982"/>
                  <a:gd name="connsiteY129" fmla="*/ 2526991 h 3150589"/>
                  <a:gd name="connsiteX130" fmla="*/ 63362 w 3103982"/>
                  <a:gd name="connsiteY130" fmla="*/ 2526663 h 3150589"/>
                  <a:gd name="connsiteX131" fmla="*/ 78801 w 3103982"/>
                  <a:gd name="connsiteY131" fmla="*/ 2511529 h 3150589"/>
                  <a:gd name="connsiteX132" fmla="*/ 88164 w 3103982"/>
                  <a:gd name="connsiteY132" fmla="*/ 2513149 h 3150589"/>
                  <a:gd name="connsiteX133" fmla="*/ 82502 w 3103982"/>
                  <a:gd name="connsiteY133" fmla="*/ 2497392 h 3150589"/>
                  <a:gd name="connsiteX134" fmla="*/ 55771 w 3103982"/>
                  <a:gd name="connsiteY134" fmla="*/ 2406669 h 3150589"/>
                  <a:gd name="connsiteX135" fmla="*/ 35290 w 3103982"/>
                  <a:gd name="connsiteY135" fmla="*/ 2320087 h 3150589"/>
                  <a:gd name="connsiteX136" fmla="*/ 31889 w 3103982"/>
                  <a:gd name="connsiteY136" fmla="*/ 2313303 h 3150589"/>
                  <a:gd name="connsiteX137" fmla="*/ 2142 w 3103982"/>
                  <a:gd name="connsiteY137" fmla="*/ 2194950 h 3150589"/>
                  <a:gd name="connsiteX138" fmla="*/ 716 w 3103982"/>
                  <a:gd name="connsiteY138" fmla="*/ 1948884 h 3150589"/>
                  <a:gd name="connsiteX139" fmla="*/ 45947 w 3103982"/>
                  <a:gd name="connsiteY139" fmla="*/ 1821572 h 3150589"/>
                  <a:gd name="connsiteX140" fmla="*/ 65442 w 3103982"/>
                  <a:gd name="connsiteY140" fmla="*/ 1761482 h 3150589"/>
                  <a:gd name="connsiteX141" fmla="*/ 135893 w 3103982"/>
                  <a:gd name="connsiteY141" fmla="*/ 1715820 h 3150589"/>
                  <a:gd name="connsiteX142" fmla="*/ 144260 w 3103982"/>
                  <a:gd name="connsiteY142" fmla="*/ 1710442 h 3150589"/>
                  <a:gd name="connsiteX143" fmla="*/ 173221 w 3103982"/>
                  <a:gd name="connsiteY143" fmla="*/ 1668045 h 3150589"/>
                  <a:gd name="connsiteX144" fmla="*/ 187288 w 3103982"/>
                  <a:gd name="connsiteY144" fmla="*/ 1645938 h 3150589"/>
                  <a:gd name="connsiteX145" fmla="*/ 179116 w 3103982"/>
                  <a:gd name="connsiteY145" fmla="*/ 1644956 h 3150589"/>
                  <a:gd name="connsiteX146" fmla="*/ 178710 w 3103982"/>
                  <a:gd name="connsiteY146" fmla="*/ 1644483 h 3150589"/>
                  <a:gd name="connsiteX147" fmla="*/ 177361 w 3103982"/>
                  <a:gd name="connsiteY147" fmla="*/ 1644333 h 3150589"/>
                  <a:gd name="connsiteX148" fmla="*/ 174086 w 3103982"/>
                  <a:gd name="connsiteY148" fmla="*/ 1639105 h 3150589"/>
                  <a:gd name="connsiteX149" fmla="*/ 173892 w 3103982"/>
                  <a:gd name="connsiteY149" fmla="*/ 1638880 h 3150589"/>
                  <a:gd name="connsiteX150" fmla="*/ 173869 w 3103982"/>
                  <a:gd name="connsiteY150" fmla="*/ 1638759 h 3150589"/>
                  <a:gd name="connsiteX151" fmla="*/ 171217 w 3103982"/>
                  <a:gd name="connsiteY151" fmla="*/ 1634526 h 3150589"/>
                  <a:gd name="connsiteX152" fmla="*/ 171445 w 3103982"/>
                  <a:gd name="connsiteY152" fmla="*/ 1626108 h 3150589"/>
                  <a:gd name="connsiteX153" fmla="*/ 170883 w 3103982"/>
                  <a:gd name="connsiteY153" fmla="*/ 1623174 h 3150589"/>
                  <a:gd name="connsiteX154" fmla="*/ 178907 w 3103982"/>
                  <a:gd name="connsiteY154" fmla="*/ 1555892 h 3150589"/>
                  <a:gd name="connsiteX155" fmla="*/ 182057 w 3103982"/>
                  <a:gd name="connsiteY155" fmla="*/ 1457109 h 3150589"/>
                  <a:gd name="connsiteX156" fmla="*/ 179086 w 3103982"/>
                  <a:gd name="connsiteY156" fmla="*/ 1314284 h 3150589"/>
                  <a:gd name="connsiteX157" fmla="*/ 232816 w 3103982"/>
                  <a:gd name="connsiteY157" fmla="*/ 982689 h 3150589"/>
                  <a:gd name="connsiteX158" fmla="*/ 235443 w 3103982"/>
                  <a:gd name="connsiteY158" fmla="*/ 975911 h 3150589"/>
                  <a:gd name="connsiteX159" fmla="*/ 246036 w 3103982"/>
                  <a:gd name="connsiteY159" fmla="*/ 941776 h 3150589"/>
                  <a:gd name="connsiteX160" fmla="*/ 258666 w 3103982"/>
                  <a:gd name="connsiteY160" fmla="*/ 908232 h 3150589"/>
                  <a:gd name="connsiteX161" fmla="*/ 272137 w 3103982"/>
                  <a:gd name="connsiteY161" fmla="*/ 881236 h 3150589"/>
                  <a:gd name="connsiteX162" fmla="*/ 281791 w 3103982"/>
                  <a:gd name="connsiteY162" fmla="*/ 856328 h 3150589"/>
                  <a:gd name="connsiteX163" fmla="*/ 289615 w 3103982"/>
                  <a:gd name="connsiteY163" fmla="*/ 845870 h 3150589"/>
                  <a:gd name="connsiteX164" fmla="*/ 302866 w 3103982"/>
                  <a:gd name="connsiteY164" fmla="*/ 831360 h 3150589"/>
                  <a:gd name="connsiteX165" fmla="*/ 306653 w 3103982"/>
                  <a:gd name="connsiteY165" fmla="*/ 826058 h 3150589"/>
                  <a:gd name="connsiteX166" fmla="*/ 324468 w 3103982"/>
                  <a:gd name="connsiteY166" fmla="*/ 806568 h 3150589"/>
                  <a:gd name="connsiteX167" fmla="*/ 326250 w 3103982"/>
                  <a:gd name="connsiteY167" fmla="*/ 804321 h 3150589"/>
                  <a:gd name="connsiteX168" fmla="*/ 347331 w 3103982"/>
                  <a:gd name="connsiteY168" fmla="*/ 794114 h 3150589"/>
                  <a:gd name="connsiteX169" fmla="*/ 354844 w 3103982"/>
                  <a:gd name="connsiteY169" fmla="*/ 796137 h 3150589"/>
                  <a:gd name="connsiteX170" fmla="*/ 362883 w 3103982"/>
                  <a:gd name="connsiteY170" fmla="*/ 795726 h 3150589"/>
                  <a:gd name="connsiteX171" fmla="*/ 370230 w 3103982"/>
                  <a:gd name="connsiteY171" fmla="*/ 800281 h 3150589"/>
                  <a:gd name="connsiteX172" fmla="*/ 372136 w 3103982"/>
                  <a:gd name="connsiteY172" fmla="*/ 800794 h 3150589"/>
                  <a:gd name="connsiteX173" fmla="*/ 372306 w 3103982"/>
                  <a:gd name="connsiteY173" fmla="*/ 801568 h 3150589"/>
                  <a:gd name="connsiteX174" fmla="*/ 374201 w 3103982"/>
                  <a:gd name="connsiteY174" fmla="*/ 802744 h 3150589"/>
                  <a:gd name="connsiteX175" fmla="*/ 376467 w 3103982"/>
                  <a:gd name="connsiteY175" fmla="*/ 816504 h 3150589"/>
                  <a:gd name="connsiteX176" fmla="*/ 377020 w 3103982"/>
                  <a:gd name="connsiteY176" fmla="*/ 812604 h 3150589"/>
                  <a:gd name="connsiteX177" fmla="*/ 394898 w 3103982"/>
                  <a:gd name="connsiteY177" fmla="*/ 704231 h 3150589"/>
                  <a:gd name="connsiteX178" fmla="*/ 456118 w 3103982"/>
                  <a:gd name="connsiteY178" fmla="*/ 612105 h 3150589"/>
                  <a:gd name="connsiteX179" fmla="*/ 998235 w 3103982"/>
                  <a:gd name="connsiteY179" fmla="*/ 224581 h 3150589"/>
                  <a:gd name="connsiteX180" fmla="*/ 1592657 w 3103982"/>
                  <a:gd name="connsiteY180" fmla="*/ 8173 h 3150589"/>
                  <a:gd name="connsiteX181" fmla="*/ 1778920 w 3103982"/>
                  <a:gd name="connsiteY181" fmla="*/ 49 h 3150589"/>
                  <a:gd name="connsiteX0" fmla="*/ 2712970 w 3103982"/>
                  <a:gd name="connsiteY0" fmla="*/ 2386634 h 3150589"/>
                  <a:gd name="connsiteX1" fmla="*/ 2712374 w 3103982"/>
                  <a:gd name="connsiteY1" fmla="*/ 2387286 h 3150589"/>
                  <a:gd name="connsiteX2" fmla="*/ 2712313 w 3103982"/>
                  <a:gd name="connsiteY2" fmla="*/ 2387261 h 3150589"/>
                  <a:gd name="connsiteX3" fmla="*/ 2711603 w 3103982"/>
                  <a:gd name="connsiteY3" fmla="*/ 2387940 h 3150589"/>
                  <a:gd name="connsiteX4" fmla="*/ 2711425 w 3103982"/>
                  <a:gd name="connsiteY4" fmla="*/ 2387880 h 3150589"/>
                  <a:gd name="connsiteX5" fmla="*/ 2712911 w 3103982"/>
                  <a:gd name="connsiteY5" fmla="*/ 2390317 h 3150589"/>
                  <a:gd name="connsiteX6" fmla="*/ 2712970 w 3103982"/>
                  <a:gd name="connsiteY6" fmla="*/ 2386634 h 3150589"/>
                  <a:gd name="connsiteX7" fmla="*/ 2824829 w 3103982"/>
                  <a:gd name="connsiteY7" fmla="*/ 1980326 h 3150589"/>
                  <a:gd name="connsiteX8" fmla="*/ 2825780 w 3103982"/>
                  <a:gd name="connsiteY8" fmla="*/ 1983239 h 3150589"/>
                  <a:gd name="connsiteX9" fmla="*/ 2826672 w 3103982"/>
                  <a:gd name="connsiteY9" fmla="*/ 1981218 h 3150589"/>
                  <a:gd name="connsiteX10" fmla="*/ 2824829 w 3103982"/>
                  <a:gd name="connsiteY10" fmla="*/ 1980326 h 3150589"/>
                  <a:gd name="connsiteX11" fmla="*/ 966378 w 3103982"/>
                  <a:gd name="connsiteY11" fmla="*/ 1009317 h 3150589"/>
                  <a:gd name="connsiteX12" fmla="*/ 966972 w 3103982"/>
                  <a:gd name="connsiteY12" fmla="*/ 1010149 h 3150589"/>
                  <a:gd name="connsiteX13" fmla="*/ 967745 w 3103982"/>
                  <a:gd name="connsiteY13" fmla="*/ 1009673 h 3150589"/>
                  <a:gd name="connsiteX14" fmla="*/ 966378 w 3103982"/>
                  <a:gd name="connsiteY14" fmla="*/ 1009317 h 3150589"/>
                  <a:gd name="connsiteX15" fmla="*/ 965011 w 3103982"/>
                  <a:gd name="connsiteY15" fmla="*/ 1005453 h 3150589"/>
                  <a:gd name="connsiteX16" fmla="*/ 964119 w 3103982"/>
                  <a:gd name="connsiteY16" fmla="*/ 1006226 h 3150589"/>
                  <a:gd name="connsiteX17" fmla="*/ 964713 w 3103982"/>
                  <a:gd name="connsiteY17" fmla="*/ 1007058 h 3150589"/>
                  <a:gd name="connsiteX18" fmla="*/ 965011 w 3103982"/>
                  <a:gd name="connsiteY18" fmla="*/ 1005453 h 3150589"/>
                  <a:gd name="connsiteX19" fmla="*/ 1141120 w 3103982"/>
                  <a:gd name="connsiteY19" fmla="*/ 988633 h 3150589"/>
                  <a:gd name="connsiteX20" fmla="*/ 1141061 w 3103982"/>
                  <a:gd name="connsiteY20" fmla="*/ 989406 h 3150589"/>
                  <a:gd name="connsiteX21" fmla="*/ 1142131 w 3103982"/>
                  <a:gd name="connsiteY21" fmla="*/ 988692 h 3150589"/>
                  <a:gd name="connsiteX22" fmla="*/ 1141120 w 3103982"/>
                  <a:gd name="connsiteY22" fmla="*/ 988633 h 3150589"/>
                  <a:gd name="connsiteX23" fmla="*/ 915262 w 3103982"/>
                  <a:gd name="connsiteY23" fmla="*/ 641585 h 3150589"/>
                  <a:gd name="connsiteX24" fmla="*/ 913479 w 3103982"/>
                  <a:gd name="connsiteY24" fmla="*/ 642298 h 3150589"/>
                  <a:gd name="connsiteX25" fmla="*/ 914252 w 3103982"/>
                  <a:gd name="connsiteY25" fmla="*/ 642595 h 3150589"/>
                  <a:gd name="connsiteX26" fmla="*/ 915262 w 3103982"/>
                  <a:gd name="connsiteY26" fmla="*/ 641585 h 3150589"/>
                  <a:gd name="connsiteX27" fmla="*/ 2535589 w 3103982"/>
                  <a:gd name="connsiteY27" fmla="*/ 591161 h 3150589"/>
                  <a:gd name="connsiteX28" fmla="*/ 2535960 w 3103982"/>
                  <a:gd name="connsiteY28" fmla="*/ 592797 h 3150589"/>
                  <a:gd name="connsiteX29" fmla="*/ 2540366 w 3103982"/>
                  <a:gd name="connsiteY29" fmla="*/ 608954 h 3150589"/>
                  <a:gd name="connsiteX30" fmla="*/ 2566162 w 3103982"/>
                  <a:gd name="connsiteY30" fmla="*/ 626071 h 3150589"/>
                  <a:gd name="connsiteX31" fmla="*/ 2619179 w 3103982"/>
                  <a:gd name="connsiteY31" fmla="*/ 679386 h 3150589"/>
                  <a:gd name="connsiteX32" fmla="*/ 2615910 w 3103982"/>
                  <a:gd name="connsiteY32" fmla="*/ 712551 h 3150589"/>
                  <a:gd name="connsiteX33" fmla="*/ 2716654 w 3103982"/>
                  <a:gd name="connsiteY33" fmla="*/ 905778 h 3150589"/>
                  <a:gd name="connsiteX34" fmla="*/ 2717748 w 3103982"/>
                  <a:gd name="connsiteY34" fmla="*/ 910761 h 3150589"/>
                  <a:gd name="connsiteX35" fmla="*/ 2719542 w 3103982"/>
                  <a:gd name="connsiteY35" fmla="*/ 917455 h 3150589"/>
                  <a:gd name="connsiteX36" fmla="*/ 2784755 w 3103982"/>
                  <a:gd name="connsiteY36" fmla="*/ 1144953 h 3150589"/>
                  <a:gd name="connsiteX37" fmla="*/ 2791229 w 3103982"/>
                  <a:gd name="connsiteY37" fmla="*/ 1164187 h 3150589"/>
                  <a:gd name="connsiteX38" fmla="*/ 2798271 w 3103982"/>
                  <a:gd name="connsiteY38" fmla="*/ 1184446 h 3150589"/>
                  <a:gd name="connsiteX39" fmla="*/ 2808186 w 3103982"/>
                  <a:gd name="connsiteY39" fmla="*/ 1207417 h 3150589"/>
                  <a:gd name="connsiteX40" fmla="*/ 2831188 w 3103982"/>
                  <a:gd name="connsiteY40" fmla="*/ 1263525 h 3150589"/>
                  <a:gd name="connsiteX41" fmla="*/ 2830780 w 3103982"/>
                  <a:gd name="connsiteY41" fmla="*/ 1263434 h 3150589"/>
                  <a:gd name="connsiteX42" fmla="*/ 2830951 w 3103982"/>
                  <a:gd name="connsiteY42" fmla="*/ 1264060 h 3150589"/>
                  <a:gd name="connsiteX43" fmla="*/ 2830475 w 3103982"/>
                  <a:gd name="connsiteY43" fmla="*/ 1264001 h 3150589"/>
                  <a:gd name="connsiteX44" fmla="*/ 2932144 w 3103982"/>
                  <a:gd name="connsiteY44" fmla="*/ 1424318 h 3150589"/>
                  <a:gd name="connsiteX45" fmla="*/ 2935813 w 3103982"/>
                  <a:gd name="connsiteY45" fmla="*/ 1430557 h 3150589"/>
                  <a:gd name="connsiteX46" fmla="*/ 2939386 w 3103982"/>
                  <a:gd name="connsiteY46" fmla="*/ 1423027 h 3150589"/>
                  <a:gd name="connsiteX47" fmla="*/ 2942202 w 3103982"/>
                  <a:gd name="connsiteY47" fmla="*/ 1424922 h 3150589"/>
                  <a:gd name="connsiteX48" fmla="*/ 2942691 w 3103982"/>
                  <a:gd name="connsiteY48" fmla="*/ 1424419 h 3150589"/>
                  <a:gd name="connsiteX49" fmla="*/ 2943702 w 3103982"/>
                  <a:gd name="connsiteY49" fmla="*/ 1425931 h 3150589"/>
                  <a:gd name="connsiteX50" fmla="*/ 2946421 w 3103982"/>
                  <a:gd name="connsiteY50" fmla="*/ 1427761 h 3150589"/>
                  <a:gd name="connsiteX51" fmla="*/ 2968782 w 3103982"/>
                  <a:gd name="connsiteY51" fmla="*/ 1458951 h 3150589"/>
                  <a:gd name="connsiteX52" fmla="*/ 3086347 w 3103982"/>
                  <a:gd name="connsiteY52" fmla="*/ 1796905 h 3150589"/>
                  <a:gd name="connsiteX53" fmla="*/ 3097491 w 3103982"/>
                  <a:gd name="connsiteY53" fmla="*/ 1885302 h 3150589"/>
                  <a:gd name="connsiteX54" fmla="*/ 3099420 w 3103982"/>
                  <a:gd name="connsiteY54" fmla="*/ 1940330 h 3150589"/>
                  <a:gd name="connsiteX55" fmla="*/ 3100613 w 3103982"/>
                  <a:gd name="connsiteY55" fmla="*/ 1974264 h 3150589"/>
                  <a:gd name="connsiteX56" fmla="*/ 3100611 w 3103982"/>
                  <a:gd name="connsiteY56" fmla="*/ 1974308 h 3150589"/>
                  <a:gd name="connsiteX57" fmla="*/ 3100611 w 3103982"/>
                  <a:gd name="connsiteY57" fmla="*/ 1974323 h 3150589"/>
                  <a:gd name="connsiteX58" fmla="*/ 3102632 w 3103982"/>
                  <a:gd name="connsiteY58" fmla="*/ 1999999 h 3150589"/>
                  <a:gd name="connsiteX59" fmla="*/ 3102246 w 3103982"/>
                  <a:gd name="connsiteY59" fmla="*/ 2048380 h 3150589"/>
                  <a:gd name="connsiteX60" fmla="*/ 3093041 w 3103982"/>
                  <a:gd name="connsiteY60" fmla="*/ 2093967 h 3150589"/>
                  <a:gd name="connsiteX61" fmla="*/ 3093111 w 3103982"/>
                  <a:gd name="connsiteY61" fmla="*/ 2151568 h 3150589"/>
                  <a:gd name="connsiteX62" fmla="*/ 3083197 w 3103982"/>
                  <a:gd name="connsiteY62" fmla="*/ 2225857 h 3150589"/>
                  <a:gd name="connsiteX63" fmla="*/ 2877608 w 3103982"/>
                  <a:gd name="connsiteY63" fmla="*/ 2670321 h 3150589"/>
                  <a:gd name="connsiteX64" fmla="*/ 2742093 w 3103982"/>
                  <a:gd name="connsiteY64" fmla="*/ 2825881 h 3150589"/>
                  <a:gd name="connsiteX65" fmla="*/ 2717628 w 3103982"/>
                  <a:gd name="connsiteY65" fmla="*/ 2852658 h 3150589"/>
                  <a:gd name="connsiteX66" fmla="*/ 2691657 w 3103982"/>
                  <a:gd name="connsiteY66" fmla="*/ 2882803 h 3150589"/>
                  <a:gd name="connsiteX67" fmla="*/ 2611929 w 3103982"/>
                  <a:gd name="connsiteY67" fmla="*/ 2967086 h 3150589"/>
                  <a:gd name="connsiteX68" fmla="*/ 2605034 w 3103982"/>
                  <a:gd name="connsiteY68" fmla="*/ 2973921 h 3150589"/>
                  <a:gd name="connsiteX69" fmla="*/ 2437122 w 3103982"/>
                  <a:gd name="connsiteY69" fmla="*/ 3150589 h 3150589"/>
                  <a:gd name="connsiteX70" fmla="*/ 2589776 w 3103982"/>
                  <a:gd name="connsiteY70" fmla="*/ 2618439 h 3150589"/>
                  <a:gd name="connsiteX71" fmla="*/ 2403963 w 3103982"/>
                  <a:gd name="connsiteY71" fmla="*/ 1863657 h 3150589"/>
                  <a:gd name="connsiteX72" fmla="*/ 2158488 w 3103982"/>
                  <a:gd name="connsiteY72" fmla="*/ 1497823 h 3150589"/>
                  <a:gd name="connsiteX73" fmla="*/ 2009601 w 3103982"/>
                  <a:gd name="connsiteY73" fmla="*/ 1338712 h 3150589"/>
                  <a:gd name="connsiteX74" fmla="*/ 2006243 w 3103982"/>
                  <a:gd name="connsiteY74" fmla="*/ 1335280 h 3150589"/>
                  <a:gd name="connsiteX75" fmla="*/ 1996734 w 3103982"/>
                  <a:gd name="connsiteY75" fmla="*/ 1326201 h 3150589"/>
                  <a:gd name="connsiteX76" fmla="*/ 1941547 w 3103982"/>
                  <a:gd name="connsiteY76" fmla="*/ 1272203 h 3150589"/>
                  <a:gd name="connsiteX77" fmla="*/ 1780568 w 3103982"/>
                  <a:gd name="connsiteY77" fmla="*/ 1159710 h 3150589"/>
                  <a:gd name="connsiteX78" fmla="*/ 1765251 w 3103982"/>
                  <a:gd name="connsiteY78" fmla="*/ 1149075 h 3150589"/>
                  <a:gd name="connsiteX79" fmla="*/ 2535589 w 3103982"/>
                  <a:gd name="connsiteY79" fmla="*/ 591161 h 3150589"/>
                  <a:gd name="connsiteX80" fmla="*/ 1073303 w 3103982"/>
                  <a:gd name="connsiteY80" fmla="*/ 352844 h 3150589"/>
                  <a:gd name="connsiteX81" fmla="*/ 1071223 w 3103982"/>
                  <a:gd name="connsiteY81" fmla="*/ 354568 h 3150589"/>
                  <a:gd name="connsiteX82" fmla="*/ 1073303 w 3103982"/>
                  <a:gd name="connsiteY82" fmla="*/ 354627 h 3150589"/>
                  <a:gd name="connsiteX83" fmla="*/ 1073066 w 3103982"/>
                  <a:gd name="connsiteY83" fmla="*/ 354449 h 3150589"/>
                  <a:gd name="connsiteX84" fmla="*/ 1073303 w 3103982"/>
                  <a:gd name="connsiteY84" fmla="*/ 352844 h 3150589"/>
                  <a:gd name="connsiteX85" fmla="*/ 1778920 w 3103982"/>
                  <a:gd name="connsiteY85" fmla="*/ 49 h 3150589"/>
                  <a:gd name="connsiteX86" fmla="*/ 1826538 w 3103982"/>
                  <a:gd name="connsiteY86" fmla="*/ 625 h 3150589"/>
                  <a:gd name="connsiteX87" fmla="*/ 2086269 w 3103982"/>
                  <a:gd name="connsiteY87" fmla="*/ 36613 h 3150589"/>
                  <a:gd name="connsiteX88" fmla="*/ 2094933 w 3103982"/>
                  <a:gd name="connsiteY88" fmla="*/ 37952 h 3150589"/>
                  <a:gd name="connsiteX89" fmla="*/ 2095843 w 3103982"/>
                  <a:gd name="connsiteY89" fmla="*/ 37594 h 3150589"/>
                  <a:gd name="connsiteX90" fmla="*/ 2188860 w 3103982"/>
                  <a:gd name="connsiteY90" fmla="*/ 86035 h 3150589"/>
                  <a:gd name="connsiteX91" fmla="*/ 2243126 w 3103982"/>
                  <a:gd name="connsiteY91" fmla="*/ 112662 h 3150589"/>
                  <a:gd name="connsiteX92" fmla="*/ 2263412 w 3103982"/>
                  <a:gd name="connsiteY92" fmla="*/ 117478 h 3150589"/>
                  <a:gd name="connsiteX93" fmla="*/ 2273848 w 3103982"/>
                  <a:gd name="connsiteY93" fmla="*/ 119683 h 3150589"/>
                  <a:gd name="connsiteX94" fmla="*/ 2275751 w 3103982"/>
                  <a:gd name="connsiteY94" fmla="*/ 120407 h 3150589"/>
                  <a:gd name="connsiteX95" fmla="*/ 2280087 w 3103982"/>
                  <a:gd name="connsiteY95" fmla="*/ 121436 h 3150589"/>
                  <a:gd name="connsiteX96" fmla="*/ 2306260 w 3103982"/>
                  <a:gd name="connsiteY96" fmla="*/ 131390 h 3150589"/>
                  <a:gd name="connsiteX97" fmla="*/ 2316092 w 3103982"/>
                  <a:gd name="connsiteY97" fmla="*/ 132440 h 3150589"/>
                  <a:gd name="connsiteX98" fmla="*/ 2316357 w 3103982"/>
                  <a:gd name="connsiteY98" fmla="*/ 131550 h 3150589"/>
                  <a:gd name="connsiteX99" fmla="*/ 2317701 w 3103982"/>
                  <a:gd name="connsiteY99" fmla="*/ 120339 h 3150589"/>
                  <a:gd name="connsiteX100" fmla="*/ 2419258 w 3103982"/>
                  <a:gd name="connsiteY100" fmla="*/ 234157 h 3150589"/>
                  <a:gd name="connsiteX101" fmla="*/ 2423868 w 3103982"/>
                  <a:gd name="connsiteY101" fmla="*/ 246959 h 3150589"/>
                  <a:gd name="connsiteX102" fmla="*/ 2437317 w 3103982"/>
                  <a:gd name="connsiteY102" fmla="*/ 273828 h 3150589"/>
                  <a:gd name="connsiteX103" fmla="*/ 2437304 w 3103982"/>
                  <a:gd name="connsiteY103" fmla="*/ 273674 h 3150589"/>
                  <a:gd name="connsiteX104" fmla="*/ 2475030 w 3103982"/>
                  <a:gd name="connsiteY104" fmla="*/ 357037 h 3150589"/>
                  <a:gd name="connsiteX105" fmla="*/ 2523509 w 3103982"/>
                  <a:gd name="connsiteY105" fmla="*/ 559405 h 3150589"/>
                  <a:gd name="connsiteX106" fmla="*/ 1722408 w 3103982"/>
                  <a:gd name="connsiteY106" fmla="*/ 1140481 h 3150589"/>
                  <a:gd name="connsiteX107" fmla="*/ 574795 w 3103982"/>
                  <a:gd name="connsiteY107" fmla="*/ 2738139 h 3150589"/>
                  <a:gd name="connsiteX108" fmla="*/ 675021 w 3103982"/>
                  <a:gd name="connsiteY108" fmla="*/ 2996388 h 3150589"/>
                  <a:gd name="connsiteX109" fmla="*/ 679197 w 3103982"/>
                  <a:gd name="connsiteY109" fmla="*/ 3015148 h 3150589"/>
                  <a:gd name="connsiteX110" fmla="*/ 680381 w 3103982"/>
                  <a:gd name="connsiteY110" fmla="*/ 3023058 h 3150589"/>
                  <a:gd name="connsiteX111" fmla="*/ 686907 w 3103982"/>
                  <a:gd name="connsiteY111" fmla="*/ 3031804 h 3150589"/>
                  <a:gd name="connsiteX112" fmla="*/ 693326 w 3103982"/>
                  <a:gd name="connsiteY112" fmla="*/ 3041737 h 3150589"/>
                  <a:gd name="connsiteX113" fmla="*/ 679403 w 3103982"/>
                  <a:gd name="connsiteY113" fmla="*/ 3061656 h 3150589"/>
                  <a:gd name="connsiteX114" fmla="*/ 660946 w 3103982"/>
                  <a:gd name="connsiteY114" fmla="*/ 3059125 h 3150589"/>
                  <a:gd name="connsiteX115" fmla="*/ 647265 w 3103982"/>
                  <a:gd name="connsiteY115" fmla="*/ 3057608 h 3150589"/>
                  <a:gd name="connsiteX116" fmla="*/ 575822 w 3103982"/>
                  <a:gd name="connsiteY116" fmla="*/ 3038469 h 3150589"/>
                  <a:gd name="connsiteX117" fmla="*/ 490056 w 3103982"/>
                  <a:gd name="connsiteY117" fmla="*/ 2996567 h 3150589"/>
                  <a:gd name="connsiteX118" fmla="*/ 389727 w 3103982"/>
                  <a:gd name="connsiteY118" fmla="*/ 2922687 h 3150589"/>
                  <a:gd name="connsiteX119" fmla="*/ 245535 w 3103982"/>
                  <a:gd name="connsiteY119" fmla="*/ 2797277 h 3150589"/>
                  <a:gd name="connsiteX120" fmla="*/ 156203 w 3103982"/>
                  <a:gd name="connsiteY120" fmla="*/ 2708895 h 3150589"/>
                  <a:gd name="connsiteX121" fmla="*/ 150340 w 3103982"/>
                  <a:gd name="connsiteY121" fmla="*/ 2700235 h 3150589"/>
                  <a:gd name="connsiteX122" fmla="*/ 114187 w 3103982"/>
                  <a:gd name="connsiteY122" fmla="*/ 2650394 h 3150589"/>
                  <a:gd name="connsiteX123" fmla="*/ 79409 w 3103982"/>
                  <a:gd name="connsiteY123" fmla="*/ 2587050 h 3150589"/>
                  <a:gd name="connsiteX124" fmla="*/ 68956 w 3103982"/>
                  <a:gd name="connsiteY124" fmla="*/ 2559063 h 3150589"/>
                  <a:gd name="connsiteX125" fmla="*/ 68117 w 3103982"/>
                  <a:gd name="connsiteY125" fmla="*/ 2555986 h 3150589"/>
                  <a:gd name="connsiteX126" fmla="*/ 66129 w 3103982"/>
                  <a:gd name="connsiteY126" fmla="*/ 2552050 h 3150589"/>
                  <a:gd name="connsiteX127" fmla="*/ 61580 w 3103982"/>
                  <a:gd name="connsiteY127" fmla="*/ 2542949 h 3150589"/>
                  <a:gd name="connsiteX128" fmla="*/ 62487 w 3103982"/>
                  <a:gd name="connsiteY128" fmla="*/ 2527660 h 3150589"/>
                  <a:gd name="connsiteX129" fmla="*/ 63369 w 3103982"/>
                  <a:gd name="connsiteY129" fmla="*/ 2526991 h 3150589"/>
                  <a:gd name="connsiteX130" fmla="*/ 63362 w 3103982"/>
                  <a:gd name="connsiteY130" fmla="*/ 2526663 h 3150589"/>
                  <a:gd name="connsiteX131" fmla="*/ 78801 w 3103982"/>
                  <a:gd name="connsiteY131" fmla="*/ 2511529 h 3150589"/>
                  <a:gd name="connsiteX132" fmla="*/ 88164 w 3103982"/>
                  <a:gd name="connsiteY132" fmla="*/ 2513149 h 3150589"/>
                  <a:gd name="connsiteX133" fmla="*/ 82502 w 3103982"/>
                  <a:gd name="connsiteY133" fmla="*/ 2497392 h 3150589"/>
                  <a:gd name="connsiteX134" fmla="*/ 55771 w 3103982"/>
                  <a:gd name="connsiteY134" fmla="*/ 2406669 h 3150589"/>
                  <a:gd name="connsiteX135" fmla="*/ 35290 w 3103982"/>
                  <a:gd name="connsiteY135" fmla="*/ 2320087 h 3150589"/>
                  <a:gd name="connsiteX136" fmla="*/ 31889 w 3103982"/>
                  <a:gd name="connsiteY136" fmla="*/ 2313303 h 3150589"/>
                  <a:gd name="connsiteX137" fmla="*/ 2142 w 3103982"/>
                  <a:gd name="connsiteY137" fmla="*/ 2194950 h 3150589"/>
                  <a:gd name="connsiteX138" fmla="*/ 716 w 3103982"/>
                  <a:gd name="connsiteY138" fmla="*/ 1948884 h 3150589"/>
                  <a:gd name="connsiteX139" fmla="*/ 45947 w 3103982"/>
                  <a:gd name="connsiteY139" fmla="*/ 1821572 h 3150589"/>
                  <a:gd name="connsiteX140" fmla="*/ 65442 w 3103982"/>
                  <a:gd name="connsiteY140" fmla="*/ 1761482 h 3150589"/>
                  <a:gd name="connsiteX141" fmla="*/ 135893 w 3103982"/>
                  <a:gd name="connsiteY141" fmla="*/ 1715820 h 3150589"/>
                  <a:gd name="connsiteX142" fmla="*/ 144260 w 3103982"/>
                  <a:gd name="connsiteY142" fmla="*/ 1710442 h 3150589"/>
                  <a:gd name="connsiteX143" fmla="*/ 173221 w 3103982"/>
                  <a:gd name="connsiteY143" fmla="*/ 1668045 h 3150589"/>
                  <a:gd name="connsiteX144" fmla="*/ 187288 w 3103982"/>
                  <a:gd name="connsiteY144" fmla="*/ 1645938 h 3150589"/>
                  <a:gd name="connsiteX145" fmla="*/ 179116 w 3103982"/>
                  <a:gd name="connsiteY145" fmla="*/ 1644956 h 3150589"/>
                  <a:gd name="connsiteX146" fmla="*/ 178710 w 3103982"/>
                  <a:gd name="connsiteY146" fmla="*/ 1644483 h 3150589"/>
                  <a:gd name="connsiteX147" fmla="*/ 177361 w 3103982"/>
                  <a:gd name="connsiteY147" fmla="*/ 1644333 h 3150589"/>
                  <a:gd name="connsiteX148" fmla="*/ 174086 w 3103982"/>
                  <a:gd name="connsiteY148" fmla="*/ 1639105 h 3150589"/>
                  <a:gd name="connsiteX149" fmla="*/ 173892 w 3103982"/>
                  <a:gd name="connsiteY149" fmla="*/ 1638880 h 3150589"/>
                  <a:gd name="connsiteX150" fmla="*/ 173869 w 3103982"/>
                  <a:gd name="connsiteY150" fmla="*/ 1638759 h 3150589"/>
                  <a:gd name="connsiteX151" fmla="*/ 171217 w 3103982"/>
                  <a:gd name="connsiteY151" fmla="*/ 1634526 h 3150589"/>
                  <a:gd name="connsiteX152" fmla="*/ 171445 w 3103982"/>
                  <a:gd name="connsiteY152" fmla="*/ 1626108 h 3150589"/>
                  <a:gd name="connsiteX153" fmla="*/ 170883 w 3103982"/>
                  <a:gd name="connsiteY153" fmla="*/ 1623174 h 3150589"/>
                  <a:gd name="connsiteX154" fmla="*/ 178907 w 3103982"/>
                  <a:gd name="connsiteY154" fmla="*/ 1555892 h 3150589"/>
                  <a:gd name="connsiteX155" fmla="*/ 182057 w 3103982"/>
                  <a:gd name="connsiteY155" fmla="*/ 1457109 h 3150589"/>
                  <a:gd name="connsiteX156" fmla="*/ 179086 w 3103982"/>
                  <a:gd name="connsiteY156" fmla="*/ 1314284 h 3150589"/>
                  <a:gd name="connsiteX157" fmla="*/ 232816 w 3103982"/>
                  <a:gd name="connsiteY157" fmla="*/ 982689 h 3150589"/>
                  <a:gd name="connsiteX158" fmla="*/ 235443 w 3103982"/>
                  <a:gd name="connsiteY158" fmla="*/ 975911 h 3150589"/>
                  <a:gd name="connsiteX159" fmla="*/ 246036 w 3103982"/>
                  <a:gd name="connsiteY159" fmla="*/ 941776 h 3150589"/>
                  <a:gd name="connsiteX160" fmla="*/ 258666 w 3103982"/>
                  <a:gd name="connsiteY160" fmla="*/ 908232 h 3150589"/>
                  <a:gd name="connsiteX161" fmla="*/ 272137 w 3103982"/>
                  <a:gd name="connsiteY161" fmla="*/ 881236 h 3150589"/>
                  <a:gd name="connsiteX162" fmla="*/ 281791 w 3103982"/>
                  <a:gd name="connsiteY162" fmla="*/ 856328 h 3150589"/>
                  <a:gd name="connsiteX163" fmla="*/ 289615 w 3103982"/>
                  <a:gd name="connsiteY163" fmla="*/ 845870 h 3150589"/>
                  <a:gd name="connsiteX164" fmla="*/ 302866 w 3103982"/>
                  <a:gd name="connsiteY164" fmla="*/ 831360 h 3150589"/>
                  <a:gd name="connsiteX165" fmla="*/ 306653 w 3103982"/>
                  <a:gd name="connsiteY165" fmla="*/ 826058 h 3150589"/>
                  <a:gd name="connsiteX166" fmla="*/ 324468 w 3103982"/>
                  <a:gd name="connsiteY166" fmla="*/ 806568 h 3150589"/>
                  <a:gd name="connsiteX167" fmla="*/ 326250 w 3103982"/>
                  <a:gd name="connsiteY167" fmla="*/ 804321 h 3150589"/>
                  <a:gd name="connsiteX168" fmla="*/ 347331 w 3103982"/>
                  <a:gd name="connsiteY168" fmla="*/ 794114 h 3150589"/>
                  <a:gd name="connsiteX169" fmla="*/ 354844 w 3103982"/>
                  <a:gd name="connsiteY169" fmla="*/ 796137 h 3150589"/>
                  <a:gd name="connsiteX170" fmla="*/ 362883 w 3103982"/>
                  <a:gd name="connsiteY170" fmla="*/ 795726 h 3150589"/>
                  <a:gd name="connsiteX171" fmla="*/ 370230 w 3103982"/>
                  <a:gd name="connsiteY171" fmla="*/ 800281 h 3150589"/>
                  <a:gd name="connsiteX172" fmla="*/ 372136 w 3103982"/>
                  <a:gd name="connsiteY172" fmla="*/ 800794 h 3150589"/>
                  <a:gd name="connsiteX173" fmla="*/ 372306 w 3103982"/>
                  <a:gd name="connsiteY173" fmla="*/ 801568 h 3150589"/>
                  <a:gd name="connsiteX174" fmla="*/ 374201 w 3103982"/>
                  <a:gd name="connsiteY174" fmla="*/ 802744 h 3150589"/>
                  <a:gd name="connsiteX175" fmla="*/ 376467 w 3103982"/>
                  <a:gd name="connsiteY175" fmla="*/ 816504 h 3150589"/>
                  <a:gd name="connsiteX176" fmla="*/ 377020 w 3103982"/>
                  <a:gd name="connsiteY176" fmla="*/ 812604 h 3150589"/>
                  <a:gd name="connsiteX177" fmla="*/ 394898 w 3103982"/>
                  <a:gd name="connsiteY177" fmla="*/ 704231 h 3150589"/>
                  <a:gd name="connsiteX178" fmla="*/ 456118 w 3103982"/>
                  <a:gd name="connsiteY178" fmla="*/ 612105 h 3150589"/>
                  <a:gd name="connsiteX179" fmla="*/ 998235 w 3103982"/>
                  <a:gd name="connsiteY179" fmla="*/ 224581 h 3150589"/>
                  <a:gd name="connsiteX180" fmla="*/ 1592657 w 3103982"/>
                  <a:gd name="connsiteY180" fmla="*/ 8173 h 3150589"/>
                  <a:gd name="connsiteX181" fmla="*/ 1778920 w 3103982"/>
                  <a:gd name="connsiteY181" fmla="*/ 49 h 3150589"/>
                  <a:gd name="connsiteX0" fmla="*/ 2712970 w 3103982"/>
                  <a:gd name="connsiteY0" fmla="*/ 2386634 h 3150589"/>
                  <a:gd name="connsiteX1" fmla="*/ 2712374 w 3103982"/>
                  <a:gd name="connsiteY1" fmla="*/ 2387286 h 3150589"/>
                  <a:gd name="connsiteX2" fmla="*/ 2712313 w 3103982"/>
                  <a:gd name="connsiteY2" fmla="*/ 2387261 h 3150589"/>
                  <a:gd name="connsiteX3" fmla="*/ 2711603 w 3103982"/>
                  <a:gd name="connsiteY3" fmla="*/ 2387940 h 3150589"/>
                  <a:gd name="connsiteX4" fmla="*/ 2711425 w 3103982"/>
                  <a:gd name="connsiteY4" fmla="*/ 2387880 h 3150589"/>
                  <a:gd name="connsiteX5" fmla="*/ 2712911 w 3103982"/>
                  <a:gd name="connsiteY5" fmla="*/ 2390317 h 3150589"/>
                  <a:gd name="connsiteX6" fmla="*/ 2712970 w 3103982"/>
                  <a:gd name="connsiteY6" fmla="*/ 2386634 h 3150589"/>
                  <a:gd name="connsiteX7" fmla="*/ 2824829 w 3103982"/>
                  <a:gd name="connsiteY7" fmla="*/ 1980326 h 3150589"/>
                  <a:gd name="connsiteX8" fmla="*/ 2825780 w 3103982"/>
                  <a:gd name="connsiteY8" fmla="*/ 1983239 h 3150589"/>
                  <a:gd name="connsiteX9" fmla="*/ 2826672 w 3103982"/>
                  <a:gd name="connsiteY9" fmla="*/ 1981218 h 3150589"/>
                  <a:gd name="connsiteX10" fmla="*/ 2824829 w 3103982"/>
                  <a:gd name="connsiteY10" fmla="*/ 1980326 h 3150589"/>
                  <a:gd name="connsiteX11" fmla="*/ 966378 w 3103982"/>
                  <a:gd name="connsiteY11" fmla="*/ 1009317 h 3150589"/>
                  <a:gd name="connsiteX12" fmla="*/ 966972 w 3103982"/>
                  <a:gd name="connsiteY12" fmla="*/ 1010149 h 3150589"/>
                  <a:gd name="connsiteX13" fmla="*/ 967745 w 3103982"/>
                  <a:gd name="connsiteY13" fmla="*/ 1009673 h 3150589"/>
                  <a:gd name="connsiteX14" fmla="*/ 966378 w 3103982"/>
                  <a:gd name="connsiteY14" fmla="*/ 1009317 h 3150589"/>
                  <a:gd name="connsiteX15" fmla="*/ 965011 w 3103982"/>
                  <a:gd name="connsiteY15" fmla="*/ 1005453 h 3150589"/>
                  <a:gd name="connsiteX16" fmla="*/ 964119 w 3103982"/>
                  <a:gd name="connsiteY16" fmla="*/ 1006226 h 3150589"/>
                  <a:gd name="connsiteX17" fmla="*/ 964713 w 3103982"/>
                  <a:gd name="connsiteY17" fmla="*/ 1007058 h 3150589"/>
                  <a:gd name="connsiteX18" fmla="*/ 965011 w 3103982"/>
                  <a:gd name="connsiteY18" fmla="*/ 1005453 h 3150589"/>
                  <a:gd name="connsiteX19" fmla="*/ 1141120 w 3103982"/>
                  <a:gd name="connsiteY19" fmla="*/ 988633 h 3150589"/>
                  <a:gd name="connsiteX20" fmla="*/ 1141061 w 3103982"/>
                  <a:gd name="connsiteY20" fmla="*/ 989406 h 3150589"/>
                  <a:gd name="connsiteX21" fmla="*/ 1142131 w 3103982"/>
                  <a:gd name="connsiteY21" fmla="*/ 988692 h 3150589"/>
                  <a:gd name="connsiteX22" fmla="*/ 1141120 w 3103982"/>
                  <a:gd name="connsiteY22" fmla="*/ 988633 h 3150589"/>
                  <a:gd name="connsiteX23" fmla="*/ 915262 w 3103982"/>
                  <a:gd name="connsiteY23" fmla="*/ 641585 h 3150589"/>
                  <a:gd name="connsiteX24" fmla="*/ 913479 w 3103982"/>
                  <a:gd name="connsiteY24" fmla="*/ 642298 h 3150589"/>
                  <a:gd name="connsiteX25" fmla="*/ 914252 w 3103982"/>
                  <a:gd name="connsiteY25" fmla="*/ 642595 h 3150589"/>
                  <a:gd name="connsiteX26" fmla="*/ 915262 w 3103982"/>
                  <a:gd name="connsiteY26" fmla="*/ 641585 h 3150589"/>
                  <a:gd name="connsiteX27" fmla="*/ 2535589 w 3103982"/>
                  <a:gd name="connsiteY27" fmla="*/ 591161 h 3150589"/>
                  <a:gd name="connsiteX28" fmla="*/ 2535960 w 3103982"/>
                  <a:gd name="connsiteY28" fmla="*/ 592797 h 3150589"/>
                  <a:gd name="connsiteX29" fmla="*/ 2540366 w 3103982"/>
                  <a:gd name="connsiteY29" fmla="*/ 608954 h 3150589"/>
                  <a:gd name="connsiteX30" fmla="*/ 2566162 w 3103982"/>
                  <a:gd name="connsiteY30" fmla="*/ 626071 h 3150589"/>
                  <a:gd name="connsiteX31" fmla="*/ 2619179 w 3103982"/>
                  <a:gd name="connsiteY31" fmla="*/ 679386 h 3150589"/>
                  <a:gd name="connsiteX32" fmla="*/ 2615910 w 3103982"/>
                  <a:gd name="connsiteY32" fmla="*/ 712551 h 3150589"/>
                  <a:gd name="connsiteX33" fmla="*/ 2716654 w 3103982"/>
                  <a:gd name="connsiteY33" fmla="*/ 905778 h 3150589"/>
                  <a:gd name="connsiteX34" fmla="*/ 2717748 w 3103982"/>
                  <a:gd name="connsiteY34" fmla="*/ 910761 h 3150589"/>
                  <a:gd name="connsiteX35" fmla="*/ 2719542 w 3103982"/>
                  <a:gd name="connsiteY35" fmla="*/ 917455 h 3150589"/>
                  <a:gd name="connsiteX36" fmla="*/ 2784755 w 3103982"/>
                  <a:gd name="connsiteY36" fmla="*/ 1144953 h 3150589"/>
                  <a:gd name="connsiteX37" fmla="*/ 2791229 w 3103982"/>
                  <a:gd name="connsiteY37" fmla="*/ 1164187 h 3150589"/>
                  <a:gd name="connsiteX38" fmla="*/ 2798271 w 3103982"/>
                  <a:gd name="connsiteY38" fmla="*/ 1184446 h 3150589"/>
                  <a:gd name="connsiteX39" fmla="*/ 2808186 w 3103982"/>
                  <a:gd name="connsiteY39" fmla="*/ 1207417 h 3150589"/>
                  <a:gd name="connsiteX40" fmla="*/ 2831188 w 3103982"/>
                  <a:gd name="connsiteY40" fmla="*/ 1263525 h 3150589"/>
                  <a:gd name="connsiteX41" fmla="*/ 2830780 w 3103982"/>
                  <a:gd name="connsiteY41" fmla="*/ 1263434 h 3150589"/>
                  <a:gd name="connsiteX42" fmla="*/ 2830951 w 3103982"/>
                  <a:gd name="connsiteY42" fmla="*/ 1264060 h 3150589"/>
                  <a:gd name="connsiteX43" fmla="*/ 2830475 w 3103982"/>
                  <a:gd name="connsiteY43" fmla="*/ 1264001 h 3150589"/>
                  <a:gd name="connsiteX44" fmla="*/ 2932144 w 3103982"/>
                  <a:gd name="connsiteY44" fmla="*/ 1424318 h 3150589"/>
                  <a:gd name="connsiteX45" fmla="*/ 2935813 w 3103982"/>
                  <a:gd name="connsiteY45" fmla="*/ 1430557 h 3150589"/>
                  <a:gd name="connsiteX46" fmla="*/ 2939386 w 3103982"/>
                  <a:gd name="connsiteY46" fmla="*/ 1423027 h 3150589"/>
                  <a:gd name="connsiteX47" fmla="*/ 2942202 w 3103982"/>
                  <a:gd name="connsiteY47" fmla="*/ 1424922 h 3150589"/>
                  <a:gd name="connsiteX48" fmla="*/ 2942691 w 3103982"/>
                  <a:gd name="connsiteY48" fmla="*/ 1424419 h 3150589"/>
                  <a:gd name="connsiteX49" fmla="*/ 2943702 w 3103982"/>
                  <a:gd name="connsiteY49" fmla="*/ 1425931 h 3150589"/>
                  <a:gd name="connsiteX50" fmla="*/ 2946421 w 3103982"/>
                  <a:gd name="connsiteY50" fmla="*/ 1427761 h 3150589"/>
                  <a:gd name="connsiteX51" fmla="*/ 2968782 w 3103982"/>
                  <a:gd name="connsiteY51" fmla="*/ 1458951 h 3150589"/>
                  <a:gd name="connsiteX52" fmla="*/ 3086347 w 3103982"/>
                  <a:gd name="connsiteY52" fmla="*/ 1796905 h 3150589"/>
                  <a:gd name="connsiteX53" fmla="*/ 3097491 w 3103982"/>
                  <a:gd name="connsiteY53" fmla="*/ 1885302 h 3150589"/>
                  <a:gd name="connsiteX54" fmla="*/ 3099420 w 3103982"/>
                  <a:gd name="connsiteY54" fmla="*/ 1940330 h 3150589"/>
                  <a:gd name="connsiteX55" fmla="*/ 3100613 w 3103982"/>
                  <a:gd name="connsiteY55" fmla="*/ 1974264 h 3150589"/>
                  <a:gd name="connsiteX56" fmla="*/ 3100611 w 3103982"/>
                  <a:gd name="connsiteY56" fmla="*/ 1974308 h 3150589"/>
                  <a:gd name="connsiteX57" fmla="*/ 3100611 w 3103982"/>
                  <a:gd name="connsiteY57" fmla="*/ 1974323 h 3150589"/>
                  <a:gd name="connsiteX58" fmla="*/ 3102632 w 3103982"/>
                  <a:gd name="connsiteY58" fmla="*/ 1999999 h 3150589"/>
                  <a:gd name="connsiteX59" fmla="*/ 3102246 w 3103982"/>
                  <a:gd name="connsiteY59" fmla="*/ 2048380 h 3150589"/>
                  <a:gd name="connsiteX60" fmla="*/ 3093041 w 3103982"/>
                  <a:gd name="connsiteY60" fmla="*/ 2093967 h 3150589"/>
                  <a:gd name="connsiteX61" fmla="*/ 3093111 w 3103982"/>
                  <a:gd name="connsiteY61" fmla="*/ 2151568 h 3150589"/>
                  <a:gd name="connsiteX62" fmla="*/ 3083197 w 3103982"/>
                  <a:gd name="connsiteY62" fmla="*/ 2225857 h 3150589"/>
                  <a:gd name="connsiteX63" fmla="*/ 2877608 w 3103982"/>
                  <a:gd name="connsiteY63" fmla="*/ 2670321 h 3150589"/>
                  <a:gd name="connsiteX64" fmla="*/ 2742093 w 3103982"/>
                  <a:gd name="connsiteY64" fmla="*/ 2825881 h 3150589"/>
                  <a:gd name="connsiteX65" fmla="*/ 2717628 w 3103982"/>
                  <a:gd name="connsiteY65" fmla="*/ 2852658 h 3150589"/>
                  <a:gd name="connsiteX66" fmla="*/ 2691657 w 3103982"/>
                  <a:gd name="connsiteY66" fmla="*/ 2882803 h 3150589"/>
                  <a:gd name="connsiteX67" fmla="*/ 2611929 w 3103982"/>
                  <a:gd name="connsiteY67" fmla="*/ 2967086 h 3150589"/>
                  <a:gd name="connsiteX68" fmla="*/ 2605034 w 3103982"/>
                  <a:gd name="connsiteY68" fmla="*/ 2973921 h 3150589"/>
                  <a:gd name="connsiteX69" fmla="*/ 2437122 w 3103982"/>
                  <a:gd name="connsiteY69" fmla="*/ 3150589 h 3150589"/>
                  <a:gd name="connsiteX70" fmla="*/ 2589776 w 3103982"/>
                  <a:gd name="connsiteY70" fmla="*/ 2618439 h 3150589"/>
                  <a:gd name="connsiteX71" fmla="*/ 2403963 w 3103982"/>
                  <a:gd name="connsiteY71" fmla="*/ 1863657 h 3150589"/>
                  <a:gd name="connsiteX72" fmla="*/ 2158488 w 3103982"/>
                  <a:gd name="connsiteY72" fmla="*/ 1497823 h 3150589"/>
                  <a:gd name="connsiteX73" fmla="*/ 2009601 w 3103982"/>
                  <a:gd name="connsiteY73" fmla="*/ 1338712 h 3150589"/>
                  <a:gd name="connsiteX74" fmla="*/ 2006243 w 3103982"/>
                  <a:gd name="connsiteY74" fmla="*/ 1335280 h 3150589"/>
                  <a:gd name="connsiteX75" fmla="*/ 1996734 w 3103982"/>
                  <a:gd name="connsiteY75" fmla="*/ 1326201 h 3150589"/>
                  <a:gd name="connsiteX76" fmla="*/ 1941547 w 3103982"/>
                  <a:gd name="connsiteY76" fmla="*/ 1272203 h 3150589"/>
                  <a:gd name="connsiteX77" fmla="*/ 1780568 w 3103982"/>
                  <a:gd name="connsiteY77" fmla="*/ 1159710 h 3150589"/>
                  <a:gd name="connsiteX78" fmla="*/ 1765251 w 3103982"/>
                  <a:gd name="connsiteY78" fmla="*/ 1149075 h 3150589"/>
                  <a:gd name="connsiteX79" fmla="*/ 2535589 w 3103982"/>
                  <a:gd name="connsiteY79" fmla="*/ 591161 h 3150589"/>
                  <a:gd name="connsiteX80" fmla="*/ 1073303 w 3103982"/>
                  <a:gd name="connsiteY80" fmla="*/ 352844 h 3150589"/>
                  <a:gd name="connsiteX81" fmla="*/ 1071223 w 3103982"/>
                  <a:gd name="connsiteY81" fmla="*/ 354568 h 3150589"/>
                  <a:gd name="connsiteX82" fmla="*/ 1073303 w 3103982"/>
                  <a:gd name="connsiteY82" fmla="*/ 354627 h 3150589"/>
                  <a:gd name="connsiteX83" fmla="*/ 1073066 w 3103982"/>
                  <a:gd name="connsiteY83" fmla="*/ 354449 h 3150589"/>
                  <a:gd name="connsiteX84" fmla="*/ 1073303 w 3103982"/>
                  <a:gd name="connsiteY84" fmla="*/ 352844 h 3150589"/>
                  <a:gd name="connsiteX85" fmla="*/ 1778920 w 3103982"/>
                  <a:gd name="connsiteY85" fmla="*/ 49 h 3150589"/>
                  <a:gd name="connsiteX86" fmla="*/ 1826538 w 3103982"/>
                  <a:gd name="connsiteY86" fmla="*/ 625 h 3150589"/>
                  <a:gd name="connsiteX87" fmla="*/ 2086269 w 3103982"/>
                  <a:gd name="connsiteY87" fmla="*/ 36613 h 3150589"/>
                  <a:gd name="connsiteX88" fmla="*/ 2094933 w 3103982"/>
                  <a:gd name="connsiteY88" fmla="*/ 37952 h 3150589"/>
                  <a:gd name="connsiteX89" fmla="*/ 2095843 w 3103982"/>
                  <a:gd name="connsiteY89" fmla="*/ 37594 h 3150589"/>
                  <a:gd name="connsiteX90" fmla="*/ 2188860 w 3103982"/>
                  <a:gd name="connsiteY90" fmla="*/ 86035 h 3150589"/>
                  <a:gd name="connsiteX91" fmla="*/ 2243126 w 3103982"/>
                  <a:gd name="connsiteY91" fmla="*/ 112662 h 3150589"/>
                  <a:gd name="connsiteX92" fmla="*/ 2263412 w 3103982"/>
                  <a:gd name="connsiteY92" fmla="*/ 117478 h 3150589"/>
                  <a:gd name="connsiteX93" fmla="*/ 2273848 w 3103982"/>
                  <a:gd name="connsiteY93" fmla="*/ 119683 h 3150589"/>
                  <a:gd name="connsiteX94" fmla="*/ 2275751 w 3103982"/>
                  <a:gd name="connsiteY94" fmla="*/ 120407 h 3150589"/>
                  <a:gd name="connsiteX95" fmla="*/ 2280087 w 3103982"/>
                  <a:gd name="connsiteY95" fmla="*/ 121436 h 3150589"/>
                  <a:gd name="connsiteX96" fmla="*/ 2306260 w 3103982"/>
                  <a:gd name="connsiteY96" fmla="*/ 131390 h 3150589"/>
                  <a:gd name="connsiteX97" fmla="*/ 2316092 w 3103982"/>
                  <a:gd name="connsiteY97" fmla="*/ 132440 h 3150589"/>
                  <a:gd name="connsiteX98" fmla="*/ 2316357 w 3103982"/>
                  <a:gd name="connsiteY98" fmla="*/ 131550 h 3150589"/>
                  <a:gd name="connsiteX99" fmla="*/ 2317701 w 3103982"/>
                  <a:gd name="connsiteY99" fmla="*/ 120339 h 3150589"/>
                  <a:gd name="connsiteX100" fmla="*/ 2419258 w 3103982"/>
                  <a:gd name="connsiteY100" fmla="*/ 234157 h 3150589"/>
                  <a:gd name="connsiteX101" fmla="*/ 2423868 w 3103982"/>
                  <a:gd name="connsiteY101" fmla="*/ 246959 h 3150589"/>
                  <a:gd name="connsiteX102" fmla="*/ 2437317 w 3103982"/>
                  <a:gd name="connsiteY102" fmla="*/ 273828 h 3150589"/>
                  <a:gd name="connsiteX103" fmla="*/ 2437304 w 3103982"/>
                  <a:gd name="connsiteY103" fmla="*/ 273674 h 3150589"/>
                  <a:gd name="connsiteX104" fmla="*/ 2475030 w 3103982"/>
                  <a:gd name="connsiteY104" fmla="*/ 357037 h 3150589"/>
                  <a:gd name="connsiteX105" fmla="*/ 2523509 w 3103982"/>
                  <a:gd name="connsiteY105" fmla="*/ 559405 h 3150589"/>
                  <a:gd name="connsiteX106" fmla="*/ 1722408 w 3103982"/>
                  <a:gd name="connsiteY106" fmla="*/ 1140481 h 3150589"/>
                  <a:gd name="connsiteX107" fmla="*/ 574795 w 3103982"/>
                  <a:gd name="connsiteY107" fmla="*/ 2738139 h 3150589"/>
                  <a:gd name="connsiteX108" fmla="*/ 675021 w 3103982"/>
                  <a:gd name="connsiteY108" fmla="*/ 2996388 h 3150589"/>
                  <a:gd name="connsiteX109" fmla="*/ 679197 w 3103982"/>
                  <a:gd name="connsiteY109" fmla="*/ 3015148 h 3150589"/>
                  <a:gd name="connsiteX110" fmla="*/ 680381 w 3103982"/>
                  <a:gd name="connsiteY110" fmla="*/ 3023058 h 3150589"/>
                  <a:gd name="connsiteX111" fmla="*/ 686907 w 3103982"/>
                  <a:gd name="connsiteY111" fmla="*/ 3031804 h 3150589"/>
                  <a:gd name="connsiteX112" fmla="*/ 693326 w 3103982"/>
                  <a:gd name="connsiteY112" fmla="*/ 3041737 h 3150589"/>
                  <a:gd name="connsiteX113" fmla="*/ 679403 w 3103982"/>
                  <a:gd name="connsiteY113" fmla="*/ 3061656 h 3150589"/>
                  <a:gd name="connsiteX114" fmla="*/ 660946 w 3103982"/>
                  <a:gd name="connsiteY114" fmla="*/ 3059125 h 3150589"/>
                  <a:gd name="connsiteX115" fmla="*/ 647265 w 3103982"/>
                  <a:gd name="connsiteY115" fmla="*/ 3057608 h 3150589"/>
                  <a:gd name="connsiteX116" fmla="*/ 575822 w 3103982"/>
                  <a:gd name="connsiteY116" fmla="*/ 3038469 h 3150589"/>
                  <a:gd name="connsiteX117" fmla="*/ 490056 w 3103982"/>
                  <a:gd name="connsiteY117" fmla="*/ 2996567 h 3150589"/>
                  <a:gd name="connsiteX118" fmla="*/ 389727 w 3103982"/>
                  <a:gd name="connsiteY118" fmla="*/ 2922687 h 3150589"/>
                  <a:gd name="connsiteX119" fmla="*/ 245535 w 3103982"/>
                  <a:gd name="connsiteY119" fmla="*/ 2797277 h 3150589"/>
                  <a:gd name="connsiteX120" fmla="*/ 156203 w 3103982"/>
                  <a:gd name="connsiteY120" fmla="*/ 2708895 h 3150589"/>
                  <a:gd name="connsiteX121" fmla="*/ 150340 w 3103982"/>
                  <a:gd name="connsiteY121" fmla="*/ 2700235 h 3150589"/>
                  <a:gd name="connsiteX122" fmla="*/ 114187 w 3103982"/>
                  <a:gd name="connsiteY122" fmla="*/ 2650394 h 3150589"/>
                  <a:gd name="connsiteX123" fmla="*/ 79409 w 3103982"/>
                  <a:gd name="connsiteY123" fmla="*/ 2587050 h 3150589"/>
                  <a:gd name="connsiteX124" fmla="*/ 68956 w 3103982"/>
                  <a:gd name="connsiteY124" fmla="*/ 2559063 h 3150589"/>
                  <a:gd name="connsiteX125" fmla="*/ 68117 w 3103982"/>
                  <a:gd name="connsiteY125" fmla="*/ 2555986 h 3150589"/>
                  <a:gd name="connsiteX126" fmla="*/ 66129 w 3103982"/>
                  <a:gd name="connsiteY126" fmla="*/ 2552050 h 3150589"/>
                  <a:gd name="connsiteX127" fmla="*/ 61580 w 3103982"/>
                  <a:gd name="connsiteY127" fmla="*/ 2542949 h 3150589"/>
                  <a:gd name="connsiteX128" fmla="*/ 62487 w 3103982"/>
                  <a:gd name="connsiteY128" fmla="*/ 2527660 h 3150589"/>
                  <a:gd name="connsiteX129" fmla="*/ 63369 w 3103982"/>
                  <a:gd name="connsiteY129" fmla="*/ 2526991 h 3150589"/>
                  <a:gd name="connsiteX130" fmla="*/ 63362 w 3103982"/>
                  <a:gd name="connsiteY130" fmla="*/ 2526663 h 3150589"/>
                  <a:gd name="connsiteX131" fmla="*/ 78801 w 3103982"/>
                  <a:gd name="connsiteY131" fmla="*/ 2511529 h 3150589"/>
                  <a:gd name="connsiteX132" fmla="*/ 88164 w 3103982"/>
                  <a:gd name="connsiteY132" fmla="*/ 2513149 h 3150589"/>
                  <a:gd name="connsiteX133" fmla="*/ 82502 w 3103982"/>
                  <a:gd name="connsiteY133" fmla="*/ 2497392 h 3150589"/>
                  <a:gd name="connsiteX134" fmla="*/ 55771 w 3103982"/>
                  <a:gd name="connsiteY134" fmla="*/ 2406669 h 3150589"/>
                  <a:gd name="connsiteX135" fmla="*/ 35290 w 3103982"/>
                  <a:gd name="connsiteY135" fmla="*/ 2320087 h 3150589"/>
                  <a:gd name="connsiteX136" fmla="*/ 31889 w 3103982"/>
                  <a:gd name="connsiteY136" fmla="*/ 2313303 h 3150589"/>
                  <a:gd name="connsiteX137" fmla="*/ 2142 w 3103982"/>
                  <a:gd name="connsiteY137" fmla="*/ 2194950 h 3150589"/>
                  <a:gd name="connsiteX138" fmla="*/ 716 w 3103982"/>
                  <a:gd name="connsiteY138" fmla="*/ 1948884 h 3150589"/>
                  <a:gd name="connsiteX139" fmla="*/ 45947 w 3103982"/>
                  <a:gd name="connsiteY139" fmla="*/ 1821572 h 3150589"/>
                  <a:gd name="connsiteX140" fmla="*/ 65442 w 3103982"/>
                  <a:gd name="connsiteY140" fmla="*/ 1761482 h 3150589"/>
                  <a:gd name="connsiteX141" fmla="*/ 135893 w 3103982"/>
                  <a:gd name="connsiteY141" fmla="*/ 1715820 h 3150589"/>
                  <a:gd name="connsiteX142" fmla="*/ 144260 w 3103982"/>
                  <a:gd name="connsiteY142" fmla="*/ 1710442 h 3150589"/>
                  <a:gd name="connsiteX143" fmla="*/ 173221 w 3103982"/>
                  <a:gd name="connsiteY143" fmla="*/ 1668045 h 3150589"/>
                  <a:gd name="connsiteX144" fmla="*/ 187288 w 3103982"/>
                  <a:gd name="connsiteY144" fmla="*/ 1645938 h 3150589"/>
                  <a:gd name="connsiteX145" fmla="*/ 179116 w 3103982"/>
                  <a:gd name="connsiteY145" fmla="*/ 1644956 h 3150589"/>
                  <a:gd name="connsiteX146" fmla="*/ 178710 w 3103982"/>
                  <a:gd name="connsiteY146" fmla="*/ 1644483 h 3150589"/>
                  <a:gd name="connsiteX147" fmla="*/ 177361 w 3103982"/>
                  <a:gd name="connsiteY147" fmla="*/ 1644333 h 3150589"/>
                  <a:gd name="connsiteX148" fmla="*/ 174086 w 3103982"/>
                  <a:gd name="connsiteY148" fmla="*/ 1639105 h 3150589"/>
                  <a:gd name="connsiteX149" fmla="*/ 173892 w 3103982"/>
                  <a:gd name="connsiteY149" fmla="*/ 1638880 h 3150589"/>
                  <a:gd name="connsiteX150" fmla="*/ 173869 w 3103982"/>
                  <a:gd name="connsiteY150" fmla="*/ 1638759 h 3150589"/>
                  <a:gd name="connsiteX151" fmla="*/ 171217 w 3103982"/>
                  <a:gd name="connsiteY151" fmla="*/ 1634526 h 3150589"/>
                  <a:gd name="connsiteX152" fmla="*/ 171445 w 3103982"/>
                  <a:gd name="connsiteY152" fmla="*/ 1626108 h 3150589"/>
                  <a:gd name="connsiteX153" fmla="*/ 170883 w 3103982"/>
                  <a:gd name="connsiteY153" fmla="*/ 1623174 h 3150589"/>
                  <a:gd name="connsiteX154" fmla="*/ 178907 w 3103982"/>
                  <a:gd name="connsiteY154" fmla="*/ 1555892 h 3150589"/>
                  <a:gd name="connsiteX155" fmla="*/ 182057 w 3103982"/>
                  <a:gd name="connsiteY155" fmla="*/ 1457109 h 3150589"/>
                  <a:gd name="connsiteX156" fmla="*/ 179086 w 3103982"/>
                  <a:gd name="connsiteY156" fmla="*/ 1314284 h 3150589"/>
                  <a:gd name="connsiteX157" fmla="*/ 232816 w 3103982"/>
                  <a:gd name="connsiteY157" fmla="*/ 982689 h 3150589"/>
                  <a:gd name="connsiteX158" fmla="*/ 235443 w 3103982"/>
                  <a:gd name="connsiteY158" fmla="*/ 975911 h 3150589"/>
                  <a:gd name="connsiteX159" fmla="*/ 246036 w 3103982"/>
                  <a:gd name="connsiteY159" fmla="*/ 941776 h 3150589"/>
                  <a:gd name="connsiteX160" fmla="*/ 258666 w 3103982"/>
                  <a:gd name="connsiteY160" fmla="*/ 908232 h 3150589"/>
                  <a:gd name="connsiteX161" fmla="*/ 272137 w 3103982"/>
                  <a:gd name="connsiteY161" fmla="*/ 881236 h 3150589"/>
                  <a:gd name="connsiteX162" fmla="*/ 281791 w 3103982"/>
                  <a:gd name="connsiteY162" fmla="*/ 856328 h 3150589"/>
                  <a:gd name="connsiteX163" fmla="*/ 289615 w 3103982"/>
                  <a:gd name="connsiteY163" fmla="*/ 845870 h 3150589"/>
                  <a:gd name="connsiteX164" fmla="*/ 302866 w 3103982"/>
                  <a:gd name="connsiteY164" fmla="*/ 831360 h 3150589"/>
                  <a:gd name="connsiteX165" fmla="*/ 306653 w 3103982"/>
                  <a:gd name="connsiteY165" fmla="*/ 826058 h 3150589"/>
                  <a:gd name="connsiteX166" fmla="*/ 324468 w 3103982"/>
                  <a:gd name="connsiteY166" fmla="*/ 806568 h 3150589"/>
                  <a:gd name="connsiteX167" fmla="*/ 326250 w 3103982"/>
                  <a:gd name="connsiteY167" fmla="*/ 804321 h 3150589"/>
                  <a:gd name="connsiteX168" fmla="*/ 347331 w 3103982"/>
                  <a:gd name="connsiteY168" fmla="*/ 794114 h 3150589"/>
                  <a:gd name="connsiteX169" fmla="*/ 354844 w 3103982"/>
                  <a:gd name="connsiteY169" fmla="*/ 796137 h 3150589"/>
                  <a:gd name="connsiteX170" fmla="*/ 362883 w 3103982"/>
                  <a:gd name="connsiteY170" fmla="*/ 795726 h 3150589"/>
                  <a:gd name="connsiteX171" fmla="*/ 370230 w 3103982"/>
                  <a:gd name="connsiteY171" fmla="*/ 800281 h 3150589"/>
                  <a:gd name="connsiteX172" fmla="*/ 372136 w 3103982"/>
                  <a:gd name="connsiteY172" fmla="*/ 800794 h 3150589"/>
                  <a:gd name="connsiteX173" fmla="*/ 372306 w 3103982"/>
                  <a:gd name="connsiteY173" fmla="*/ 801568 h 3150589"/>
                  <a:gd name="connsiteX174" fmla="*/ 374201 w 3103982"/>
                  <a:gd name="connsiteY174" fmla="*/ 802744 h 3150589"/>
                  <a:gd name="connsiteX175" fmla="*/ 376467 w 3103982"/>
                  <a:gd name="connsiteY175" fmla="*/ 816504 h 3150589"/>
                  <a:gd name="connsiteX176" fmla="*/ 377020 w 3103982"/>
                  <a:gd name="connsiteY176" fmla="*/ 812604 h 3150589"/>
                  <a:gd name="connsiteX177" fmla="*/ 394898 w 3103982"/>
                  <a:gd name="connsiteY177" fmla="*/ 704231 h 3150589"/>
                  <a:gd name="connsiteX178" fmla="*/ 456118 w 3103982"/>
                  <a:gd name="connsiteY178" fmla="*/ 612105 h 3150589"/>
                  <a:gd name="connsiteX179" fmla="*/ 998235 w 3103982"/>
                  <a:gd name="connsiteY179" fmla="*/ 224581 h 3150589"/>
                  <a:gd name="connsiteX180" fmla="*/ 1592657 w 3103982"/>
                  <a:gd name="connsiteY180" fmla="*/ 8173 h 3150589"/>
                  <a:gd name="connsiteX181" fmla="*/ 1778920 w 3103982"/>
                  <a:gd name="connsiteY181" fmla="*/ 49 h 3150589"/>
                  <a:gd name="connsiteX0" fmla="*/ 2712970 w 3103982"/>
                  <a:gd name="connsiteY0" fmla="*/ 2386634 h 3150589"/>
                  <a:gd name="connsiteX1" fmla="*/ 2712374 w 3103982"/>
                  <a:gd name="connsiteY1" fmla="*/ 2387286 h 3150589"/>
                  <a:gd name="connsiteX2" fmla="*/ 2712313 w 3103982"/>
                  <a:gd name="connsiteY2" fmla="*/ 2387261 h 3150589"/>
                  <a:gd name="connsiteX3" fmla="*/ 2711603 w 3103982"/>
                  <a:gd name="connsiteY3" fmla="*/ 2387940 h 3150589"/>
                  <a:gd name="connsiteX4" fmla="*/ 2711425 w 3103982"/>
                  <a:gd name="connsiteY4" fmla="*/ 2387880 h 3150589"/>
                  <a:gd name="connsiteX5" fmla="*/ 2712911 w 3103982"/>
                  <a:gd name="connsiteY5" fmla="*/ 2390317 h 3150589"/>
                  <a:gd name="connsiteX6" fmla="*/ 2712970 w 3103982"/>
                  <a:gd name="connsiteY6" fmla="*/ 2386634 h 3150589"/>
                  <a:gd name="connsiteX7" fmla="*/ 2824829 w 3103982"/>
                  <a:gd name="connsiteY7" fmla="*/ 1980326 h 3150589"/>
                  <a:gd name="connsiteX8" fmla="*/ 2825780 w 3103982"/>
                  <a:gd name="connsiteY8" fmla="*/ 1983239 h 3150589"/>
                  <a:gd name="connsiteX9" fmla="*/ 2826672 w 3103982"/>
                  <a:gd name="connsiteY9" fmla="*/ 1981218 h 3150589"/>
                  <a:gd name="connsiteX10" fmla="*/ 2824829 w 3103982"/>
                  <a:gd name="connsiteY10" fmla="*/ 1980326 h 3150589"/>
                  <a:gd name="connsiteX11" fmla="*/ 966378 w 3103982"/>
                  <a:gd name="connsiteY11" fmla="*/ 1009317 h 3150589"/>
                  <a:gd name="connsiteX12" fmla="*/ 966972 w 3103982"/>
                  <a:gd name="connsiteY12" fmla="*/ 1010149 h 3150589"/>
                  <a:gd name="connsiteX13" fmla="*/ 967745 w 3103982"/>
                  <a:gd name="connsiteY13" fmla="*/ 1009673 h 3150589"/>
                  <a:gd name="connsiteX14" fmla="*/ 966378 w 3103982"/>
                  <a:gd name="connsiteY14" fmla="*/ 1009317 h 3150589"/>
                  <a:gd name="connsiteX15" fmla="*/ 965011 w 3103982"/>
                  <a:gd name="connsiteY15" fmla="*/ 1005453 h 3150589"/>
                  <a:gd name="connsiteX16" fmla="*/ 964119 w 3103982"/>
                  <a:gd name="connsiteY16" fmla="*/ 1006226 h 3150589"/>
                  <a:gd name="connsiteX17" fmla="*/ 964713 w 3103982"/>
                  <a:gd name="connsiteY17" fmla="*/ 1007058 h 3150589"/>
                  <a:gd name="connsiteX18" fmla="*/ 965011 w 3103982"/>
                  <a:gd name="connsiteY18" fmla="*/ 1005453 h 3150589"/>
                  <a:gd name="connsiteX19" fmla="*/ 1141120 w 3103982"/>
                  <a:gd name="connsiteY19" fmla="*/ 988633 h 3150589"/>
                  <a:gd name="connsiteX20" fmla="*/ 1141061 w 3103982"/>
                  <a:gd name="connsiteY20" fmla="*/ 989406 h 3150589"/>
                  <a:gd name="connsiteX21" fmla="*/ 1142131 w 3103982"/>
                  <a:gd name="connsiteY21" fmla="*/ 988692 h 3150589"/>
                  <a:gd name="connsiteX22" fmla="*/ 1141120 w 3103982"/>
                  <a:gd name="connsiteY22" fmla="*/ 988633 h 3150589"/>
                  <a:gd name="connsiteX23" fmla="*/ 915262 w 3103982"/>
                  <a:gd name="connsiteY23" fmla="*/ 641585 h 3150589"/>
                  <a:gd name="connsiteX24" fmla="*/ 913479 w 3103982"/>
                  <a:gd name="connsiteY24" fmla="*/ 642298 h 3150589"/>
                  <a:gd name="connsiteX25" fmla="*/ 914252 w 3103982"/>
                  <a:gd name="connsiteY25" fmla="*/ 642595 h 3150589"/>
                  <a:gd name="connsiteX26" fmla="*/ 915262 w 3103982"/>
                  <a:gd name="connsiteY26" fmla="*/ 641585 h 3150589"/>
                  <a:gd name="connsiteX27" fmla="*/ 2535589 w 3103982"/>
                  <a:gd name="connsiteY27" fmla="*/ 591161 h 3150589"/>
                  <a:gd name="connsiteX28" fmla="*/ 2535960 w 3103982"/>
                  <a:gd name="connsiteY28" fmla="*/ 592797 h 3150589"/>
                  <a:gd name="connsiteX29" fmla="*/ 2540366 w 3103982"/>
                  <a:gd name="connsiteY29" fmla="*/ 608954 h 3150589"/>
                  <a:gd name="connsiteX30" fmla="*/ 2566162 w 3103982"/>
                  <a:gd name="connsiteY30" fmla="*/ 626071 h 3150589"/>
                  <a:gd name="connsiteX31" fmla="*/ 2619179 w 3103982"/>
                  <a:gd name="connsiteY31" fmla="*/ 679386 h 3150589"/>
                  <a:gd name="connsiteX32" fmla="*/ 2615910 w 3103982"/>
                  <a:gd name="connsiteY32" fmla="*/ 712551 h 3150589"/>
                  <a:gd name="connsiteX33" fmla="*/ 2716654 w 3103982"/>
                  <a:gd name="connsiteY33" fmla="*/ 905778 h 3150589"/>
                  <a:gd name="connsiteX34" fmla="*/ 2717748 w 3103982"/>
                  <a:gd name="connsiteY34" fmla="*/ 910761 h 3150589"/>
                  <a:gd name="connsiteX35" fmla="*/ 2719542 w 3103982"/>
                  <a:gd name="connsiteY35" fmla="*/ 917455 h 3150589"/>
                  <a:gd name="connsiteX36" fmla="*/ 2784755 w 3103982"/>
                  <a:gd name="connsiteY36" fmla="*/ 1144953 h 3150589"/>
                  <a:gd name="connsiteX37" fmla="*/ 2791229 w 3103982"/>
                  <a:gd name="connsiteY37" fmla="*/ 1164187 h 3150589"/>
                  <a:gd name="connsiteX38" fmla="*/ 2798271 w 3103982"/>
                  <a:gd name="connsiteY38" fmla="*/ 1184446 h 3150589"/>
                  <a:gd name="connsiteX39" fmla="*/ 2808186 w 3103982"/>
                  <a:gd name="connsiteY39" fmla="*/ 1207417 h 3150589"/>
                  <a:gd name="connsiteX40" fmla="*/ 2831188 w 3103982"/>
                  <a:gd name="connsiteY40" fmla="*/ 1263525 h 3150589"/>
                  <a:gd name="connsiteX41" fmla="*/ 2830780 w 3103982"/>
                  <a:gd name="connsiteY41" fmla="*/ 1263434 h 3150589"/>
                  <a:gd name="connsiteX42" fmla="*/ 2830951 w 3103982"/>
                  <a:gd name="connsiteY42" fmla="*/ 1264060 h 3150589"/>
                  <a:gd name="connsiteX43" fmla="*/ 2830475 w 3103982"/>
                  <a:gd name="connsiteY43" fmla="*/ 1264001 h 3150589"/>
                  <a:gd name="connsiteX44" fmla="*/ 2932144 w 3103982"/>
                  <a:gd name="connsiteY44" fmla="*/ 1424318 h 3150589"/>
                  <a:gd name="connsiteX45" fmla="*/ 2935813 w 3103982"/>
                  <a:gd name="connsiteY45" fmla="*/ 1430557 h 3150589"/>
                  <a:gd name="connsiteX46" fmla="*/ 2939386 w 3103982"/>
                  <a:gd name="connsiteY46" fmla="*/ 1423027 h 3150589"/>
                  <a:gd name="connsiteX47" fmla="*/ 2942202 w 3103982"/>
                  <a:gd name="connsiteY47" fmla="*/ 1424922 h 3150589"/>
                  <a:gd name="connsiteX48" fmla="*/ 2942691 w 3103982"/>
                  <a:gd name="connsiteY48" fmla="*/ 1424419 h 3150589"/>
                  <a:gd name="connsiteX49" fmla="*/ 2943702 w 3103982"/>
                  <a:gd name="connsiteY49" fmla="*/ 1425931 h 3150589"/>
                  <a:gd name="connsiteX50" fmla="*/ 2946421 w 3103982"/>
                  <a:gd name="connsiteY50" fmla="*/ 1427761 h 3150589"/>
                  <a:gd name="connsiteX51" fmla="*/ 2968782 w 3103982"/>
                  <a:gd name="connsiteY51" fmla="*/ 1458951 h 3150589"/>
                  <a:gd name="connsiteX52" fmla="*/ 3086347 w 3103982"/>
                  <a:gd name="connsiteY52" fmla="*/ 1796905 h 3150589"/>
                  <a:gd name="connsiteX53" fmla="*/ 3097491 w 3103982"/>
                  <a:gd name="connsiteY53" fmla="*/ 1885302 h 3150589"/>
                  <a:gd name="connsiteX54" fmla="*/ 3099420 w 3103982"/>
                  <a:gd name="connsiteY54" fmla="*/ 1940330 h 3150589"/>
                  <a:gd name="connsiteX55" fmla="*/ 3100613 w 3103982"/>
                  <a:gd name="connsiteY55" fmla="*/ 1974264 h 3150589"/>
                  <a:gd name="connsiteX56" fmla="*/ 3100611 w 3103982"/>
                  <a:gd name="connsiteY56" fmla="*/ 1974308 h 3150589"/>
                  <a:gd name="connsiteX57" fmla="*/ 3100611 w 3103982"/>
                  <a:gd name="connsiteY57" fmla="*/ 1974323 h 3150589"/>
                  <a:gd name="connsiteX58" fmla="*/ 3102632 w 3103982"/>
                  <a:gd name="connsiteY58" fmla="*/ 1999999 h 3150589"/>
                  <a:gd name="connsiteX59" fmla="*/ 3102246 w 3103982"/>
                  <a:gd name="connsiteY59" fmla="*/ 2048380 h 3150589"/>
                  <a:gd name="connsiteX60" fmla="*/ 3093041 w 3103982"/>
                  <a:gd name="connsiteY60" fmla="*/ 2093967 h 3150589"/>
                  <a:gd name="connsiteX61" fmla="*/ 3093111 w 3103982"/>
                  <a:gd name="connsiteY61" fmla="*/ 2151568 h 3150589"/>
                  <a:gd name="connsiteX62" fmla="*/ 3083197 w 3103982"/>
                  <a:gd name="connsiteY62" fmla="*/ 2225857 h 3150589"/>
                  <a:gd name="connsiteX63" fmla="*/ 2877608 w 3103982"/>
                  <a:gd name="connsiteY63" fmla="*/ 2670321 h 3150589"/>
                  <a:gd name="connsiteX64" fmla="*/ 2742093 w 3103982"/>
                  <a:gd name="connsiteY64" fmla="*/ 2825881 h 3150589"/>
                  <a:gd name="connsiteX65" fmla="*/ 2717628 w 3103982"/>
                  <a:gd name="connsiteY65" fmla="*/ 2852658 h 3150589"/>
                  <a:gd name="connsiteX66" fmla="*/ 2691657 w 3103982"/>
                  <a:gd name="connsiteY66" fmla="*/ 2882803 h 3150589"/>
                  <a:gd name="connsiteX67" fmla="*/ 2611929 w 3103982"/>
                  <a:gd name="connsiteY67" fmla="*/ 2967086 h 3150589"/>
                  <a:gd name="connsiteX68" fmla="*/ 2605034 w 3103982"/>
                  <a:gd name="connsiteY68" fmla="*/ 2973921 h 3150589"/>
                  <a:gd name="connsiteX69" fmla="*/ 2437122 w 3103982"/>
                  <a:gd name="connsiteY69" fmla="*/ 3150589 h 3150589"/>
                  <a:gd name="connsiteX70" fmla="*/ 2586510 w 3103982"/>
                  <a:gd name="connsiteY70" fmla="*/ 2644565 h 3150589"/>
                  <a:gd name="connsiteX71" fmla="*/ 2403963 w 3103982"/>
                  <a:gd name="connsiteY71" fmla="*/ 1863657 h 3150589"/>
                  <a:gd name="connsiteX72" fmla="*/ 2158488 w 3103982"/>
                  <a:gd name="connsiteY72" fmla="*/ 1497823 h 3150589"/>
                  <a:gd name="connsiteX73" fmla="*/ 2009601 w 3103982"/>
                  <a:gd name="connsiteY73" fmla="*/ 1338712 h 3150589"/>
                  <a:gd name="connsiteX74" fmla="*/ 2006243 w 3103982"/>
                  <a:gd name="connsiteY74" fmla="*/ 1335280 h 3150589"/>
                  <a:gd name="connsiteX75" fmla="*/ 1996734 w 3103982"/>
                  <a:gd name="connsiteY75" fmla="*/ 1326201 h 3150589"/>
                  <a:gd name="connsiteX76" fmla="*/ 1941547 w 3103982"/>
                  <a:gd name="connsiteY76" fmla="*/ 1272203 h 3150589"/>
                  <a:gd name="connsiteX77" fmla="*/ 1780568 w 3103982"/>
                  <a:gd name="connsiteY77" fmla="*/ 1159710 h 3150589"/>
                  <a:gd name="connsiteX78" fmla="*/ 1765251 w 3103982"/>
                  <a:gd name="connsiteY78" fmla="*/ 1149075 h 3150589"/>
                  <a:gd name="connsiteX79" fmla="*/ 2535589 w 3103982"/>
                  <a:gd name="connsiteY79" fmla="*/ 591161 h 3150589"/>
                  <a:gd name="connsiteX80" fmla="*/ 1073303 w 3103982"/>
                  <a:gd name="connsiteY80" fmla="*/ 352844 h 3150589"/>
                  <a:gd name="connsiteX81" fmla="*/ 1071223 w 3103982"/>
                  <a:gd name="connsiteY81" fmla="*/ 354568 h 3150589"/>
                  <a:gd name="connsiteX82" fmla="*/ 1073303 w 3103982"/>
                  <a:gd name="connsiteY82" fmla="*/ 354627 h 3150589"/>
                  <a:gd name="connsiteX83" fmla="*/ 1073066 w 3103982"/>
                  <a:gd name="connsiteY83" fmla="*/ 354449 h 3150589"/>
                  <a:gd name="connsiteX84" fmla="*/ 1073303 w 3103982"/>
                  <a:gd name="connsiteY84" fmla="*/ 352844 h 3150589"/>
                  <a:gd name="connsiteX85" fmla="*/ 1778920 w 3103982"/>
                  <a:gd name="connsiteY85" fmla="*/ 49 h 3150589"/>
                  <a:gd name="connsiteX86" fmla="*/ 1826538 w 3103982"/>
                  <a:gd name="connsiteY86" fmla="*/ 625 h 3150589"/>
                  <a:gd name="connsiteX87" fmla="*/ 2086269 w 3103982"/>
                  <a:gd name="connsiteY87" fmla="*/ 36613 h 3150589"/>
                  <a:gd name="connsiteX88" fmla="*/ 2094933 w 3103982"/>
                  <a:gd name="connsiteY88" fmla="*/ 37952 h 3150589"/>
                  <a:gd name="connsiteX89" fmla="*/ 2095843 w 3103982"/>
                  <a:gd name="connsiteY89" fmla="*/ 37594 h 3150589"/>
                  <a:gd name="connsiteX90" fmla="*/ 2188860 w 3103982"/>
                  <a:gd name="connsiteY90" fmla="*/ 86035 h 3150589"/>
                  <a:gd name="connsiteX91" fmla="*/ 2243126 w 3103982"/>
                  <a:gd name="connsiteY91" fmla="*/ 112662 h 3150589"/>
                  <a:gd name="connsiteX92" fmla="*/ 2263412 w 3103982"/>
                  <a:gd name="connsiteY92" fmla="*/ 117478 h 3150589"/>
                  <a:gd name="connsiteX93" fmla="*/ 2273848 w 3103982"/>
                  <a:gd name="connsiteY93" fmla="*/ 119683 h 3150589"/>
                  <a:gd name="connsiteX94" fmla="*/ 2275751 w 3103982"/>
                  <a:gd name="connsiteY94" fmla="*/ 120407 h 3150589"/>
                  <a:gd name="connsiteX95" fmla="*/ 2280087 w 3103982"/>
                  <a:gd name="connsiteY95" fmla="*/ 121436 h 3150589"/>
                  <a:gd name="connsiteX96" fmla="*/ 2306260 w 3103982"/>
                  <a:gd name="connsiteY96" fmla="*/ 131390 h 3150589"/>
                  <a:gd name="connsiteX97" fmla="*/ 2316092 w 3103982"/>
                  <a:gd name="connsiteY97" fmla="*/ 132440 h 3150589"/>
                  <a:gd name="connsiteX98" fmla="*/ 2316357 w 3103982"/>
                  <a:gd name="connsiteY98" fmla="*/ 131550 h 3150589"/>
                  <a:gd name="connsiteX99" fmla="*/ 2317701 w 3103982"/>
                  <a:gd name="connsiteY99" fmla="*/ 120339 h 3150589"/>
                  <a:gd name="connsiteX100" fmla="*/ 2419258 w 3103982"/>
                  <a:gd name="connsiteY100" fmla="*/ 234157 h 3150589"/>
                  <a:gd name="connsiteX101" fmla="*/ 2423868 w 3103982"/>
                  <a:gd name="connsiteY101" fmla="*/ 246959 h 3150589"/>
                  <a:gd name="connsiteX102" fmla="*/ 2437317 w 3103982"/>
                  <a:gd name="connsiteY102" fmla="*/ 273828 h 3150589"/>
                  <a:gd name="connsiteX103" fmla="*/ 2437304 w 3103982"/>
                  <a:gd name="connsiteY103" fmla="*/ 273674 h 3150589"/>
                  <a:gd name="connsiteX104" fmla="*/ 2475030 w 3103982"/>
                  <a:gd name="connsiteY104" fmla="*/ 357037 h 3150589"/>
                  <a:gd name="connsiteX105" fmla="*/ 2523509 w 3103982"/>
                  <a:gd name="connsiteY105" fmla="*/ 559405 h 3150589"/>
                  <a:gd name="connsiteX106" fmla="*/ 1722408 w 3103982"/>
                  <a:gd name="connsiteY106" fmla="*/ 1140481 h 3150589"/>
                  <a:gd name="connsiteX107" fmla="*/ 574795 w 3103982"/>
                  <a:gd name="connsiteY107" fmla="*/ 2738139 h 3150589"/>
                  <a:gd name="connsiteX108" fmla="*/ 675021 w 3103982"/>
                  <a:gd name="connsiteY108" fmla="*/ 2996388 h 3150589"/>
                  <a:gd name="connsiteX109" fmla="*/ 679197 w 3103982"/>
                  <a:gd name="connsiteY109" fmla="*/ 3015148 h 3150589"/>
                  <a:gd name="connsiteX110" fmla="*/ 680381 w 3103982"/>
                  <a:gd name="connsiteY110" fmla="*/ 3023058 h 3150589"/>
                  <a:gd name="connsiteX111" fmla="*/ 686907 w 3103982"/>
                  <a:gd name="connsiteY111" fmla="*/ 3031804 h 3150589"/>
                  <a:gd name="connsiteX112" fmla="*/ 693326 w 3103982"/>
                  <a:gd name="connsiteY112" fmla="*/ 3041737 h 3150589"/>
                  <a:gd name="connsiteX113" fmla="*/ 679403 w 3103982"/>
                  <a:gd name="connsiteY113" fmla="*/ 3061656 h 3150589"/>
                  <a:gd name="connsiteX114" fmla="*/ 660946 w 3103982"/>
                  <a:gd name="connsiteY114" fmla="*/ 3059125 h 3150589"/>
                  <a:gd name="connsiteX115" fmla="*/ 647265 w 3103982"/>
                  <a:gd name="connsiteY115" fmla="*/ 3057608 h 3150589"/>
                  <a:gd name="connsiteX116" fmla="*/ 575822 w 3103982"/>
                  <a:gd name="connsiteY116" fmla="*/ 3038469 h 3150589"/>
                  <a:gd name="connsiteX117" fmla="*/ 490056 w 3103982"/>
                  <a:gd name="connsiteY117" fmla="*/ 2996567 h 3150589"/>
                  <a:gd name="connsiteX118" fmla="*/ 389727 w 3103982"/>
                  <a:gd name="connsiteY118" fmla="*/ 2922687 h 3150589"/>
                  <a:gd name="connsiteX119" fmla="*/ 245535 w 3103982"/>
                  <a:gd name="connsiteY119" fmla="*/ 2797277 h 3150589"/>
                  <a:gd name="connsiteX120" fmla="*/ 156203 w 3103982"/>
                  <a:gd name="connsiteY120" fmla="*/ 2708895 h 3150589"/>
                  <a:gd name="connsiteX121" fmla="*/ 150340 w 3103982"/>
                  <a:gd name="connsiteY121" fmla="*/ 2700235 h 3150589"/>
                  <a:gd name="connsiteX122" fmla="*/ 114187 w 3103982"/>
                  <a:gd name="connsiteY122" fmla="*/ 2650394 h 3150589"/>
                  <a:gd name="connsiteX123" fmla="*/ 79409 w 3103982"/>
                  <a:gd name="connsiteY123" fmla="*/ 2587050 h 3150589"/>
                  <a:gd name="connsiteX124" fmla="*/ 68956 w 3103982"/>
                  <a:gd name="connsiteY124" fmla="*/ 2559063 h 3150589"/>
                  <a:gd name="connsiteX125" fmla="*/ 68117 w 3103982"/>
                  <a:gd name="connsiteY125" fmla="*/ 2555986 h 3150589"/>
                  <a:gd name="connsiteX126" fmla="*/ 66129 w 3103982"/>
                  <a:gd name="connsiteY126" fmla="*/ 2552050 h 3150589"/>
                  <a:gd name="connsiteX127" fmla="*/ 61580 w 3103982"/>
                  <a:gd name="connsiteY127" fmla="*/ 2542949 h 3150589"/>
                  <a:gd name="connsiteX128" fmla="*/ 62487 w 3103982"/>
                  <a:gd name="connsiteY128" fmla="*/ 2527660 h 3150589"/>
                  <a:gd name="connsiteX129" fmla="*/ 63369 w 3103982"/>
                  <a:gd name="connsiteY129" fmla="*/ 2526991 h 3150589"/>
                  <a:gd name="connsiteX130" fmla="*/ 63362 w 3103982"/>
                  <a:gd name="connsiteY130" fmla="*/ 2526663 h 3150589"/>
                  <a:gd name="connsiteX131" fmla="*/ 78801 w 3103982"/>
                  <a:gd name="connsiteY131" fmla="*/ 2511529 h 3150589"/>
                  <a:gd name="connsiteX132" fmla="*/ 88164 w 3103982"/>
                  <a:gd name="connsiteY132" fmla="*/ 2513149 h 3150589"/>
                  <a:gd name="connsiteX133" fmla="*/ 82502 w 3103982"/>
                  <a:gd name="connsiteY133" fmla="*/ 2497392 h 3150589"/>
                  <a:gd name="connsiteX134" fmla="*/ 55771 w 3103982"/>
                  <a:gd name="connsiteY134" fmla="*/ 2406669 h 3150589"/>
                  <a:gd name="connsiteX135" fmla="*/ 35290 w 3103982"/>
                  <a:gd name="connsiteY135" fmla="*/ 2320087 h 3150589"/>
                  <a:gd name="connsiteX136" fmla="*/ 31889 w 3103982"/>
                  <a:gd name="connsiteY136" fmla="*/ 2313303 h 3150589"/>
                  <a:gd name="connsiteX137" fmla="*/ 2142 w 3103982"/>
                  <a:gd name="connsiteY137" fmla="*/ 2194950 h 3150589"/>
                  <a:gd name="connsiteX138" fmla="*/ 716 w 3103982"/>
                  <a:gd name="connsiteY138" fmla="*/ 1948884 h 3150589"/>
                  <a:gd name="connsiteX139" fmla="*/ 45947 w 3103982"/>
                  <a:gd name="connsiteY139" fmla="*/ 1821572 h 3150589"/>
                  <a:gd name="connsiteX140" fmla="*/ 65442 w 3103982"/>
                  <a:gd name="connsiteY140" fmla="*/ 1761482 h 3150589"/>
                  <a:gd name="connsiteX141" fmla="*/ 135893 w 3103982"/>
                  <a:gd name="connsiteY141" fmla="*/ 1715820 h 3150589"/>
                  <a:gd name="connsiteX142" fmla="*/ 144260 w 3103982"/>
                  <a:gd name="connsiteY142" fmla="*/ 1710442 h 3150589"/>
                  <a:gd name="connsiteX143" fmla="*/ 173221 w 3103982"/>
                  <a:gd name="connsiteY143" fmla="*/ 1668045 h 3150589"/>
                  <a:gd name="connsiteX144" fmla="*/ 187288 w 3103982"/>
                  <a:gd name="connsiteY144" fmla="*/ 1645938 h 3150589"/>
                  <a:gd name="connsiteX145" fmla="*/ 179116 w 3103982"/>
                  <a:gd name="connsiteY145" fmla="*/ 1644956 h 3150589"/>
                  <a:gd name="connsiteX146" fmla="*/ 178710 w 3103982"/>
                  <a:gd name="connsiteY146" fmla="*/ 1644483 h 3150589"/>
                  <a:gd name="connsiteX147" fmla="*/ 177361 w 3103982"/>
                  <a:gd name="connsiteY147" fmla="*/ 1644333 h 3150589"/>
                  <a:gd name="connsiteX148" fmla="*/ 174086 w 3103982"/>
                  <a:gd name="connsiteY148" fmla="*/ 1639105 h 3150589"/>
                  <a:gd name="connsiteX149" fmla="*/ 173892 w 3103982"/>
                  <a:gd name="connsiteY149" fmla="*/ 1638880 h 3150589"/>
                  <a:gd name="connsiteX150" fmla="*/ 173869 w 3103982"/>
                  <a:gd name="connsiteY150" fmla="*/ 1638759 h 3150589"/>
                  <a:gd name="connsiteX151" fmla="*/ 171217 w 3103982"/>
                  <a:gd name="connsiteY151" fmla="*/ 1634526 h 3150589"/>
                  <a:gd name="connsiteX152" fmla="*/ 171445 w 3103982"/>
                  <a:gd name="connsiteY152" fmla="*/ 1626108 h 3150589"/>
                  <a:gd name="connsiteX153" fmla="*/ 170883 w 3103982"/>
                  <a:gd name="connsiteY153" fmla="*/ 1623174 h 3150589"/>
                  <a:gd name="connsiteX154" fmla="*/ 178907 w 3103982"/>
                  <a:gd name="connsiteY154" fmla="*/ 1555892 h 3150589"/>
                  <a:gd name="connsiteX155" fmla="*/ 182057 w 3103982"/>
                  <a:gd name="connsiteY155" fmla="*/ 1457109 h 3150589"/>
                  <a:gd name="connsiteX156" fmla="*/ 179086 w 3103982"/>
                  <a:gd name="connsiteY156" fmla="*/ 1314284 h 3150589"/>
                  <a:gd name="connsiteX157" fmla="*/ 232816 w 3103982"/>
                  <a:gd name="connsiteY157" fmla="*/ 982689 h 3150589"/>
                  <a:gd name="connsiteX158" fmla="*/ 235443 w 3103982"/>
                  <a:gd name="connsiteY158" fmla="*/ 975911 h 3150589"/>
                  <a:gd name="connsiteX159" fmla="*/ 246036 w 3103982"/>
                  <a:gd name="connsiteY159" fmla="*/ 941776 h 3150589"/>
                  <a:gd name="connsiteX160" fmla="*/ 258666 w 3103982"/>
                  <a:gd name="connsiteY160" fmla="*/ 908232 h 3150589"/>
                  <a:gd name="connsiteX161" fmla="*/ 272137 w 3103982"/>
                  <a:gd name="connsiteY161" fmla="*/ 881236 h 3150589"/>
                  <a:gd name="connsiteX162" fmla="*/ 281791 w 3103982"/>
                  <a:gd name="connsiteY162" fmla="*/ 856328 h 3150589"/>
                  <a:gd name="connsiteX163" fmla="*/ 289615 w 3103982"/>
                  <a:gd name="connsiteY163" fmla="*/ 845870 h 3150589"/>
                  <a:gd name="connsiteX164" fmla="*/ 302866 w 3103982"/>
                  <a:gd name="connsiteY164" fmla="*/ 831360 h 3150589"/>
                  <a:gd name="connsiteX165" fmla="*/ 306653 w 3103982"/>
                  <a:gd name="connsiteY165" fmla="*/ 826058 h 3150589"/>
                  <a:gd name="connsiteX166" fmla="*/ 324468 w 3103982"/>
                  <a:gd name="connsiteY166" fmla="*/ 806568 h 3150589"/>
                  <a:gd name="connsiteX167" fmla="*/ 326250 w 3103982"/>
                  <a:gd name="connsiteY167" fmla="*/ 804321 h 3150589"/>
                  <a:gd name="connsiteX168" fmla="*/ 347331 w 3103982"/>
                  <a:gd name="connsiteY168" fmla="*/ 794114 h 3150589"/>
                  <a:gd name="connsiteX169" fmla="*/ 354844 w 3103982"/>
                  <a:gd name="connsiteY169" fmla="*/ 796137 h 3150589"/>
                  <a:gd name="connsiteX170" fmla="*/ 362883 w 3103982"/>
                  <a:gd name="connsiteY170" fmla="*/ 795726 h 3150589"/>
                  <a:gd name="connsiteX171" fmla="*/ 370230 w 3103982"/>
                  <a:gd name="connsiteY171" fmla="*/ 800281 h 3150589"/>
                  <a:gd name="connsiteX172" fmla="*/ 372136 w 3103982"/>
                  <a:gd name="connsiteY172" fmla="*/ 800794 h 3150589"/>
                  <a:gd name="connsiteX173" fmla="*/ 372306 w 3103982"/>
                  <a:gd name="connsiteY173" fmla="*/ 801568 h 3150589"/>
                  <a:gd name="connsiteX174" fmla="*/ 374201 w 3103982"/>
                  <a:gd name="connsiteY174" fmla="*/ 802744 h 3150589"/>
                  <a:gd name="connsiteX175" fmla="*/ 376467 w 3103982"/>
                  <a:gd name="connsiteY175" fmla="*/ 816504 h 3150589"/>
                  <a:gd name="connsiteX176" fmla="*/ 377020 w 3103982"/>
                  <a:gd name="connsiteY176" fmla="*/ 812604 h 3150589"/>
                  <a:gd name="connsiteX177" fmla="*/ 394898 w 3103982"/>
                  <a:gd name="connsiteY177" fmla="*/ 704231 h 3150589"/>
                  <a:gd name="connsiteX178" fmla="*/ 456118 w 3103982"/>
                  <a:gd name="connsiteY178" fmla="*/ 612105 h 3150589"/>
                  <a:gd name="connsiteX179" fmla="*/ 998235 w 3103982"/>
                  <a:gd name="connsiteY179" fmla="*/ 224581 h 3150589"/>
                  <a:gd name="connsiteX180" fmla="*/ 1592657 w 3103982"/>
                  <a:gd name="connsiteY180" fmla="*/ 8173 h 3150589"/>
                  <a:gd name="connsiteX181" fmla="*/ 1778920 w 3103982"/>
                  <a:gd name="connsiteY181" fmla="*/ 49 h 3150589"/>
                  <a:gd name="connsiteX0" fmla="*/ 2712970 w 3103982"/>
                  <a:gd name="connsiteY0" fmla="*/ 2386634 h 3150589"/>
                  <a:gd name="connsiteX1" fmla="*/ 2712374 w 3103982"/>
                  <a:gd name="connsiteY1" fmla="*/ 2387286 h 3150589"/>
                  <a:gd name="connsiteX2" fmla="*/ 2712313 w 3103982"/>
                  <a:gd name="connsiteY2" fmla="*/ 2387261 h 3150589"/>
                  <a:gd name="connsiteX3" fmla="*/ 2711603 w 3103982"/>
                  <a:gd name="connsiteY3" fmla="*/ 2387940 h 3150589"/>
                  <a:gd name="connsiteX4" fmla="*/ 2711425 w 3103982"/>
                  <a:gd name="connsiteY4" fmla="*/ 2387880 h 3150589"/>
                  <a:gd name="connsiteX5" fmla="*/ 2712911 w 3103982"/>
                  <a:gd name="connsiteY5" fmla="*/ 2390317 h 3150589"/>
                  <a:gd name="connsiteX6" fmla="*/ 2712970 w 3103982"/>
                  <a:gd name="connsiteY6" fmla="*/ 2386634 h 3150589"/>
                  <a:gd name="connsiteX7" fmla="*/ 2824829 w 3103982"/>
                  <a:gd name="connsiteY7" fmla="*/ 1980326 h 3150589"/>
                  <a:gd name="connsiteX8" fmla="*/ 2825780 w 3103982"/>
                  <a:gd name="connsiteY8" fmla="*/ 1983239 h 3150589"/>
                  <a:gd name="connsiteX9" fmla="*/ 2826672 w 3103982"/>
                  <a:gd name="connsiteY9" fmla="*/ 1981218 h 3150589"/>
                  <a:gd name="connsiteX10" fmla="*/ 2824829 w 3103982"/>
                  <a:gd name="connsiteY10" fmla="*/ 1980326 h 3150589"/>
                  <a:gd name="connsiteX11" fmla="*/ 966378 w 3103982"/>
                  <a:gd name="connsiteY11" fmla="*/ 1009317 h 3150589"/>
                  <a:gd name="connsiteX12" fmla="*/ 966972 w 3103982"/>
                  <a:gd name="connsiteY12" fmla="*/ 1010149 h 3150589"/>
                  <a:gd name="connsiteX13" fmla="*/ 967745 w 3103982"/>
                  <a:gd name="connsiteY13" fmla="*/ 1009673 h 3150589"/>
                  <a:gd name="connsiteX14" fmla="*/ 966378 w 3103982"/>
                  <a:gd name="connsiteY14" fmla="*/ 1009317 h 3150589"/>
                  <a:gd name="connsiteX15" fmla="*/ 965011 w 3103982"/>
                  <a:gd name="connsiteY15" fmla="*/ 1005453 h 3150589"/>
                  <a:gd name="connsiteX16" fmla="*/ 964119 w 3103982"/>
                  <a:gd name="connsiteY16" fmla="*/ 1006226 h 3150589"/>
                  <a:gd name="connsiteX17" fmla="*/ 964713 w 3103982"/>
                  <a:gd name="connsiteY17" fmla="*/ 1007058 h 3150589"/>
                  <a:gd name="connsiteX18" fmla="*/ 965011 w 3103982"/>
                  <a:gd name="connsiteY18" fmla="*/ 1005453 h 3150589"/>
                  <a:gd name="connsiteX19" fmla="*/ 1141120 w 3103982"/>
                  <a:gd name="connsiteY19" fmla="*/ 988633 h 3150589"/>
                  <a:gd name="connsiteX20" fmla="*/ 1141061 w 3103982"/>
                  <a:gd name="connsiteY20" fmla="*/ 989406 h 3150589"/>
                  <a:gd name="connsiteX21" fmla="*/ 1142131 w 3103982"/>
                  <a:gd name="connsiteY21" fmla="*/ 988692 h 3150589"/>
                  <a:gd name="connsiteX22" fmla="*/ 1141120 w 3103982"/>
                  <a:gd name="connsiteY22" fmla="*/ 988633 h 3150589"/>
                  <a:gd name="connsiteX23" fmla="*/ 915262 w 3103982"/>
                  <a:gd name="connsiteY23" fmla="*/ 641585 h 3150589"/>
                  <a:gd name="connsiteX24" fmla="*/ 913479 w 3103982"/>
                  <a:gd name="connsiteY24" fmla="*/ 642298 h 3150589"/>
                  <a:gd name="connsiteX25" fmla="*/ 914252 w 3103982"/>
                  <a:gd name="connsiteY25" fmla="*/ 642595 h 3150589"/>
                  <a:gd name="connsiteX26" fmla="*/ 915262 w 3103982"/>
                  <a:gd name="connsiteY26" fmla="*/ 641585 h 3150589"/>
                  <a:gd name="connsiteX27" fmla="*/ 2535589 w 3103982"/>
                  <a:gd name="connsiteY27" fmla="*/ 591161 h 3150589"/>
                  <a:gd name="connsiteX28" fmla="*/ 2535960 w 3103982"/>
                  <a:gd name="connsiteY28" fmla="*/ 592797 h 3150589"/>
                  <a:gd name="connsiteX29" fmla="*/ 2540366 w 3103982"/>
                  <a:gd name="connsiteY29" fmla="*/ 608954 h 3150589"/>
                  <a:gd name="connsiteX30" fmla="*/ 2566162 w 3103982"/>
                  <a:gd name="connsiteY30" fmla="*/ 626071 h 3150589"/>
                  <a:gd name="connsiteX31" fmla="*/ 2619179 w 3103982"/>
                  <a:gd name="connsiteY31" fmla="*/ 679386 h 3150589"/>
                  <a:gd name="connsiteX32" fmla="*/ 2615910 w 3103982"/>
                  <a:gd name="connsiteY32" fmla="*/ 712551 h 3150589"/>
                  <a:gd name="connsiteX33" fmla="*/ 2716654 w 3103982"/>
                  <a:gd name="connsiteY33" fmla="*/ 905778 h 3150589"/>
                  <a:gd name="connsiteX34" fmla="*/ 2717748 w 3103982"/>
                  <a:gd name="connsiteY34" fmla="*/ 910761 h 3150589"/>
                  <a:gd name="connsiteX35" fmla="*/ 2719542 w 3103982"/>
                  <a:gd name="connsiteY35" fmla="*/ 917455 h 3150589"/>
                  <a:gd name="connsiteX36" fmla="*/ 2784755 w 3103982"/>
                  <a:gd name="connsiteY36" fmla="*/ 1144953 h 3150589"/>
                  <a:gd name="connsiteX37" fmla="*/ 2791229 w 3103982"/>
                  <a:gd name="connsiteY37" fmla="*/ 1164187 h 3150589"/>
                  <a:gd name="connsiteX38" fmla="*/ 2798271 w 3103982"/>
                  <a:gd name="connsiteY38" fmla="*/ 1184446 h 3150589"/>
                  <a:gd name="connsiteX39" fmla="*/ 2808186 w 3103982"/>
                  <a:gd name="connsiteY39" fmla="*/ 1207417 h 3150589"/>
                  <a:gd name="connsiteX40" fmla="*/ 2831188 w 3103982"/>
                  <a:gd name="connsiteY40" fmla="*/ 1263525 h 3150589"/>
                  <a:gd name="connsiteX41" fmla="*/ 2830780 w 3103982"/>
                  <a:gd name="connsiteY41" fmla="*/ 1263434 h 3150589"/>
                  <a:gd name="connsiteX42" fmla="*/ 2830951 w 3103982"/>
                  <a:gd name="connsiteY42" fmla="*/ 1264060 h 3150589"/>
                  <a:gd name="connsiteX43" fmla="*/ 2830475 w 3103982"/>
                  <a:gd name="connsiteY43" fmla="*/ 1264001 h 3150589"/>
                  <a:gd name="connsiteX44" fmla="*/ 2932144 w 3103982"/>
                  <a:gd name="connsiteY44" fmla="*/ 1424318 h 3150589"/>
                  <a:gd name="connsiteX45" fmla="*/ 2935813 w 3103982"/>
                  <a:gd name="connsiteY45" fmla="*/ 1430557 h 3150589"/>
                  <a:gd name="connsiteX46" fmla="*/ 2939386 w 3103982"/>
                  <a:gd name="connsiteY46" fmla="*/ 1423027 h 3150589"/>
                  <a:gd name="connsiteX47" fmla="*/ 2942202 w 3103982"/>
                  <a:gd name="connsiteY47" fmla="*/ 1424922 h 3150589"/>
                  <a:gd name="connsiteX48" fmla="*/ 2942691 w 3103982"/>
                  <a:gd name="connsiteY48" fmla="*/ 1424419 h 3150589"/>
                  <a:gd name="connsiteX49" fmla="*/ 2943702 w 3103982"/>
                  <a:gd name="connsiteY49" fmla="*/ 1425931 h 3150589"/>
                  <a:gd name="connsiteX50" fmla="*/ 2946421 w 3103982"/>
                  <a:gd name="connsiteY50" fmla="*/ 1427761 h 3150589"/>
                  <a:gd name="connsiteX51" fmla="*/ 2968782 w 3103982"/>
                  <a:gd name="connsiteY51" fmla="*/ 1458951 h 3150589"/>
                  <a:gd name="connsiteX52" fmla="*/ 3086347 w 3103982"/>
                  <a:gd name="connsiteY52" fmla="*/ 1796905 h 3150589"/>
                  <a:gd name="connsiteX53" fmla="*/ 3097491 w 3103982"/>
                  <a:gd name="connsiteY53" fmla="*/ 1885302 h 3150589"/>
                  <a:gd name="connsiteX54" fmla="*/ 3099420 w 3103982"/>
                  <a:gd name="connsiteY54" fmla="*/ 1940330 h 3150589"/>
                  <a:gd name="connsiteX55" fmla="*/ 3100613 w 3103982"/>
                  <a:gd name="connsiteY55" fmla="*/ 1974264 h 3150589"/>
                  <a:gd name="connsiteX56" fmla="*/ 3100611 w 3103982"/>
                  <a:gd name="connsiteY56" fmla="*/ 1974308 h 3150589"/>
                  <a:gd name="connsiteX57" fmla="*/ 3100611 w 3103982"/>
                  <a:gd name="connsiteY57" fmla="*/ 1974323 h 3150589"/>
                  <a:gd name="connsiteX58" fmla="*/ 3102632 w 3103982"/>
                  <a:gd name="connsiteY58" fmla="*/ 1999999 h 3150589"/>
                  <a:gd name="connsiteX59" fmla="*/ 3102246 w 3103982"/>
                  <a:gd name="connsiteY59" fmla="*/ 2048380 h 3150589"/>
                  <a:gd name="connsiteX60" fmla="*/ 3093041 w 3103982"/>
                  <a:gd name="connsiteY60" fmla="*/ 2093967 h 3150589"/>
                  <a:gd name="connsiteX61" fmla="*/ 3093111 w 3103982"/>
                  <a:gd name="connsiteY61" fmla="*/ 2151568 h 3150589"/>
                  <a:gd name="connsiteX62" fmla="*/ 3083197 w 3103982"/>
                  <a:gd name="connsiteY62" fmla="*/ 2225857 h 3150589"/>
                  <a:gd name="connsiteX63" fmla="*/ 2877608 w 3103982"/>
                  <a:gd name="connsiteY63" fmla="*/ 2670321 h 3150589"/>
                  <a:gd name="connsiteX64" fmla="*/ 2742093 w 3103982"/>
                  <a:gd name="connsiteY64" fmla="*/ 2825881 h 3150589"/>
                  <a:gd name="connsiteX65" fmla="*/ 2717628 w 3103982"/>
                  <a:gd name="connsiteY65" fmla="*/ 2852658 h 3150589"/>
                  <a:gd name="connsiteX66" fmla="*/ 2691657 w 3103982"/>
                  <a:gd name="connsiteY66" fmla="*/ 2882803 h 3150589"/>
                  <a:gd name="connsiteX67" fmla="*/ 2611929 w 3103982"/>
                  <a:gd name="connsiteY67" fmla="*/ 2967086 h 3150589"/>
                  <a:gd name="connsiteX68" fmla="*/ 2605034 w 3103982"/>
                  <a:gd name="connsiteY68" fmla="*/ 2973921 h 3150589"/>
                  <a:gd name="connsiteX69" fmla="*/ 2437122 w 3103982"/>
                  <a:gd name="connsiteY69" fmla="*/ 3150589 h 3150589"/>
                  <a:gd name="connsiteX70" fmla="*/ 2586510 w 3103982"/>
                  <a:gd name="connsiteY70" fmla="*/ 2644565 h 3150589"/>
                  <a:gd name="connsiteX71" fmla="*/ 2403963 w 3103982"/>
                  <a:gd name="connsiteY71" fmla="*/ 1863657 h 3150589"/>
                  <a:gd name="connsiteX72" fmla="*/ 2158488 w 3103982"/>
                  <a:gd name="connsiteY72" fmla="*/ 1497823 h 3150589"/>
                  <a:gd name="connsiteX73" fmla="*/ 2009601 w 3103982"/>
                  <a:gd name="connsiteY73" fmla="*/ 1338712 h 3150589"/>
                  <a:gd name="connsiteX74" fmla="*/ 2006243 w 3103982"/>
                  <a:gd name="connsiteY74" fmla="*/ 1335280 h 3150589"/>
                  <a:gd name="connsiteX75" fmla="*/ 1996734 w 3103982"/>
                  <a:gd name="connsiteY75" fmla="*/ 1326201 h 3150589"/>
                  <a:gd name="connsiteX76" fmla="*/ 1941547 w 3103982"/>
                  <a:gd name="connsiteY76" fmla="*/ 1272203 h 3150589"/>
                  <a:gd name="connsiteX77" fmla="*/ 1780568 w 3103982"/>
                  <a:gd name="connsiteY77" fmla="*/ 1159710 h 3150589"/>
                  <a:gd name="connsiteX78" fmla="*/ 1765251 w 3103982"/>
                  <a:gd name="connsiteY78" fmla="*/ 1149075 h 3150589"/>
                  <a:gd name="connsiteX79" fmla="*/ 2535589 w 3103982"/>
                  <a:gd name="connsiteY79" fmla="*/ 591161 h 3150589"/>
                  <a:gd name="connsiteX80" fmla="*/ 1073303 w 3103982"/>
                  <a:gd name="connsiteY80" fmla="*/ 352844 h 3150589"/>
                  <a:gd name="connsiteX81" fmla="*/ 1071223 w 3103982"/>
                  <a:gd name="connsiteY81" fmla="*/ 354568 h 3150589"/>
                  <a:gd name="connsiteX82" fmla="*/ 1073303 w 3103982"/>
                  <a:gd name="connsiteY82" fmla="*/ 354627 h 3150589"/>
                  <a:gd name="connsiteX83" fmla="*/ 1073066 w 3103982"/>
                  <a:gd name="connsiteY83" fmla="*/ 354449 h 3150589"/>
                  <a:gd name="connsiteX84" fmla="*/ 1073303 w 3103982"/>
                  <a:gd name="connsiteY84" fmla="*/ 352844 h 3150589"/>
                  <a:gd name="connsiteX85" fmla="*/ 1778920 w 3103982"/>
                  <a:gd name="connsiteY85" fmla="*/ 49 h 3150589"/>
                  <a:gd name="connsiteX86" fmla="*/ 1826538 w 3103982"/>
                  <a:gd name="connsiteY86" fmla="*/ 625 h 3150589"/>
                  <a:gd name="connsiteX87" fmla="*/ 2086269 w 3103982"/>
                  <a:gd name="connsiteY87" fmla="*/ 36613 h 3150589"/>
                  <a:gd name="connsiteX88" fmla="*/ 2094933 w 3103982"/>
                  <a:gd name="connsiteY88" fmla="*/ 37952 h 3150589"/>
                  <a:gd name="connsiteX89" fmla="*/ 2095843 w 3103982"/>
                  <a:gd name="connsiteY89" fmla="*/ 37594 h 3150589"/>
                  <a:gd name="connsiteX90" fmla="*/ 2188860 w 3103982"/>
                  <a:gd name="connsiteY90" fmla="*/ 86035 h 3150589"/>
                  <a:gd name="connsiteX91" fmla="*/ 2243126 w 3103982"/>
                  <a:gd name="connsiteY91" fmla="*/ 112662 h 3150589"/>
                  <a:gd name="connsiteX92" fmla="*/ 2263412 w 3103982"/>
                  <a:gd name="connsiteY92" fmla="*/ 117478 h 3150589"/>
                  <a:gd name="connsiteX93" fmla="*/ 2273848 w 3103982"/>
                  <a:gd name="connsiteY93" fmla="*/ 119683 h 3150589"/>
                  <a:gd name="connsiteX94" fmla="*/ 2275751 w 3103982"/>
                  <a:gd name="connsiteY94" fmla="*/ 120407 h 3150589"/>
                  <a:gd name="connsiteX95" fmla="*/ 2280087 w 3103982"/>
                  <a:gd name="connsiteY95" fmla="*/ 121436 h 3150589"/>
                  <a:gd name="connsiteX96" fmla="*/ 2306260 w 3103982"/>
                  <a:gd name="connsiteY96" fmla="*/ 131390 h 3150589"/>
                  <a:gd name="connsiteX97" fmla="*/ 2316092 w 3103982"/>
                  <a:gd name="connsiteY97" fmla="*/ 132440 h 3150589"/>
                  <a:gd name="connsiteX98" fmla="*/ 2316357 w 3103982"/>
                  <a:gd name="connsiteY98" fmla="*/ 131550 h 3150589"/>
                  <a:gd name="connsiteX99" fmla="*/ 2317701 w 3103982"/>
                  <a:gd name="connsiteY99" fmla="*/ 120339 h 3150589"/>
                  <a:gd name="connsiteX100" fmla="*/ 2419258 w 3103982"/>
                  <a:gd name="connsiteY100" fmla="*/ 234157 h 3150589"/>
                  <a:gd name="connsiteX101" fmla="*/ 2423868 w 3103982"/>
                  <a:gd name="connsiteY101" fmla="*/ 246959 h 3150589"/>
                  <a:gd name="connsiteX102" fmla="*/ 2437317 w 3103982"/>
                  <a:gd name="connsiteY102" fmla="*/ 273828 h 3150589"/>
                  <a:gd name="connsiteX103" fmla="*/ 2437304 w 3103982"/>
                  <a:gd name="connsiteY103" fmla="*/ 273674 h 3150589"/>
                  <a:gd name="connsiteX104" fmla="*/ 2475030 w 3103982"/>
                  <a:gd name="connsiteY104" fmla="*/ 357037 h 3150589"/>
                  <a:gd name="connsiteX105" fmla="*/ 2523509 w 3103982"/>
                  <a:gd name="connsiteY105" fmla="*/ 559405 h 3150589"/>
                  <a:gd name="connsiteX106" fmla="*/ 1722408 w 3103982"/>
                  <a:gd name="connsiteY106" fmla="*/ 1140481 h 3150589"/>
                  <a:gd name="connsiteX107" fmla="*/ 574795 w 3103982"/>
                  <a:gd name="connsiteY107" fmla="*/ 2738139 h 3150589"/>
                  <a:gd name="connsiteX108" fmla="*/ 675021 w 3103982"/>
                  <a:gd name="connsiteY108" fmla="*/ 2996388 h 3150589"/>
                  <a:gd name="connsiteX109" fmla="*/ 679197 w 3103982"/>
                  <a:gd name="connsiteY109" fmla="*/ 3015148 h 3150589"/>
                  <a:gd name="connsiteX110" fmla="*/ 680381 w 3103982"/>
                  <a:gd name="connsiteY110" fmla="*/ 3023058 h 3150589"/>
                  <a:gd name="connsiteX111" fmla="*/ 686907 w 3103982"/>
                  <a:gd name="connsiteY111" fmla="*/ 3031804 h 3150589"/>
                  <a:gd name="connsiteX112" fmla="*/ 693326 w 3103982"/>
                  <a:gd name="connsiteY112" fmla="*/ 3041737 h 3150589"/>
                  <a:gd name="connsiteX113" fmla="*/ 679403 w 3103982"/>
                  <a:gd name="connsiteY113" fmla="*/ 3061656 h 3150589"/>
                  <a:gd name="connsiteX114" fmla="*/ 660946 w 3103982"/>
                  <a:gd name="connsiteY114" fmla="*/ 3059125 h 3150589"/>
                  <a:gd name="connsiteX115" fmla="*/ 647265 w 3103982"/>
                  <a:gd name="connsiteY115" fmla="*/ 3057608 h 3150589"/>
                  <a:gd name="connsiteX116" fmla="*/ 575822 w 3103982"/>
                  <a:gd name="connsiteY116" fmla="*/ 3038469 h 3150589"/>
                  <a:gd name="connsiteX117" fmla="*/ 490056 w 3103982"/>
                  <a:gd name="connsiteY117" fmla="*/ 2996567 h 3150589"/>
                  <a:gd name="connsiteX118" fmla="*/ 389727 w 3103982"/>
                  <a:gd name="connsiteY118" fmla="*/ 2922687 h 3150589"/>
                  <a:gd name="connsiteX119" fmla="*/ 245535 w 3103982"/>
                  <a:gd name="connsiteY119" fmla="*/ 2797277 h 3150589"/>
                  <a:gd name="connsiteX120" fmla="*/ 156203 w 3103982"/>
                  <a:gd name="connsiteY120" fmla="*/ 2708895 h 3150589"/>
                  <a:gd name="connsiteX121" fmla="*/ 150340 w 3103982"/>
                  <a:gd name="connsiteY121" fmla="*/ 2700235 h 3150589"/>
                  <a:gd name="connsiteX122" fmla="*/ 114187 w 3103982"/>
                  <a:gd name="connsiteY122" fmla="*/ 2650394 h 3150589"/>
                  <a:gd name="connsiteX123" fmla="*/ 79409 w 3103982"/>
                  <a:gd name="connsiteY123" fmla="*/ 2587050 h 3150589"/>
                  <a:gd name="connsiteX124" fmla="*/ 68956 w 3103982"/>
                  <a:gd name="connsiteY124" fmla="*/ 2559063 h 3150589"/>
                  <a:gd name="connsiteX125" fmla="*/ 68117 w 3103982"/>
                  <a:gd name="connsiteY125" fmla="*/ 2555986 h 3150589"/>
                  <a:gd name="connsiteX126" fmla="*/ 66129 w 3103982"/>
                  <a:gd name="connsiteY126" fmla="*/ 2552050 h 3150589"/>
                  <a:gd name="connsiteX127" fmla="*/ 61580 w 3103982"/>
                  <a:gd name="connsiteY127" fmla="*/ 2542949 h 3150589"/>
                  <a:gd name="connsiteX128" fmla="*/ 62487 w 3103982"/>
                  <a:gd name="connsiteY128" fmla="*/ 2527660 h 3150589"/>
                  <a:gd name="connsiteX129" fmla="*/ 63369 w 3103982"/>
                  <a:gd name="connsiteY129" fmla="*/ 2526991 h 3150589"/>
                  <a:gd name="connsiteX130" fmla="*/ 63362 w 3103982"/>
                  <a:gd name="connsiteY130" fmla="*/ 2526663 h 3150589"/>
                  <a:gd name="connsiteX131" fmla="*/ 78801 w 3103982"/>
                  <a:gd name="connsiteY131" fmla="*/ 2511529 h 3150589"/>
                  <a:gd name="connsiteX132" fmla="*/ 88164 w 3103982"/>
                  <a:gd name="connsiteY132" fmla="*/ 2513149 h 3150589"/>
                  <a:gd name="connsiteX133" fmla="*/ 82502 w 3103982"/>
                  <a:gd name="connsiteY133" fmla="*/ 2497392 h 3150589"/>
                  <a:gd name="connsiteX134" fmla="*/ 55771 w 3103982"/>
                  <a:gd name="connsiteY134" fmla="*/ 2406669 h 3150589"/>
                  <a:gd name="connsiteX135" fmla="*/ 35290 w 3103982"/>
                  <a:gd name="connsiteY135" fmla="*/ 2320087 h 3150589"/>
                  <a:gd name="connsiteX136" fmla="*/ 31889 w 3103982"/>
                  <a:gd name="connsiteY136" fmla="*/ 2313303 h 3150589"/>
                  <a:gd name="connsiteX137" fmla="*/ 2142 w 3103982"/>
                  <a:gd name="connsiteY137" fmla="*/ 2194950 h 3150589"/>
                  <a:gd name="connsiteX138" fmla="*/ 716 w 3103982"/>
                  <a:gd name="connsiteY138" fmla="*/ 1948884 h 3150589"/>
                  <a:gd name="connsiteX139" fmla="*/ 45947 w 3103982"/>
                  <a:gd name="connsiteY139" fmla="*/ 1821572 h 3150589"/>
                  <a:gd name="connsiteX140" fmla="*/ 65442 w 3103982"/>
                  <a:gd name="connsiteY140" fmla="*/ 1761482 h 3150589"/>
                  <a:gd name="connsiteX141" fmla="*/ 135893 w 3103982"/>
                  <a:gd name="connsiteY141" fmla="*/ 1715820 h 3150589"/>
                  <a:gd name="connsiteX142" fmla="*/ 144260 w 3103982"/>
                  <a:gd name="connsiteY142" fmla="*/ 1710442 h 3150589"/>
                  <a:gd name="connsiteX143" fmla="*/ 173221 w 3103982"/>
                  <a:gd name="connsiteY143" fmla="*/ 1668045 h 3150589"/>
                  <a:gd name="connsiteX144" fmla="*/ 187288 w 3103982"/>
                  <a:gd name="connsiteY144" fmla="*/ 1645938 h 3150589"/>
                  <a:gd name="connsiteX145" fmla="*/ 179116 w 3103982"/>
                  <a:gd name="connsiteY145" fmla="*/ 1644956 h 3150589"/>
                  <a:gd name="connsiteX146" fmla="*/ 178710 w 3103982"/>
                  <a:gd name="connsiteY146" fmla="*/ 1644483 h 3150589"/>
                  <a:gd name="connsiteX147" fmla="*/ 177361 w 3103982"/>
                  <a:gd name="connsiteY147" fmla="*/ 1644333 h 3150589"/>
                  <a:gd name="connsiteX148" fmla="*/ 174086 w 3103982"/>
                  <a:gd name="connsiteY148" fmla="*/ 1639105 h 3150589"/>
                  <a:gd name="connsiteX149" fmla="*/ 173892 w 3103982"/>
                  <a:gd name="connsiteY149" fmla="*/ 1638880 h 3150589"/>
                  <a:gd name="connsiteX150" fmla="*/ 173869 w 3103982"/>
                  <a:gd name="connsiteY150" fmla="*/ 1638759 h 3150589"/>
                  <a:gd name="connsiteX151" fmla="*/ 171217 w 3103982"/>
                  <a:gd name="connsiteY151" fmla="*/ 1634526 h 3150589"/>
                  <a:gd name="connsiteX152" fmla="*/ 171445 w 3103982"/>
                  <a:gd name="connsiteY152" fmla="*/ 1626108 h 3150589"/>
                  <a:gd name="connsiteX153" fmla="*/ 170883 w 3103982"/>
                  <a:gd name="connsiteY153" fmla="*/ 1623174 h 3150589"/>
                  <a:gd name="connsiteX154" fmla="*/ 178907 w 3103982"/>
                  <a:gd name="connsiteY154" fmla="*/ 1555892 h 3150589"/>
                  <a:gd name="connsiteX155" fmla="*/ 182057 w 3103982"/>
                  <a:gd name="connsiteY155" fmla="*/ 1457109 h 3150589"/>
                  <a:gd name="connsiteX156" fmla="*/ 179086 w 3103982"/>
                  <a:gd name="connsiteY156" fmla="*/ 1314284 h 3150589"/>
                  <a:gd name="connsiteX157" fmla="*/ 232816 w 3103982"/>
                  <a:gd name="connsiteY157" fmla="*/ 982689 h 3150589"/>
                  <a:gd name="connsiteX158" fmla="*/ 235443 w 3103982"/>
                  <a:gd name="connsiteY158" fmla="*/ 975911 h 3150589"/>
                  <a:gd name="connsiteX159" fmla="*/ 246036 w 3103982"/>
                  <a:gd name="connsiteY159" fmla="*/ 941776 h 3150589"/>
                  <a:gd name="connsiteX160" fmla="*/ 258666 w 3103982"/>
                  <a:gd name="connsiteY160" fmla="*/ 908232 h 3150589"/>
                  <a:gd name="connsiteX161" fmla="*/ 272137 w 3103982"/>
                  <a:gd name="connsiteY161" fmla="*/ 881236 h 3150589"/>
                  <a:gd name="connsiteX162" fmla="*/ 281791 w 3103982"/>
                  <a:gd name="connsiteY162" fmla="*/ 856328 h 3150589"/>
                  <a:gd name="connsiteX163" fmla="*/ 289615 w 3103982"/>
                  <a:gd name="connsiteY163" fmla="*/ 845870 h 3150589"/>
                  <a:gd name="connsiteX164" fmla="*/ 302866 w 3103982"/>
                  <a:gd name="connsiteY164" fmla="*/ 831360 h 3150589"/>
                  <a:gd name="connsiteX165" fmla="*/ 306653 w 3103982"/>
                  <a:gd name="connsiteY165" fmla="*/ 826058 h 3150589"/>
                  <a:gd name="connsiteX166" fmla="*/ 324468 w 3103982"/>
                  <a:gd name="connsiteY166" fmla="*/ 806568 h 3150589"/>
                  <a:gd name="connsiteX167" fmla="*/ 326250 w 3103982"/>
                  <a:gd name="connsiteY167" fmla="*/ 804321 h 3150589"/>
                  <a:gd name="connsiteX168" fmla="*/ 347331 w 3103982"/>
                  <a:gd name="connsiteY168" fmla="*/ 794114 h 3150589"/>
                  <a:gd name="connsiteX169" fmla="*/ 354844 w 3103982"/>
                  <a:gd name="connsiteY169" fmla="*/ 796137 h 3150589"/>
                  <a:gd name="connsiteX170" fmla="*/ 362883 w 3103982"/>
                  <a:gd name="connsiteY170" fmla="*/ 795726 h 3150589"/>
                  <a:gd name="connsiteX171" fmla="*/ 370230 w 3103982"/>
                  <a:gd name="connsiteY171" fmla="*/ 800281 h 3150589"/>
                  <a:gd name="connsiteX172" fmla="*/ 372136 w 3103982"/>
                  <a:gd name="connsiteY172" fmla="*/ 800794 h 3150589"/>
                  <a:gd name="connsiteX173" fmla="*/ 372306 w 3103982"/>
                  <a:gd name="connsiteY173" fmla="*/ 801568 h 3150589"/>
                  <a:gd name="connsiteX174" fmla="*/ 374201 w 3103982"/>
                  <a:gd name="connsiteY174" fmla="*/ 802744 h 3150589"/>
                  <a:gd name="connsiteX175" fmla="*/ 376467 w 3103982"/>
                  <a:gd name="connsiteY175" fmla="*/ 816504 h 3150589"/>
                  <a:gd name="connsiteX176" fmla="*/ 377020 w 3103982"/>
                  <a:gd name="connsiteY176" fmla="*/ 812604 h 3150589"/>
                  <a:gd name="connsiteX177" fmla="*/ 394898 w 3103982"/>
                  <a:gd name="connsiteY177" fmla="*/ 704231 h 3150589"/>
                  <a:gd name="connsiteX178" fmla="*/ 456118 w 3103982"/>
                  <a:gd name="connsiteY178" fmla="*/ 612105 h 3150589"/>
                  <a:gd name="connsiteX179" fmla="*/ 998235 w 3103982"/>
                  <a:gd name="connsiteY179" fmla="*/ 224581 h 3150589"/>
                  <a:gd name="connsiteX180" fmla="*/ 1592657 w 3103982"/>
                  <a:gd name="connsiteY180" fmla="*/ 8173 h 3150589"/>
                  <a:gd name="connsiteX181" fmla="*/ 1778920 w 3103982"/>
                  <a:gd name="connsiteY181" fmla="*/ 49 h 3150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3103982" h="3150589">
                    <a:moveTo>
                      <a:pt x="2712970" y="2386634"/>
                    </a:moveTo>
                    <a:lnTo>
                      <a:pt x="2712374" y="2387286"/>
                    </a:lnTo>
                    <a:lnTo>
                      <a:pt x="2712313" y="2387261"/>
                    </a:lnTo>
                    <a:lnTo>
                      <a:pt x="2711603" y="2387940"/>
                    </a:lnTo>
                    <a:lnTo>
                      <a:pt x="2711425" y="2387880"/>
                    </a:lnTo>
                    <a:lnTo>
                      <a:pt x="2712911" y="2390317"/>
                    </a:lnTo>
                    <a:cubicBezTo>
                      <a:pt x="2712931" y="2389089"/>
                      <a:pt x="2712950" y="2387862"/>
                      <a:pt x="2712970" y="2386634"/>
                    </a:cubicBezTo>
                    <a:close/>
                    <a:moveTo>
                      <a:pt x="2824829" y="1980326"/>
                    </a:moveTo>
                    <a:lnTo>
                      <a:pt x="2825780" y="1983239"/>
                    </a:lnTo>
                    <a:lnTo>
                      <a:pt x="2826672" y="1981218"/>
                    </a:lnTo>
                    <a:lnTo>
                      <a:pt x="2824829" y="1980326"/>
                    </a:lnTo>
                    <a:close/>
                    <a:moveTo>
                      <a:pt x="966378" y="1009317"/>
                    </a:moveTo>
                    <a:lnTo>
                      <a:pt x="966972" y="1010149"/>
                    </a:lnTo>
                    <a:lnTo>
                      <a:pt x="967745" y="1009673"/>
                    </a:lnTo>
                    <a:lnTo>
                      <a:pt x="966378" y="1009317"/>
                    </a:lnTo>
                    <a:close/>
                    <a:moveTo>
                      <a:pt x="965011" y="1005453"/>
                    </a:moveTo>
                    <a:lnTo>
                      <a:pt x="964119" y="1006226"/>
                    </a:lnTo>
                    <a:lnTo>
                      <a:pt x="964713" y="1007058"/>
                    </a:lnTo>
                    <a:cubicBezTo>
                      <a:pt x="964812" y="1006523"/>
                      <a:pt x="964912" y="1005988"/>
                      <a:pt x="965011" y="1005453"/>
                    </a:cubicBezTo>
                    <a:close/>
                    <a:moveTo>
                      <a:pt x="1141120" y="988633"/>
                    </a:moveTo>
                    <a:cubicBezTo>
                      <a:pt x="1141100" y="988891"/>
                      <a:pt x="1141081" y="989148"/>
                      <a:pt x="1141061" y="989406"/>
                    </a:cubicBezTo>
                    <a:lnTo>
                      <a:pt x="1142131" y="988692"/>
                    </a:lnTo>
                    <a:lnTo>
                      <a:pt x="1141120" y="988633"/>
                    </a:lnTo>
                    <a:close/>
                    <a:moveTo>
                      <a:pt x="915262" y="641585"/>
                    </a:moveTo>
                    <a:lnTo>
                      <a:pt x="913479" y="642298"/>
                    </a:lnTo>
                    <a:lnTo>
                      <a:pt x="914252" y="642595"/>
                    </a:lnTo>
                    <a:lnTo>
                      <a:pt x="915262" y="641585"/>
                    </a:lnTo>
                    <a:close/>
                    <a:moveTo>
                      <a:pt x="2535589" y="591161"/>
                    </a:moveTo>
                    <a:cubicBezTo>
                      <a:pt x="2535713" y="591706"/>
                      <a:pt x="2535836" y="592252"/>
                      <a:pt x="2535960" y="592797"/>
                    </a:cubicBezTo>
                    <a:cubicBezTo>
                      <a:pt x="2537932" y="601144"/>
                      <a:pt x="2539415" y="606777"/>
                      <a:pt x="2540366" y="608954"/>
                    </a:cubicBezTo>
                    <a:cubicBezTo>
                      <a:pt x="2545300" y="620247"/>
                      <a:pt x="2554096" y="623159"/>
                      <a:pt x="2566162" y="626071"/>
                    </a:cubicBezTo>
                    <a:cubicBezTo>
                      <a:pt x="2607054" y="635819"/>
                      <a:pt x="2627975" y="655849"/>
                      <a:pt x="2619179" y="679386"/>
                    </a:cubicBezTo>
                    <a:cubicBezTo>
                      <a:pt x="2616266" y="687291"/>
                      <a:pt x="2604795" y="699713"/>
                      <a:pt x="2615910" y="712551"/>
                    </a:cubicBezTo>
                    <a:cubicBezTo>
                      <a:pt x="2668749" y="773533"/>
                      <a:pt x="2695198" y="829046"/>
                      <a:pt x="2716654" y="905778"/>
                    </a:cubicBezTo>
                    <a:lnTo>
                      <a:pt x="2717748" y="910761"/>
                    </a:lnTo>
                    <a:lnTo>
                      <a:pt x="2719542" y="917455"/>
                    </a:lnTo>
                    <a:cubicBezTo>
                      <a:pt x="2729369" y="953981"/>
                      <a:pt x="2760844" y="1069820"/>
                      <a:pt x="2784755" y="1144953"/>
                    </a:cubicBezTo>
                    <a:lnTo>
                      <a:pt x="2791229" y="1164187"/>
                    </a:lnTo>
                    <a:lnTo>
                      <a:pt x="2798271" y="1184446"/>
                    </a:lnTo>
                    <a:cubicBezTo>
                      <a:pt x="2802169" y="1194808"/>
                      <a:pt x="2805549" y="1202751"/>
                      <a:pt x="2808186" y="1207417"/>
                    </a:cubicBezTo>
                    <a:cubicBezTo>
                      <a:pt x="2818052" y="1224951"/>
                      <a:pt x="2830415" y="1242068"/>
                      <a:pt x="2831188" y="1263525"/>
                    </a:cubicBezTo>
                    <a:lnTo>
                      <a:pt x="2830780" y="1263434"/>
                    </a:lnTo>
                    <a:lnTo>
                      <a:pt x="2830951" y="1264060"/>
                    </a:lnTo>
                    <a:cubicBezTo>
                      <a:pt x="2830951" y="1264060"/>
                      <a:pt x="2830357" y="1263942"/>
                      <a:pt x="2830475" y="1264001"/>
                    </a:cubicBezTo>
                    <a:cubicBezTo>
                      <a:pt x="2841813" y="1271750"/>
                      <a:pt x="2914220" y="1393901"/>
                      <a:pt x="2932144" y="1424318"/>
                    </a:cubicBezTo>
                    <a:lnTo>
                      <a:pt x="2935813" y="1430557"/>
                    </a:lnTo>
                    <a:lnTo>
                      <a:pt x="2939386" y="1423027"/>
                    </a:lnTo>
                    <a:lnTo>
                      <a:pt x="2942202" y="1424922"/>
                    </a:lnTo>
                    <a:lnTo>
                      <a:pt x="2942691" y="1424419"/>
                    </a:lnTo>
                    <a:lnTo>
                      <a:pt x="2943702" y="1425931"/>
                    </a:lnTo>
                    <a:lnTo>
                      <a:pt x="2946421" y="1427761"/>
                    </a:lnTo>
                    <a:cubicBezTo>
                      <a:pt x="2954441" y="1435849"/>
                      <a:pt x="2964536" y="1452064"/>
                      <a:pt x="2968782" y="1458951"/>
                    </a:cubicBezTo>
                    <a:cubicBezTo>
                      <a:pt x="3033032" y="1562846"/>
                      <a:pt x="3066970" y="1677320"/>
                      <a:pt x="3086347" y="1796905"/>
                    </a:cubicBezTo>
                    <a:cubicBezTo>
                      <a:pt x="3091072" y="1826297"/>
                      <a:pt x="3094950" y="1855747"/>
                      <a:pt x="3097491" y="1885302"/>
                    </a:cubicBezTo>
                    <a:lnTo>
                      <a:pt x="3099420" y="1940330"/>
                    </a:lnTo>
                    <a:cubicBezTo>
                      <a:pt x="3099818" y="1951641"/>
                      <a:pt x="3100215" y="1962953"/>
                      <a:pt x="3100613" y="1974264"/>
                    </a:cubicBezTo>
                    <a:cubicBezTo>
                      <a:pt x="3100612" y="1974279"/>
                      <a:pt x="3100612" y="1974293"/>
                      <a:pt x="3100611" y="1974308"/>
                    </a:cubicBezTo>
                    <a:lnTo>
                      <a:pt x="3100611" y="1974323"/>
                    </a:lnTo>
                    <a:cubicBezTo>
                      <a:pt x="3100433" y="1983000"/>
                      <a:pt x="3101443" y="1991499"/>
                      <a:pt x="3102632" y="1999999"/>
                    </a:cubicBezTo>
                    <a:cubicBezTo>
                      <a:pt x="3104713" y="2015245"/>
                      <a:pt x="3104237" y="2031931"/>
                      <a:pt x="3102246" y="2048380"/>
                    </a:cubicBezTo>
                    <a:lnTo>
                      <a:pt x="3093041" y="2093967"/>
                    </a:lnTo>
                    <a:cubicBezTo>
                      <a:pt x="3093064" y="2113167"/>
                      <a:pt x="3093088" y="2132368"/>
                      <a:pt x="3093111" y="2151568"/>
                    </a:cubicBezTo>
                    <a:cubicBezTo>
                      <a:pt x="3091723" y="2178453"/>
                      <a:pt x="3088666" y="2204029"/>
                      <a:pt x="3083197" y="2225857"/>
                    </a:cubicBezTo>
                    <a:cubicBezTo>
                      <a:pt x="3019660" y="2478937"/>
                      <a:pt x="2889673" y="2654987"/>
                      <a:pt x="2877608" y="2670321"/>
                    </a:cubicBezTo>
                    <a:cubicBezTo>
                      <a:pt x="2855498" y="2698346"/>
                      <a:pt x="2798929" y="2762804"/>
                      <a:pt x="2742093" y="2825881"/>
                    </a:cubicBezTo>
                    <a:lnTo>
                      <a:pt x="2717628" y="2852658"/>
                    </a:lnTo>
                    <a:lnTo>
                      <a:pt x="2691657" y="2882803"/>
                    </a:lnTo>
                    <a:cubicBezTo>
                      <a:pt x="2653297" y="2925514"/>
                      <a:pt x="2624203" y="2954738"/>
                      <a:pt x="2611929" y="2967086"/>
                    </a:cubicBezTo>
                    <a:cubicBezTo>
                      <a:pt x="2609670" y="2969404"/>
                      <a:pt x="2634168" y="2943337"/>
                      <a:pt x="2605034" y="2973921"/>
                    </a:cubicBezTo>
                    <a:cubicBezTo>
                      <a:pt x="2575900" y="3004505"/>
                      <a:pt x="2491770" y="3109202"/>
                      <a:pt x="2437122" y="3150589"/>
                    </a:cubicBezTo>
                    <a:cubicBezTo>
                      <a:pt x="2518486" y="2954700"/>
                      <a:pt x="2557397" y="2840454"/>
                      <a:pt x="2586510" y="2644565"/>
                    </a:cubicBezTo>
                    <a:cubicBezTo>
                      <a:pt x="2613728" y="2478028"/>
                      <a:pt x="2518843" y="2077096"/>
                      <a:pt x="2403963" y="1863657"/>
                    </a:cubicBezTo>
                    <a:lnTo>
                      <a:pt x="2158488" y="1497823"/>
                    </a:lnTo>
                    <a:cubicBezTo>
                      <a:pt x="2120687" y="1447837"/>
                      <a:pt x="2053702" y="1383170"/>
                      <a:pt x="2009601" y="1338712"/>
                    </a:cubicBezTo>
                    <a:lnTo>
                      <a:pt x="2006243" y="1335280"/>
                    </a:lnTo>
                    <a:lnTo>
                      <a:pt x="1996734" y="1326201"/>
                    </a:lnTo>
                    <a:cubicBezTo>
                      <a:pt x="1972247" y="1302635"/>
                      <a:pt x="1948977" y="1279900"/>
                      <a:pt x="1941547" y="1272203"/>
                    </a:cubicBezTo>
                    <a:cubicBezTo>
                      <a:pt x="1939675" y="1270286"/>
                      <a:pt x="1833526" y="1196489"/>
                      <a:pt x="1780568" y="1159710"/>
                    </a:cubicBezTo>
                    <a:lnTo>
                      <a:pt x="1765251" y="1149075"/>
                    </a:lnTo>
                    <a:lnTo>
                      <a:pt x="2535589" y="591161"/>
                    </a:lnTo>
                    <a:close/>
                    <a:moveTo>
                      <a:pt x="1073303" y="352844"/>
                    </a:moveTo>
                    <a:lnTo>
                      <a:pt x="1071223" y="354568"/>
                    </a:lnTo>
                    <a:lnTo>
                      <a:pt x="1073303" y="354627"/>
                    </a:lnTo>
                    <a:lnTo>
                      <a:pt x="1073066" y="354449"/>
                    </a:lnTo>
                    <a:lnTo>
                      <a:pt x="1073303" y="352844"/>
                    </a:lnTo>
                    <a:close/>
                    <a:moveTo>
                      <a:pt x="1778920" y="49"/>
                    </a:moveTo>
                    <a:cubicBezTo>
                      <a:pt x="1799655" y="-96"/>
                      <a:pt x="1816746" y="75"/>
                      <a:pt x="1826538" y="625"/>
                    </a:cubicBezTo>
                    <a:cubicBezTo>
                      <a:pt x="1892431" y="4369"/>
                      <a:pt x="2047242" y="30275"/>
                      <a:pt x="2086269" y="36613"/>
                    </a:cubicBezTo>
                    <a:lnTo>
                      <a:pt x="2094933" y="37952"/>
                    </a:lnTo>
                    <a:lnTo>
                      <a:pt x="2095843" y="37594"/>
                    </a:lnTo>
                    <a:cubicBezTo>
                      <a:pt x="2131207" y="45440"/>
                      <a:pt x="2162887" y="60893"/>
                      <a:pt x="2188860" y="86035"/>
                    </a:cubicBezTo>
                    <a:cubicBezTo>
                      <a:pt x="2204432" y="101131"/>
                      <a:pt x="2220540" y="111473"/>
                      <a:pt x="2243126" y="112662"/>
                    </a:cubicBezTo>
                    <a:lnTo>
                      <a:pt x="2263412" y="117478"/>
                    </a:lnTo>
                    <a:lnTo>
                      <a:pt x="2273848" y="119683"/>
                    </a:lnTo>
                    <a:lnTo>
                      <a:pt x="2275751" y="120407"/>
                    </a:lnTo>
                    <a:lnTo>
                      <a:pt x="2280087" y="121436"/>
                    </a:lnTo>
                    <a:lnTo>
                      <a:pt x="2306260" y="131390"/>
                    </a:lnTo>
                    <a:lnTo>
                      <a:pt x="2316092" y="132440"/>
                    </a:lnTo>
                    <a:cubicBezTo>
                      <a:pt x="2316180" y="132143"/>
                      <a:pt x="2316269" y="131847"/>
                      <a:pt x="2316357" y="131550"/>
                    </a:cubicBezTo>
                    <a:lnTo>
                      <a:pt x="2317701" y="120339"/>
                    </a:lnTo>
                    <a:cubicBezTo>
                      <a:pt x="2331185" y="108304"/>
                      <a:pt x="2398754" y="193033"/>
                      <a:pt x="2419258" y="234157"/>
                    </a:cubicBezTo>
                    <a:lnTo>
                      <a:pt x="2423868" y="246959"/>
                    </a:lnTo>
                    <a:lnTo>
                      <a:pt x="2437317" y="273828"/>
                    </a:lnTo>
                    <a:cubicBezTo>
                      <a:pt x="2437313" y="273777"/>
                      <a:pt x="2437308" y="273725"/>
                      <a:pt x="2437304" y="273674"/>
                    </a:cubicBezTo>
                    <a:cubicBezTo>
                      <a:pt x="2450752" y="293481"/>
                      <a:pt x="2463441" y="323251"/>
                      <a:pt x="2475030" y="357037"/>
                    </a:cubicBezTo>
                    <a:lnTo>
                      <a:pt x="2523509" y="559405"/>
                    </a:lnTo>
                    <a:lnTo>
                      <a:pt x="1722408" y="1140481"/>
                    </a:lnTo>
                    <a:cubicBezTo>
                      <a:pt x="407777" y="1897429"/>
                      <a:pt x="586397" y="2392608"/>
                      <a:pt x="574795" y="2738139"/>
                    </a:cubicBezTo>
                    <a:cubicBezTo>
                      <a:pt x="592091" y="2807858"/>
                      <a:pt x="665512" y="2973803"/>
                      <a:pt x="675021" y="2996388"/>
                    </a:cubicBezTo>
                    <a:cubicBezTo>
                      <a:pt x="676299" y="2999479"/>
                      <a:pt x="677919" y="3007503"/>
                      <a:pt x="679197" y="3015148"/>
                    </a:cubicBezTo>
                    <a:lnTo>
                      <a:pt x="680381" y="3023058"/>
                    </a:lnTo>
                    <a:lnTo>
                      <a:pt x="686907" y="3031804"/>
                    </a:lnTo>
                    <a:cubicBezTo>
                      <a:pt x="690221" y="3035957"/>
                      <a:pt x="693386" y="3040133"/>
                      <a:pt x="693326" y="3041737"/>
                    </a:cubicBezTo>
                    <a:cubicBezTo>
                      <a:pt x="691840" y="3055705"/>
                      <a:pt x="687174" y="3060712"/>
                      <a:pt x="679403" y="3061656"/>
                    </a:cubicBezTo>
                    <a:lnTo>
                      <a:pt x="660946" y="3059125"/>
                    </a:lnTo>
                    <a:lnTo>
                      <a:pt x="647265" y="3057608"/>
                    </a:lnTo>
                    <a:cubicBezTo>
                      <a:pt x="621350" y="3059212"/>
                      <a:pt x="598646" y="3047266"/>
                      <a:pt x="575822" y="3038469"/>
                    </a:cubicBezTo>
                    <a:cubicBezTo>
                      <a:pt x="546223" y="3027057"/>
                      <a:pt x="517456" y="3012614"/>
                      <a:pt x="490056" y="2996567"/>
                    </a:cubicBezTo>
                    <a:cubicBezTo>
                      <a:pt x="466281" y="2982599"/>
                      <a:pt x="400604" y="2931187"/>
                      <a:pt x="389727" y="2922687"/>
                    </a:cubicBezTo>
                    <a:cubicBezTo>
                      <a:pt x="339504" y="2883341"/>
                      <a:pt x="293263" y="2839358"/>
                      <a:pt x="245535" y="2797277"/>
                    </a:cubicBezTo>
                    <a:cubicBezTo>
                      <a:pt x="214450" y="2769817"/>
                      <a:pt x="183306" y="2741229"/>
                      <a:pt x="156203" y="2708895"/>
                    </a:cubicBezTo>
                    <a:lnTo>
                      <a:pt x="150340" y="2700235"/>
                    </a:lnTo>
                    <a:lnTo>
                      <a:pt x="114187" y="2650394"/>
                    </a:lnTo>
                    <a:cubicBezTo>
                      <a:pt x="101505" y="2630216"/>
                      <a:pt x="90049" y="2609161"/>
                      <a:pt x="79409" y="2587050"/>
                    </a:cubicBezTo>
                    <a:cubicBezTo>
                      <a:pt x="78488" y="2585178"/>
                      <a:pt x="73317" y="2572489"/>
                      <a:pt x="68956" y="2559063"/>
                    </a:cubicBezTo>
                    <a:lnTo>
                      <a:pt x="68117" y="2555986"/>
                    </a:lnTo>
                    <a:lnTo>
                      <a:pt x="66129" y="2552050"/>
                    </a:lnTo>
                    <a:lnTo>
                      <a:pt x="61580" y="2542949"/>
                    </a:lnTo>
                    <a:cubicBezTo>
                      <a:pt x="58282" y="2536412"/>
                      <a:pt x="59396" y="2531568"/>
                      <a:pt x="62487" y="2527660"/>
                    </a:cubicBezTo>
                    <a:lnTo>
                      <a:pt x="63369" y="2526991"/>
                    </a:lnTo>
                    <a:cubicBezTo>
                      <a:pt x="63367" y="2526882"/>
                      <a:pt x="63364" y="2526772"/>
                      <a:pt x="63362" y="2526663"/>
                    </a:cubicBezTo>
                    <a:cubicBezTo>
                      <a:pt x="69157" y="2514717"/>
                      <a:pt x="74417" y="2511715"/>
                      <a:pt x="78801" y="2511529"/>
                    </a:cubicBezTo>
                    <a:lnTo>
                      <a:pt x="88164" y="2513149"/>
                    </a:lnTo>
                    <a:lnTo>
                      <a:pt x="82502" y="2497392"/>
                    </a:lnTo>
                    <a:cubicBezTo>
                      <a:pt x="75619" y="2477132"/>
                      <a:pt x="65979" y="2445633"/>
                      <a:pt x="55771" y="2406669"/>
                    </a:cubicBezTo>
                    <a:lnTo>
                      <a:pt x="35290" y="2320087"/>
                    </a:lnTo>
                    <a:lnTo>
                      <a:pt x="31889" y="2313303"/>
                    </a:lnTo>
                    <a:cubicBezTo>
                      <a:pt x="23461" y="2293744"/>
                      <a:pt x="6600" y="2240820"/>
                      <a:pt x="2142" y="2194950"/>
                    </a:cubicBezTo>
                    <a:cubicBezTo>
                      <a:pt x="-2613" y="2145796"/>
                      <a:pt x="2261" y="1981633"/>
                      <a:pt x="716" y="1948884"/>
                    </a:cubicBezTo>
                    <a:cubicBezTo>
                      <a:pt x="-1186" y="1908824"/>
                      <a:pt x="9453" y="1843682"/>
                      <a:pt x="45947" y="1821572"/>
                    </a:cubicBezTo>
                    <a:cubicBezTo>
                      <a:pt x="62648" y="1811467"/>
                      <a:pt x="46719" y="1783473"/>
                      <a:pt x="65442" y="1761482"/>
                    </a:cubicBezTo>
                    <a:cubicBezTo>
                      <a:pt x="66713" y="1760056"/>
                      <a:pt x="96861" y="1740843"/>
                      <a:pt x="135893" y="1715820"/>
                    </a:cubicBezTo>
                    <a:lnTo>
                      <a:pt x="144260" y="1710442"/>
                    </a:lnTo>
                    <a:lnTo>
                      <a:pt x="173221" y="1668045"/>
                    </a:lnTo>
                    <a:cubicBezTo>
                      <a:pt x="182017" y="1654538"/>
                      <a:pt x="187288" y="1645938"/>
                      <a:pt x="187288" y="1645938"/>
                    </a:cubicBezTo>
                    <a:cubicBezTo>
                      <a:pt x="184034" y="1646785"/>
                      <a:pt x="181329" y="1646295"/>
                      <a:pt x="179116" y="1644956"/>
                    </a:cubicBezTo>
                    <a:lnTo>
                      <a:pt x="178710" y="1644483"/>
                    </a:lnTo>
                    <a:lnTo>
                      <a:pt x="177361" y="1644333"/>
                    </a:lnTo>
                    <a:lnTo>
                      <a:pt x="174086" y="1639105"/>
                    </a:lnTo>
                    <a:lnTo>
                      <a:pt x="173892" y="1638880"/>
                    </a:lnTo>
                    <a:cubicBezTo>
                      <a:pt x="173884" y="1638840"/>
                      <a:pt x="173877" y="1638799"/>
                      <a:pt x="173869" y="1638759"/>
                    </a:cubicBezTo>
                    <a:lnTo>
                      <a:pt x="171217" y="1634526"/>
                    </a:lnTo>
                    <a:lnTo>
                      <a:pt x="171445" y="1626108"/>
                    </a:lnTo>
                    <a:lnTo>
                      <a:pt x="170883" y="1623174"/>
                    </a:lnTo>
                    <a:cubicBezTo>
                      <a:pt x="172429" y="1608612"/>
                      <a:pt x="179323" y="1562608"/>
                      <a:pt x="178907" y="1555892"/>
                    </a:cubicBezTo>
                    <a:cubicBezTo>
                      <a:pt x="176649" y="1522786"/>
                      <a:pt x="185742" y="1489978"/>
                      <a:pt x="182057" y="1457109"/>
                    </a:cubicBezTo>
                    <a:cubicBezTo>
                      <a:pt x="176708" y="1409501"/>
                      <a:pt x="178372" y="1361892"/>
                      <a:pt x="179086" y="1314284"/>
                    </a:cubicBezTo>
                    <a:cubicBezTo>
                      <a:pt x="180750" y="1201177"/>
                      <a:pt x="198462" y="1090566"/>
                      <a:pt x="232816" y="982689"/>
                    </a:cubicBezTo>
                    <a:lnTo>
                      <a:pt x="235443" y="975911"/>
                    </a:lnTo>
                    <a:lnTo>
                      <a:pt x="246036" y="941776"/>
                    </a:lnTo>
                    <a:cubicBezTo>
                      <a:pt x="250244" y="929485"/>
                      <a:pt x="254463" y="918352"/>
                      <a:pt x="258666" y="908232"/>
                    </a:cubicBezTo>
                    <a:lnTo>
                      <a:pt x="272137" y="881236"/>
                    </a:lnTo>
                    <a:lnTo>
                      <a:pt x="281791" y="856328"/>
                    </a:lnTo>
                    <a:cubicBezTo>
                      <a:pt x="282906" y="853966"/>
                      <a:pt x="285796" y="850269"/>
                      <a:pt x="289615" y="845870"/>
                    </a:cubicBezTo>
                    <a:lnTo>
                      <a:pt x="302866" y="831360"/>
                    </a:lnTo>
                    <a:lnTo>
                      <a:pt x="306653" y="826058"/>
                    </a:lnTo>
                    <a:lnTo>
                      <a:pt x="324468" y="806568"/>
                    </a:lnTo>
                    <a:lnTo>
                      <a:pt x="326250" y="804321"/>
                    </a:lnTo>
                    <a:cubicBezTo>
                      <a:pt x="329393" y="799195"/>
                      <a:pt x="338052" y="795247"/>
                      <a:pt x="347331" y="794114"/>
                    </a:cubicBezTo>
                    <a:lnTo>
                      <a:pt x="354844" y="796137"/>
                    </a:lnTo>
                    <a:lnTo>
                      <a:pt x="362883" y="795726"/>
                    </a:lnTo>
                    <a:lnTo>
                      <a:pt x="370230" y="800281"/>
                    </a:lnTo>
                    <a:lnTo>
                      <a:pt x="372136" y="800794"/>
                    </a:lnTo>
                    <a:cubicBezTo>
                      <a:pt x="372193" y="801052"/>
                      <a:pt x="372249" y="801310"/>
                      <a:pt x="372306" y="801568"/>
                    </a:cubicBezTo>
                    <a:lnTo>
                      <a:pt x="374201" y="802744"/>
                    </a:lnTo>
                    <a:lnTo>
                      <a:pt x="376467" y="816504"/>
                    </a:lnTo>
                    <a:cubicBezTo>
                      <a:pt x="376651" y="815204"/>
                      <a:pt x="376836" y="813904"/>
                      <a:pt x="377020" y="812604"/>
                    </a:cubicBezTo>
                    <a:cubicBezTo>
                      <a:pt x="381023" y="785573"/>
                      <a:pt x="392758" y="710917"/>
                      <a:pt x="394898" y="704231"/>
                    </a:cubicBezTo>
                    <a:cubicBezTo>
                      <a:pt x="406310" y="668391"/>
                      <a:pt x="432284" y="641169"/>
                      <a:pt x="456118" y="612105"/>
                    </a:cubicBezTo>
                    <a:cubicBezTo>
                      <a:pt x="566312" y="477779"/>
                      <a:pt x="813032" y="315280"/>
                      <a:pt x="998235" y="224581"/>
                    </a:cubicBezTo>
                    <a:cubicBezTo>
                      <a:pt x="1112591" y="168532"/>
                      <a:pt x="1508911" y="21012"/>
                      <a:pt x="1592657" y="8173"/>
                    </a:cubicBezTo>
                    <a:cubicBezTo>
                      <a:pt x="1621721" y="3760"/>
                      <a:pt x="1716715" y="484"/>
                      <a:pt x="1778920" y="4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A7CA2E-BE31-471D-BE7C-ABCD7FB4F1B3}"/>
                </a:ext>
              </a:extLst>
            </p:cNvPr>
            <p:cNvGrpSpPr/>
            <p:nvPr/>
          </p:nvGrpSpPr>
          <p:grpSpPr>
            <a:xfrm>
              <a:off x="4775043" y="3075944"/>
              <a:ext cx="2397656" cy="615434"/>
              <a:chOff x="4775043" y="3075944"/>
              <a:chExt cx="2397656" cy="615434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9FB4C1A-405E-440A-B656-281C8C41B2B1}"/>
                  </a:ext>
                </a:extLst>
              </p:cNvPr>
              <p:cNvSpPr/>
              <p:nvPr/>
            </p:nvSpPr>
            <p:spPr>
              <a:xfrm>
                <a:off x="4775043" y="3075944"/>
                <a:ext cx="2397656" cy="615434"/>
              </a:xfrm>
              <a:custGeom>
                <a:avLst/>
                <a:gdLst>
                  <a:gd name="connsiteX0" fmla="*/ 5902151 w 6538454"/>
                  <a:gd name="connsiteY0" fmla="*/ 0 h 1678300"/>
                  <a:gd name="connsiteX1" fmla="*/ 5980121 w 6538454"/>
                  <a:gd name="connsiteY1" fmla="*/ 33644 h 1678300"/>
                  <a:gd name="connsiteX2" fmla="*/ 6538454 w 6538454"/>
                  <a:gd name="connsiteY2" fmla="*/ 623431 h 1678300"/>
                  <a:gd name="connsiteX3" fmla="*/ 3269227 w 6538454"/>
                  <a:gd name="connsiteY3" fmla="*/ 1678300 h 1678300"/>
                  <a:gd name="connsiteX4" fmla="*/ 0 w 6538454"/>
                  <a:gd name="connsiteY4" fmla="*/ 623431 h 1678300"/>
                  <a:gd name="connsiteX5" fmla="*/ 558333 w 6538454"/>
                  <a:gd name="connsiteY5" fmla="*/ 33644 h 1678300"/>
                  <a:gd name="connsiteX6" fmla="*/ 636286 w 6538454"/>
                  <a:gd name="connsiteY6" fmla="*/ 8 h 1678300"/>
                  <a:gd name="connsiteX7" fmla="*/ 568409 w 6538454"/>
                  <a:gd name="connsiteY7" fmla="*/ 32948 h 1678300"/>
                  <a:gd name="connsiteX8" fmla="*/ 197691 w 6538454"/>
                  <a:gd name="connsiteY8" fmla="*/ 464585 h 1678300"/>
                  <a:gd name="connsiteX9" fmla="*/ 3269226 w 6538454"/>
                  <a:gd name="connsiteY9" fmla="*/ 1370133 h 1678300"/>
                  <a:gd name="connsiteX10" fmla="*/ 6340761 w 6538454"/>
                  <a:gd name="connsiteY10" fmla="*/ 464585 h 1678300"/>
                  <a:gd name="connsiteX11" fmla="*/ 5970043 w 6538454"/>
                  <a:gd name="connsiteY11" fmla="*/ 32948 h 167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538454" h="1678300">
                    <a:moveTo>
                      <a:pt x="5902151" y="0"/>
                    </a:moveTo>
                    <a:lnTo>
                      <a:pt x="5980121" y="33644"/>
                    </a:lnTo>
                    <a:cubicBezTo>
                      <a:pt x="6332624" y="202002"/>
                      <a:pt x="6538454" y="404961"/>
                      <a:pt x="6538454" y="623431"/>
                    </a:cubicBezTo>
                    <a:cubicBezTo>
                      <a:pt x="6538454" y="1206019"/>
                      <a:pt x="5074771" y="1678300"/>
                      <a:pt x="3269227" y="1678300"/>
                    </a:cubicBezTo>
                    <a:cubicBezTo>
                      <a:pt x="1463683" y="1678300"/>
                      <a:pt x="0" y="1206019"/>
                      <a:pt x="0" y="623431"/>
                    </a:cubicBezTo>
                    <a:cubicBezTo>
                      <a:pt x="0" y="404961"/>
                      <a:pt x="205831" y="202002"/>
                      <a:pt x="558333" y="33644"/>
                    </a:cubicBezTo>
                    <a:lnTo>
                      <a:pt x="636286" y="8"/>
                    </a:lnTo>
                    <a:lnTo>
                      <a:pt x="568409" y="32948"/>
                    </a:lnTo>
                    <a:cubicBezTo>
                      <a:pt x="331986" y="161258"/>
                      <a:pt x="197691" y="308298"/>
                      <a:pt x="197691" y="464585"/>
                    </a:cubicBezTo>
                    <a:cubicBezTo>
                      <a:pt x="197691" y="964705"/>
                      <a:pt x="1572864" y="1370133"/>
                      <a:pt x="3269226" y="1370133"/>
                    </a:cubicBezTo>
                    <a:cubicBezTo>
                      <a:pt x="4965588" y="1370133"/>
                      <a:pt x="6340761" y="964705"/>
                      <a:pt x="6340761" y="464585"/>
                    </a:cubicBezTo>
                    <a:cubicBezTo>
                      <a:pt x="6340761" y="308298"/>
                      <a:pt x="6206467" y="161258"/>
                      <a:pt x="5970043" y="32948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DDF15AF-FD42-441C-B1E5-873233936C7E}"/>
                  </a:ext>
                </a:extLst>
              </p:cNvPr>
              <p:cNvSpPr/>
              <p:nvPr/>
            </p:nvSpPr>
            <p:spPr>
              <a:xfrm>
                <a:off x="4928803" y="3097115"/>
                <a:ext cx="149890" cy="321020"/>
              </a:xfrm>
              <a:custGeom>
                <a:avLst/>
                <a:gdLst>
                  <a:gd name="connsiteX0" fmla="*/ 273616 w 273616"/>
                  <a:gd name="connsiteY0" fmla="*/ 0 h 586004"/>
                  <a:gd name="connsiteX1" fmla="*/ 184697 w 273616"/>
                  <a:gd name="connsiteY1" fmla="*/ 79281 h 586004"/>
                  <a:gd name="connsiteX2" fmla="*/ 95537 w 273616"/>
                  <a:gd name="connsiteY2" fmla="*/ 293002 h 586004"/>
                  <a:gd name="connsiteX3" fmla="*/ 184697 w 273616"/>
                  <a:gd name="connsiteY3" fmla="*/ 506724 h 586004"/>
                  <a:gd name="connsiteX4" fmla="*/ 273616 w 273616"/>
                  <a:gd name="connsiteY4" fmla="*/ 586004 h 586004"/>
                  <a:gd name="connsiteX5" fmla="*/ 193766 w 273616"/>
                  <a:gd name="connsiteY5" fmla="*/ 547220 h 586004"/>
                  <a:gd name="connsiteX6" fmla="*/ 0 w 273616"/>
                  <a:gd name="connsiteY6" fmla="*/ 293002 h 586004"/>
                  <a:gd name="connsiteX7" fmla="*/ 193766 w 273616"/>
                  <a:gd name="connsiteY7" fmla="*/ 38785 h 586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16" h="586004">
                    <a:moveTo>
                      <a:pt x="273616" y="0"/>
                    </a:moveTo>
                    <a:lnTo>
                      <a:pt x="184697" y="79281"/>
                    </a:lnTo>
                    <a:cubicBezTo>
                      <a:pt x="127285" y="144970"/>
                      <a:pt x="95537" y="217192"/>
                      <a:pt x="95537" y="293002"/>
                    </a:cubicBezTo>
                    <a:cubicBezTo>
                      <a:pt x="95537" y="368812"/>
                      <a:pt x="127285" y="441034"/>
                      <a:pt x="184697" y="506724"/>
                    </a:cubicBezTo>
                    <a:lnTo>
                      <a:pt x="273616" y="586004"/>
                    </a:lnTo>
                    <a:lnTo>
                      <a:pt x="193766" y="547220"/>
                    </a:lnTo>
                    <a:cubicBezTo>
                      <a:pt x="71432" y="474652"/>
                      <a:pt x="0" y="387170"/>
                      <a:pt x="0" y="293002"/>
                    </a:cubicBezTo>
                    <a:cubicBezTo>
                      <a:pt x="0" y="198834"/>
                      <a:pt x="71432" y="111353"/>
                      <a:pt x="193766" y="38785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C4F5C61C-BD7A-405B-826F-F40E0561E6D4}"/>
                  </a:ext>
                </a:extLst>
              </p:cNvPr>
              <p:cNvSpPr/>
              <p:nvPr/>
            </p:nvSpPr>
            <p:spPr>
              <a:xfrm>
                <a:off x="5072332" y="3107980"/>
                <a:ext cx="149890" cy="321020"/>
              </a:xfrm>
              <a:custGeom>
                <a:avLst/>
                <a:gdLst>
                  <a:gd name="connsiteX0" fmla="*/ 273616 w 273616"/>
                  <a:gd name="connsiteY0" fmla="*/ 0 h 586004"/>
                  <a:gd name="connsiteX1" fmla="*/ 184697 w 273616"/>
                  <a:gd name="connsiteY1" fmla="*/ 79281 h 586004"/>
                  <a:gd name="connsiteX2" fmla="*/ 95537 w 273616"/>
                  <a:gd name="connsiteY2" fmla="*/ 293002 h 586004"/>
                  <a:gd name="connsiteX3" fmla="*/ 184697 w 273616"/>
                  <a:gd name="connsiteY3" fmla="*/ 506724 h 586004"/>
                  <a:gd name="connsiteX4" fmla="*/ 273616 w 273616"/>
                  <a:gd name="connsiteY4" fmla="*/ 586004 h 586004"/>
                  <a:gd name="connsiteX5" fmla="*/ 193766 w 273616"/>
                  <a:gd name="connsiteY5" fmla="*/ 547220 h 586004"/>
                  <a:gd name="connsiteX6" fmla="*/ 0 w 273616"/>
                  <a:gd name="connsiteY6" fmla="*/ 293002 h 586004"/>
                  <a:gd name="connsiteX7" fmla="*/ 193766 w 273616"/>
                  <a:gd name="connsiteY7" fmla="*/ 38785 h 586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16" h="586004">
                    <a:moveTo>
                      <a:pt x="273616" y="0"/>
                    </a:moveTo>
                    <a:lnTo>
                      <a:pt x="184697" y="79281"/>
                    </a:lnTo>
                    <a:cubicBezTo>
                      <a:pt x="127285" y="144970"/>
                      <a:pt x="95537" y="217192"/>
                      <a:pt x="95537" y="293002"/>
                    </a:cubicBezTo>
                    <a:cubicBezTo>
                      <a:pt x="95537" y="368812"/>
                      <a:pt x="127285" y="441034"/>
                      <a:pt x="184697" y="506724"/>
                    </a:cubicBezTo>
                    <a:lnTo>
                      <a:pt x="273616" y="586004"/>
                    </a:lnTo>
                    <a:lnTo>
                      <a:pt x="193766" y="547220"/>
                    </a:lnTo>
                    <a:cubicBezTo>
                      <a:pt x="71432" y="474652"/>
                      <a:pt x="0" y="387170"/>
                      <a:pt x="0" y="293002"/>
                    </a:cubicBezTo>
                    <a:cubicBezTo>
                      <a:pt x="0" y="198834"/>
                      <a:pt x="71432" y="111353"/>
                      <a:pt x="193766" y="38785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38A1A27A-2CEE-4BEB-9B5C-F391AD8717E0}"/>
                  </a:ext>
                </a:extLst>
              </p:cNvPr>
              <p:cNvSpPr/>
              <p:nvPr/>
            </p:nvSpPr>
            <p:spPr>
              <a:xfrm flipH="1">
                <a:off x="6703357" y="3118048"/>
                <a:ext cx="149890" cy="321020"/>
              </a:xfrm>
              <a:custGeom>
                <a:avLst/>
                <a:gdLst>
                  <a:gd name="connsiteX0" fmla="*/ 273616 w 273616"/>
                  <a:gd name="connsiteY0" fmla="*/ 0 h 586004"/>
                  <a:gd name="connsiteX1" fmla="*/ 184697 w 273616"/>
                  <a:gd name="connsiteY1" fmla="*/ 79281 h 586004"/>
                  <a:gd name="connsiteX2" fmla="*/ 95537 w 273616"/>
                  <a:gd name="connsiteY2" fmla="*/ 293002 h 586004"/>
                  <a:gd name="connsiteX3" fmla="*/ 184697 w 273616"/>
                  <a:gd name="connsiteY3" fmla="*/ 506724 h 586004"/>
                  <a:gd name="connsiteX4" fmla="*/ 273616 w 273616"/>
                  <a:gd name="connsiteY4" fmla="*/ 586004 h 586004"/>
                  <a:gd name="connsiteX5" fmla="*/ 193766 w 273616"/>
                  <a:gd name="connsiteY5" fmla="*/ 547220 h 586004"/>
                  <a:gd name="connsiteX6" fmla="*/ 0 w 273616"/>
                  <a:gd name="connsiteY6" fmla="*/ 293002 h 586004"/>
                  <a:gd name="connsiteX7" fmla="*/ 193766 w 273616"/>
                  <a:gd name="connsiteY7" fmla="*/ 38785 h 586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16" h="586004">
                    <a:moveTo>
                      <a:pt x="273616" y="0"/>
                    </a:moveTo>
                    <a:lnTo>
                      <a:pt x="184697" y="79281"/>
                    </a:lnTo>
                    <a:cubicBezTo>
                      <a:pt x="127285" y="144970"/>
                      <a:pt x="95537" y="217192"/>
                      <a:pt x="95537" y="293002"/>
                    </a:cubicBezTo>
                    <a:cubicBezTo>
                      <a:pt x="95537" y="368812"/>
                      <a:pt x="127285" y="441034"/>
                      <a:pt x="184697" y="506724"/>
                    </a:cubicBezTo>
                    <a:lnTo>
                      <a:pt x="273616" y="586004"/>
                    </a:lnTo>
                    <a:lnTo>
                      <a:pt x="193766" y="547220"/>
                    </a:lnTo>
                    <a:cubicBezTo>
                      <a:pt x="71432" y="474652"/>
                      <a:pt x="0" y="387170"/>
                      <a:pt x="0" y="293002"/>
                    </a:cubicBezTo>
                    <a:cubicBezTo>
                      <a:pt x="0" y="198834"/>
                      <a:pt x="71432" y="111353"/>
                      <a:pt x="193766" y="38785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A9A5BB2-15F3-44E7-941C-1623B6EE71E3}"/>
                  </a:ext>
                </a:extLst>
              </p:cNvPr>
              <p:cNvSpPr/>
              <p:nvPr/>
            </p:nvSpPr>
            <p:spPr>
              <a:xfrm flipH="1">
                <a:off x="6875111" y="3107980"/>
                <a:ext cx="149890" cy="321020"/>
              </a:xfrm>
              <a:custGeom>
                <a:avLst/>
                <a:gdLst>
                  <a:gd name="connsiteX0" fmla="*/ 273616 w 273616"/>
                  <a:gd name="connsiteY0" fmla="*/ 0 h 586004"/>
                  <a:gd name="connsiteX1" fmla="*/ 184697 w 273616"/>
                  <a:gd name="connsiteY1" fmla="*/ 79281 h 586004"/>
                  <a:gd name="connsiteX2" fmla="*/ 95537 w 273616"/>
                  <a:gd name="connsiteY2" fmla="*/ 293002 h 586004"/>
                  <a:gd name="connsiteX3" fmla="*/ 184697 w 273616"/>
                  <a:gd name="connsiteY3" fmla="*/ 506724 h 586004"/>
                  <a:gd name="connsiteX4" fmla="*/ 273616 w 273616"/>
                  <a:gd name="connsiteY4" fmla="*/ 586004 h 586004"/>
                  <a:gd name="connsiteX5" fmla="*/ 193766 w 273616"/>
                  <a:gd name="connsiteY5" fmla="*/ 547220 h 586004"/>
                  <a:gd name="connsiteX6" fmla="*/ 0 w 273616"/>
                  <a:gd name="connsiteY6" fmla="*/ 293002 h 586004"/>
                  <a:gd name="connsiteX7" fmla="*/ 193766 w 273616"/>
                  <a:gd name="connsiteY7" fmla="*/ 38785 h 586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16" h="586004">
                    <a:moveTo>
                      <a:pt x="273616" y="0"/>
                    </a:moveTo>
                    <a:lnTo>
                      <a:pt x="184697" y="79281"/>
                    </a:lnTo>
                    <a:cubicBezTo>
                      <a:pt x="127285" y="144970"/>
                      <a:pt x="95537" y="217192"/>
                      <a:pt x="95537" y="293002"/>
                    </a:cubicBezTo>
                    <a:cubicBezTo>
                      <a:pt x="95537" y="368812"/>
                      <a:pt x="127285" y="441034"/>
                      <a:pt x="184697" y="506724"/>
                    </a:cubicBezTo>
                    <a:lnTo>
                      <a:pt x="273616" y="586004"/>
                    </a:lnTo>
                    <a:lnTo>
                      <a:pt x="193766" y="547220"/>
                    </a:lnTo>
                    <a:cubicBezTo>
                      <a:pt x="71432" y="474652"/>
                      <a:pt x="0" y="387170"/>
                      <a:pt x="0" y="293002"/>
                    </a:cubicBezTo>
                    <a:cubicBezTo>
                      <a:pt x="0" y="198834"/>
                      <a:pt x="71432" y="111353"/>
                      <a:pt x="193766" y="38785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BC32BC-808C-4349-A74A-86FAEAD42303}"/>
              </a:ext>
            </a:extLst>
          </p:cNvPr>
          <p:cNvGrpSpPr/>
          <p:nvPr/>
        </p:nvGrpSpPr>
        <p:grpSpPr>
          <a:xfrm>
            <a:off x="4396309" y="2704414"/>
            <a:ext cx="4975315" cy="27335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493AF05-0C23-4A27-970C-FBC8A0568AF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225E9E7-05D0-40B7-816A-778C898F30F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E2FFE2B-6FDF-400F-A1D1-3741D004E98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7968AA1-5667-4B24-959F-80F0C20392EC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BA4D8E3-6118-4E98-855D-F1566A06F1E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A854AF-E940-47C1-B086-F655ECC700D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08B7FA8-75AD-4044-883A-06C407A1FAD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3AD6C8-7C94-4E1B-B9B3-1BCF14D9C07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C330889-99F1-4644-A91F-B9A11DDBEC3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F6929D6-54F1-4256-95DD-1D59AB7535D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E1EFFAC-219D-4360-8A73-9247DDCE5B89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FA49D8A-F289-419C-8949-B9E490C8023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951DD7-2928-4F15-A534-D312CF89E205}"/>
              </a:ext>
            </a:extLst>
          </p:cNvPr>
          <p:cNvGrpSpPr/>
          <p:nvPr/>
        </p:nvGrpSpPr>
        <p:grpSpPr>
          <a:xfrm>
            <a:off x="9650576" y="2638891"/>
            <a:ext cx="1592268" cy="2799123"/>
            <a:chOff x="7182034" y="5192864"/>
            <a:chExt cx="825553" cy="1451279"/>
          </a:xfrm>
        </p:grpSpPr>
        <p:grpSp>
          <p:nvGrpSpPr>
            <p:cNvPr id="17" name="Group 3">
              <a:extLst>
                <a:ext uri="{FF2B5EF4-FFF2-40B4-BE49-F238E27FC236}">
                  <a16:creationId xmlns:a16="http://schemas.microsoft.com/office/drawing/2014/main" id="{3A286DA3-099B-425D-B68E-F5B0A14EFF21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20" name="Rounded Rectangle 4">
                <a:extLst>
                  <a:ext uri="{FF2B5EF4-FFF2-40B4-BE49-F238E27FC236}">
                    <a16:creationId xmlns:a16="http://schemas.microsoft.com/office/drawing/2014/main" id="{BA69A812-E693-4234-A84B-85E7FD29C1E3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21" name="Rectangle 5">
                <a:extLst>
                  <a:ext uri="{FF2B5EF4-FFF2-40B4-BE49-F238E27FC236}">
                    <a16:creationId xmlns:a16="http://schemas.microsoft.com/office/drawing/2014/main" id="{889DE9B5-C5F3-4835-94D3-91450FEFBE93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2" name="Group 6">
                <a:extLst>
                  <a:ext uri="{FF2B5EF4-FFF2-40B4-BE49-F238E27FC236}">
                    <a16:creationId xmlns:a16="http://schemas.microsoft.com/office/drawing/2014/main" id="{D93F4FB0-2C79-49FC-9D72-11C3E0631373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3" name="Oval 7">
                  <a:extLst>
                    <a:ext uri="{FF2B5EF4-FFF2-40B4-BE49-F238E27FC236}">
                      <a16:creationId xmlns:a16="http://schemas.microsoft.com/office/drawing/2014/main" id="{8FB82D07-B968-4269-9515-92A4CFE94DC5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4" name="Rounded Rectangle 8">
                  <a:extLst>
                    <a:ext uri="{FF2B5EF4-FFF2-40B4-BE49-F238E27FC236}">
                      <a16:creationId xmlns:a16="http://schemas.microsoft.com/office/drawing/2014/main" id="{922DE966-D9D3-43B0-92FE-A4CD68389FCB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7BCFA3F-49CC-4AF8-B70B-FFD96E5AC56C}"/>
                </a:ext>
              </a:extLst>
            </p:cNvPr>
            <p:cNvSpPr/>
            <p:nvPr/>
          </p:nvSpPr>
          <p:spPr>
            <a:xfrm>
              <a:off x="7227509" y="5344413"/>
              <a:ext cx="734603" cy="1149173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A5A6387-48C6-4647-B174-1B7105EFA75A}"/>
                </a:ext>
              </a:extLst>
            </p:cNvPr>
            <p:cNvSpPr/>
            <p:nvPr/>
          </p:nvSpPr>
          <p:spPr>
            <a:xfrm>
              <a:off x="7357552" y="5363794"/>
              <a:ext cx="604560" cy="1111721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2483C6-75C4-4FBF-A837-81D800B34F89}"/>
              </a:ext>
            </a:extLst>
          </p:cNvPr>
          <p:cNvGrpSpPr/>
          <p:nvPr/>
        </p:nvGrpSpPr>
        <p:grpSpPr>
          <a:xfrm>
            <a:off x="243128" y="1175656"/>
            <a:ext cx="3973053" cy="5682344"/>
            <a:chOff x="722100" y="539889"/>
            <a:chExt cx="4417577" cy="6318112"/>
          </a:xfrm>
        </p:grpSpPr>
        <p:sp>
          <p:nvSpPr>
            <p:cNvPr id="26" name="Graphic 3">
              <a:extLst>
                <a:ext uri="{FF2B5EF4-FFF2-40B4-BE49-F238E27FC236}">
                  <a16:creationId xmlns:a16="http://schemas.microsoft.com/office/drawing/2014/main" id="{63DAD211-C0BE-4C2B-A535-B10FDDEA22DC}"/>
                </a:ext>
              </a:extLst>
            </p:cNvPr>
            <p:cNvSpPr/>
            <p:nvPr/>
          </p:nvSpPr>
          <p:spPr>
            <a:xfrm>
              <a:off x="1778772" y="1632836"/>
              <a:ext cx="2038835" cy="2803443"/>
            </a:xfrm>
            <a:custGeom>
              <a:avLst/>
              <a:gdLst>
                <a:gd name="connsiteX0" fmla="*/ 1120754 w 2038835"/>
                <a:gd name="connsiteY0" fmla="*/ 2762010 h 2803443"/>
                <a:gd name="connsiteX1" fmla="*/ 1120635 w 2038835"/>
                <a:gd name="connsiteY1" fmla="*/ 2762010 h 2803443"/>
                <a:gd name="connsiteX2" fmla="*/ 1120754 w 2038835"/>
                <a:gd name="connsiteY2" fmla="*/ 2762010 h 2803443"/>
                <a:gd name="connsiteX3" fmla="*/ 1120754 w 2038835"/>
                <a:gd name="connsiteY3" fmla="*/ 2762010 h 2803443"/>
                <a:gd name="connsiteX4" fmla="*/ 1120754 w 2038835"/>
                <a:gd name="connsiteY4" fmla="*/ 2762010 h 2803443"/>
                <a:gd name="connsiteX5" fmla="*/ 622975 w 2038835"/>
                <a:gd name="connsiteY5" fmla="*/ 2540848 h 2803443"/>
                <a:gd name="connsiteX6" fmla="*/ 622975 w 2038835"/>
                <a:gd name="connsiteY6" fmla="*/ 2540907 h 2803443"/>
                <a:gd name="connsiteX7" fmla="*/ 622975 w 2038835"/>
                <a:gd name="connsiteY7" fmla="*/ 2542274 h 2803443"/>
                <a:gd name="connsiteX8" fmla="*/ 624580 w 2038835"/>
                <a:gd name="connsiteY8" fmla="*/ 2541561 h 2803443"/>
                <a:gd name="connsiteX9" fmla="*/ 622975 w 2038835"/>
                <a:gd name="connsiteY9" fmla="*/ 2540848 h 2803443"/>
                <a:gd name="connsiteX10" fmla="*/ 622975 w 2038835"/>
                <a:gd name="connsiteY10" fmla="*/ 2540848 h 2803443"/>
                <a:gd name="connsiteX11" fmla="*/ 622975 w 2038835"/>
                <a:gd name="connsiteY11" fmla="*/ 2540848 h 2803443"/>
                <a:gd name="connsiteX12" fmla="*/ 64097 w 2038835"/>
                <a:gd name="connsiteY12" fmla="*/ 1545588 h 2803443"/>
                <a:gd name="connsiteX13" fmla="*/ 64097 w 2038835"/>
                <a:gd name="connsiteY13" fmla="*/ 1546717 h 2803443"/>
                <a:gd name="connsiteX14" fmla="*/ 64988 w 2038835"/>
                <a:gd name="connsiteY14" fmla="*/ 1546717 h 2803443"/>
                <a:gd name="connsiteX15" fmla="*/ 64097 w 2038835"/>
                <a:gd name="connsiteY15" fmla="*/ 1545588 h 2803443"/>
                <a:gd name="connsiteX16" fmla="*/ 64097 w 2038835"/>
                <a:gd name="connsiteY16" fmla="*/ 1545588 h 2803443"/>
                <a:gd name="connsiteX17" fmla="*/ 1986085 w 2038835"/>
                <a:gd name="connsiteY17" fmla="*/ 1139579 h 2803443"/>
                <a:gd name="connsiteX18" fmla="*/ 1986442 w 2038835"/>
                <a:gd name="connsiteY18" fmla="*/ 1140946 h 2803443"/>
                <a:gd name="connsiteX19" fmla="*/ 1986739 w 2038835"/>
                <a:gd name="connsiteY19" fmla="*/ 1140055 h 2803443"/>
                <a:gd name="connsiteX20" fmla="*/ 1986085 w 2038835"/>
                <a:gd name="connsiteY20" fmla="*/ 1139579 h 2803443"/>
                <a:gd name="connsiteX21" fmla="*/ 1986085 w 2038835"/>
                <a:gd name="connsiteY21" fmla="*/ 1139579 h 2803443"/>
                <a:gd name="connsiteX22" fmla="*/ 24155 w 2038835"/>
                <a:gd name="connsiteY22" fmla="*/ 1074556 h 2803443"/>
                <a:gd name="connsiteX23" fmla="*/ 23918 w 2038835"/>
                <a:gd name="connsiteY23" fmla="*/ 1074675 h 2803443"/>
                <a:gd name="connsiteX24" fmla="*/ 23977 w 2038835"/>
                <a:gd name="connsiteY24" fmla="*/ 1074853 h 2803443"/>
                <a:gd name="connsiteX25" fmla="*/ 24155 w 2038835"/>
                <a:gd name="connsiteY25" fmla="*/ 1074556 h 2803443"/>
                <a:gd name="connsiteX26" fmla="*/ 24155 w 2038835"/>
                <a:gd name="connsiteY26" fmla="*/ 1074556 h 2803443"/>
                <a:gd name="connsiteX27" fmla="*/ 507312 w 2038835"/>
                <a:gd name="connsiteY27" fmla="*/ 725963 h 2803443"/>
                <a:gd name="connsiteX28" fmla="*/ 507193 w 2038835"/>
                <a:gd name="connsiteY28" fmla="*/ 726022 h 2803443"/>
                <a:gd name="connsiteX29" fmla="*/ 512067 w 2038835"/>
                <a:gd name="connsiteY29" fmla="*/ 726082 h 2803443"/>
                <a:gd name="connsiteX30" fmla="*/ 512067 w 2038835"/>
                <a:gd name="connsiteY30" fmla="*/ 726082 h 2803443"/>
                <a:gd name="connsiteX31" fmla="*/ 507312 w 2038835"/>
                <a:gd name="connsiteY31" fmla="*/ 725963 h 2803443"/>
                <a:gd name="connsiteX32" fmla="*/ 507312 w 2038835"/>
                <a:gd name="connsiteY32" fmla="*/ 725963 h 2803443"/>
                <a:gd name="connsiteX33" fmla="*/ 580478 w 2038835"/>
                <a:gd name="connsiteY33" fmla="*/ 698563 h 2803443"/>
                <a:gd name="connsiteX34" fmla="*/ 578933 w 2038835"/>
                <a:gd name="connsiteY34" fmla="*/ 701475 h 2803443"/>
                <a:gd name="connsiteX35" fmla="*/ 578993 w 2038835"/>
                <a:gd name="connsiteY35" fmla="*/ 702901 h 2803443"/>
                <a:gd name="connsiteX36" fmla="*/ 580478 w 2038835"/>
                <a:gd name="connsiteY36" fmla="*/ 698563 h 2803443"/>
                <a:gd name="connsiteX37" fmla="*/ 580478 w 2038835"/>
                <a:gd name="connsiteY37" fmla="*/ 698563 h 2803443"/>
                <a:gd name="connsiteX38" fmla="*/ 595635 w 2038835"/>
                <a:gd name="connsiteY38" fmla="*/ 634966 h 2803443"/>
                <a:gd name="connsiteX39" fmla="*/ 593435 w 2038835"/>
                <a:gd name="connsiteY39" fmla="*/ 637700 h 2803443"/>
                <a:gd name="connsiteX40" fmla="*/ 593257 w 2038835"/>
                <a:gd name="connsiteY40" fmla="*/ 637997 h 2803443"/>
                <a:gd name="connsiteX41" fmla="*/ 593495 w 2038835"/>
                <a:gd name="connsiteY41" fmla="*/ 637759 h 2803443"/>
                <a:gd name="connsiteX42" fmla="*/ 595575 w 2038835"/>
                <a:gd name="connsiteY42" fmla="*/ 637165 h 2803443"/>
                <a:gd name="connsiteX43" fmla="*/ 595635 w 2038835"/>
                <a:gd name="connsiteY43" fmla="*/ 634966 h 2803443"/>
                <a:gd name="connsiteX44" fmla="*/ 595635 w 2038835"/>
                <a:gd name="connsiteY44" fmla="*/ 634966 h 2803443"/>
                <a:gd name="connsiteX45" fmla="*/ 1082714 w 2038835"/>
                <a:gd name="connsiteY45" fmla="*/ 9 h 2803443"/>
                <a:gd name="connsiteX46" fmla="*/ 1095434 w 2038835"/>
                <a:gd name="connsiteY46" fmla="*/ 3516 h 2803443"/>
                <a:gd name="connsiteX47" fmla="*/ 1478857 w 2038835"/>
                <a:gd name="connsiteY47" fmla="*/ 248631 h 2803443"/>
                <a:gd name="connsiteX48" fmla="*/ 1765399 w 2038835"/>
                <a:gd name="connsiteY48" fmla="*/ 586525 h 2803443"/>
                <a:gd name="connsiteX49" fmla="*/ 1884271 w 2038835"/>
                <a:gd name="connsiteY49" fmla="*/ 783794 h 2803443"/>
                <a:gd name="connsiteX50" fmla="*/ 2027215 w 2038835"/>
                <a:gd name="connsiteY50" fmla="*/ 1239729 h 2803443"/>
                <a:gd name="connsiteX51" fmla="*/ 2036130 w 2038835"/>
                <a:gd name="connsiteY51" fmla="*/ 1584459 h 2803443"/>
                <a:gd name="connsiteX52" fmla="*/ 1882726 w 2038835"/>
                <a:gd name="connsiteY52" fmla="*/ 2090975 h 2803443"/>
                <a:gd name="connsiteX53" fmla="*/ 1482898 w 2038835"/>
                <a:gd name="connsiteY53" fmla="*/ 2572171 h 2803443"/>
                <a:gd name="connsiteX54" fmla="*/ 1249730 w 2038835"/>
                <a:gd name="connsiteY54" fmla="*/ 2735977 h 2803443"/>
                <a:gd name="connsiteX55" fmla="*/ 1067796 w 2038835"/>
                <a:gd name="connsiteY55" fmla="*/ 2802961 h 2803443"/>
                <a:gd name="connsiteX56" fmla="*/ 887050 w 2038835"/>
                <a:gd name="connsiteY56" fmla="*/ 2750241 h 2803443"/>
                <a:gd name="connsiteX57" fmla="*/ 486391 w 2038835"/>
                <a:gd name="connsiteY57" fmla="*/ 2446403 h 2803443"/>
                <a:gd name="connsiteX58" fmla="*/ 211201 w 2038835"/>
                <a:gd name="connsiteY58" fmla="*/ 2061019 h 2803443"/>
                <a:gd name="connsiteX59" fmla="*/ 78302 w 2038835"/>
                <a:gd name="connsiteY59" fmla="*/ 1650671 h 2803443"/>
                <a:gd name="connsiteX60" fmla="*/ 14408 w 2038835"/>
                <a:gd name="connsiteY60" fmla="*/ 1292865 h 2803443"/>
                <a:gd name="connsiteX61" fmla="*/ 6206 w 2038835"/>
                <a:gd name="connsiteY61" fmla="*/ 1028969 h 2803443"/>
                <a:gd name="connsiteX62" fmla="*/ 103443 w 2038835"/>
                <a:gd name="connsiteY62" fmla="*/ 719484 h 2803443"/>
                <a:gd name="connsiteX63" fmla="*/ 509452 w 2038835"/>
                <a:gd name="connsiteY63" fmla="*/ 304501 h 2803443"/>
                <a:gd name="connsiteX64" fmla="*/ 1070352 w 2038835"/>
                <a:gd name="connsiteY64" fmla="*/ 3634 h 2803443"/>
                <a:gd name="connsiteX65" fmla="*/ 1082714 w 2038835"/>
                <a:gd name="connsiteY65" fmla="*/ 9 h 280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038835" h="2803443">
                  <a:moveTo>
                    <a:pt x="1120754" y="2762010"/>
                  </a:moveTo>
                  <a:lnTo>
                    <a:pt x="1120635" y="2762010"/>
                  </a:lnTo>
                  <a:lnTo>
                    <a:pt x="1120754" y="2762010"/>
                  </a:lnTo>
                  <a:lnTo>
                    <a:pt x="1120754" y="2762010"/>
                  </a:lnTo>
                  <a:lnTo>
                    <a:pt x="1120754" y="2762010"/>
                  </a:lnTo>
                  <a:close/>
                  <a:moveTo>
                    <a:pt x="622975" y="2540848"/>
                  </a:moveTo>
                  <a:lnTo>
                    <a:pt x="622975" y="2540907"/>
                  </a:lnTo>
                  <a:lnTo>
                    <a:pt x="622975" y="2542274"/>
                  </a:lnTo>
                  <a:lnTo>
                    <a:pt x="624580" y="2541561"/>
                  </a:lnTo>
                  <a:lnTo>
                    <a:pt x="622975" y="2540848"/>
                  </a:lnTo>
                  <a:lnTo>
                    <a:pt x="622975" y="2540848"/>
                  </a:lnTo>
                  <a:lnTo>
                    <a:pt x="622975" y="2540848"/>
                  </a:lnTo>
                  <a:close/>
                  <a:moveTo>
                    <a:pt x="64097" y="1545588"/>
                  </a:moveTo>
                  <a:lnTo>
                    <a:pt x="64097" y="1546717"/>
                  </a:lnTo>
                  <a:lnTo>
                    <a:pt x="64988" y="1546717"/>
                  </a:lnTo>
                  <a:lnTo>
                    <a:pt x="64097" y="1545588"/>
                  </a:lnTo>
                  <a:lnTo>
                    <a:pt x="64097" y="1545588"/>
                  </a:lnTo>
                  <a:close/>
                  <a:moveTo>
                    <a:pt x="1986085" y="1139579"/>
                  </a:moveTo>
                  <a:lnTo>
                    <a:pt x="1986442" y="1140946"/>
                  </a:lnTo>
                  <a:lnTo>
                    <a:pt x="1986739" y="1140055"/>
                  </a:lnTo>
                  <a:lnTo>
                    <a:pt x="1986085" y="1139579"/>
                  </a:lnTo>
                  <a:lnTo>
                    <a:pt x="1986085" y="1139579"/>
                  </a:lnTo>
                  <a:close/>
                  <a:moveTo>
                    <a:pt x="24155" y="1074556"/>
                  </a:moveTo>
                  <a:lnTo>
                    <a:pt x="23918" y="1074675"/>
                  </a:lnTo>
                  <a:lnTo>
                    <a:pt x="23977" y="1074853"/>
                  </a:lnTo>
                  <a:lnTo>
                    <a:pt x="24155" y="1074556"/>
                  </a:lnTo>
                  <a:lnTo>
                    <a:pt x="24155" y="1074556"/>
                  </a:lnTo>
                  <a:close/>
                  <a:moveTo>
                    <a:pt x="507312" y="725963"/>
                  </a:moveTo>
                  <a:lnTo>
                    <a:pt x="507193" y="726022"/>
                  </a:lnTo>
                  <a:lnTo>
                    <a:pt x="512067" y="726082"/>
                  </a:lnTo>
                  <a:lnTo>
                    <a:pt x="512067" y="726082"/>
                  </a:lnTo>
                  <a:lnTo>
                    <a:pt x="507312" y="725963"/>
                  </a:lnTo>
                  <a:lnTo>
                    <a:pt x="507312" y="725963"/>
                  </a:lnTo>
                  <a:close/>
                  <a:moveTo>
                    <a:pt x="580478" y="698563"/>
                  </a:moveTo>
                  <a:lnTo>
                    <a:pt x="578933" y="701475"/>
                  </a:lnTo>
                  <a:lnTo>
                    <a:pt x="578993" y="702901"/>
                  </a:lnTo>
                  <a:lnTo>
                    <a:pt x="580478" y="698563"/>
                  </a:lnTo>
                  <a:lnTo>
                    <a:pt x="580478" y="698563"/>
                  </a:lnTo>
                  <a:close/>
                  <a:moveTo>
                    <a:pt x="595635" y="634966"/>
                  </a:moveTo>
                  <a:lnTo>
                    <a:pt x="593435" y="637700"/>
                  </a:lnTo>
                  <a:lnTo>
                    <a:pt x="593257" y="637997"/>
                  </a:lnTo>
                  <a:lnTo>
                    <a:pt x="593495" y="637759"/>
                  </a:lnTo>
                  <a:lnTo>
                    <a:pt x="595575" y="637165"/>
                  </a:lnTo>
                  <a:lnTo>
                    <a:pt x="595635" y="634966"/>
                  </a:lnTo>
                  <a:lnTo>
                    <a:pt x="595635" y="634966"/>
                  </a:lnTo>
                  <a:close/>
                  <a:moveTo>
                    <a:pt x="1082714" y="9"/>
                  </a:moveTo>
                  <a:cubicBezTo>
                    <a:pt x="1086697" y="-110"/>
                    <a:pt x="1090798" y="960"/>
                    <a:pt x="1095434" y="3516"/>
                  </a:cubicBezTo>
                  <a:cubicBezTo>
                    <a:pt x="1132938" y="24140"/>
                    <a:pt x="1335140" y="84468"/>
                    <a:pt x="1478857" y="248631"/>
                  </a:cubicBezTo>
                  <a:cubicBezTo>
                    <a:pt x="1577045" y="360727"/>
                    <a:pt x="1682366" y="462185"/>
                    <a:pt x="1765399" y="586525"/>
                  </a:cubicBezTo>
                  <a:cubicBezTo>
                    <a:pt x="1808074" y="650419"/>
                    <a:pt x="1850927" y="714551"/>
                    <a:pt x="1884271" y="783794"/>
                  </a:cubicBezTo>
                  <a:cubicBezTo>
                    <a:pt x="1925876" y="870214"/>
                    <a:pt x="2015268" y="1149030"/>
                    <a:pt x="2027215" y="1239729"/>
                  </a:cubicBezTo>
                  <a:cubicBezTo>
                    <a:pt x="2040113" y="1337918"/>
                    <a:pt x="2040945" y="1486033"/>
                    <a:pt x="2036130" y="1584459"/>
                  </a:cubicBezTo>
                  <a:cubicBezTo>
                    <a:pt x="2031851" y="1671355"/>
                    <a:pt x="1920468" y="2015431"/>
                    <a:pt x="1882726" y="2090975"/>
                  </a:cubicBezTo>
                  <a:cubicBezTo>
                    <a:pt x="1784597" y="2287233"/>
                    <a:pt x="1636719" y="2420133"/>
                    <a:pt x="1482898" y="2572171"/>
                  </a:cubicBezTo>
                  <a:cubicBezTo>
                    <a:pt x="1475053" y="2579957"/>
                    <a:pt x="1303995" y="2701860"/>
                    <a:pt x="1249730" y="2735977"/>
                  </a:cubicBezTo>
                  <a:cubicBezTo>
                    <a:pt x="1194870" y="2770509"/>
                    <a:pt x="1133354" y="2798325"/>
                    <a:pt x="1067796" y="2802961"/>
                  </a:cubicBezTo>
                  <a:cubicBezTo>
                    <a:pt x="1004318" y="2807419"/>
                    <a:pt x="943099" y="2780316"/>
                    <a:pt x="887050" y="2750241"/>
                  </a:cubicBezTo>
                  <a:cubicBezTo>
                    <a:pt x="821373" y="2714996"/>
                    <a:pt x="519913" y="2479272"/>
                    <a:pt x="486391" y="2446403"/>
                  </a:cubicBezTo>
                  <a:cubicBezTo>
                    <a:pt x="374651" y="2335198"/>
                    <a:pt x="283060" y="2200872"/>
                    <a:pt x="211201" y="2061019"/>
                  </a:cubicBezTo>
                  <a:cubicBezTo>
                    <a:pt x="125197" y="1893647"/>
                    <a:pt x="102790" y="1763957"/>
                    <a:pt x="78302" y="1650671"/>
                  </a:cubicBezTo>
                  <a:cubicBezTo>
                    <a:pt x="52685" y="1532215"/>
                    <a:pt x="31347" y="1412867"/>
                    <a:pt x="14408" y="1292865"/>
                  </a:cubicBezTo>
                  <a:cubicBezTo>
                    <a:pt x="2045" y="1205613"/>
                    <a:pt x="-6335" y="1116875"/>
                    <a:pt x="6206" y="1028969"/>
                  </a:cubicBezTo>
                  <a:cubicBezTo>
                    <a:pt x="19638" y="921092"/>
                    <a:pt x="52150" y="815414"/>
                    <a:pt x="103443" y="719484"/>
                  </a:cubicBezTo>
                  <a:cubicBezTo>
                    <a:pt x="196580" y="545396"/>
                    <a:pt x="349212" y="415409"/>
                    <a:pt x="509452" y="304501"/>
                  </a:cubicBezTo>
                  <a:cubicBezTo>
                    <a:pt x="561994" y="268126"/>
                    <a:pt x="934540" y="64200"/>
                    <a:pt x="1070352" y="3634"/>
                  </a:cubicBezTo>
                  <a:cubicBezTo>
                    <a:pt x="1074809" y="1495"/>
                    <a:pt x="1078732" y="128"/>
                    <a:pt x="1082714" y="9"/>
                  </a:cubicBezTo>
                  <a:close/>
                </a:path>
              </a:pathLst>
            </a:custGeom>
            <a:solidFill>
              <a:srgbClr val="FAD2A8"/>
            </a:solidFill>
            <a:ln w="59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3">
              <a:extLst>
                <a:ext uri="{FF2B5EF4-FFF2-40B4-BE49-F238E27FC236}">
                  <a16:creationId xmlns:a16="http://schemas.microsoft.com/office/drawing/2014/main" id="{47B43996-0B64-477C-9682-1EA8277E4AF9}"/>
                </a:ext>
              </a:extLst>
            </p:cNvPr>
            <p:cNvSpPr/>
            <p:nvPr/>
          </p:nvSpPr>
          <p:spPr>
            <a:xfrm>
              <a:off x="852598" y="4161159"/>
              <a:ext cx="4089011" cy="2241775"/>
            </a:xfrm>
            <a:custGeom>
              <a:avLst/>
              <a:gdLst>
                <a:gd name="connsiteX0" fmla="*/ 3896464 w 4089011"/>
                <a:gd name="connsiteY0" fmla="*/ 1254028 h 2241775"/>
                <a:gd name="connsiteX1" fmla="*/ 3986688 w 4089011"/>
                <a:gd name="connsiteY1" fmla="*/ 1326718 h 2241775"/>
                <a:gd name="connsiteX2" fmla="*/ 4076199 w 4089011"/>
                <a:gd name="connsiteY2" fmla="*/ 1440242 h 2241775"/>
                <a:gd name="connsiteX3" fmla="*/ 3973612 w 4089011"/>
                <a:gd name="connsiteY3" fmla="*/ 1525532 h 2241775"/>
                <a:gd name="connsiteX4" fmla="*/ 3439756 w 4089011"/>
                <a:gd name="connsiteY4" fmla="*/ 1653023 h 2241775"/>
                <a:gd name="connsiteX5" fmla="*/ 2417572 w 4089011"/>
                <a:gd name="connsiteY5" fmla="*/ 2031810 h 2241775"/>
                <a:gd name="connsiteX6" fmla="*/ 2156053 w 4089011"/>
                <a:gd name="connsiteY6" fmla="*/ 2205661 h 2241775"/>
                <a:gd name="connsiteX7" fmla="*/ 1934772 w 4089011"/>
                <a:gd name="connsiteY7" fmla="*/ 2191575 h 2241775"/>
                <a:gd name="connsiteX8" fmla="*/ 1695065 w 4089011"/>
                <a:gd name="connsiteY8" fmla="*/ 2034128 h 2241775"/>
                <a:gd name="connsiteX9" fmla="*/ 1194494 w 4089011"/>
                <a:gd name="connsiteY9" fmla="*/ 1815641 h 2241775"/>
                <a:gd name="connsiteX10" fmla="*/ 313709 w 4089011"/>
                <a:gd name="connsiteY10" fmla="*/ 1562145 h 2241775"/>
                <a:gd name="connsiteX11" fmla="*/ 125177 w 4089011"/>
                <a:gd name="connsiteY11" fmla="*/ 1523630 h 2241775"/>
                <a:gd name="connsiteX12" fmla="*/ 1966 w 4089011"/>
                <a:gd name="connsiteY12" fmla="*/ 1481015 h 2241775"/>
                <a:gd name="connsiteX13" fmla="*/ 406013 w 4089011"/>
                <a:gd name="connsiteY13" fmla="*/ 1174205 h 2241775"/>
                <a:gd name="connsiteX14" fmla="*/ 1009112 w 4089011"/>
                <a:gd name="connsiteY14" fmla="*/ 1009151 h 2241775"/>
                <a:gd name="connsiteX15" fmla="*/ 1502968 w 4089011"/>
                <a:gd name="connsiteY15" fmla="*/ 647065 h 2241775"/>
                <a:gd name="connsiteX16" fmla="*/ 1600562 w 4089011"/>
                <a:gd name="connsiteY16" fmla="*/ 62569 h 2241775"/>
                <a:gd name="connsiteX17" fmla="*/ 1819287 w 4089011"/>
                <a:gd name="connsiteY17" fmla="*/ 212230 h 2241775"/>
                <a:gd name="connsiteX18" fmla="*/ 2016912 w 4089011"/>
                <a:gd name="connsiteY18" fmla="*/ 256866 h 2241775"/>
                <a:gd name="connsiteX19" fmla="*/ 2222562 w 4089011"/>
                <a:gd name="connsiteY19" fmla="*/ 165870 h 2241775"/>
                <a:gd name="connsiteX20" fmla="*/ 2426606 w 4089011"/>
                <a:gd name="connsiteY20" fmla="*/ 14842 h 2241775"/>
                <a:gd name="connsiteX21" fmla="*/ 2448003 w 4089011"/>
                <a:gd name="connsiteY21" fmla="*/ 6878 h 2241775"/>
                <a:gd name="connsiteX22" fmla="*/ 2492759 w 4089011"/>
                <a:gd name="connsiteY22" fmla="*/ 489024 h 2241775"/>
                <a:gd name="connsiteX23" fmla="*/ 2855855 w 4089011"/>
                <a:gd name="connsiteY23" fmla="*/ 925524 h 2241775"/>
                <a:gd name="connsiteX24" fmla="*/ 3097463 w 4089011"/>
                <a:gd name="connsiteY24" fmla="*/ 1020384 h 2241775"/>
                <a:gd name="connsiteX25" fmla="*/ 3513576 w 4089011"/>
                <a:gd name="connsiteY25" fmla="*/ 1136701 h 2241775"/>
                <a:gd name="connsiteX26" fmla="*/ 3760176 w 4089011"/>
                <a:gd name="connsiteY26" fmla="*/ 1187875 h 2241775"/>
                <a:gd name="connsiteX27" fmla="*/ 3896464 w 4089011"/>
                <a:gd name="connsiteY27" fmla="*/ 1254028 h 2241775"/>
                <a:gd name="connsiteX28" fmla="*/ 3896464 w 4089011"/>
                <a:gd name="connsiteY28" fmla="*/ 1254028 h 2241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089011" h="2241775">
                  <a:moveTo>
                    <a:pt x="3896464" y="1254028"/>
                  </a:moveTo>
                  <a:cubicBezTo>
                    <a:pt x="3928738" y="1275306"/>
                    <a:pt x="3959110" y="1299675"/>
                    <a:pt x="3986688" y="1326718"/>
                  </a:cubicBezTo>
                  <a:cubicBezTo>
                    <a:pt x="4019853" y="1359171"/>
                    <a:pt x="4054148" y="1399468"/>
                    <a:pt x="4076199" y="1440242"/>
                  </a:cubicBezTo>
                  <a:cubicBezTo>
                    <a:pt x="4120182" y="1521194"/>
                    <a:pt x="4042261" y="1510792"/>
                    <a:pt x="3973612" y="1525532"/>
                  </a:cubicBezTo>
                  <a:cubicBezTo>
                    <a:pt x="3794768" y="1564047"/>
                    <a:pt x="3616460" y="1605474"/>
                    <a:pt x="3439756" y="1653023"/>
                  </a:cubicBezTo>
                  <a:cubicBezTo>
                    <a:pt x="3088488" y="1747467"/>
                    <a:pt x="2742034" y="1865924"/>
                    <a:pt x="2417572" y="2031810"/>
                  </a:cubicBezTo>
                  <a:cubicBezTo>
                    <a:pt x="2328477" y="2077338"/>
                    <a:pt x="2241047" y="2152822"/>
                    <a:pt x="2156053" y="2205661"/>
                  </a:cubicBezTo>
                  <a:cubicBezTo>
                    <a:pt x="2061371" y="2264503"/>
                    <a:pt x="2026720" y="2245424"/>
                    <a:pt x="1934772" y="2191575"/>
                  </a:cubicBezTo>
                  <a:cubicBezTo>
                    <a:pt x="1856197" y="2145512"/>
                    <a:pt x="1776255" y="2075436"/>
                    <a:pt x="1695065" y="2034128"/>
                  </a:cubicBezTo>
                  <a:cubicBezTo>
                    <a:pt x="1532686" y="1951452"/>
                    <a:pt x="1365492" y="1878465"/>
                    <a:pt x="1194494" y="1815641"/>
                  </a:cubicBezTo>
                  <a:cubicBezTo>
                    <a:pt x="907536" y="1710260"/>
                    <a:pt x="610949" y="1633706"/>
                    <a:pt x="313709" y="1562145"/>
                  </a:cubicBezTo>
                  <a:cubicBezTo>
                    <a:pt x="251420" y="1547108"/>
                    <a:pt x="188774" y="1532070"/>
                    <a:pt x="125177" y="1523630"/>
                  </a:cubicBezTo>
                  <a:cubicBezTo>
                    <a:pt x="102353" y="1520599"/>
                    <a:pt x="-16638" y="1528742"/>
                    <a:pt x="1966" y="1481015"/>
                  </a:cubicBezTo>
                  <a:cubicBezTo>
                    <a:pt x="65265" y="1317803"/>
                    <a:pt x="239354" y="1227579"/>
                    <a:pt x="406013" y="1174205"/>
                  </a:cubicBezTo>
                  <a:cubicBezTo>
                    <a:pt x="604530" y="1110549"/>
                    <a:pt x="812319" y="1078096"/>
                    <a:pt x="1009112" y="1009151"/>
                  </a:cubicBezTo>
                  <a:cubicBezTo>
                    <a:pt x="1205906" y="940205"/>
                    <a:pt x="1397825" y="827097"/>
                    <a:pt x="1502968" y="647065"/>
                  </a:cubicBezTo>
                  <a:cubicBezTo>
                    <a:pt x="1601632" y="478147"/>
                    <a:pt x="1602048" y="221561"/>
                    <a:pt x="1600562" y="62569"/>
                  </a:cubicBezTo>
                  <a:cubicBezTo>
                    <a:pt x="1646625" y="102689"/>
                    <a:pt x="1750698" y="175439"/>
                    <a:pt x="1819287" y="212230"/>
                  </a:cubicBezTo>
                  <a:cubicBezTo>
                    <a:pt x="1879793" y="244682"/>
                    <a:pt x="1948858" y="265901"/>
                    <a:pt x="2016912" y="256866"/>
                  </a:cubicBezTo>
                  <a:cubicBezTo>
                    <a:pt x="2090495" y="247060"/>
                    <a:pt x="2161996" y="206821"/>
                    <a:pt x="2222562" y="165870"/>
                  </a:cubicBezTo>
                  <a:cubicBezTo>
                    <a:pt x="2234984" y="157489"/>
                    <a:pt x="2403545" y="35407"/>
                    <a:pt x="2426606" y="14842"/>
                  </a:cubicBezTo>
                  <a:cubicBezTo>
                    <a:pt x="2438910" y="3846"/>
                    <a:pt x="2447468" y="-7744"/>
                    <a:pt x="2448003" y="6878"/>
                  </a:cubicBezTo>
                  <a:cubicBezTo>
                    <a:pt x="2454006" y="190417"/>
                    <a:pt x="2444378" y="335976"/>
                    <a:pt x="2492759" y="489024"/>
                  </a:cubicBezTo>
                  <a:cubicBezTo>
                    <a:pt x="2551244" y="674109"/>
                    <a:pt x="2684500" y="834289"/>
                    <a:pt x="2855855" y="925524"/>
                  </a:cubicBezTo>
                  <a:cubicBezTo>
                    <a:pt x="2932290" y="966238"/>
                    <a:pt x="3015084" y="993400"/>
                    <a:pt x="3097463" y="1020384"/>
                  </a:cubicBezTo>
                  <a:cubicBezTo>
                    <a:pt x="3234463" y="1065258"/>
                    <a:pt x="3371880" y="1110192"/>
                    <a:pt x="3513576" y="1136701"/>
                  </a:cubicBezTo>
                  <a:cubicBezTo>
                    <a:pt x="3596192" y="1152095"/>
                    <a:pt x="3680413" y="1161307"/>
                    <a:pt x="3760176" y="1187875"/>
                  </a:cubicBezTo>
                  <a:cubicBezTo>
                    <a:pt x="3808320" y="1203745"/>
                    <a:pt x="3854145" y="1226212"/>
                    <a:pt x="3896464" y="1254028"/>
                  </a:cubicBezTo>
                  <a:lnTo>
                    <a:pt x="3896464" y="1254028"/>
                  </a:lnTo>
                  <a:close/>
                </a:path>
              </a:pathLst>
            </a:custGeom>
            <a:solidFill>
              <a:srgbClr val="FDC998"/>
            </a:solidFill>
            <a:ln w="59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3">
              <a:extLst>
                <a:ext uri="{FF2B5EF4-FFF2-40B4-BE49-F238E27FC236}">
                  <a16:creationId xmlns:a16="http://schemas.microsoft.com/office/drawing/2014/main" id="{51DF55EF-486C-4582-8879-C8F893B247EA}"/>
                </a:ext>
              </a:extLst>
            </p:cNvPr>
            <p:cNvSpPr/>
            <p:nvPr/>
          </p:nvSpPr>
          <p:spPr>
            <a:xfrm>
              <a:off x="2893701" y="539889"/>
              <a:ext cx="14027" cy="2777"/>
            </a:xfrm>
            <a:custGeom>
              <a:avLst/>
              <a:gdLst>
                <a:gd name="connsiteX0" fmla="*/ 14027 w 14027"/>
                <a:gd name="connsiteY0" fmla="*/ 2777 h 2777"/>
                <a:gd name="connsiteX1" fmla="*/ 0 w 14027"/>
                <a:gd name="connsiteY1" fmla="*/ 2777 h 2777"/>
                <a:gd name="connsiteX2" fmla="*/ 14027 w 14027"/>
                <a:gd name="connsiteY2" fmla="*/ 2777 h 2777"/>
                <a:gd name="connsiteX3" fmla="*/ 14027 w 14027"/>
                <a:gd name="connsiteY3" fmla="*/ 2777 h 2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27" h="2777">
                  <a:moveTo>
                    <a:pt x="14027" y="2777"/>
                  </a:moveTo>
                  <a:cubicBezTo>
                    <a:pt x="9569" y="2777"/>
                    <a:pt x="5171" y="2777"/>
                    <a:pt x="0" y="2777"/>
                  </a:cubicBezTo>
                  <a:cubicBezTo>
                    <a:pt x="4696" y="-2096"/>
                    <a:pt x="9391" y="459"/>
                    <a:pt x="14027" y="2777"/>
                  </a:cubicBezTo>
                  <a:lnTo>
                    <a:pt x="14027" y="2777"/>
                  </a:lnTo>
                  <a:close/>
                </a:path>
              </a:pathLst>
            </a:custGeom>
            <a:solidFill>
              <a:srgbClr val="E0EFE2"/>
            </a:solidFill>
            <a:ln w="59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40967AD-E168-4B7C-A5EE-E5888C940B2C}"/>
                </a:ext>
              </a:extLst>
            </p:cNvPr>
            <p:cNvSpPr/>
            <p:nvPr/>
          </p:nvSpPr>
          <p:spPr>
            <a:xfrm>
              <a:off x="2687160" y="3530358"/>
              <a:ext cx="296409" cy="40761"/>
            </a:xfrm>
            <a:custGeom>
              <a:avLst/>
              <a:gdLst>
                <a:gd name="connsiteX0" fmla="*/ 251802 w 296409"/>
                <a:gd name="connsiteY0" fmla="*/ 717 h 40761"/>
                <a:gd name="connsiteX1" fmla="*/ 296409 w 296409"/>
                <a:gd name="connsiteY1" fmla="*/ 39335 h 40761"/>
                <a:gd name="connsiteX2" fmla="*/ 209335 w 296409"/>
                <a:gd name="connsiteY2" fmla="*/ 21029 h 40761"/>
                <a:gd name="connsiteX3" fmla="*/ 251802 w 296409"/>
                <a:gd name="connsiteY3" fmla="*/ 717 h 40761"/>
                <a:gd name="connsiteX4" fmla="*/ 58391 w 296409"/>
                <a:gd name="connsiteY4" fmla="*/ 583 h 40761"/>
                <a:gd name="connsiteX5" fmla="*/ 80477 w 296409"/>
                <a:gd name="connsiteY5" fmla="*/ 10092 h 40761"/>
                <a:gd name="connsiteX6" fmla="*/ 76970 w 296409"/>
                <a:gd name="connsiteY6" fmla="*/ 20078 h 40761"/>
                <a:gd name="connsiteX7" fmla="*/ 0 w 296409"/>
                <a:gd name="connsiteY7" fmla="*/ 40761 h 40761"/>
                <a:gd name="connsiteX8" fmla="*/ 58391 w 296409"/>
                <a:gd name="connsiteY8" fmla="*/ 583 h 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409" h="40761">
                  <a:moveTo>
                    <a:pt x="251802" y="717"/>
                  </a:moveTo>
                  <a:cubicBezTo>
                    <a:pt x="266201" y="3777"/>
                    <a:pt x="280955" y="16660"/>
                    <a:pt x="296409" y="39335"/>
                  </a:cubicBezTo>
                  <a:cubicBezTo>
                    <a:pt x="267226" y="29053"/>
                    <a:pt x="241015" y="17760"/>
                    <a:pt x="209335" y="21029"/>
                  </a:cubicBezTo>
                  <a:cubicBezTo>
                    <a:pt x="223362" y="4417"/>
                    <a:pt x="237404" y="-2345"/>
                    <a:pt x="251802" y="717"/>
                  </a:cubicBezTo>
                  <a:close/>
                  <a:moveTo>
                    <a:pt x="58391" y="583"/>
                  </a:moveTo>
                  <a:cubicBezTo>
                    <a:pt x="65636" y="1808"/>
                    <a:pt x="73033" y="4966"/>
                    <a:pt x="80477" y="10092"/>
                  </a:cubicBezTo>
                  <a:cubicBezTo>
                    <a:pt x="80655" y="13777"/>
                    <a:pt x="91056" y="20494"/>
                    <a:pt x="76970" y="20078"/>
                  </a:cubicBezTo>
                  <a:cubicBezTo>
                    <a:pt x="62111" y="19662"/>
                    <a:pt x="24191" y="25427"/>
                    <a:pt x="0" y="40761"/>
                  </a:cubicBezTo>
                  <a:cubicBezTo>
                    <a:pt x="16271" y="10627"/>
                    <a:pt x="36653" y="-3092"/>
                    <a:pt x="58391" y="583"/>
                  </a:cubicBezTo>
                  <a:close/>
                </a:path>
              </a:pathLst>
            </a:custGeom>
            <a:solidFill>
              <a:srgbClr val="7C3F22"/>
            </a:solidFill>
            <a:ln w="59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C91DE65-50A7-4E4D-8C65-54577307B695}"/>
                </a:ext>
              </a:extLst>
            </p:cNvPr>
            <p:cNvGrpSpPr/>
            <p:nvPr/>
          </p:nvGrpSpPr>
          <p:grpSpPr>
            <a:xfrm>
              <a:off x="1257775" y="562665"/>
              <a:ext cx="3103982" cy="3147951"/>
              <a:chOff x="1257775" y="562665"/>
              <a:chExt cx="3103982" cy="3147951"/>
            </a:xfrm>
          </p:grpSpPr>
          <p:sp>
            <p:nvSpPr>
              <p:cNvPr id="52" name="Graphic 3">
                <a:extLst>
                  <a:ext uri="{FF2B5EF4-FFF2-40B4-BE49-F238E27FC236}">
                    <a16:creationId xmlns:a16="http://schemas.microsoft.com/office/drawing/2014/main" id="{27D8F826-636D-4DB1-92F9-336F489DD328}"/>
                  </a:ext>
                </a:extLst>
              </p:cNvPr>
              <p:cNvSpPr/>
              <p:nvPr/>
            </p:nvSpPr>
            <p:spPr>
              <a:xfrm>
                <a:off x="1260472" y="562665"/>
                <a:ext cx="3098078" cy="3147772"/>
              </a:xfrm>
              <a:custGeom>
                <a:avLst/>
                <a:gdLst>
                  <a:gd name="connsiteX0" fmla="*/ 294667 w 3098078"/>
                  <a:gd name="connsiteY0" fmla="*/ 2641435 h 3147772"/>
                  <a:gd name="connsiteX1" fmla="*/ 294548 w 3098078"/>
                  <a:gd name="connsiteY1" fmla="*/ 2641851 h 3147772"/>
                  <a:gd name="connsiteX2" fmla="*/ 294904 w 3098078"/>
                  <a:gd name="connsiteY2" fmla="*/ 2641911 h 3147772"/>
                  <a:gd name="connsiteX3" fmla="*/ 294667 w 3098078"/>
                  <a:gd name="connsiteY3" fmla="*/ 2641435 h 3147772"/>
                  <a:gd name="connsiteX4" fmla="*/ 294667 w 3098078"/>
                  <a:gd name="connsiteY4" fmla="*/ 2641435 h 3147772"/>
                  <a:gd name="connsiteX5" fmla="*/ 2710273 w 3098078"/>
                  <a:gd name="connsiteY5" fmla="*/ 2386632 h 3147772"/>
                  <a:gd name="connsiteX6" fmla="*/ 2708906 w 3098078"/>
                  <a:gd name="connsiteY6" fmla="*/ 2387940 h 3147772"/>
                  <a:gd name="connsiteX7" fmla="*/ 2708728 w 3098078"/>
                  <a:gd name="connsiteY7" fmla="*/ 2387880 h 3147772"/>
                  <a:gd name="connsiteX8" fmla="*/ 2710214 w 3098078"/>
                  <a:gd name="connsiteY8" fmla="*/ 2390317 h 3147772"/>
                  <a:gd name="connsiteX9" fmla="*/ 2710273 w 3098078"/>
                  <a:gd name="connsiteY9" fmla="*/ 2386632 h 3147772"/>
                  <a:gd name="connsiteX10" fmla="*/ 2710273 w 3098078"/>
                  <a:gd name="connsiteY10" fmla="*/ 2386632 h 3147772"/>
                  <a:gd name="connsiteX11" fmla="*/ 2822132 w 3098078"/>
                  <a:gd name="connsiteY11" fmla="*/ 1980326 h 3147772"/>
                  <a:gd name="connsiteX12" fmla="*/ 2823083 w 3098078"/>
                  <a:gd name="connsiteY12" fmla="*/ 1983239 h 3147772"/>
                  <a:gd name="connsiteX13" fmla="*/ 2823975 w 3098078"/>
                  <a:gd name="connsiteY13" fmla="*/ 1981218 h 3147772"/>
                  <a:gd name="connsiteX14" fmla="*/ 2822132 w 3098078"/>
                  <a:gd name="connsiteY14" fmla="*/ 1980326 h 3147772"/>
                  <a:gd name="connsiteX15" fmla="*/ 2822132 w 3098078"/>
                  <a:gd name="connsiteY15" fmla="*/ 1980326 h 3147772"/>
                  <a:gd name="connsiteX16" fmla="*/ 2092671 w 3098078"/>
                  <a:gd name="connsiteY16" fmla="*/ 1351253 h 3147772"/>
                  <a:gd name="connsiteX17" fmla="*/ 2095940 w 3098078"/>
                  <a:gd name="connsiteY17" fmla="*/ 1354404 h 3147772"/>
                  <a:gd name="connsiteX18" fmla="*/ 2096891 w 3098078"/>
                  <a:gd name="connsiteY18" fmla="*/ 1354998 h 3147772"/>
                  <a:gd name="connsiteX19" fmla="*/ 2092671 w 3098078"/>
                  <a:gd name="connsiteY19" fmla="*/ 1351253 h 3147772"/>
                  <a:gd name="connsiteX20" fmla="*/ 2092671 w 3098078"/>
                  <a:gd name="connsiteY20" fmla="*/ 1351253 h 3147772"/>
                  <a:gd name="connsiteX21" fmla="*/ 1872638 w 3098078"/>
                  <a:gd name="connsiteY21" fmla="*/ 1025008 h 3147772"/>
                  <a:gd name="connsiteX22" fmla="*/ 1872757 w 3098078"/>
                  <a:gd name="connsiteY22" fmla="*/ 1025246 h 3147772"/>
                  <a:gd name="connsiteX23" fmla="*/ 1872995 w 3098078"/>
                  <a:gd name="connsiteY23" fmla="*/ 1025186 h 3147772"/>
                  <a:gd name="connsiteX24" fmla="*/ 1872638 w 3098078"/>
                  <a:gd name="connsiteY24" fmla="*/ 1025008 h 3147772"/>
                  <a:gd name="connsiteX25" fmla="*/ 1872638 w 3098078"/>
                  <a:gd name="connsiteY25" fmla="*/ 1025008 h 3147772"/>
                  <a:gd name="connsiteX26" fmla="*/ 963681 w 3098078"/>
                  <a:gd name="connsiteY26" fmla="*/ 1009317 h 3147772"/>
                  <a:gd name="connsiteX27" fmla="*/ 964275 w 3098078"/>
                  <a:gd name="connsiteY27" fmla="*/ 1010149 h 3147772"/>
                  <a:gd name="connsiteX28" fmla="*/ 965048 w 3098078"/>
                  <a:gd name="connsiteY28" fmla="*/ 1009673 h 3147772"/>
                  <a:gd name="connsiteX29" fmla="*/ 963681 w 3098078"/>
                  <a:gd name="connsiteY29" fmla="*/ 1009317 h 3147772"/>
                  <a:gd name="connsiteX30" fmla="*/ 963681 w 3098078"/>
                  <a:gd name="connsiteY30" fmla="*/ 1009317 h 3147772"/>
                  <a:gd name="connsiteX31" fmla="*/ 962314 w 3098078"/>
                  <a:gd name="connsiteY31" fmla="*/ 1005453 h 3147772"/>
                  <a:gd name="connsiteX32" fmla="*/ 961422 w 3098078"/>
                  <a:gd name="connsiteY32" fmla="*/ 1006226 h 3147772"/>
                  <a:gd name="connsiteX33" fmla="*/ 962016 w 3098078"/>
                  <a:gd name="connsiteY33" fmla="*/ 1007058 h 3147772"/>
                  <a:gd name="connsiteX34" fmla="*/ 962314 w 3098078"/>
                  <a:gd name="connsiteY34" fmla="*/ 1005453 h 3147772"/>
                  <a:gd name="connsiteX35" fmla="*/ 962314 w 3098078"/>
                  <a:gd name="connsiteY35" fmla="*/ 1005453 h 3147772"/>
                  <a:gd name="connsiteX36" fmla="*/ 1138423 w 3098078"/>
                  <a:gd name="connsiteY36" fmla="*/ 988633 h 3147772"/>
                  <a:gd name="connsiteX37" fmla="*/ 1138364 w 3098078"/>
                  <a:gd name="connsiteY37" fmla="*/ 989406 h 3147772"/>
                  <a:gd name="connsiteX38" fmla="*/ 1139434 w 3098078"/>
                  <a:gd name="connsiteY38" fmla="*/ 988692 h 3147772"/>
                  <a:gd name="connsiteX39" fmla="*/ 1138423 w 3098078"/>
                  <a:gd name="connsiteY39" fmla="*/ 988633 h 3147772"/>
                  <a:gd name="connsiteX40" fmla="*/ 1138423 w 3098078"/>
                  <a:gd name="connsiteY40" fmla="*/ 988633 h 3147772"/>
                  <a:gd name="connsiteX41" fmla="*/ 912565 w 3098078"/>
                  <a:gd name="connsiteY41" fmla="*/ 641585 h 3147772"/>
                  <a:gd name="connsiteX42" fmla="*/ 910782 w 3098078"/>
                  <a:gd name="connsiteY42" fmla="*/ 642298 h 3147772"/>
                  <a:gd name="connsiteX43" fmla="*/ 911555 w 3098078"/>
                  <a:gd name="connsiteY43" fmla="*/ 642595 h 3147772"/>
                  <a:gd name="connsiteX44" fmla="*/ 912565 w 3098078"/>
                  <a:gd name="connsiteY44" fmla="*/ 641585 h 3147772"/>
                  <a:gd name="connsiteX45" fmla="*/ 912565 w 3098078"/>
                  <a:gd name="connsiteY45" fmla="*/ 641585 h 3147772"/>
                  <a:gd name="connsiteX46" fmla="*/ 1070606 w 3098078"/>
                  <a:gd name="connsiteY46" fmla="*/ 352844 h 3147772"/>
                  <a:gd name="connsiteX47" fmla="*/ 1068526 w 3098078"/>
                  <a:gd name="connsiteY47" fmla="*/ 354568 h 3147772"/>
                  <a:gd name="connsiteX48" fmla="*/ 1070606 w 3098078"/>
                  <a:gd name="connsiteY48" fmla="*/ 354627 h 3147772"/>
                  <a:gd name="connsiteX49" fmla="*/ 1070369 w 3098078"/>
                  <a:gd name="connsiteY49" fmla="*/ 354449 h 3147772"/>
                  <a:gd name="connsiteX50" fmla="*/ 1070606 w 3098078"/>
                  <a:gd name="connsiteY50" fmla="*/ 352844 h 3147772"/>
                  <a:gd name="connsiteX51" fmla="*/ 1070606 w 3098078"/>
                  <a:gd name="connsiteY51" fmla="*/ 352844 h 3147772"/>
                  <a:gd name="connsiteX52" fmla="*/ 2419749 w 3098078"/>
                  <a:gd name="connsiteY52" fmla="*/ 256736 h 3147772"/>
                  <a:gd name="connsiteX53" fmla="*/ 2419808 w 3098078"/>
                  <a:gd name="connsiteY53" fmla="*/ 256795 h 3147772"/>
                  <a:gd name="connsiteX54" fmla="*/ 2419749 w 3098078"/>
                  <a:gd name="connsiteY54" fmla="*/ 256736 h 3147772"/>
                  <a:gd name="connsiteX55" fmla="*/ 2419749 w 3098078"/>
                  <a:gd name="connsiteY55" fmla="*/ 256736 h 3147772"/>
                  <a:gd name="connsiteX56" fmla="*/ 2419749 w 3098078"/>
                  <a:gd name="connsiteY56" fmla="*/ 256736 h 3147772"/>
                  <a:gd name="connsiteX57" fmla="*/ 1823841 w 3098078"/>
                  <a:gd name="connsiteY57" fmla="*/ 625 h 3147772"/>
                  <a:gd name="connsiteX58" fmla="*/ 2092612 w 3098078"/>
                  <a:gd name="connsiteY58" fmla="*/ 38010 h 3147772"/>
                  <a:gd name="connsiteX59" fmla="*/ 2185630 w 3098078"/>
                  <a:gd name="connsiteY59" fmla="*/ 86451 h 3147772"/>
                  <a:gd name="connsiteX60" fmla="*/ 2239895 w 3098078"/>
                  <a:gd name="connsiteY60" fmla="*/ 113078 h 3147772"/>
                  <a:gd name="connsiteX61" fmla="*/ 2301292 w 3098078"/>
                  <a:gd name="connsiteY61" fmla="*/ 131147 h 3147772"/>
                  <a:gd name="connsiteX62" fmla="*/ 2316805 w 3098078"/>
                  <a:gd name="connsiteY62" fmla="*/ 120983 h 3147772"/>
                  <a:gd name="connsiteX63" fmla="*/ 2402869 w 3098078"/>
                  <a:gd name="connsiteY63" fmla="*/ 214239 h 3147772"/>
                  <a:gd name="connsiteX64" fmla="*/ 2472528 w 3098078"/>
                  <a:gd name="connsiteY64" fmla="*/ 358728 h 3147772"/>
                  <a:gd name="connsiteX65" fmla="*/ 2537492 w 3098078"/>
                  <a:gd name="connsiteY65" fmla="*/ 608955 h 3147772"/>
                  <a:gd name="connsiteX66" fmla="*/ 2602218 w 3098078"/>
                  <a:gd name="connsiteY66" fmla="*/ 699654 h 3147772"/>
                  <a:gd name="connsiteX67" fmla="*/ 2713780 w 3098078"/>
                  <a:gd name="connsiteY67" fmla="*/ 906017 h 3147772"/>
                  <a:gd name="connsiteX68" fmla="*/ 2805252 w 3098078"/>
                  <a:gd name="connsiteY68" fmla="*/ 1207893 h 3147772"/>
                  <a:gd name="connsiteX69" fmla="*/ 2828254 w 3098078"/>
                  <a:gd name="connsiteY69" fmla="*/ 1264060 h 3147772"/>
                  <a:gd name="connsiteX70" fmla="*/ 2827778 w 3098078"/>
                  <a:gd name="connsiteY70" fmla="*/ 1264001 h 3147772"/>
                  <a:gd name="connsiteX71" fmla="*/ 2933456 w 3098078"/>
                  <a:gd name="connsiteY71" fmla="*/ 1431136 h 3147772"/>
                  <a:gd name="connsiteX72" fmla="*/ 2939994 w 3098078"/>
                  <a:gd name="connsiteY72" fmla="*/ 1424419 h 3147772"/>
                  <a:gd name="connsiteX73" fmla="*/ 3083592 w 3098078"/>
                  <a:gd name="connsiteY73" fmla="*/ 1797025 h 3147772"/>
                  <a:gd name="connsiteX74" fmla="*/ 3097916 w 3098078"/>
                  <a:gd name="connsiteY74" fmla="*/ 1974264 h 3147772"/>
                  <a:gd name="connsiteX75" fmla="*/ 3089535 w 3098078"/>
                  <a:gd name="connsiteY75" fmla="*/ 2097891 h 3147772"/>
                  <a:gd name="connsiteX76" fmla="*/ 3080442 w 3098078"/>
                  <a:gd name="connsiteY76" fmla="*/ 2225738 h 3147772"/>
                  <a:gd name="connsiteX77" fmla="*/ 2609232 w 3098078"/>
                  <a:gd name="connsiteY77" fmla="*/ 2967086 h 3147772"/>
                  <a:gd name="connsiteX78" fmla="*/ 2602337 w 3098078"/>
                  <a:gd name="connsiteY78" fmla="*/ 2973921 h 3147772"/>
                  <a:gd name="connsiteX79" fmla="*/ 2404830 w 3098078"/>
                  <a:gd name="connsiteY79" fmla="*/ 3147772 h 3147772"/>
                  <a:gd name="connsiteX80" fmla="*/ 2462721 w 3098078"/>
                  <a:gd name="connsiteY80" fmla="*/ 2999182 h 3147772"/>
                  <a:gd name="connsiteX81" fmla="*/ 2558651 w 3098078"/>
                  <a:gd name="connsiteY81" fmla="*/ 2619206 h 3147772"/>
                  <a:gd name="connsiteX82" fmla="*/ 2505278 w 3098078"/>
                  <a:gd name="connsiteY82" fmla="*/ 2181399 h 3147772"/>
                  <a:gd name="connsiteX83" fmla="*/ 2451547 w 3098078"/>
                  <a:gd name="connsiteY83" fmla="*/ 1958454 h 3147772"/>
                  <a:gd name="connsiteX84" fmla="*/ 2450299 w 3098078"/>
                  <a:gd name="connsiteY84" fmla="*/ 1956789 h 3147772"/>
                  <a:gd name="connsiteX85" fmla="*/ 2422186 w 3098078"/>
                  <a:gd name="connsiteY85" fmla="*/ 1884634 h 3147772"/>
                  <a:gd name="connsiteX86" fmla="*/ 2359243 w 3098078"/>
                  <a:gd name="connsiteY86" fmla="*/ 1758451 h 3147772"/>
                  <a:gd name="connsiteX87" fmla="*/ 2276508 w 3098078"/>
                  <a:gd name="connsiteY87" fmla="*/ 1631317 h 3147772"/>
                  <a:gd name="connsiteX88" fmla="*/ 2056534 w 3098078"/>
                  <a:gd name="connsiteY88" fmla="*/ 1385191 h 3147772"/>
                  <a:gd name="connsiteX89" fmla="*/ 1938850 w 3098078"/>
                  <a:gd name="connsiteY89" fmla="*/ 1272203 h 3147772"/>
                  <a:gd name="connsiteX90" fmla="*/ 1748476 w 3098078"/>
                  <a:gd name="connsiteY90" fmla="*/ 1139304 h 3147772"/>
                  <a:gd name="connsiteX91" fmla="*/ 1736886 w 3098078"/>
                  <a:gd name="connsiteY91" fmla="*/ 1132469 h 3147772"/>
                  <a:gd name="connsiteX92" fmla="*/ 1622471 w 3098078"/>
                  <a:gd name="connsiteY92" fmla="*/ 1070952 h 3147772"/>
                  <a:gd name="connsiteX93" fmla="*/ 1587880 w 3098078"/>
                  <a:gd name="connsiteY93" fmla="*/ 1070358 h 3147772"/>
                  <a:gd name="connsiteX94" fmla="*/ 1427996 w 3098078"/>
                  <a:gd name="connsiteY94" fmla="*/ 1144772 h 3147772"/>
                  <a:gd name="connsiteX95" fmla="*/ 1103356 w 3098078"/>
                  <a:gd name="connsiteY95" fmla="*/ 1326171 h 3147772"/>
                  <a:gd name="connsiteX96" fmla="*/ 835833 w 3098078"/>
                  <a:gd name="connsiteY96" fmla="*/ 1520528 h 3147772"/>
                  <a:gd name="connsiteX97" fmla="*/ 565339 w 3098078"/>
                  <a:gd name="connsiteY97" fmla="*/ 1930994 h 3147772"/>
                  <a:gd name="connsiteX98" fmla="*/ 608311 w 3098078"/>
                  <a:gd name="connsiteY98" fmla="*/ 2765300 h 3147772"/>
                  <a:gd name="connsiteX99" fmla="*/ 672324 w 3098078"/>
                  <a:gd name="connsiteY99" fmla="*/ 2996388 h 3147772"/>
                  <a:gd name="connsiteX100" fmla="*/ 678625 w 3098078"/>
                  <a:gd name="connsiteY100" fmla="*/ 3031634 h 3147772"/>
                  <a:gd name="connsiteX101" fmla="*/ 644568 w 3098078"/>
                  <a:gd name="connsiteY101" fmla="*/ 3057608 h 3147772"/>
                  <a:gd name="connsiteX102" fmla="*/ 573125 w 3098078"/>
                  <a:gd name="connsiteY102" fmla="*/ 3038469 h 3147772"/>
                  <a:gd name="connsiteX103" fmla="*/ 487359 w 3098078"/>
                  <a:gd name="connsiteY103" fmla="*/ 2996567 h 3147772"/>
                  <a:gd name="connsiteX104" fmla="*/ 387030 w 3098078"/>
                  <a:gd name="connsiteY104" fmla="*/ 2922687 h 3147772"/>
                  <a:gd name="connsiteX105" fmla="*/ 242838 w 3098078"/>
                  <a:gd name="connsiteY105" fmla="*/ 2797277 h 3147772"/>
                  <a:gd name="connsiteX106" fmla="*/ 153506 w 3098078"/>
                  <a:gd name="connsiteY106" fmla="*/ 2708895 h 3147772"/>
                  <a:gd name="connsiteX107" fmla="*/ 58883 w 3098078"/>
                  <a:gd name="connsiteY107" fmla="*/ 2542949 h 3147772"/>
                  <a:gd name="connsiteX108" fmla="*/ 72554 w 3098078"/>
                  <a:gd name="connsiteY108" fmla="*/ 2517986 h 3147772"/>
                  <a:gd name="connsiteX109" fmla="*/ 85689 w 3098078"/>
                  <a:gd name="connsiteY109" fmla="*/ 2513766 h 3147772"/>
                  <a:gd name="connsiteX110" fmla="*/ 43370 w 3098078"/>
                  <a:gd name="connsiteY110" fmla="*/ 1822404 h 3147772"/>
                  <a:gd name="connsiteX111" fmla="*/ 184591 w 3098078"/>
                  <a:gd name="connsiteY111" fmla="*/ 1645938 h 3147772"/>
                  <a:gd name="connsiteX112" fmla="*/ 168186 w 3098078"/>
                  <a:gd name="connsiteY112" fmla="*/ 1623174 h 3147772"/>
                  <a:gd name="connsiteX113" fmla="*/ 176210 w 3098078"/>
                  <a:gd name="connsiteY113" fmla="*/ 1555892 h 3147772"/>
                  <a:gd name="connsiteX114" fmla="*/ 179360 w 3098078"/>
                  <a:gd name="connsiteY114" fmla="*/ 1457109 h 3147772"/>
                  <a:gd name="connsiteX115" fmla="*/ 176389 w 3098078"/>
                  <a:gd name="connsiteY115" fmla="*/ 1314284 h 3147772"/>
                  <a:gd name="connsiteX116" fmla="*/ 230119 w 3098078"/>
                  <a:gd name="connsiteY116" fmla="*/ 982689 h 3147772"/>
                  <a:gd name="connsiteX117" fmla="*/ 279094 w 3098078"/>
                  <a:gd name="connsiteY117" fmla="*/ 856328 h 3147772"/>
                  <a:gd name="connsiteX118" fmla="*/ 323553 w 3098078"/>
                  <a:gd name="connsiteY118" fmla="*/ 804321 h 3147772"/>
                  <a:gd name="connsiteX119" fmla="*/ 373538 w 3098078"/>
                  <a:gd name="connsiteY119" fmla="*/ 819478 h 3147772"/>
                  <a:gd name="connsiteX120" fmla="*/ 392201 w 3098078"/>
                  <a:gd name="connsiteY120" fmla="*/ 704231 h 3147772"/>
                  <a:gd name="connsiteX121" fmla="*/ 453421 w 3098078"/>
                  <a:gd name="connsiteY121" fmla="*/ 612105 h 3147772"/>
                  <a:gd name="connsiteX122" fmla="*/ 995538 w 3098078"/>
                  <a:gd name="connsiteY122" fmla="*/ 224581 h 3147772"/>
                  <a:gd name="connsiteX123" fmla="*/ 1589960 w 3098078"/>
                  <a:gd name="connsiteY123" fmla="*/ 8173 h 3147772"/>
                  <a:gd name="connsiteX124" fmla="*/ 1823841 w 3098078"/>
                  <a:gd name="connsiteY124" fmla="*/ 625 h 3147772"/>
                  <a:gd name="connsiteX0" fmla="*/ 294667 w 3098078"/>
                  <a:gd name="connsiteY0" fmla="*/ 2641435 h 3147772"/>
                  <a:gd name="connsiteX1" fmla="*/ 294548 w 3098078"/>
                  <a:gd name="connsiteY1" fmla="*/ 2641851 h 3147772"/>
                  <a:gd name="connsiteX2" fmla="*/ 294904 w 3098078"/>
                  <a:gd name="connsiteY2" fmla="*/ 2641911 h 3147772"/>
                  <a:gd name="connsiteX3" fmla="*/ 294667 w 3098078"/>
                  <a:gd name="connsiteY3" fmla="*/ 2641435 h 3147772"/>
                  <a:gd name="connsiteX4" fmla="*/ 294667 w 3098078"/>
                  <a:gd name="connsiteY4" fmla="*/ 2641435 h 3147772"/>
                  <a:gd name="connsiteX5" fmla="*/ 2710273 w 3098078"/>
                  <a:gd name="connsiteY5" fmla="*/ 2386632 h 3147772"/>
                  <a:gd name="connsiteX6" fmla="*/ 2708906 w 3098078"/>
                  <a:gd name="connsiteY6" fmla="*/ 2387940 h 3147772"/>
                  <a:gd name="connsiteX7" fmla="*/ 2708728 w 3098078"/>
                  <a:gd name="connsiteY7" fmla="*/ 2387880 h 3147772"/>
                  <a:gd name="connsiteX8" fmla="*/ 2710214 w 3098078"/>
                  <a:gd name="connsiteY8" fmla="*/ 2390317 h 3147772"/>
                  <a:gd name="connsiteX9" fmla="*/ 2710273 w 3098078"/>
                  <a:gd name="connsiteY9" fmla="*/ 2386632 h 3147772"/>
                  <a:gd name="connsiteX10" fmla="*/ 2710273 w 3098078"/>
                  <a:gd name="connsiteY10" fmla="*/ 2386632 h 3147772"/>
                  <a:gd name="connsiteX11" fmla="*/ 2822132 w 3098078"/>
                  <a:gd name="connsiteY11" fmla="*/ 1980326 h 3147772"/>
                  <a:gd name="connsiteX12" fmla="*/ 2823083 w 3098078"/>
                  <a:gd name="connsiteY12" fmla="*/ 1983239 h 3147772"/>
                  <a:gd name="connsiteX13" fmla="*/ 2823975 w 3098078"/>
                  <a:gd name="connsiteY13" fmla="*/ 1981218 h 3147772"/>
                  <a:gd name="connsiteX14" fmla="*/ 2822132 w 3098078"/>
                  <a:gd name="connsiteY14" fmla="*/ 1980326 h 3147772"/>
                  <a:gd name="connsiteX15" fmla="*/ 2822132 w 3098078"/>
                  <a:gd name="connsiteY15" fmla="*/ 1980326 h 3147772"/>
                  <a:gd name="connsiteX16" fmla="*/ 2092671 w 3098078"/>
                  <a:gd name="connsiteY16" fmla="*/ 1351253 h 3147772"/>
                  <a:gd name="connsiteX17" fmla="*/ 2095940 w 3098078"/>
                  <a:gd name="connsiteY17" fmla="*/ 1354404 h 3147772"/>
                  <a:gd name="connsiteX18" fmla="*/ 2096891 w 3098078"/>
                  <a:gd name="connsiteY18" fmla="*/ 1354998 h 3147772"/>
                  <a:gd name="connsiteX19" fmla="*/ 2092671 w 3098078"/>
                  <a:gd name="connsiteY19" fmla="*/ 1351253 h 3147772"/>
                  <a:gd name="connsiteX20" fmla="*/ 2092671 w 3098078"/>
                  <a:gd name="connsiteY20" fmla="*/ 1351253 h 3147772"/>
                  <a:gd name="connsiteX21" fmla="*/ 1872638 w 3098078"/>
                  <a:gd name="connsiteY21" fmla="*/ 1025008 h 3147772"/>
                  <a:gd name="connsiteX22" fmla="*/ 1872757 w 3098078"/>
                  <a:gd name="connsiteY22" fmla="*/ 1025246 h 3147772"/>
                  <a:gd name="connsiteX23" fmla="*/ 1872995 w 3098078"/>
                  <a:gd name="connsiteY23" fmla="*/ 1025186 h 3147772"/>
                  <a:gd name="connsiteX24" fmla="*/ 1872638 w 3098078"/>
                  <a:gd name="connsiteY24" fmla="*/ 1025008 h 3147772"/>
                  <a:gd name="connsiteX25" fmla="*/ 1872638 w 3098078"/>
                  <a:gd name="connsiteY25" fmla="*/ 1025008 h 3147772"/>
                  <a:gd name="connsiteX26" fmla="*/ 963681 w 3098078"/>
                  <a:gd name="connsiteY26" fmla="*/ 1009317 h 3147772"/>
                  <a:gd name="connsiteX27" fmla="*/ 964275 w 3098078"/>
                  <a:gd name="connsiteY27" fmla="*/ 1010149 h 3147772"/>
                  <a:gd name="connsiteX28" fmla="*/ 965048 w 3098078"/>
                  <a:gd name="connsiteY28" fmla="*/ 1009673 h 3147772"/>
                  <a:gd name="connsiteX29" fmla="*/ 963681 w 3098078"/>
                  <a:gd name="connsiteY29" fmla="*/ 1009317 h 3147772"/>
                  <a:gd name="connsiteX30" fmla="*/ 963681 w 3098078"/>
                  <a:gd name="connsiteY30" fmla="*/ 1009317 h 3147772"/>
                  <a:gd name="connsiteX31" fmla="*/ 962314 w 3098078"/>
                  <a:gd name="connsiteY31" fmla="*/ 1005453 h 3147772"/>
                  <a:gd name="connsiteX32" fmla="*/ 961422 w 3098078"/>
                  <a:gd name="connsiteY32" fmla="*/ 1006226 h 3147772"/>
                  <a:gd name="connsiteX33" fmla="*/ 962016 w 3098078"/>
                  <a:gd name="connsiteY33" fmla="*/ 1007058 h 3147772"/>
                  <a:gd name="connsiteX34" fmla="*/ 962314 w 3098078"/>
                  <a:gd name="connsiteY34" fmla="*/ 1005453 h 3147772"/>
                  <a:gd name="connsiteX35" fmla="*/ 962314 w 3098078"/>
                  <a:gd name="connsiteY35" fmla="*/ 1005453 h 3147772"/>
                  <a:gd name="connsiteX36" fmla="*/ 1138423 w 3098078"/>
                  <a:gd name="connsiteY36" fmla="*/ 988633 h 3147772"/>
                  <a:gd name="connsiteX37" fmla="*/ 1138364 w 3098078"/>
                  <a:gd name="connsiteY37" fmla="*/ 989406 h 3147772"/>
                  <a:gd name="connsiteX38" fmla="*/ 1139434 w 3098078"/>
                  <a:gd name="connsiteY38" fmla="*/ 988692 h 3147772"/>
                  <a:gd name="connsiteX39" fmla="*/ 1138423 w 3098078"/>
                  <a:gd name="connsiteY39" fmla="*/ 988633 h 3147772"/>
                  <a:gd name="connsiteX40" fmla="*/ 1138423 w 3098078"/>
                  <a:gd name="connsiteY40" fmla="*/ 988633 h 3147772"/>
                  <a:gd name="connsiteX41" fmla="*/ 912565 w 3098078"/>
                  <a:gd name="connsiteY41" fmla="*/ 641585 h 3147772"/>
                  <a:gd name="connsiteX42" fmla="*/ 910782 w 3098078"/>
                  <a:gd name="connsiteY42" fmla="*/ 642298 h 3147772"/>
                  <a:gd name="connsiteX43" fmla="*/ 911555 w 3098078"/>
                  <a:gd name="connsiteY43" fmla="*/ 642595 h 3147772"/>
                  <a:gd name="connsiteX44" fmla="*/ 912565 w 3098078"/>
                  <a:gd name="connsiteY44" fmla="*/ 641585 h 3147772"/>
                  <a:gd name="connsiteX45" fmla="*/ 912565 w 3098078"/>
                  <a:gd name="connsiteY45" fmla="*/ 641585 h 3147772"/>
                  <a:gd name="connsiteX46" fmla="*/ 1070606 w 3098078"/>
                  <a:gd name="connsiteY46" fmla="*/ 352844 h 3147772"/>
                  <a:gd name="connsiteX47" fmla="*/ 1068526 w 3098078"/>
                  <a:gd name="connsiteY47" fmla="*/ 354568 h 3147772"/>
                  <a:gd name="connsiteX48" fmla="*/ 1070606 w 3098078"/>
                  <a:gd name="connsiteY48" fmla="*/ 354627 h 3147772"/>
                  <a:gd name="connsiteX49" fmla="*/ 1070369 w 3098078"/>
                  <a:gd name="connsiteY49" fmla="*/ 354449 h 3147772"/>
                  <a:gd name="connsiteX50" fmla="*/ 1070606 w 3098078"/>
                  <a:gd name="connsiteY50" fmla="*/ 352844 h 3147772"/>
                  <a:gd name="connsiteX51" fmla="*/ 1070606 w 3098078"/>
                  <a:gd name="connsiteY51" fmla="*/ 352844 h 3147772"/>
                  <a:gd name="connsiteX52" fmla="*/ 2419749 w 3098078"/>
                  <a:gd name="connsiteY52" fmla="*/ 256736 h 3147772"/>
                  <a:gd name="connsiteX53" fmla="*/ 2419808 w 3098078"/>
                  <a:gd name="connsiteY53" fmla="*/ 256795 h 3147772"/>
                  <a:gd name="connsiteX54" fmla="*/ 2419749 w 3098078"/>
                  <a:gd name="connsiteY54" fmla="*/ 256736 h 3147772"/>
                  <a:gd name="connsiteX55" fmla="*/ 2419749 w 3098078"/>
                  <a:gd name="connsiteY55" fmla="*/ 256736 h 3147772"/>
                  <a:gd name="connsiteX56" fmla="*/ 2419749 w 3098078"/>
                  <a:gd name="connsiteY56" fmla="*/ 256736 h 3147772"/>
                  <a:gd name="connsiteX57" fmla="*/ 1823841 w 3098078"/>
                  <a:gd name="connsiteY57" fmla="*/ 625 h 3147772"/>
                  <a:gd name="connsiteX58" fmla="*/ 2092612 w 3098078"/>
                  <a:gd name="connsiteY58" fmla="*/ 38010 h 3147772"/>
                  <a:gd name="connsiteX59" fmla="*/ 2185630 w 3098078"/>
                  <a:gd name="connsiteY59" fmla="*/ 86451 h 3147772"/>
                  <a:gd name="connsiteX60" fmla="*/ 2239895 w 3098078"/>
                  <a:gd name="connsiteY60" fmla="*/ 113078 h 3147772"/>
                  <a:gd name="connsiteX61" fmla="*/ 2301292 w 3098078"/>
                  <a:gd name="connsiteY61" fmla="*/ 131147 h 3147772"/>
                  <a:gd name="connsiteX62" fmla="*/ 2316805 w 3098078"/>
                  <a:gd name="connsiteY62" fmla="*/ 120983 h 3147772"/>
                  <a:gd name="connsiteX63" fmla="*/ 2402869 w 3098078"/>
                  <a:gd name="connsiteY63" fmla="*/ 214239 h 3147772"/>
                  <a:gd name="connsiteX64" fmla="*/ 2472528 w 3098078"/>
                  <a:gd name="connsiteY64" fmla="*/ 358728 h 3147772"/>
                  <a:gd name="connsiteX65" fmla="*/ 2537492 w 3098078"/>
                  <a:gd name="connsiteY65" fmla="*/ 608955 h 3147772"/>
                  <a:gd name="connsiteX66" fmla="*/ 2602218 w 3098078"/>
                  <a:gd name="connsiteY66" fmla="*/ 699654 h 3147772"/>
                  <a:gd name="connsiteX67" fmla="*/ 2713780 w 3098078"/>
                  <a:gd name="connsiteY67" fmla="*/ 906017 h 3147772"/>
                  <a:gd name="connsiteX68" fmla="*/ 2805252 w 3098078"/>
                  <a:gd name="connsiteY68" fmla="*/ 1207893 h 3147772"/>
                  <a:gd name="connsiteX69" fmla="*/ 2828254 w 3098078"/>
                  <a:gd name="connsiteY69" fmla="*/ 1264060 h 3147772"/>
                  <a:gd name="connsiteX70" fmla="*/ 2827778 w 3098078"/>
                  <a:gd name="connsiteY70" fmla="*/ 1264001 h 3147772"/>
                  <a:gd name="connsiteX71" fmla="*/ 2933456 w 3098078"/>
                  <a:gd name="connsiteY71" fmla="*/ 1431136 h 3147772"/>
                  <a:gd name="connsiteX72" fmla="*/ 2939994 w 3098078"/>
                  <a:gd name="connsiteY72" fmla="*/ 1424419 h 3147772"/>
                  <a:gd name="connsiteX73" fmla="*/ 3083592 w 3098078"/>
                  <a:gd name="connsiteY73" fmla="*/ 1797025 h 3147772"/>
                  <a:gd name="connsiteX74" fmla="*/ 3097916 w 3098078"/>
                  <a:gd name="connsiteY74" fmla="*/ 1974264 h 3147772"/>
                  <a:gd name="connsiteX75" fmla="*/ 3089535 w 3098078"/>
                  <a:gd name="connsiteY75" fmla="*/ 2097891 h 3147772"/>
                  <a:gd name="connsiteX76" fmla="*/ 3080442 w 3098078"/>
                  <a:gd name="connsiteY76" fmla="*/ 2225738 h 3147772"/>
                  <a:gd name="connsiteX77" fmla="*/ 2609232 w 3098078"/>
                  <a:gd name="connsiteY77" fmla="*/ 2967086 h 3147772"/>
                  <a:gd name="connsiteX78" fmla="*/ 2602337 w 3098078"/>
                  <a:gd name="connsiteY78" fmla="*/ 2973921 h 3147772"/>
                  <a:gd name="connsiteX79" fmla="*/ 2404830 w 3098078"/>
                  <a:gd name="connsiteY79" fmla="*/ 3147772 h 3147772"/>
                  <a:gd name="connsiteX80" fmla="*/ 2462721 w 3098078"/>
                  <a:gd name="connsiteY80" fmla="*/ 2999182 h 3147772"/>
                  <a:gd name="connsiteX81" fmla="*/ 2558651 w 3098078"/>
                  <a:gd name="connsiteY81" fmla="*/ 2619206 h 3147772"/>
                  <a:gd name="connsiteX82" fmla="*/ 2505278 w 3098078"/>
                  <a:gd name="connsiteY82" fmla="*/ 2181399 h 3147772"/>
                  <a:gd name="connsiteX83" fmla="*/ 2451547 w 3098078"/>
                  <a:gd name="connsiteY83" fmla="*/ 1958454 h 3147772"/>
                  <a:gd name="connsiteX84" fmla="*/ 2422186 w 3098078"/>
                  <a:gd name="connsiteY84" fmla="*/ 1884634 h 3147772"/>
                  <a:gd name="connsiteX85" fmla="*/ 2359243 w 3098078"/>
                  <a:gd name="connsiteY85" fmla="*/ 1758451 h 3147772"/>
                  <a:gd name="connsiteX86" fmla="*/ 2276508 w 3098078"/>
                  <a:gd name="connsiteY86" fmla="*/ 1631317 h 3147772"/>
                  <a:gd name="connsiteX87" fmla="*/ 2056534 w 3098078"/>
                  <a:gd name="connsiteY87" fmla="*/ 1385191 h 3147772"/>
                  <a:gd name="connsiteX88" fmla="*/ 1938850 w 3098078"/>
                  <a:gd name="connsiteY88" fmla="*/ 1272203 h 3147772"/>
                  <a:gd name="connsiteX89" fmla="*/ 1748476 w 3098078"/>
                  <a:gd name="connsiteY89" fmla="*/ 1139304 h 3147772"/>
                  <a:gd name="connsiteX90" fmla="*/ 1736886 w 3098078"/>
                  <a:gd name="connsiteY90" fmla="*/ 1132469 h 3147772"/>
                  <a:gd name="connsiteX91" fmla="*/ 1622471 w 3098078"/>
                  <a:gd name="connsiteY91" fmla="*/ 1070952 h 3147772"/>
                  <a:gd name="connsiteX92" fmla="*/ 1587880 w 3098078"/>
                  <a:gd name="connsiteY92" fmla="*/ 1070358 h 3147772"/>
                  <a:gd name="connsiteX93" fmla="*/ 1427996 w 3098078"/>
                  <a:gd name="connsiteY93" fmla="*/ 1144772 h 3147772"/>
                  <a:gd name="connsiteX94" fmla="*/ 1103356 w 3098078"/>
                  <a:gd name="connsiteY94" fmla="*/ 1326171 h 3147772"/>
                  <a:gd name="connsiteX95" fmla="*/ 835833 w 3098078"/>
                  <a:gd name="connsiteY95" fmla="*/ 1520528 h 3147772"/>
                  <a:gd name="connsiteX96" fmla="*/ 565339 w 3098078"/>
                  <a:gd name="connsiteY96" fmla="*/ 1930994 h 3147772"/>
                  <a:gd name="connsiteX97" fmla="*/ 608311 w 3098078"/>
                  <a:gd name="connsiteY97" fmla="*/ 2765300 h 3147772"/>
                  <a:gd name="connsiteX98" fmla="*/ 672324 w 3098078"/>
                  <a:gd name="connsiteY98" fmla="*/ 2996388 h 3147772"/>
                  <a:gd name="connsiteX99" fmla="*/ 678625 w 3098078"/>
                  <a:gd name="connsiteY99" fmla="*/ 3031634 h 3147772"/>
                  <a:gd name="connsiteX100" fmla="*/ 644568 w 3098078"/>
                  <a:gd name="connsiteY100" fmla="*/ 3057608 h 3147772"/>
                  <a:gd name="connsiteX101" fmla="*/ 573125 w 3098078"/>
                  <a:gd name="connsiteY101" fmla="*/ 3038469 h 3147772"/>
                  <a:gd name="connsiteX102" fmla="*/ 487359 w 3098078"/>
                  <a:gd name="connsiteY102" fmla="*/ 2996567 h 3147772"/>
                  <a:gd name="connsiteX103" fmla="*/ 387030 w 3098078"/>
                  <a:gd name="connsiteY103" fmla="*/ 2922687 h 3147772"/>
                  <a:gd name="connsiteX104" fmla="*/ 242838 w 3098078"/>
                  <a:gd name="connsiteY104" fmla="*/ 2797277 h 3147772"/>
                  <a:gd name="connsiteX105" fmla="*/ 153506 w 3098078"/>
                  <a:gd name="connsiteY105" fmla="*/ 2708895 h 3147772"/>
                  <a:gd name="connsiteX106" fmla="*/ 58883 w 3098078"/>
                  <a:gd name="connsiteY106" fmla="*/ 2542949 h 3147772"/>
                  <a:gd name="connsiteX107" fmla="*/ 72554 w 3098078"/>
                  <a:gd name="connsiteY107" fmla="*/ 2517986 h 3147772"/>
                  <a:gd name="connsiteX108" fmla="*/ 85689 w 3098078"/>
                  <a:gd name="connsiteY108" fmla="*/ 2513766 h 3147772"/>
                  <a:gd name="connsiteX109" fmla="*/ 43370 w 3098078"/>
                  <a:gd name="connsiteY109" fmla="*/ 1822404 h 3147772"/>
                  <a:gd name="connsiteX110" fmla="*/ 184591 w 3098078"/>
                  <a:gd name="connsiteY110" fmla="*/ 1645938 h 3147772"/>
                  <a:gd name="connsiteX111" fmla="*/ 168186 w 3098078"/>
                  <a:gd name="connsiteY111" fmla="*/ 1623174 h 3147772"/>
                  <a:gd name="connsiteX112" fmla="*/ 176210 w 3098078"/>
                  <a:gd name="connsiteY112" fmla="*/ 1555892 h 3147772"/>
                  <a:gd name="connsiteX113" fmla="*/ 179360 w 3098078"/>
                  <a:gd name="connsiteY113" fmla="*/ 1457109 h 3147772"/>
                  <a:gd name="connsiteX114" fmla="*/ 176389 w 3098078"/>
                  <a:gd name="connsiteY114" fmla="*/ 1314284 h 3147772"/>
                  <a:gd name="connsiteX115" fmla="*/ 230119 w 3098078"/>
                  <a:gd name="connsiteY115" fmla="*/ 982689 h 3147772"/>
                  <a:gd name="connsiteX116" fmla="*/ 279094 w 3098078"/>
                  <a:gd name="connsiteY116" fmla="*/ 856328 h 3147772"/>
                  <a:gd name="connsiteX117" fmla="*/ 323553 w 3098078"/>
                  <a:gd name="connsiteY117" fmla="*/ 804321 h 3147772"/>
                  <a:gd name="connsiteX118" fmla="*/ 373538 w 3098078"/>
                  <a:gd name="connsiteY118" fmla="*/ 819478 h 3147772"/>
                  <a:gd name="connsiteX119" fmla="*/ 392201 w 3098078"/>
                  <a:gd name="connsiteY119" fmla="*/ 704231 h 3147772"/>
                  <a:gd name="connsiteX120" fmla="*/ 453421 w 3098078"/>
                  <a:gd name="connsiteY120" fmla="*/ 612105 h 3147772"/>
                  <a:gd name="connsiteX121" fmla="*/ 995538 w 3098078"/>
                  <a:gd name="connsiteY121" fmla="*/ 224581 h 3147772"/>
                  <a:gd name="connsiteX122" fmla="*/ 1589960 w 3098078"/>
                  <a:gd name="connsiteY122" fmla="*/ 8173 h 3147772"/>
                  <a:gd name="connsiteX123" fmla="*/ 1823841 w 3098078"/>
                  <a:gd name="connsiteY123" fmla="*/ 625 h 3147772"/>
                  <a:gd name="connsiteX0" fmla="*/ 294667 w 3098078"/>
                  <a:gd name="connsiteY0" fmla="*/ 2641435 h 3147772"/>
                  <a:gd name="connsiteX1" fmla="*/ 294548 w 3098078"/>
                  <a:gd name="connsiteY1" fmla="*/ 2641851 h 3147772"/>
                  <a:gd name="connsiteX2" fmla="*/ 294904 w 3098078"/>
                  <a:gd name="connsiteY2" fmla="*/ 2641911 h 3147772"/>
                  <a:gd name="connsiteX3" fmla="*/ 294667 w 3098078"/>
                  <a:gd name="connsiteY3" fmla="*/ 2641435 h 3147772"/>
                  <a:gd name="connsiteX4" fmla="*/ 294667 w 3098078"/>
                  <a:gd name="connsiteY4" fmla="*/ 2641435 h 3147772"/>
                  <a:gd name="connsiteX5" fmla="*/ 2710273 w 3098078"/>
                  <a:gd name="connsiteY5" fmla="*/ 2386632 h 3147772"/>
                  <a:gd name="connsiteX6" fmla="*/ 2708906 w 3098078"/>
                  <a:gd name="connsiteY6" fmla="*/ 2387940 h 3147772"/>
                  <a:gd name="connsiteX7" fmla="*/ 2708728 w 3098078"/>
                  <a:gd name="connsiteY7" fmla="*/ 2387880 h 3147772"/>
                  <a:gd name="connsiteX8" fmla="*/ 2710214 w 3098078"/>
                  <a:gd name="connsiteY8" fmla="*/ 2390317 h 3147772"/>
                  <a:gd name="connsiteX9" fmla="*/ 2710273 w 3098078"/>
                  <a:gd name="connsiteY9" fmla="*/ 2386632 h 3147772"/>
                  <a:gd name="connsiteX10" fmla="*/ 2710273 w 3098078"/>
                  <a:gd name="connsiteY10" fmla="*/ 2386632 h 3147772"/>
                  <a:gd name="connsiteX11" fmla="*/ 2822132 w 3098078"/>
                  <a:gd name="connsiteY11" fmla="*/ 1980326 h 3147772"/>
                  <a:gd name="connsiteX12" fmla="*/ 2823083 w 3098078"/>
                  <a:gd name="connsiteY12" fmla="*/ 1983239 h 3147772"/>
                  <a:gd name="connsiteX13" fmla="*/ 2823975 w 3098078"/>
                  <a:gd name="connsiteY13" fmla="*/ 1981218 h 3147772"/>
                  <a:gd name="connsiteX14" fmla="*/ 2822132 w 3098078"/>
                  <a:gd name="connsiteY14" fmla="*/ 1980326 h 3147772"/>
                  <a:gd name="connsiteX15" fmla="*/ 2822132 w 3098078"/>
                  <a:gd name="connsiteY15" fmla="*/ 1980326 h 3147772"/>
                  <a:gd name="connsiteX16" fmla="*/ 2092671 w 3098078"/>
                  <a:gd name="connsiteY16" fmla="*/ 1351253 h 3147772"/>
                  <a:gd name="connsiteX17" fmla="*/ 2095940 w 3098078"/>
                  <a:gd name="connsiteY17" fmla="*/ 1354404 h 3147772"/>
                  <a:gd name="connsiteX18" fmla="*/ 2096891 w 3098078"/>
                  <a:gd name="connsiteY18" fmla="*/ 1354998 h 3147772"/>
                  <a:gd name="connsiteX19" fmla="*/ 2092671 w 3098078"/>
                  <a:gd name="connsiteY19" fmla="*/ 1351253 h 3147772"/>
                  <a:gd name="connsiteX20" fmla="*/ 2092671 w 3098078"/>
                  <a:gd name="connsiteY20" fmla="*/ 1351253 h 3147772"/>
                  <a:gd name="connsiteX21" fmla="*/ 1872638 w 3098078"/>
                  <a:gd name="connsiteY21" fmla="*/ 1025008 h 3147772"/>
                  <a:gd name="connsiteX22" fmla="*/ 1872757 w 3098078"/>
                  <a:gd name="connsiteY22" fmla="*/ 1025246 h 3147772"/>
                  <a:gd name="connsiteX23" fmla="*/ 1872995 w 3098078"/>
                  <a:gd name="connsiteY23" fmla="*/ 1025186 h 3147772"/>
                  <a:gd name="connsiteX24" fmla="*/ 1872638 w 3098078"/>
                  <a:gd name="connsiteY24" fmla="*/ 1025008 h 3147772"/>
                  <a:gd name="connsiteX25" fmla="*/ 1872638 w 3098078"/>
                  <a:gd name="connsiteY25" fmla="*/ 1025008 h 3147772"/>
                  <a:gd name="connsiteX26" fmla="*/ 963681 w 3098078"/>
                  <a:gd name="connsiteY26" fmla="*/ 1009317 h 3147772"/>
                  <a:gd name="connsiteX27" fmla="*/ 964275 w 3098078"/>
                  <a:gd name="connsiteY27" fmla="*/ 1010149 h 3147772"/>
                  <a:gd name="connsiteX28" fmla="*/ 965048 w 3098078"/>
                  <a:gd name="connsiteY28" fmla="*/ 1009673 h 3147772"/>
                  <a:gd name="connsiteX29" fmla="*/ 963681 w 3098078"/>
                  <a:gd name="connsiteY29" fmla="*/ 1009317 h 3147772"/>
                  <a:gd name="connsiteX30" fmla="*/ 963681 w 3098078"/>
                  <a:gd name="connsiteY30" fmla="*/ 1009317 h 3147772"/>
                  <a:gd name="connsiteX31" fmla="*/ 962314 w 3098078"/>
                  <a:gd name="connsiteY31" fmla="*/ 1005453 h 3147772"/>
                  <a:gd name="connsiteX32" fmla="*/ 961422 w 3098078"/>
                  <a:gd name="connsiteY32" fmla="*/ 1006226 h 3147772"/>
                  <a:gd name="connsiteX33" fmla="*/ 962016 w 3098078"/>
                  <a:gd name="connsiteY33" fmla="*/ 1007058 h 3147772"/>
                  <a:gd name="connsiteX34" fmla="*/ 962314 w 3098078"/>
                  <a:gd name="connsiteY34" fmla="*/ 1005453 h 3147772"/>
                  <a:gd name="connsiteX35" fmla="*/ 962314 w 3098078"/>
                  <a:gd name="connsiteY35" fmla="*/ 1005453 h 3147772"/>
                  <a:gd name="connsiteX36" fmla="*/ 1138423 w 3098078"/>
                  <a:gd name="connsiteY36" fmla="*/ 988633 h 3147772"/>
                  <a:gd name="connsiteX37" fmla="*/ 1138364 w 3098078"/>
                  <a:gd name="connsiteY37" fmla="*/ 989406 h 3147772"/>
                  <a:gd name="connsiteX38" fmla="*/ 1139434 w 3098078"/>
                  <a:gd name="connsiteY38" fmla="*/ 988692 h 3147772"/>
                  <a:gd name="connsiteX39" fmla="*/ 1138423 w 3098078"/>
                  <a:gd name="connsiteY39" fmla="*/ 988633 h 3147772"/>
                  <a:gd name="connsiteX40" fmla="*/ 1138423 w 3098078"/>
                  <a:gd name="connsiteY40" fmla="*/ 988633 h 3147772"/>
                  <a:gd name="connsiteX41" fmla="*/ 912565 w 3098078"/>
                  <a:gd name="connsiteY41" fmla="*/ 641585 h 3147772"/>
                  <a:gd name="connsiteX42" fmla="*/ 910782 w 3098078"/>
                  <a:gd name="connsiteY42" fmla="*/ 642298 h 3147772"/>
                  <a:gd name="connsiteX43" fmla="*/ 911555 w 3098078"/>
                  <a:gd name="connsiteY43" fmla="*/ 642595 h 3147772"/>
                  <a:gd name="connsiteX44" fmla="*/ 912565 w 3098078"/>
                  <a:gd name="connsiteY44" fmla="*/ 641585 h 3147772"/>
                  <a:gd name="connsiteX45" fmla="*/ 912565 w 3098078"/>
                  <a:gd name="connsiteY45" fmla="*/ 641585 h 3147772"/>
                  <a:gd name="connsiteX46" fmla="*/ 1070606 w 3098078"/>
                  <a:gd name="connsiteY46" fmla="*/ 352844 h 3147772"/>
                  <a:gd name="connsiteX47" fmla="*/ 1068526 w 3098078"/>
                  <a:gd name="connsiteY47" fmla="*/ 354568 h 3147772"/>
                  <a:gd name="connsiteX48" fmla="*/ 1070606 w 3098078"/>
                  <a:gd name="connsiteY48" fmla="*/ 354627 h 3147772"/>
                  <a:gd name="connsiteX49" fmla="*/ 1070369 w 3098078"/>
                  <a:gd name="connsiteY49" fmla="*/ 354449 h 3147772"/>
                  <a:gd name="connsiteX50" fmla="*/ 1070606 w 3098078"/>
                  <a:gd name="connsiteY50" fmla="*/ 352844 h 3147772"/>
                  <a:gd name="connsiteX51" fmla="*/ 1070606 w 3098078"/>
                  <a:gd name="connsiteY51" fmla="*/ 352844 h 3147772"/>
                  <a:gd name="connsiteX52" fmla="*/ 2419749 w 3098078"/>
                  <a:gd name="connsiteY52" fmla="*/ 256736 h 3147772"/>
                  <a:gd name="connsiteX53" fmla="*/ 2419808 w 3098078"/>
                  <a:gd name="connsiteY53" fmla="*/ 256795 h 3147772"/>
                  <a:gd name="connsiteX54" fmla="*/ 2419749 w 3098078"/>
                  <a:gd name="connsiteY54" fmla="*/ 256736 h 3147772"/>
                  <a:gd name="connsiteX55" fmla="*/ 2419749 w 3098078"/>
                  <a:gd name="connsiteY55" fmla="*/ 256736 h 3147772"/>
                  <a:gd name="connsiteX56" fmla="*/ 2419749 w 3098078"/>
                  <a:gd name="connsiteY56" fmla="*/ 256736 h 3147772"/>
                  <a:gd name="connsiteX57" fmla="*/ 1823841 w 3098078"/>
                  <a:gd name="connsiteY57" fmla="*/ 625 h 3147772"/>
                  <a:gd name="connsiteX58" fmla="*/ 2092612 w 3098078"/>
                  <a:gd name="connsiteY58" fmla="*/ 38010 h 3147772"/>
                  <a:gd name="connsiteX59" fmla="*/ 2185630 w 3098078"/>
                  <a:gd name="connsiteY59" fmla="*/ 86451 h 3147772"/>
                  <a:gd name="connsiteX60" fmla="*/ 2239895 w 3098078"/>
                  <a:gd name="connsiteY60" fmla="*/ 113078 h 3147772"/>
                  <a:gd name="connsiteX61" fmla="*/ 2301292 w 3098078"/>
                  <a:gd name="connsiteY61" fmla="*/ 131147 h 3147772"/>
                  <a:gd name="connsiteX62" fmla="*/ 2316805 w 3098078"/>
                  <a:gd name="connsiteY62" fmla="*/ 120983 h 3147772"/>
                  <a:gd name="connsiteX63" fmla="*/ 2402869 w 3098078"/>
                  <a:gd name="connsiteY63" fmla="*/ 214239 h 3147772"/>
                  <a:gd name="connsiteX64" fmla="*/ 2472528 w 3098078"/>
                  <a:gd name="connsiteY64" fmla="*/ 358728 h 3147772"/>
                  <a:gd name="connsiteX65" fmla="*/ 2537492 w 3098078"/>
                  <a:gd name="connsiteY65" fmla="*/ 608955 h 3147772"/>
                  <a:gd name="connsiteX66" fmla="*/ 2602218 w 3098078"/>
                  <a:gd name="connsiteY66" fmla="*/ 699654 h 3147772"/>
                  <a:gd name="connsiteX67" fmla="*/ 2713780 w 3098078"/>
                  <a:gd name="connsiteY67" fmla="*/ 906017 h 3147772"/>
                  <a:gd name="connsiteX68" fmla="*/ 2805252 w 3098078"/>
                  <a:gd name="connsiteY68" fmla="*/ 1207893 h 3147772"/>
                  <a:gd name="connsiteX69" fmla="*/ 2828254 w 3098078"/>
                  <a:gd name="connsiteY69" fmla="*/ 1264060 h 3147772"/>
                  <a:gd name="connsiteX70" fmla="*/ 2827778 w 3098078"/>
                  <a:gd name="connsiteY70" fmla="*/ 1264001 h 3147772"/>
                  <a:gd name="connsiteX71" fmla="*/ 2933456 w 3098078"/>
                  <a:gd name="connsiteY71" fmla="*/ 1431136 h 3147772"/>
                  <a:gd name="connsiteX72" fmla="*/ 2939994 w 3098078"/>
                  <a:gd name="connsiteY72" fmla="*/ 1424419 h 3147772"/>
                  <a:gd name="connsiteX73" fmla="*/ 3083592 w 3098078"/>
                  <a:gd name="connsiteY73" fmla="*/ 1797025 h 3147772"/>
                  <a:gd name="connsiteX74" fmla="*/ 3097916 w 3098078"/>
                  <a:gd name="connsiteY74" fmla="*/ 1974264 h 3147772"/>
                  <a:gd name="connsiteX75" fmla="*/ 3089535 w 3098078"/>
                  <a:gd name="connsiteY75" fmla="*/ 2097891 h 3147772"/>
                  <a:gd name="connsiteX76" fmla="*/ 3080442 w 3098078"/>
                  <a:gd name="connsiteY76" fmla="*/ 2225738 h 3147772"/>
                  <a:gd name="connsiteX77" fmla="*/ 2609232 w 3098078"/>
                  <a:gd name="connsiteY77" fmla="*/ 2967086 h 3147772"/>
                  <a:gd name="connsiteX78" fmla="*/ 2602337 w 3098078"/>
                  <a:gd name="connsiteY78" fmla="*/ 2973921 h 3147772"/>
                  <a:gd name="connsiteX79" fmla="*/ 2404830 w 3098078"/>
                  <a:gd name="connsiteY79" fmla="*/ 3147772 h 3147772"/>
                  <a:gd name="connsiteX80" fmla="*/ 2462721 w 3098078"/>
                  <a:gd name="connsiteY80" fmla="*/ 2999182 h 3147772"/>
                  <a:gd name="connsiteX81" fmla="*/ 2558651 w 3098078"/>
                  <a:gd name="connsiteY81" fmla="*/ 2619206 h 3147772"/>
                  <a:gd name="connsiteX82" fmla="*/ 2505278 w 3098078"/>
                  <a:gd name="connsiteY82" fmla="*/ 2181399 h 3147772"/>
                  <a:gd name="connsiteX83" fmla="*/ 2422186 w 3098078"/>
                  <a:gd name="connsiteY83" fmla="*/ 1884634 h 3147772"/>
                  <a:gd name="connsiteX84" fmla="*/ 2359243 w 3098078"/>
                  <a:gd name="connsiteY84" fmla="*/ 1758451 h 3147772"/>
                  <a:gd name="connsiteX85" fmla="*/ 2276508 w 3098078"/>
                  <a:gd name="connsiteY85" fmla="*/ 1631317 h 3147772"/>
                  <a:gd name="connsiteX86" fmla="*/ 2056534 w 3098078"/>
                  <a:gd name="connsiteY86" fmla="*/ 1385191 h 3147772"/>
                  <a:gd name="connsiteX87" fmla="*/ 1938850 w 3098078"/>
                  <a:gd name="connsiteY87" fmla="*/ 1272203 h 3147772"/>
                  <a:gd name="connsiteX88" fmla="*/ 1748476 w 3098078"/>
                  <a:gd name="connsiteY88" fmla="*/ 1139304 h 3147772"/>
                  <a:gd name="connsiteX89" fmla="*/ 1736886 w 3098078"/>
                  <a:gd name="connsiteY89" fmla="*/ 1132469 h 3147772"/>
                  <a:gd name="connsiteX90" fmla="*/ 1622471 w 3098078"/>
                  <a:gd name="connsiteY90" fmla="*/ 1070952 h 3147772"/>
                  <a:gd name="connsiteX91" fmla="*/ 1587880 w 3098078"/>
                  <a:gd name="connsiteY91" fmla="*/ 1070358 h 3147772"/>
                  <a:gd name="connsiteX92" fmla="*/ 1427996 w 3098078"/>
                  <a:gd name="connsiteY92" fmla="*/ 1144772 h 3147772"/>
                  <a:gd name="connsiteX93" fmla="*/ 1103356 w 3098078"/>
                  <a:gd name="connsiteY93" fmla="*/ 1326171 h 3147772"/>
                  <a:gd name="connsiteX94" fmla="*/ 835833 w 3098078"/>
                  <a:gd name="connsiteY94" fmla="*/ 1520528 h 3147772"/>
                  <a:gd name="connsiteX95" fmla="*/ 565339 w 3098078"/>
                  <a:gd name="connsiteY95" fmla="*/ 1930994 h 3147772"/>
                  <a:gd name="connsiteX96" fmla="*/ 608311 w 3098078"/>
                  <a:gd name="connsiteY96" fmla="*/ 2765300 h 3147772"/>
                  <a:gd name="connsiteX97" fmla="*/ 672324 w 3098078"/>
                  <a:gd name="connsiteY97" fmla="*/ 2996388 h 3147772"/>
                  <a:gd name="connsiteX98" fmla="*/ 678625 w 3098078"/>
                  <a:gd name="connsiteY98" fmla="*/ 3031634 h 3147772"/>
                  <a:gd name="connsiteX99" fmla="*/ 644568 w 3098078"/>
                  <a:gd name="connsiteY99" fmla="*/ 3057608 h 3147772"/>
                  <a:gd name="connsiteX100" fmla="*/ 573125 w 3098078"/>
                  <a:gd name="connsiteY100" fmla="*/ 3038469 h 3147772"/>
                  <a:gd name="connsiteX101" fmla="*/ 487359 w 3098078"/>
                  <a:gd name="connsiteY101" fmla="*/ 2996567 h 3147772"/>
                  <a:gd name="connsiteX102" fmla="*/ 387030 w 3098078"/>
                  <a:gd name="connsiteY102" fmla="*/ 2922687 h 3147772"/>
                  <a:gd name="connsiteX103" fmla="*/ 242838 w 3098078"/>
                  <a:gd name="connsiteY103" fmla="*/ 2797277 h 3147772"/>
                  <a:gd name="connsiteX104" fmla="*/ 153506 w 3098078"/>
                  <a:gd name="connsiteY104" fmla="*/ 2708895 h 3147772"/>
                  <a:gd name="connsiteX105" fmla="*/ 58883 w 3098078"/>
                  <a:gd name="connsiteY105" fmla="*/ 2542949 h 3147772"/>
                  <a:gd name="connsiteX106" fmla="*/ 72554 w 3098078"/>
                  <a:gd name="connsiteY106" fmla="*/ 2517986 h 3147772"/>
                  <a:gd name="connsiteX107" fmla="*/ 85689 w 3098078"/>
                  <a:gd name="connsiteY107" fmla="*/ 2513766 h 3147772"/>
                  <a:gd name="connsiteX108" fmla="*/ 43370 w 3098078"/>
                  <a:gd name="connsiteY108" fmla="*/ 1822404 h 3147772"/>
                  <a:gd name="connsiteX109" fmla="*/ 184591 w 3098078"/>
                  <a:gd name="connsiteY109" fmla="*/ 1645938 h 3147772"/>
                  <a:gd name="connsiteX110" fmla="*/ 168186 w 3098078"/>
                  <a:gd name="connsiteY110" fmla="*/ 1623174 h 3147772"/>
                  <a:gd name="connsiteX111" fmla="*/ 176210 w 3098078"/>
                  <a:gd name="connsiteY111" fmla="*/ 1555892 h 3147772"/>
                  <a:gd name="connsiteX112" fmla="*/ 179360 w 3098078"/>
                  <a:gd name="connsiteY112" fmla="*/ 1457109 h 3147772"/>
                  <a:gd name="connsiteX113" fmla="*/ 176389 w 3098078"/>
                  <a:gd name="connsiteY113" fmla="*/ 1314284 h 3147772"/>
                  <a:gd name="connsiteX114" fmla="*/ 230119 w 3098078"/>
                  <a:gd name="connsiteY114" fmla="*/ 982689 h 3147772"/>
                  <a:gd name="connsiteX115" fmla="*/ 279094 w 3098078"/>
                  <a:gd name="connsiteY115" fmla="*/ 856328 h 3147772"/>
                  <a:gd name="connsiteX116" fmla="*/ 323553 w 3098078"/>
                  <a:gd name="connsiteY116" fmla="*/ 804321 h 3147772"/>
                  <a:gd name="connsiteX117" fmla="*/ 373538 w 3098078"/>
                  <a:gd name="connsiteY117" fmla="*/ 819478 h 3147772"/>
                  <a:gd name="connsiteX118" fmla="*/ 392201 w 3098078"/>
                  <a:gd name="connsiteY118" fmla="*/ 704231 h 3147772"/>
                  <a:gd name="connsiteX119" fmla="*/ 453421 w 3098078"/>
                  <a:gd name="connsiteY119" fmla="*/ 612105 h 3147772"/>
                  <a:gd name="connsiteX120" fmla="*/ 995538 w 3098078"/>
                  <a:gd name="connsiteY120" fmla="*/ 224581 h 3147772"/>
                  <a:gd name="connsiteX121" fmla="*/ 1589960 w 3098078"/>
                  <a:gd name="connsiteY121" fmla="*/ 8173 h 3147772"/>
                  <a:gd name="connsiteX122" fmla="*/ 1823841 w 3098078"/>
                  <a:gd name="connsiteY122" fmla="*/ 625 h 3147772"/>
                  <a:gd name="connsiteX0" fmla="*/ 294667 w 3098078"/>
                  <a:gd name="connsiteY0" fmla="*/ 2641435 h 3147772"/>
                  <a:gd name="connsiteX1" fmla="*/ 294548 w 3098078"/>
                  <a:gd name="connsiteY1" fmla="*/ 2641851 h 3147772"/>
                  <a:gd name="connsiteX2" fmla="*/ 294904 w 3098078"/>
                  <a:gd name="connsiteY2" fmla="*/ 2641911 h 3147772"/>
                  <a:gd name="connsiteX3" fmla="*/ 294667 w 3098078"/>
                  <a:gd name="connsiteY3" fmla="*/ 2641435 h 3147772"/>
                  <a:gd name="connsiteX4" fmla="*/ 294667 w 3098078"/>
                  <a:gd name="connsiteY4" fmla="*/ 2641435 h 3147772"/>
                  <a:gd name="connsiteX5" fmla="*/ 2710273 w 3098078"/>
                  <a:gd name="connsiteY5" fmla="*/ 2386632 h 3147772"/>
                  <a:gd name="connsiteX6" fmla="*/ 2708906 w 3098078"/>
                  <a:gd name="connsiteY6" fmla="*/ 2387940 h 3147772"/>
                  <a:gd name="connsiteX7" fmla="*/ 2708728 w 3098078"/>
                  <a:gd name="connsiteY7" fmla="*/ 2387880 h 3147772"/>
                  <a:gd name="connsiteX8" fmla="*/ 2710214 w 3098078"/>
                  <a:gd name="connsiteY8" fmla="*/ 2390317 h 3147772"/>
                  <a:gd name="connsiteX9" fmla="*/ 2710273 w 3098078"/>
                  <a:gd name="connsiteY9" fmla="*/ 2386632 h 3147772"/>
                  <a:gd name="connsiteX10" fmla="*/ 2710273 w 3098078"/>
                  <a:gd name="connsiteY10" fmla="*/ 2386632 h 3147772"/>
                  <a:gd name="connsiteX11" fmla="*/ 2822132 w 3098078"/>
                  <a:gd name="connsiteY11" fmla="*/ 1980326 h 3147772"/>
                  <a:gd name="connsiteX12" fmla="*/ 2823083 w 3098078"/>
                  <a:gd name="connsiteY12" fmla="*/ 1983239 h 3147772"/>
                  <a:gd name="connsiteX13" fmla="*/ 2823975 w 3098078"/>
                  <a:gd name="connsiteY13" fmla="*/ 1981218 h 3147772"/>
                  <a:gd name="connsiteX14" fmla="*/ 2822132 w 3098078"/>
                  <a:gd name="connsiteY14" fmla="*/ 1980326 h 3147772"/>
                  <a:gd name="connsiteX15" fmla="*/ 2822132 w 3098078"/>
                  <a:gd name="connsiteY15" fmla="*/ 1980326 h 3147772"/>
                  <a:gd name="connsiteX16" fmla="*/ 2092671 w 3098078"/>
                  <a:gd name="connsiteY16" fmla="*/ 1351253 h 3147772"/>
                  <a:gd name="connsiteX17" fmla="*/ 2095940 w 3098078"/>
                  <a:gd name="connsiteY17" fmla="*/ 1354404 h 3147772"/>
                  <a:gd name="connsiteX18" fmla="*/ 2096891 w 3098078"/>
                  <a:gd name="connsiteY18" fmla="*/ 1354998 h 3147772"/>
                  <a:gd name="connsiteX19" fmla="*/ 2092671 w 3098078"/>
                  <a:gd name="connsiteY19" fmla="*/ 1351253 h 3147772"/>
                  <a:gd name="connsiteX20" fmla="*/ 2092671 w 3098078"/>
                  <a:gd name="connsiteY20" fmla="*/ 1351253 h 3147772"/>
                  <a:gd name="connsiteX21" fmla="*/ 1872638 w 3098078"/>
                  <a:gd name="connsiteY21" fmla="*/ 1025008 h 3147772"/>
                  <a:gd name="connsiteX22" fmla="*/ 1872757 w 3098078"/>
                  <a:gd name="connsiteY22" fmla="*/ 1025246 h 3147772"/>
                  <a:gd name="connsiteX23" fmla="*/ 1872995 w 3098078"/>
                  <a:gd name="connsiteY23" fmla="*/ 1025186 h 3147772"/>
                  <a:gd name="connsiteX24" fmla="*/ 1872638 w 3098078"/>
                  <a:gd name="connsiteY24" fmla="*/ 1025008 h 3147772"/>
                  <a:gd name="connsiteX25" fmla="*/ 1872638 w 3098078"/>
                  <a:gd name="connsiteY25" fmla="*/ 1025008 h 3147772"/>
                  <a:gd name="connsiteX26" fmla="*/ 963681 w 3098078"/>
                  <a:gd name="connsiteY26" fmla="*/ 1009317 h 3147772"/>
                  <a:gd name="connsiteX27" fmla="*/ 964275 w 3098078"/>
                  <a:gd name="connsiteY27" fmla="*/ 1010149 h 3147772"/>
                  <a:gd name="connsiteX28" fmla="*/ 965048 w 3098078"/>
                  <a:gd name="connsiteY28" fmla="*/ 1009673 h 3147772"/>
                  <a:gd name="connsiteX29" fmla="*/ 963681 w 3098078"/>
                  <a:gd name="connsiteY29" fmla="*/ 1009317 h 3147772"/>
                  <a:gd name="connsiteX30" fmla="*/ 963681 w 3098078"/>
                  <a:gd name="connsiteY30" fmla="*/ 1009317 h 3147772"/>
                  <a:gd name="connsiteX31" fmla="*/ 962314 w 3098078"/>
                  <a:gd name="connsiteY31" fmla="*/ 1005453 h 3147772"/>
                  <a:gd name="connsiteX32" fmla="*/ 961422 w 3098078"/>
                  <a:gd name="connsiteY32" fmla="*/ 1006226 h 3147772"/>
                  <a:gd name="connsiteX33" fmla="*/ 962016 w 3098078"/>
                  <a:gd name="connsiteY33" fmla="*/ 1007058 h 3147772"/>
                  <a:gd name="connsiteX34" fmla="*/ 962314 w 3098078"/>
                  <a:gd name="connsiteY34" fmla="*/ 1005453 h 3147772"/>
                  <a:gd name="connsiteX35" fmla="*/ 962314 w 3098078"/>
                  <a:gd name="connsiteY35" fmla="*/ 1005453 h 3147772"/>
                  <a:gd name="connsiteX36" fmla="*/ 1138423 w 3098078"/>
                  <a:gd name="connsiteY36" fmla="*/ 988633 h 3147772"/>
                  <a:gd name="connsiteX37" fmla="*/ 1138364 w 3098078"/>
                  <a:gd name="connsiteY37" fmla="*/ 989406 h 3147772"/>
                  <a:gd name="connsiteX38" fmla="*/ 1139434 w 3098078"/>
                  <a:gd name="connsiteY38" fmla="*/ 988692 h 3147772"/>
                  <a:gd name="connsiteX39" fmla="*/ 1138423 w 3098078"/>
                  <a:gd name="connsiteY39" fmla="*/ 988633 h 3147772"/>
                  <a:gd name="connsiteX40" fmla="*/ 1138423 w 3098078"/>
                  <a:gd name="connsiteY40" fmla="*/ 988633 h 3147772"/>
                  <a:gd name="connsiteX41" fmla="*/ 912565 w 3098078"/>
                  <a:gd name="connsiteY41" fmla="*/ 641585 h 3147772"/>
                  <a:gd name="connsiteX42" fmla="*/ 910782 w 3098078"/>
                  <a:gd name="connsiteY42" fmla="*/ 642298 h 3147772"/>
                  <a:gd name="connsiteX43" fmla="*/ 911555 w 3098078"/>
                  <a:gd name="connsiteY43" fmla="*/ 642595 h 3147772"/>
                  <a:gd name="connsiteX44" fmla="*/ 912565 w 3098078"/>
                  <a:gd name="connsiteY44" fmla="*/ 641585 h 3147772"/>
                  <a:gd name="connsiteX45" fmla="*/ 912565 w 3098078"/>
                  <a:gd name="connsiteY45" fmla="*/ 641585 h 3147772"/>
                  <a:gd name="connsiteX46" fmla="*/ 1070606 w 3098078"/>
                  <a:gd name="connsiteY46" fmla="*/ 352844 h 3147772"/>
                  <a:gd name="connsiteX47" fmla="*/ 1068526 w 3098078"/>
                  <a:gd name="connsiteY47" fmla="*/ 354568 h 3147772"/>
                  <a:gd name="connsiteX48" fmla="*/ 1070606 w 3098078"/>
                  <a:gd name="connsiteY48" fmla="*/ 354627 h 3147772"/>
                  <a:gd name="connsiteX49" fmla="*/ 1070369 w 3098078"/>
                  <a:gd name="connsiteY49" fmla="*/ 354449 h 3147772"/>
                  <a:gd name="connsiteX50" fmla="*/ 1070606 w 3098078"/>
                  <a:gd name="connsiteY50" fmla="*/ 352844 h 3147772"/>
                  <a:gd name="connsiteX51" fmla="*/ 1070606 w 3098078"/>
                  <a:gd name="connsiteY51" fmla="*/ 352844 h 3147772"/>
                  <a:gd name="connsiteX52" fmla="*/ 2419749 w 3098078"/>
                  <a:gd name="connsiteY52" fmla="*/ 256736 h 3147772"/>
                  <a:gd name="connsiteX53" fmla="*/ 2419808 w 3098078"/>
                  <a:gd name="connsiteY53" fmla="*/ 256795 h 3147772"/>
                  <a:gd name="connsiteX54" fmla="*/ 2419749 w 3098078"/>
                  <a:gd name="connsiteY54" fmla="*/ 256736 h 3147772"/>
                  <a:gd name="connsiteX55" fmla="*/ 2419749 w 3098078"/>
                  <a:gd name="connsiteY55" fmla="*/ 256736 h 3147772"/>
                  <a:gd name="connsiteX56" fmla="*/ 2419749 w 3098078"/>
                  <a:gd name="connsiteY56" fmla="*/ 256736 h 3147772"/>
                  <a:gd name="connsiteX57" fmla="*/ 1823841 w 3098078"/>
                  <a:gd name="connsiteY57" fmla="*/ 625 h 3147772"/>
                  <a:gd name="connsiteX58" fmla="*/ 2092612 w 3098078"/>
                  <a:gd name="connsiteY58" fmla="*/ 38010 h 3147772"/>
                  <a:gd name="connsiteX59" fmla="*/ 2185630 w 3098078"/>
                  <a:gd name="connsiteY59" fmla="*/ 86451 h 3147772"/>
                  <a:gd name="connsiteX60" fmla="*/ 2239895 w 3098078"/>
                  <a:gd name="connsiteY60" fmla="*/ 113078 h 3147772"/>
                  <a:gd name="connsiteX61" fmla="*/ 2301292 w 3098078"/>
                  <a:gd name="connsiteY61" fmla="*/ 131147 h 3147772"/>
                  <a:gd name="connsiteX62" fmla="*/ 2316805 w 3098078"/>
                  <a:gd name="connsiteY62" fmla="*/ 120983 h 3147772"/>
                  <a:gd name="connsiteX63" fmla="*/ 2402869 w 3098078"/>
                  <a:gd name="connsiteY63" fmla="*/ 214239 h 3147772"/>
                  <a:gd name="connsiteX64" fmla="*/ 2472528 w 3098078"/>
                  <a:gd name="connsiteY64" fmla="*/ 358728 h 3147772"/>
                  <a:gd name="connsiteX65" fmla="*/ 2537492 w 3098078"/>
                  <a:gd name="connsiteY65" fmla="*/ 608955 h 3147772"/>
                  <a:gd name="connsiteX66" fmla="*/ 2602218 w 3098078"/>
                  <a:gd name="connsiteY66" fmla="*/ 699654 h 3147772"/>
                  <a:gd name="connsiteX67" fmla="*/ 2713780 w 3098078"/>
                  <a:gd name="connsiteY67" fmla="*/ 906017 h 3147772"/>
                  <a:gd name="connsiteX68" fmla="*/ 2805252 w 3098078"/>
                  <a:gd name="connsiteY68" fmla="*/ 1207893 h 3147772"/>
                  <a:gd name="connsiteX69" fmla="*/ 2828254 w 3098078"/>
                  <a:gd name="connsiteY69" fmla="*/ 1264060 h 3147772"/>
                  <a:gd name="connsiteX70" fmla="*/ 2827778 w 3098078"/>
                  <a:gd name="connsiteY70" fmla="*/ 1264001 h 3147772"/>
                  <a:gd name="connsiteX71" fmla="*/ 2933456 w 3098078"/>
                  <a:gd name="connsiteY71" fmla="*/ 1431136 h 3147772"/>
                  <a:gd name="connsiteX72" fmla="*/ 2939994 w 3098078"/>
                  <a:gd name="connsiteY72" fmla="*/ 1424419 h 3147772"/>
                  <a:gd name="connsiteX73" fmla="*/ 3083592 w 3098078"/>
                  <a:gd name="connsiteY73" fmla="*/ 1797025 h 3147772"/>
                  <a:gd name="connsiteX74" fmla="*/ 3097916 w 3098078"/>
                  <a:gd name="connsiteY74" fmla="*/ 1974264 h 3147772"/>
                  <a:gd name="connsiteX75" fmla="*/ 3089535 w 3098078"/>
                  <a:gd name="connsiteY75" fmla="*/ 2097891 h 3147772"/>
                  <a:gd name="connsiteX76" fmla="*/ 3080442 w 3098078"/>
                  <a:gd name="connsiteY76" fmla="*/ 2225738 h 3147772"/>
                  <a:gd name="connsiteX77" fmla="*/ 2609232 w 3098078"/>
                  <a:gd name="connsiteY77" fmla="*/ 2967086 h 3147772"/>
                  <a:gd name="connsiteX78" fmla="*/ 2602337 w 3098078"/>
                  <a:gd name="connsiteY78" fmla="*/ 2973921 h 3147772"/>
                  <a:gd name="connsiteX79" fmla="*/ 2404830 w 3098078"/>
                  <a:gd name="connsiteY79" fmla="*/ 3147772 h 3147772"/>
                  <a:gd name="connsiteX80" fmla="*/ 2462721 w 3098078"/>
                  <a:gd name="connsiteY80" fmla="*/ 2999182 h 3147772"/>
                  <a:gd name="connsiteX81" fmla="*/ 2558651 w 3098078"/>
                  <a:gd name="connsiteY81" fmla="*/ 2619206 h 3147772"/>
                  <a:gd name="connsiteX82" fmla="*/ 2505278 w 3098078"/>
                  <a:gd name="connsiteY82" fmla="*/ 2181399 h 3147772"/>
                  <a:gd name="connsiteX83" fmla="*/ 2359243 w 3098078"/>
                  <a:gd name="connsiteY83" fmla="*/ 1758451 h 3147772"/>
                  <a:gd name="connsiteX84" fmla="*/ 2276508 w 3098078"/>
                  <a:gd name="connsiteY84" fmla="*/ 1631317 h 3147772"/>
                  <a:gd name="connsiteX85" fmla="*/ 2056534 w 3098078"/>
                  <a:gd name="connsiteY85" fmla="*/ 1385191 h 3147772"/>
                  <a:gd name="connsiteX86" fmla="*/ 1938850 w 3098078"/>
                  <a:gd name="connsiteY86" fmla="*/ 1272203 h 3147772"/>
                  <a:gd name="connsiteX87" fmla="*/ 1748476 w 3098078"/>
                  <a:gd name="connsiteY87" fmla="*/ 1139304 h 3147772"/>
                  <a:gd name="connsiteX88" fmla="*/ 1736886 w 3098078"/>
                  <a:gd name="connsiteY88" fmla="*/ 1132469 h 3147772"/>
                  <a:gd name="connsiteX89" fmla="*/ 1622471 w 3098078"/>
                  <a:gd name="connsiteY89" fmla="*/ 1070952 h 3147772"/>
                  <a:gd name="connsiteX90" fmla="*/ 1587880 w 3098078"/>
                  <a:gd name="connsiteY90" fmla="*/ 1070358 h 3147772"/>
                  <a:gd name="connsiteX91" fmla="*/ 1427996 w 3098078"/>
                  <a:gd name="connsiteY91" fmla="*/ 1144772 h 3147772"/>
                  <a:gd name="connsiteX92" fmla="*/ 1103356 w 3098078"/>
                  <a:gd name="connsiteY92" fmla="*/ 1326171 h 3147772"/>
                  <a:gd name="connsiteX93" fmla="*/ 835833 w 3098078"/>
                  <a:gd name="connsiteY93" fmla="*/ 1520528 h 3147772"/>
                  <a:gd name="connsiteX94" fmla="*/ 565339 w 3098078"/>
                  <a:gd name="connsiteY94" fmla="*/ 1930994 h 3147772"/>
                  <a:gd name="connsiteX95" fmla="*/ 608311 w 3098078"/>
                  <a:gd name="connsiteY95" fmla="*/ 2765300 h 3147772"/>
                  <a:gd name="connsiteX96" fmla="*/ 672324 w 3098078"/>
                  <a:gd name="connsiteY96" fmla="*/ 2996388 h 3147772"/>
                  <a:gd name="connsiteX97" fmla="*/ 678625 w 3098078"/>
                  <a:gd name="connsiteY97" fmla="*/ 3031634 h 3147772"/>
                  <a:gd name="connsiteX98" fmla="*/ 644568 w 3098078"/>
                  <a:gd name="connsiteY98" fmla="*/ 3057608 h 3147772"/>
                  <a:gd name="connsiteX99" fmla="*/ 573125 w 3098078"/>
                  <a:gd name="connsiteY99" fmla="*/ 3038469 h 3147772"/>
                  <a:gd name="connsiteX100" fmla="*/ 487359 w 3098078"/>
                  <a:gd name="connsiteY100" fmla="*/ 2996567 h 3147772"/>
                  <a:gd name="connsiteX101" fmla="*/ 387030 w 3098078"/>
                  <a:gd name="connsiteY101" fmla="*/ 2922687 h 3147772"/>
                  <a:gd name="connsiteX102" fmla="*/ 242838 w 3098078"/>
                  <a:gd name="connsiteY102" fmla="*/ 2797277 h 3147772"/>
                  <a:gd name="connsiteX103" fmla="*/ 153506 w 3098078"/>
                  <a:gd name="connsiteY103" fmla="*/ 2708895 h 3147772"/>
                  <a:gd name="connsiteX104" fmla="*/ 58883 w 3098078"/>
                  <a:gd name="connsiteY104" fmla="*/ 2542949 h 3147772"/>
                  <a:gd name="connsiteX105" fmla="*/ 72554 w 3098078"/>
                  <a:gd name="connsiteY105" fmla="*/ 2517986 h 3147772"/>
                  <a:gd name="connsiteX106" fmla="*/ 85689 w 3098078"/>
                  <a:gd name="connsiteY106" fmla="*/ 2513766 h 3147772"/>
                  <a:gd name="connsiteX107" fmla="*/ 43370 w 3098078"/>
                  <a:gd name="connsiteY107" fmla="*/ 1822404 h 3147772"/>
                  <a:gd name="connsiteX108" fmla="*/ 184591 w 3098078"/>
                  <a:gd name="connsiteY108" fmla="*/ 1645938 h 3147772"/>
                  <a:gd name="connsiteX109" fmla="*/ 168186 w 3098078"/>
                  <a:gd name="connsiteY109" fmla="*/ 1623174 h 3147772"/>
                  <a:gd name="connsiteX110" fmla="*/ 176210 w 3098078"/>
                  <a:gd name="connsiteY110" fmla="*/ 1555892 h 3147772"/>
                  <a:gd name="connsiteX111" fmla="*/ 179360 w 3098078"/>
                  <a:gd name="connsiteY111" fmla="*/ 1457109 h 3147772"/>
                  <a:gd name="connsiteX112" fmla="*/ 176389 w 3098078"/>
                  <a:gd name="connsiteY112" fmla="*/ 1314284 h 3147772"/>
                  <a:gd name="connsiteX113" fmla="*/ 230119 w 3098078"/>
                  <a:gd name="connsiteY113" fmla="*/ 982689 h 3147772"/>
                  <a:gd name="connsiteX114" fmla="*/ 279094 w 3098078"/>
                  <a:gd name="connsiteY114" fmla="*/ 856328 h 3147772"/>
                  <a:gd name="connsiteX115" fmla="*/ 323553 w 3098078"/>
                  <a:gd name="connsiteY115" fmla="*/ 804321 h 3147772"/>
                  <a:gd name="connsiteX116" fmla="*/ 373538 w 3098078"/>
                  <a:gd name="connsiteY116" fmla="*/ 819478 h 3147772"/>
                  <a:gd name="connsiteX117" fmla="*/ 392201 w 3098078"/>
                  <a:gd name="connsiteY117" fmla="*/ 704231 h 3147772"/>
                  <a:gd name="connsiteX118" fmla="*/ 453421 w 3098078"/>
                  <a:gd name="connsiteY118" fmla="*/ 612105 h 3147772"/>
                  <a:gd name="connsiteX119" fmla="*/ 995538 w 3098078"/>
                  <a:gd name="connsiteY119" fmla="*/ 224581 h 3147772"/>
                  <a:gd name="connsiteX120" fmla="*/ 1589960 w 3098078"/>
                  <a:gd name="connsiteY120" fmla="*/ 8173 h 3147772"/>
                  <a:gd name="connsiteX121" fmla="*/ 1823841 w 3098078"/>
                  <a:gd name="connsiteY121" fmla="*/ 625 h 3147772"/>
                  <a:gd name="connsiteX0" fmla="*/ 294667 w 3098078"/>
                  <a:gd name="connsiteY0" fmla="*/ 2641435 h 3147772"/>
                  <a:gd name="connsiteX1" fmla="*/ 294548 w 3098078"/>
                  <a:gd name="connsiteY1" fmla="*/ 2641851 h 3147772"/>
                  <a:gd name="connsiteX2" fmla="*/ 294904 w 3098078"/>
                  <a:gd name="connsiteY2" fmla="*/ 2641911 h 3147772"/>
                  <a:gd name="connsiteX3" fmla="*/ 294667 w 3098078"/>
                  <a:gd name="connsiteY3" fmla="*/ 2641435 h 3147772"/>
                  <a:gd name="connsiteX4" fmla="*/ 294667 w 3098078"/>
                  <a:gd name="connsiteY4" fmla="*/ 2641435 h 3147772"/>
                  <a:gd name="connsiteX5" fmla="*/ 2710273 w 3098078"/>
                  <a:gd name="connsiteY5" fmla="*/ 2386632 h 3147772"/>
                  <a:gd name="connsiteX6" fmla="*/ 2708906 w 3098078"/>
                  <a:gd name="connsiteY6" fmla="*/ 2387940 h 3147772"/>
                  <a:gd name="connsiteX7" fmla="*/ 2708728 w 3098078"/>
                  <a:gd name="connsiteY7" fmla="*/ 2387880 h 3147772"/>
                  <a:gd name="connsiteX8" fmla="*/ 2710214 w 3098078"/>
                  <a:gd name="connsiteY8" fmla="*/ 2390317 h 3147772"/>
                  <a:gd name="connsiteX9" fmla="*/ 2710273 w 3098078"/>
                  <a:gd name="connsiteY9" fmla="*/ 2386632 h 3147772"/>
                  <a:gd name="connsiteX10" fmla="*/ 2710273 w 3098078"/>
                  <a:gd name="connsiteY10" fmla="*/ 2386632 h 3147772"/>
                  <a:gd name="connsiteX11" fmla="*/ 2822132 w 3098078"/>
                  <a:gd name="connsiteY11" fmla="*/ 1980326 h 3147772"/>
                  <a:gd name="connsiteX12" fmla="*/ 2823083 w 3098078"/>
                  <a:gd name="connsiteY12" fmla="*/ 1983239 h 3147772"/>
                  <a:gd name="connsiteX13" fmla="*/ 2823975 w 3098078"/>
                  <a:gd name="connsiteY13" fmla="*/ 1981218 h 3147772"/>
                  <a:gd name="connsiteX14" fmla="*/ 2822132 w 3098078"/>
                  <a:gd name="connsiteY14" fmla="*/ 1980326 h 3147772"/>
                  <a:gd name="connsiteX15" fmla="*/ 2822132 w 3098078"/>
                  <a:gd name="connsiteY15" fmla="*/ 1980326 h 3147772"/>
                  <a:gd name="connsiteX16" fmla="*/ 2092671 w 3098078"/>
                  <a:gd name="connsiteY16" fmla="*/ 1351253 h 3147772"/>
                  <a:gd name="connsiteX17" fmla="*/ 2095940 w 3098078"/>
                  <a:gd name="connsiteY17" fmla="*/ 1354404 h 3147772"/>
                  <a:gd name="connsiteX18" fmla="*/ 2096891 w 3098078"/>
                  <a:gd name="connsiteY18" fmla="*/ 1354998 h 3147772"/>
                  <a:gd name="connsiteX19" fmla="*/ 2092671 w 3098078"/>
                  <a:gd name="connsiteY19" fmla="*/ 1351253 h 3147772"/>
                  <a:gd name="connsiteX20" fmla="*/ 2092671 w 3098078"/>
                  <a:gd name="connsiteY20" fmla="*/ 1351253 h 3147772"/>
                  <a:gd name="connsiteX21" fmla="*/ 1872638 w 3098078"/>
                  <a:gd name="connsiteY21" fmla="*/ 1025008 h 3147772"/>
                  <a:gd name="connsiteX22" fmla="*/ 1872757 w 3098078"/>
                  <a:gd name="connsiteY22" fmla="*/ 1025246 h 3147772"/>
                  <a:gd name="connsiteX23" fmla="*/ 1872995 w 3098078"/>
                  <a:gd name="connsiteY23" fmla="*/ 1025186 h 3147772"/>
                  <a:gd name="connsiteX24" fmla="*/ 1872638 w 3098078"/>
                  <a:gd name="connsiteY24" fmla="*/ 1025008 h 3147772"/>
                  <a:gd name="connsiteX25" fmla="*/ 1872638 w 3098078"/>
                  <a:gd name="connsiteY25" fmla="*/ 1025008 h 3147772"/>
                  <a:gd name="connsiteX26" fmla="*/ 963681 w 3098078"/>
                  <a:gd name="connsiteY26" fmla="*/ 1009317 h 3147772"/>
                  <a:gd name="connsiteX27" fmla="*/ 964275 w 3098078"/>
                  <a:gd name="connsiteY27" fmla="*/ 1010149 h 3147772"/>
                  <a:gd name="connsiteX28" fmla="*/ 965048 w 3098078"/>
                  <a:gd name="connsiteY28" fmla="*/ 1009673 h 3147772"/>
                  <a:gd name="connsiteX29" fmla="*/ 963681 w 3098078"/>
                  <a:gd name="connsiteY29" fmla="*/ 1009317 h 3147772"/>
                  <a:gd name="connsiteX30" fmla="*/ 963681 w 3098078"/>
                  <a:gd name="connsiteY30" fmla="*/ 1009317 h 3147772"/>
                  <a:gd name="connsiteX31" fmla="*/ 962314 w 3098078"/>
                  <a:gd name="connsiteY31" fmla="*/ 1005453 h 3147772"/>
                  <a:gd name="connsiteX32" fmla="*/ 961422 w 3098078"/>
                  <a:gd name="connsiteY32" fmla="*/ 1006226 h 3147772"/>
                  <a:gd name="connsiteX33" fmla="*/ 962016 w 3098078"/>
                  <a:gd name="connsiteY33" fmla="*/ 1007058 h 3147772"/>
                  <a:gd name="connsiteX34" fmla="*/ 962314 w 3098078"/>
                  <a:gd name="connsiteY34" fmla="*/ 1005453 h 3147772"/>
                  <a:gd name="connsiteX35" fmla="*/ 962314 w 3098078"/>
                  <a:gd name="connsiteY35" fmla="*/ 1005453 h 3147772"/>
                  <a:gd name="connsiteX36" fmla="*/ 1138423 w 3098078"/>
                  <a:gd name="connsiteY36" fmla="*/ 988633 h 3147772"/>
                  <a:gd name="connsiteX37" fmla="*/ 1138364 w 3098078"/>
                  <a:gd name="connsiteY37" fmla="*/ 989406 h 3147772"/>
                  <a:gd name="connsiteX38" fmla="*/ 1139434 w 3098078"/>
                  <a:gd name="connsiteY38" fmla="*/ 988692 h 3147772"/>
                  <a:gd name="connsiteX39" fmla="*/ 1138423 w 3098078"/>
                  <a:gd name="connsiteY39" fmla="*/ 988633 h 3147772"/>
                  <a:gd name="connsiteX40" fmla="*/ 1138423 w 3098078"/>
                  <a:gd name="connsiteY40" fmla="*/ 988633 h 3147772"/>
                  <a:gd name="connsiteX41" fmla="*/ 912565 w 3098078"/>
                  <a:gd name="connsiteY41" fmla="*/ 641585 h 3147772"/>
                  <a:gd name="connsiteX42" fmla="*/ 910782 w 3098078"/>
                  <a:gd name="connsiteY42" fmla="*/ 642298 h 3147772"/>
                  <a:gd name="connsiteX43" fmla="*/ 911555 w 3098078"/>
                  <a:gd name="connsiteY43" fmla="*/ 642595 h 3147772"/>
                  <a:gd name="connsiteX44" fmla="*/ 912565 w 3098078"/>
                  <a:gd name="connsiteY44" fmla="*/ 641585 h 3147772"/>
                  <a:gd name="connsiteX45" fmla="*/ 912565 w 3098078"/>
                  <a:gd name="connsiteY45" fmla="*/ 641585 h 3147772"/>
                  <a:gd name="connsiteX46" fmla="*/ 1070606 w 3098078"/>
                  <a:gd name="connsiteY46" fmla="*/ 352844 h 3147772"/>
                  <a:gd name="connsiteX47" fmla="*/ 1068526 w 3098078"/>
                  <a:gd name="connsiteY47" fmla="*/ 354568 h 3147772"/>
                  <a:gd name="connsiteX48" fmla="*/ 1070606 w 3098078"/>
                  <a:gd name="connsiteY48" fmla="*/ 354627 h 3147772"/>
                  <a:gd name="connsiteX49" fmla="*/ 1070369 w 3098078"/>
                  <a:gd name="connsiteY49" fmla="*/ 354449 h 3147772"/>
                  <a:gd name="connsiteX50" fmla="*/ 1070606 w 3098078"/>
                  <a:gd name="connsiteY50" fmla="*/ 352844 h 3147772"/>
                  <a:gd name="connsiteX51" fmla="*/ 1070606 w 3098078"/>
                  <a:gd name="connsiteY51" fmla="*/ 352844 h 3147772"/>
                  <a:gd name="connsiteX52" fmla="*/ 2419749 w 3098078"/>
                  <a:gd name="connsiteY52" fmla="*/ 256736 h 3147772"/>
                  <a:gd name="connsiteX53" fmla="*/ 2419808 w 3098078"/>
                  <a:gd name="connsiteY53" fmla="*/ 256795 h 3147772"/>
                  <a:gd name="connsiteX54" fmla="*/ 2419749 w 3098078"/>
                  <a:gd name="connsiteY54" fmla="*/ 256736 h 3147772"/>
                  <a:gd name="connsiteX55" fmla="*/ 2419749 w 3098078"/>
                  <a:gd name="connsiteY55" fmla="*/ 256736 h 3147772"/>
                  <a:gd name="connsiteX56" fmla="*/ 2419749 w 3098078"/>
                  <a:gd name="connsiteY56" fmla="*/ 256736 h 3147772"/>
                  <a:gd name="connsiteX57" fmla="*/ 1823841 w 3098078"/>
                  <a:gd name="connsiteY57" fmla="*/ 625 h 3147772"/>
                  <a:gd name="connsiteX58" fmla="*/ 2092612 w 3098078"/>
                  <a:gd name="connsiteY58" fmla="*/ 38010 h 3147772"/>
                  <a:gd name="connsiteX59" fmla="*/ 2185630 w 3098078"/>
                  <a:gd name="connsiteY59" fmla="*/ 86451 h 3147772"/>
                  <a:gd name="connsiteX60" fmla="*/ 2239895 w 3098078"/>
                  <a:gd name="connsiteY60" fmla="*/ 113078 h 3147772"/>
                  <a:gd name="connsiteX61" fmla="*/ 2301292 w 3098078"/>
                  <a:gd name="connsiteY61" fmla="*/ 131147 h 3147772"/>
                  <a:gd name="connsiteX62" fmla="*/ 2316805 w 3098078"/>
                  <a:gd name="connsiteY62" fmla="*/ 120983 h 3147772"/>
                  <a:gd name="connsiteX63" fmla="*/ 2402869 w 3098078"/>
                  <a:gd name="connsiteY63" fmla="*/ 214239 h 3147772"/>
                  <a:gd name="connsiteX64" fmla="*/ 2472528 w 3098078"/>
                  <a:gd name="connsiteY64" fmla="*/ 358728 h 3147772"/>
                  <a:gd name="connsiteX65" fmla="*/ 2537492 w 3098078"/>
                  <a:gd name="connsiteY65" fmla="*/ 608955 h 3147772"/>
                  <a:gd name="connsiteX66" fmla="*/ 2602218 w 3098078"/>
                  <a:gd name="connsiteY66" fmla="*/ 699654 h 3147772"/>
                  <a:gd name="connsiteX67" fmla="*/ 2713780 w 3098078"/>
                  <a:gd name="connsiteY67" fmla="*/ 906017 h 3147772"/>
                  <a:gd name="connsiteX68" fmla="*/ 2805252 w 3098078"/>
                  <a:gd name="connsiteY68" fmla="*/ 1207893 h 3147772"/>
                  <a:gd name="connsiteX69" fmla="*/ 2828254 w 3098078"/>
                  <a:gd name="connsiteY69" fmla="*/ 1264060 h 3147772"/>
                  <a:gd name="connsiteX70" fmla="*/ 2827778 w 3098078"/>
                  <a:gd name="connsiteY70" fmla="*/ 1264001 h 3147772"/>
                  <a:gd name="connsiteX71" fmla="*/ 2933456 w 3098078"/>
                  <a:gd name="connsiteY71" fmla="*/ 1431136 h 3147772"/>
                  <a:gd name="connsiteX72" fmla="*/ 2939994 w 3098078"/>
                  <a:gd name="connsiteY72" fmla="*/ 1424419 h 3147772"/>
                  <a:gd name="connsiteX73" fmla="*/ 3083592 w 3098078"/>
                  <a:gd name="connsiteY73" fmla="*/ 1797025 h 3147772"/>
                  <a:gd name="connsiteX74" fmla="*/ 3097916 w 3098078"/>
                  <a:gd name="connsiteY74" fmla="*/ 1974264 h 3147772"/>
                  <a:gd name="connsiteX75" fmla="*/ 3089535 w 3098078"/>
                  <a:gd name="connsiteY75" fmla="*/ 2097891 h 3147772"/>
                  <a:gd name="connsiteX76" fmla="*/ 3080442 w 3098078"/>
                  <a:gd name="connsiteY76" fmla="*/ 2225738 h 3147772"/>
                  <a:gd name="connsiteX77" fmla="*/ 2609232 w 3098078"/>
                  <a:gd name="connsiteY77" fmla="*/ 2967086 h 3147772"/>
                  <a:gd name="connsiteX78" fmla="*/ 2602337 w 3098078"/>
                  <a:gd name="connsiteY78" fmla="*/ 2973921 h 3147772"/>
                  <a:gd name="connsiteX79" fmla="*/ 2404830 w 3098078"/>
                  <a:gd name="connsiteY79" fmla="*/ 3147772 h 3147772"/>
                  <a:gd name="connsiteX80" fmla="*/ 2462721 w 3098078"/>
                  <a:gd name="connsiteY80" fmla="*/ 2999182 h 3147772"/>
                  <a:gd name="connsiteX81" fmla="*/ 2558651 w 3098078"/>
                  <a:gd name="connsiteY81" fmla="*/ 2619206 h 3147772"/>
                  <a:gd name="connsiteX82" fmla="*/ 2505278 w 3098078"/>
                  <a:gd name="connsiteY82" fmla="*/ 2181399 h 3147772"/>
                  <a:gd name="connsiteX83" fmla="*/ 2359243 w 3098078"/>
                  <a:gd name="connsiteY83" fmla="*/ 1758451 h 3147772"/>
                  <a:gd name="connsiteX84" fmla="*/ 2276508 w 3098078"/>
                  <a:gd name="connsiteY84" fmla="*/ 1631317 h 3147772"/>
                  <a:gd name="connsiteX85" fmla="*/ 2056534 w 3098078"/>
                  <a:gd name="connsiteY85" fmla="*/ 1385191 h 3147772"/>
                  <a:gd name="connsiteX86" fmla="*/ 1938850 w 3098078"/>
                  <a:gd name="connsiteY86" fmla="*/ 1272203 h 3147772"/>
                  <a:gd name="connsiteX87" fmla="*/ 1748476 w 3098078"/>
                  <a:gd name="connsiteY87" fmla="*/ 1139304 h 3147772"/>
                  <a:gd name="connsiteX88" fmla="*/ 1736886 w 3098078"/>
                  <a:gd name="connsiteY88" fmla="*/ 1132469 h 3147772"/>
                  <a:gd name="connsiteX89" fmla="*/ 1622471 w 3098078"/>
                  <a:gd name="connsiteY89" fmla="*/ 1070952 h 3147772"/>
                  <a:gd name="connsiteX90" fmla="*/ 1587880 w 3098078"/>
                  <a:gd name="connsiteY90" fmla="*/ 1070358 h 3147772"/>
                  <a:gd name="connsiteX91" fmla="*/ 1427996 w 3098078"/>
                  <a:gd name="connsiteY91" fmla="*/ 1144772 h 3147772"/>
                  <a:gd name="connsiteX92" fmla="*/ 1103356 w 3098078"/>
                  <a:gd name="connsiteY92" fmla="*/ 1326171 h 3147772"/>
                  <a:gd name="connsiteX93" fmla="*/ 835833 w 3098078"/>
                  <a:gd name="connsiteY93" fmla="*/ 1520528 h 3147772"/>
                  <a:gd name="connsiteX94" fmla="*/ 565339 w 3098078"/>
                  <a:gd name="connsiteY94" fmla="*/ 1930994 h 3147772"/>
                  <a:gd name="connsiteX95" fmla="*/ 608311 w 3098078"/>
                  <a:gd name="connsiteY95" fmla="*/ 2765300 h 3147772"/>
                  <a:gd name="connsiteX96" fmla="*/ 672324 w 3098078"/>
                  <a:gd name="connsiteY96" fmla="*/ 2996388 h 3147772"/>
                  <a:gd name="connsiteX97" fmla="*/ 678625 w 3098078"/>
                  <a:gd name="connsiteY97" fmla="*/ 3031634 h 3147772"/>
                  <a:gd name="connsiteX98" fmla="*/ 644568 w 3098078"/>
                  <a:gd name="connsiteY98" fmla="*/ 3057608 h 3147772"/>
                  <a:gd name="connsiteX99" fmla="*/ 573125 w 3098078"/>
                  <a:gd name="connsiteY99" fmla="*/ 3038469 h 3147772"/>
                  <a:gd name="connsiteX100" fmla="*/ 487359 w 3098078"/>
                  <a:gd name="connsiteY100" fmla="*/ 2996567 h 3147772"/>
                  <a:gd name="connsiteX101" fmla="*/ 387030 w 3098078"/>
                  <a:gd name="connsiteY101" fmla="*/ 2922687 h 3147772"/>
                  <a:gd name="connsiteX102" fmla="*/ 242838 w 3098078"/>
                  <a:gd name="connsiteY102" fmla="*/ 2797277 h 3147772"/>
                  <a:gd name="connsiteX103" fmla="*/ 153506 w 3098078"/>
                  <a:gd name="connsiteY103" fmla="*/ 2708895 h 3147772"/>
                  <a:gd name="connsiteX104" fmla="*/ 58883 w 3098078"/>
                  <a:gd name="connsiteY104" fmla="*/ 2542949 h 3147772"/>
                  <a:gd name="connsiteX105" fmla="*/ 72554 w 3098078"/>
                  <a:gd name="connsiteY105" fmla="*/ 2517986 h 3147772"/>
                  <a:gd name="connsiteX106" fmla="*/ 85689 w 3098078"/>
                  <a:gd name="connsiteY106" fmla="*/ 2513766 h 3147772"/>
                  <a:gd name="connsiteX107" fmla="*/ 43370 w 3098078"/>
                  <a:gd name="connsiteY107" fmla="*/ 1822404 h 3147772"/>
                  <a:gd name="connsiteX108" fmla="*/ 184591 w 3098078"/>
                  <a:gd name="connsiteY108" fmla="*/ 1645938 h 3147772"/>
                  <a:gd name="connsiteX109" fmla="*/ 168186 w 3098078"/>
                  <a:gd name="connsiteY109" fmla="*/ 1623174 h 3147772"/>
                  <a:gd name="connsiteX110" fmla="*/ 176210 w 3098078"/>
                  <a:gd name="connsiteY110" fmla="*/ 1555892 h 3147772"/>
                  <a:gd name="connsiteX111" fmla="*/ 179360 w 3098078"/>
                  <a:gd name="connsiteY111" fmla="*/ 1457109 h 3147772"/>
                  <a:gd name="connsiteX112" fmla="*/ 176389 w 3098078"/>
                  <a:gd name="connsiteY112" fmla="*/ 1314284 h 3147772"/>
                  <a:gd name="connsiteX113" fmla="*/ 230119 w 3098078"/>
                  <a:gd name="connsiteY113" fmla="*/ 982689 h 3147772"/>
                  <a:gd name="connsiteX114" fmla="*/ 279094 w 3098078"/>
                  <a:gd name="connsiteY114" fmla="*/ 856328 h 3147772"/>
                  <a:gd name="connsiteX115" fmla="*/ 323553 w 3098078"/>
                  <a:gd name="connsiteY115" fmla="*/ 804321 h 3147772"/>
                  <a:gd name="connsiteX116" fmla="*/ 373538 w 3098078"/>
                  <a:gd name="connsiteY116" fmla="*/ 819478 h 3147772"/>
                  <a:gd name="connsiteX117" fmla="*/ 392201 w 3098078"/>
                  <a:gd name="connsiteY117" fmla="*/ 704231 h 3147772"/>
                  <a:gd name="connsiteX118" fmla="*/ 453421 w 3098078"/>
                  <a:gd name="connsiteY118" fmla="*/ 612105 h 3147772"/>
                  <a:gd name="connsiteX119" fmla="*/ 995538 w 3098078"/>
                  <a:gd name="connsiteY119" fmla="*/ 224581 h 3147772"/>
                  <a:gd name="connsiteX120" fmla="*/ 1589960 w 3098078"/>
                  <a:gd name="connsiteY120" fmla="*/ 8173 h 3147772"/>
                  <a:gd name="connsiteX121" fmla="*/ 1823841 w 3098078"/>
                  <a:gd name="connsiteY121" fmla="*/ 625 h 3147772"/>
                  <a:gd name="connsiteX0" fmla="*/ 294667 w 3098078"/>
                  <a:gd name="connsiteY0" fmla="*/ 2641435 h 3147772"/>
                  <a:gd name="connsiteX1" fmla="*/ 294548 w 3098078"/>
                  <a:gd name="connsiteY1" fmla="*/ 2641851 h 3147772"/>
                  <a:gd name="connsiteX2" fmla="*/ 294904 w 3098078"/>
                  <a:gd name="connsiteY2" fmla="*/ 2641911 h 3147772"/>
                  <a:gd name="connsiteX3" fmla="*/ 294667 w 3098078"/>
                  <a:gd name="connsiteY3" fmla="*/ 2641435 h 3147772"/>
                  <a:gd name="connsiteX4" fmla="*/ 294667 w 3098078"/>
                  <a:gd name="connsiteY4" fmla="*/ 2641435 h 3147772"/>
                  <a:gd name="connsiteX5" fmla="*/ 2710273 w 3098078"/>
                  <a:gd name="connsiteY5" fmla="*/ 2386632 h 3147772"/>
                  <a:gd name="connsiteX6" fmla="*/ 2708906 w 3098078"/>
                  <a:gd name="connsiteY6" fmla="*/ 2387940 h 3147772"/>
                  <a:gd name="connsiteX7" fmla="*/ 2708728 w 3098078"/>
                  <a:gd name="connsiteY7" fmla="*/ 2387880 h 3147772"/>
                  <a:gd name="connsiteX8" fmla="*/ 2710214 w 3098078"/>
                  <a:gd name="connsiteY8" fmla="*/ 2390317 h 3147772"/>
                  <a:gd name="connsiteX9" fmla="*/ 2710273 w 3098078"/>
                  <a:gd name="connsiteY9" fmla="*/ 2386632 h 3147772"/>
                  <a:gd name="connsiteX10" fmla="*/ 2710273 w 3098078"/>
                  <a:gd name="connsiteY10" fmla="*/ 2386632 h 3147772"/>
                  <a:gd name="connsiteX11" fmla="*/ 2822132 w 3098078"/>
                  <a:gd name="connsiteY11" fmla="*/ 1980326 h 3147772"/>
                  <a:gd name="connsiteX12" fmla="*/ 2823083 w 3098078"/>
                  <a:gd name="connsiteY12" fmla="*/ 1983239 h 3147772"/>
                  <a:gd name="connsiteX13" fmla="*/ 2823975 w 3098078"/>
                  <a:gd name="connsiteY13" fmla="*/ 1981218 h 3147772"/>
                  <a:gd name="connsiteX14" fmla="*/ 2822132 w 3098078"/>
                  <a:gd name="connsiteY14" fmla="*/ 1980326 h 3147772"/>
                  <a:gd name="connsiteX15" fmla="*/ 2822132 w 3098078"/>
                  <a:gd name="connsiteY15" fmla="*/ 1980326 h 3147772"/>
                  <a:gd name="connsiteX16" fmla="*/ 2092671 w 3098078"/>
                  <a:gd name="connsiteY16" fmla="*/ 1351253 h 3147772"/>
                  <a:gd name="connsiteX17" fmla="*/ 2095940 w 3098078"/>
                  <a:gd name="connsiteY17" fmla="*/ 1354404 h 3147772"/>
                  <a:gd name="connsiteX18" fmla="*/ 2096891 w 3098078"/>
                  <a:gd name="connsiteY18" fmla="*/ 1354998 h 3147772"/>
                  <a:gd name="connsiteX19" fmla="*/ 2092671 w 3098078"/>
                  <a:gd name="connsiteY19" fmla="*/ 1351253 h 3147772"/>
                  <a:gd name="connsiteX20" fmla="*/ 2092671 w 3098078"/>
                  <a:gd name="connsiteY20" fmla="*/ 1351253 h 3147772"/>
                  <a:gd name="connsiteX21" fmla="*/ 1872638 w 3098078"/>
                  <a:gd name="connsiteY21" fmla="*/ 1025008 h 3147772"/>
                  <a:gd name="connsiteX22" fmla="*/ 1872757 w 3098078"/>
                  <a:gd name="connsiteY22" fmla="*/ 1025246 h 3147772"/>
                  <a:gd name="connsiteX23" fmla="*/ 1872995 w 3098078"/>
                  <a:gd name="connsiteY23" fmla="*/ 1025186 h 3147772"/>
                  <a:gd name="connsiteX24" fmla="*/ 1872638 w 3098078"/>
                  <a:gd name="connsiteY24" fmla="*/ 1025008 h 3147772"/>
                  <a:gd name="connsiteX25" fmla="*/ 1872638 w 3098078"/>
                  <a:gd name="connsiteY25" fmla="*/ 1025008 h 3147772"/>
                  <a:gd name="connsiteX26" fmla="*/ 963681 w 3098078"/>
                  <a:gd name="connsiteY26" fmla="*/ 1009317 h 3147772"/>
                  <a:gd name="connsiteX27" fmla="*/ 964275 w 3098078"/>
                  <a:gd name="connsiteY27" fmla="*/ 1010149 h 3147772"/>
                  <a:gd name="connsiteX28" fmla="*/ 965048 w 3098078"/>
                  <a:gd name="connsiteY28" fmla="*/ 1009673 h 3147772"/>
                  <a:gd name="connsiteX29" fmla="*/ 963681 w 3098078"/>
                  <a:gd name="connsiteY29" fmla="*/ 1009317 h 3147772"/>
                  <a:gd name="connsiteX30" fmla="*/ 963681 w 3098078"/>
                  <a:gd name="connsiteY30" fmla="*/ 1009317 h 3147772"/>
                  <a:gd name="connsiteX31" fmla="*/ 962314 w 3098078"/>
                  <a:gd name="connsiteY31" fmla="*/ 1005453 h 3147772"/>
                  <a:gd name="connsiteX32" fmla="*/ 961422 w 3098078"/>
                  <a:gd name="connsiteY32" fmla="*/ 1006226 h 3147772"/>
                  <a:gd name="connsiteX33" fmla="*/ 962016 w 3098078"/>
                  <a:gd name="connsiteY33" fmla="*/ 1007058 h 3147772"/>
                  <a:gd name="connsiteX34" fmla="*/ 962314 w 3098078"/>
                  <a:gd name="connsiteY34" fmla="*/ 1005453 h 3147772"/>
                  <a:gd name="connsiteX35" fmla="*/ 962314 w 3098078"/>
                  <a:gd name="connsiteY35" fmla="*/ 1005453 h 3147772"/>
                  <a:gd name="connsiteX36" fmla="*/ 1138423 w 3098078"/>
                  <a:gd name="connsiteY36" fmla="*/ 988633 h 3147772"/>
                  <a:gd name="connsiteX37" fmla="*/ 1138364 w 3098078"/>
                  <a:gd name="connsiteY37" fmla="*/ 989406 h 3147772"/>
                  <a:gd name="connsiteX38" fmla="*/ 1139434 w 3098078"/>
                  <a:gd name="connsiteY38" fmla="*/ 988692 h 3147772"/>
                  <a:gd name="connsiteX39" fmla="*/ 1138423 w 3098078"/>
                  <a:gd name="connsiteY39" fmla="*/ 988633 h 3147772"/>
                  <a:gd name="connsiteX40" fmla="*/ 1138423 w 3098078"/>
                  <a:gd name="connsiteY40" fmla="*/ 988633 h 3147772"/>
                  <a:gd name="connsiteX41" fmla="*/ 912565 w 3098078"/>
                  <a:gd name="connsiteY41" fmla="*/ 641585 h 3147772"/>
                  <a:gd name="connsiteX42" fmla="*/ 910782 w 3098078"/>
                  <a:gd name="connsiteY42" fmla="*/ 642298 h 3147772"/>
                  <a:gd name="connsiteX43" fmla="*/ 911555 w 3098078"/>
                  <a:gd name="connsiteY43" fmla="*/ 642595 h 3147772"/>
                  <a:gd name="connsiteX44" fmla="*/ 912565 w 3098078"/>
                  <a:gd name="connsiteY44" fmla="*/ 641585 h 3147772"/>
                  <a:gd name="connsiteX45" fmla="*/ 912565 w 3098078"/>
                  <a:gd name="connsiteY45" fmla="*/ 641585 h 3147772"/>
                  <a:gd name="connsiteX46" fmla="*/ 1070606 w 3098078"/>
                  <a:gd name="connsiteY46" fmla="*/ 352844 h 3147772"/>
                  <a:gd name="connsiteX47" fmla="*/ 1068526 w 3098078"/>
                  <a:gd name="connsiteY47" fmla="*/ 354568 h 3147772"/>
                  <a:gd name="connsiteX48" fmla="*/ 1070606 w 3098078"/>
                  <a:gd name="connsiteY48" fmla="*/ 354627 h 3147772"/>
                  <a:gd name="connsiteX49" fmla="*/ 1070369 w 3098078"/>
                  <a:gd name="connsiteY49" fmla="*/ 354449 h 3147772"/>
                  <a:gd name="connsiteX50" fmla="*/ 1070606 w 3098078"/>
                  <a:gd name="connsiteY50" fmla="*/ 352844 h 3147772"/>
                  <a:gd name="connsiteX51" fmla="*/ 1070606 w 3098078"/>
                  <a:gd name="connsiteY51" fmla="*/ 352844 h 3147772"/>
                  <a:gd name="connsiteX52" fmla="*/ 2419749 w 3098078"/>
                  <a:gd name="connsiteY52" fmla="*/ 256736 h 3147772"/>
                  <a:gd name="connsiteX53" fmla="*/ 2419808 w 3098078"/>
                  <a:gd name="connsiteY53" fmla="*/ 256795 h 3147772"/>
                  <a:gd name="connsiteX54" fmla="*/ 2419749 w 3098078"/>
                  <a:gd name="connsiteY54" fmla="*/ 256736 h 3147772"/>
                  <a:gd name="connsiteX55" fmla="*/ 2419749 w 3098078"/>
                  <a:gd name="connsiteY55" fmla="*/ 256736 h 3147772"/>
                  <a:gd name="connsiteX56" fmla="*/ 2419749 w 3098078"/>
                  <a:gd name="connsiteY56" fmla="*/ 256736 h 3147772"/>
                  <a:gd name="connsiteX57" fmla="*/ 1823841 w 3098078"/>
                  <a:gd name="connsiteY57" fmla="*/ 625 h 3147772"/>
                  <a:gd name="connsiteX58" fmla="*/ 2092612 w 3098078"/>
                  <a:gd name="connsiteY58" fmla="*/ 38010 h 3147772"/>
                  <a:gd name="connsiteX59" fmla="*/ 2185630 w 3098078"/>
                  <a:gd name="connsiteY59" fmla="*/ 86451 h 3147772"/>
                  <a:gd name="connsiteX60" fmla="*/ 2239895 w 3098078"/>
                  <a:gd name="connsiteY60" fmla="*/ 113078 h 3147772"/>
                  <a:gd name="connsiteX61" fmla="*/ 2301292 w 3098078"/>
                  <a:gd name="connsiteY61" fmla="*/ 131147 h 3147772"/>
                  <a:gd name="connsiteX62" fmla="*/ 2316805 w 3098078"/>
                  <a:gd name="connsiteY62" fmla="*/ 120983 h 3147772"/>
                  <a:gd name="connsiteX63" fmla="*/ 2402869 w 3098078"/>
                  <a:gd name="connsiteY63" fmla="*/ 214239 h 3147772"/>
                  <a:gd name="connsiteX64" fmla="*/ 2472528 w 3098078"/>
                  <a:gd name="connsiteY64" fmla="*/ 358728 h 3147772"/>
                  <a:gd name="connsiteX65" fmla="*/ 2537492 w 3098078"/>
                  <a:gd name="connsiteY65" fmla="*/ 608955 h 3147772"/>
                  <a:gd name="connsiteX66" fmla="*/ 2602218 w 3098078"/>
                  <a:gd name="connsiteY66" fmla="*/ 699654 h 3147772"/>
                  <a:gd name="connsiteX67" fmla="*/ 2713780 w 3098078"/>
                  <a:gd name="connsiteY67" fmla="*/ 906017 h 3147772"/>
                  <a:gd name="connsiteX68" fmla="*/ 2805252 w 3098078"/>
                  <a:gd name="connsiteY68" fmla="*/ 1207893 h 3147772"/>
                  <a:gd name="connsiteX69" fmla="*/ 2828254 w 3098078"/>
                  <a:gd name="connsiteY69" fmla="*/ 1264060 h 3147772"/>
                  <a:gd name="connsiteX70" fmla="*/ 2827778 w 3098078"/>
                  <a:gd name="connsiteY70" fmla="*/ 1264001 h 3147772"/>
                  <a:gd name="connsiteX71" fmla="*/ 2933456 w 3098078"/>
                  <a:gd name="connsiteY71" fmla="*/ 1431136 h 3147772"/>
                  <a:gd name="connsiteX72" fmla="*/ 2939994 w 3098078"/>
                  <a:gd name="connsiteY72" fmla="*/ 1424419 h 3147772"/>
                  <a:gd name="connsiteX73" fmla="*/ 3083592 w 3098078"/>
                  <a:gd name="connsiteY73" fmla="*/ 1797025 h 3147772"/>
                  <a:gd name="connsiteX74" fmla="*/ 3097916 w 3098078"/>
                  <a:gd name="connsiteY74" fmla="*/ 1974264 h 3147772"/>
                  <a:gd name="connsiteX75" fmla="*/ 3089535 w 3098078"/>
                  <a:gd name="connsiteY75" fmla="*/ 2097891 h 3147772"/>
                  <a:gd name="connsiteX76" fmla="*/ 3080442 w 3098078"/>
                  <a:gd name="connsiteY76" fmla="*/ 2225738 h 3147772"/>
                  <a:gd name="connsiteX77" fmla="*/ 2609232 w 3098078"/>
                  <a:gd name="connsiteY77" fmla="*/ 2967086 h 3147772"/>
                  <a:gd name="connsiteX78" fmla="*/ 2602337 w 3098078"/>
                  <a:gd name="connsiteY78" fmla="*/ 2973921 h 3147772"/>
                  <a:gd name="connsiteX79" fmla="*/ 2404830 w 3098078"/>
                  <a:gd name="connsiteY79" fmla="*/ 3147772 h 3147772"/>
                  <a:gd name="connsiteX80" fmla="*/ 2462721 w 3098078"/>
                  <a:gd name="connsiteY80" fmla="*/ 2999182 h 3147772"/>
                  <a:gd name="connsiteX81" fmla="*/ 2551156 w 3098078"/>
                  <a:gd name="connsiteY81" fmla="*/ 2621704 h 3147772"/>
                  <a:gd name="connsiteX82" fmla="*/ 2505278 w 3098078"/>
                  <a:gd name="connsiteY82" fmla="*/ 2181399 h 3147772"/>
                  <a:gd name="connsiteX83" fmla="*/ 2359243 w 3098078"/>
                  <a:gd name="connsiteY83" fmla="*/ 1758451 h 3147772"/>
                  <a:gd name="connsiteX84" fmla="*/ 2276508 w 3098078"/>
                  <a:gd name="connsiteY84" fmla="*/ 1631317 h 3147772"/>
                  <a:gd name="connsiteX85" fmla="*/ 2056534 w 3098078"/>
                  <a:gd name="connsiteY85" fmla="*/ 1385191 h 3147772"/>
                  <a:gd name="connsiteX86" fmla="*/ 1938850 w 3098078"/>
                  <a:gd name="connsiteY86" fmla="*/ 1272203 h 3147772"/>
                  <a:gd name="connsiteX87" fmla="*/ 1748476 w 3098078"/>
                  <a:gd name="connsiteY87" fmla="*/ 1139304 h 3147772"/>
                  <a:gd name="connsiteX88" fmla="*/ 1736886 w 3098078"/>
                  <a:gd name="connsiteY88" fmla="*/ 1132469 h 3147772"/>
                  <a:gd name="connsiteX89" fmla="*/ 1622471 w 3098078"/>
                  <a:gd name="connsiteY89" fmla="*/ 1070952 h 3147772"/>
                  <a:gd name="connsiteX90" fmla="*/ 1587880 w 3098078"/>
                  <a:gd name="connsiteY90" fmla="*/ 1070358 h 3147772"/>
                  <a:gd name="connsiteX91" fmla="*/ 1427996 w 3098078"/>
                  <a:gd name="connsiteY91" fmla="*/ 1144772 h 3147772"/>
                  <a:gd name="connsiteX92" fmla="*/ 1103356 w 3098078"/>
                  <a:gd name="connsiteY92" fmla="*/ 1326171 h 3147772"/>
                  <a:gd name="connsiteX93" fmla="*/ 835833 w 3098078"/>
                  <a:gd name="connsiteY93" fmla="*/ 1520528 h 3147772"/>
                  <a:gd name="connsiteX94" fmla="*/ 565339 w 3098078"/>
                  <a:gd name="connsiteY94" fmla="*/ 1930994 h 3147772"/>
                  <a:gd name="connsiteX95" fmla="*/ 608311 w 3098078"/>
                  <a:gd name="connsiteY95" fmla="*/ 2765300 h 3147772"/>
                  <a:gd name="connsiteX96" fmla="*/ 672324 w 3098078"/>
                  <a:gd name="connsiteY96" fmla="*/ 2996388 h 3147772"/>
                  <a:gd name="connsiteX97" fmla="*/ 678625 w 3098078"/>
                  <a:gd name="connsiteY97" fmla="*/ 3031634 h 3147772"/>
                  <a:gd name="connsiteX98" fmla="*/ 644568 w 3098078"/>
                  <a:gd name="connsiteY98" fmla="*/ 3057608 h 3147772"/>
                  <a:gd name="connsiteX99" fmla="*/ 573125 w 3098078"/>
                  <a:gd name="connsiteY99" fmla="*/ 3038469 h 3147772"/>
                  <a:gd name="connsiteX100" fmla="*/ 487359 w 3098078"/>
                  <a:gd name="connsiteY100" fmla="*/ 2996567 h 3147772"/>
                  <a:gd name="connsiteX101" fmla="*/ 387030 w 3098078"/>
                  <a:gd name="connsiteY101" fmla="*/ 2922687 h 3147772"/>
                  <a:gd name="connsiteX102" fmla="*/ 242838 w 3098078"/>
                  <a:gd name="connsiteY102" fmla="*/ 2797277 h 3147772"/>
                  <a:gd name="connsiteX103" fmla="*/ 153506 w 3098078"/>
                  <a:gd name="connsiteY103" fmla="*/ 2708895 h 3147772"/>
                  <a:gd name="connsiteX104" fmla="*/ 58883 w 3098078"/>
                  <a:gd name="connsiteY104" fmla="*/ 2542949 h 3147772"/>
                  <a:gd name="connsiteX105" fmla="*/ 72554 w 3098078"/>
                  <a:gd name="connsiteY105" fmla="*/ 2517986 h 3147772"/>
                  <a:gd name="connsiteX106" fmla="*/ 85689 w 3098078"/>
                  <a:gd name="connsiteY106" fmla="*/ 2513766 h 3147772"/>
                  <a:gd name="connsiteX107" fmla="*/ 43370 w 3098078"/>
                  <a:gd name="connsiteY107" fmla="*/ 1822404 h 3147772"/>
                  <a:gd name="connsiteX108" fmla="*/ 184591 w 3098078"/>
                  <a:gd name="connsiteY108" fmla="*/ 1645938 h 3147772"/>
                  <a:gd name="connsiteX109" fmla="*/ 168186 w 3098078"/>
                  <a:gd name="connsiteY109" fmla="*/ 1623174 h 3147772"/>
                  <a:gd name="connsiteX110" fmla="*/ 176210 w 3098078"/>
                  <a:gd name="connsiteY110" fmla="*/ 1555892 h 3147772"/>
                  <a:gd name="connsiteX111" fmla="*/ 179360 w 3098078"/>
                  <a:gd name="connsiteY111" fmla="*/ 1457109 h 3147772"/>
                  <a:gd name="connsiteX112" fmla="*/ 176389 w 3098078"/>
                  <a:gd name="connsiteY112" fmla="*/ 1314284 h 3147772"/>
                  <a:gd name="connsiteX113" fmla="*/ 230119 w 3098078"/>
                  <a:gd name="connsiteY113" fmla="*/ 982689 h 3147772"/>
                  <a:gd name="connsiteX114" fmla="*/ 279094 w 3098078"/>
                  <a:gd name="connsiteY114" fmla="*/ 856328 h 3147772"/>
                  <a:gd name="connsiteX115" fmla="*/ 323553 w 3098078"/>
                  <a:gd name="connsiteY115" fmla="*/ 804321 h 3147772"/>
                  <a:gd name="connsiteX116" fmla="*/ 373538 w 3098078"/>
                  <a:gd name="connsiteY116" fmla="*/ 819478 h 3147772"/>
                  <a:gd name="connsiteX117" fmla="*/ 392201 w 3098078"/>
                  <a:gd name="connsiteY117" fmla="*/ 704231 h 3147772"/>
                  <a:gd name="connsiteX118" fmla="*/ 453421 w 3098078"/>
                  <a:gd name="connsiteY118" fmla="*/ 612105 h 3147772"/>
                  <a:gd name="connsiteX119" fmla="*/ 995538 w 3098078"/>
                  <a:gd name="connsiteY119" fmla="*/ 224581 h 3147772"/>
                  <a:gd name="connsiteX120" fmla="*/ 1589960 w 3098078"/>
                  <a:gd name="connsiteY120" fmla="*/ 8173 h 3147772"/>
                  <a:gd name="connsiteX121" fmla="*/ 1823841 w 3098078"/>
                  <a:gd name="connsiteY121" fmla="*/ 625 h 3147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3098078" h="3147772">
                    <a:moveTo>
                      <a:pt x="294667" y="2641435"/>
                    </a:moveTo>
                    <a:lnTo>
                      <a:pt x="294548" y="2641851"/>
                    </a:lnTo>
                    <a:lnTo>
                      <a:pt x="294904" y="2641911"/>
                    </a:lnTo>
                    <a:lnTo>
                      <a:pt x="294667" y="2641435"/>
                    </a:lnTo>
                    <a:lnTo>
                      <a:pt x="294667" y="2641435"/>
                    </a:lnTo>
                    <a:close/>
                    <a:moveTo>
                      <a:pt x="2710273" y="2386632"/>
                    </a:moveTo>
                    <a:lnTo>
                      <a:pt x="2708906" y="2387940"/>
                    </a:lnTo>
                    <a:lnTo>
                      <a:pt x="2708728" y="2387880"/>
                    </a:lnTo>
                    <a:lnTo>
                      <a:pt x="2710214" y="2390317"/>
                    </a:lnTo>
                    <a:cubicBezTo>
                      <a:pt x="2710234" y="2389089"/>
                      <a:pt x="2710253" y="2387860"/>
                      <a:pt x="2710273" y="2386632"/>
                    </a:cubicBezTo>
                    <a:lnTo>
                      <a:pt x="2710273" y="2386632"/>
                    </a:lnTo>
                    <a:close/>
                    <a:moveTo>
                      <a:pt x="2822132" y="1980326"/>
                    </a:moveTo>
                    <a:lnTo>
                      <a:pt x="2823083" y="1983239"/>
                    </a:lnTo>
                    <a:lnTo>
                      <a:pt x="2823975" y="1981218"/>
                    </a:lnTo>
                    <a:lnTo>
                      <a:pt x="2822132" y="1980326"/>
                    </a:lnTo>
                    <a:lnTo>
                      <a:pt x="2822132" y="1980326"/>
                    </a:lnTo>
                    <a:close/>
                    <a:moveTo>
                      <a:pt x="2092671" y="1351253"/>
                    </a:moveTo>
                    <a:lnTo>
                      <a:pt x="2095940" y="1354404"/>
                    </a:lnTo>
                    <a:lnTo>
                      <a:pt x="2096891" y="1354998"/>
                    </a:lnTo>
                    <a:lnTo>
                      <a:pt x="2092671" y="1351253"/>
                    </a:lnTo>
                    <a:lnTo>
                      <a:pt x="2092671" y="1351253"/>
                    </a:lnTo>
                    <a:close/>
                    <a:moveTo>
                      <a:pt x="1872638" y="1025008"/>
                    </a:moveTo>
                    <a:cubicBezTo>
                      <a:pt x="1872678" y="1025087"/>
                      <a:pt x="1872717" y="1025167"/>
                      <a:pt x="1872757" y="1025246"/>
                    </a:cubicBezTo>
                    <a:lnTo>
                      <a:pt x="1872995" y="1025186"/>
                    </a:lnTo>
                    <a:lnTo>
                      <a:pt x="1872638" y="1025008"/>
                    </a:lnTo>
                    <a:lnTo>
                      <a:pt x="1872638" y="1025008"/>
                    </a:lnTo>
                    <a:close/>
                    <a:moveTo>
                      <a:pt x="963681" y="1009317"/>
                    </a:moveTo>
                    <a:lnTo>
                      <a:pt x="964275" y="1010149"/>
                    </a:lnTo>
                    <a:lnTo>
                      <a:pt x="965048" y="1009673"/>
                    </a:lnTo>
                    <a:lnTo>
                      <a:pt x="963681" y="1009317"/>
                    </a:lnTo>
                    <a:lnTo>
                      <a:pt x="963681" y="1009317"/>
                    </a:lnTo>
                    <a:close/>
                    <a:moveTo>
                      <a:pt x="962314" y="1005453"/>
                    </a:moveTo>
                    <a:lnTo>
                      <a:pt x="961422" y="1006226"/>
                    </a:lnTo>
                    <a:lnTo>
                      <a:pt x="962016" y="1007058"/>
                    </a:lnTo>
                    <a:cubicBezTo>
                      <a:pt x="962115" y="1006523"/>
                      <a:pt x="962215" y="1005988"/>
                      <a:pt x="962314" y="1005453"/>
                    </a:cubicBezTo>
                    <a:lnTo>
                      <a:pt x="962314" y="1005453"/>
                    </a:lnTo>
                    <a:close/>
                    <a:moveTo>
                      <a:pt x="1138423" y="988633"/>
                    </a:moveTo>
                    <a:cubicBezTo>
                      <a:pt x="1138403" y="988891"/>
                      <a:pt x="1138384" y="989148"/>
                      <a:pt x="1138364" y="989406"/>
                    </a:cubicBezTo>
                    <a:lnTo>
                      <a:pt x="1139434" y="988692"/>
                    </a:lnTo>
                    <a:lnTo>
                      <a:pt x="1138423" y="988633"/>
                    </a:lnTo>
                    <a:lnTo>
                      <a:pt x="1138423" y="988633"/>
                    </a:lnTo>
                    <a:close/>
                    <a:moveTo>
                      <a:pt x="912565" y="641585"/>
                    </a:moveTo>
                    <a:lnTo>
                      <a:pt x="910782" y="642298"/>
                    </a:lnTo>
                    <a:lnTo>
                      <a:pt x="911555" y="642595"/>
                    </a:lnTo>
                    <a:lnTo>
                      <a:pt x="912565" y="641585"/>
                    </a:lnTo>
                    <a:lnTo>
                      <a:pt x="912565" y="641585"/>
                    </a:lnTo>
                    <a:close/>
                    <a:moveTo>
                      <a:pt x="1070606" y="352844"/>
                    </a:moveTo>
                    <a:lnTo>
                      <a:pt x="1068526" y="354568"/>
                    </a:lnTo>
                    <a:lnTo>
                      <a:pt x="1070606" y="354627"/>
                    </a:lnTo>
                    <a:lnTo>
                      <a:pt x="1070369" y="354449"/>
                    </a:lnTo>
                    <a:lnTo>
                      <a:pt x="1070606" y="352844"/>
                    </a:lnTo>
                    <a:lnTo>
                      <a:pt x="1070606" y="352844"/>
                    </a:lnTo>
                    <a:close/>
                    <a:moveTo>
                      <a:pt x="2419749" y="256736"/>
                    </a:moveTo>
                    <a:lnTo>
                      <a:pt x="2419808" y="256795"/>
                    </a:lnTo>
                    <a:lnTo>
                      <a:pt x="2419749" y="256736"/>
                    </a:lnTo>
                    <a:lnTo>
                      <a:pt x="2419749" y="256736"/>
                    </a:lnTo>
                    <a:lnTo>
                      <a:pt x="2419749" y="256736"/>
                    </a:lnTo>
                    <a:close/>
                    <a:moveTo>
                      <a:pt x="1823841" y="625"/>
                    </a:moveTo>
                    <a:cubicBezTo>
                      <a:pt x="1899147" y="4904"/>
                      <a:pt x="2090591" y="38129"/>
                      <a:pt x="2092612" y="38010"/>
                    </a:cubicBezTo>
                    <a:cubicBezTo>
                      <a:pt x="2127917" y="45856"/>
                      <a:pt x="2159656" y="61369"/>
                      <a:pt x="2185630" y="86451"/>
                    </a:cubicBezTo>
                    <a:cubicBezTo>
                      <a:pt x="2201202" y="101548"/>
                      <a:pt x="2217250" y="111889"/>
                      <a:pt x="2239895" y="113078"/>
                    </a:cubicBezTo>
                    <a:cubicBezTo>
                      <a:pt x="2261351" y="114207"/>
                      <a:pt x="2281322" y="123539"/>
                      <a:pt x="2301292" y="131147"/>
                    </a:cubicBezTo>
                    <a:cubicBezTo>
                      <a:pt x="2312704" y="135486"/>
                      <a:pt x="2316984" y="133643"/>
                      <a:pt x="2316805" y="120983"/>
                    </a:cubicBezTo>
                    <a:cubicBezTo>
                      <a:pt x="2316686" y="113019"/>
                      <a:pt x="2394429" y="204669"/>
                      <a:pt x="2402869" y="214239"/>
                    </a:cubicBezTo>
                    <a:cubicBezTo>
                      <a:pt x="2412022" y="224581"/>
                      <a:pt x="2465812" y="335905"/>
                      <a:pt x="2472528" y="358728"/>
                    </a:cubicBezTo>
                    <a:cubicBezTo>
                      <a:pt x="2491548" y="423395"/>
                      <a:pt x="2529943" y="591540"/>
                      <a:pt x="2537492" y="608955"/>
                    </a:cubicBezTo>
                    <a:cubicBezTo>
                      <a:pt x="2542425" y="620307"/>
                      <a:pt x="2591519" y="676117"/>
                      <a:pt x="2602218" y="699654"/>
                    </a:cubicBezTo>
                    <a:cubicBezTo>
                      <a:pt x="2654997" y="760695"/>
                      <a:pt x="2692383" y="829225"/>
                      <a:pt x="2713780" y="906017"/>
                    </a:cubicBezTo>
                    <a:cubicBezTo>
                      <a:pt x="2713780" y="906017"/>
                      <a:pt x="2784152" y="1170508"/>
                      <a:pt x="2805252" y="1207893"/>
                    </a:cubicBezTo>
                    <a:cubicBezTo>
                      <a:pt x="2815118" y="1225427"/>
                      <a:pt x="2827481" y="1242545"/>
                      <a:pt x="2828254" y="1264060"/>
                    </a:cubicBezTo>
                    <a:cubicBezTo>
                      <a:pt x="2828254" y="1264060"/>
                      <a:pt x="2827660" y="1263942"/>
                      <a:pt x="2827778" y="1264001"/>
                    </a:cubicBezTo>
                    <a:cubicBezTo>
                      <a:pt x="2840736" y="1272857"/>
                      <a:pt x="2933456" y="1431136"/>
                      <a:pt x="2933456" y="1431136"/>
                    </a:cubicBezTo>
                    <a:lnTo>
                      <a:pt x="2939994" y="1424419"/>
                    </a:lnTo>
                    <a:cubicBezTo>
                      <a:pt x="2952832" y="1432919"/>
                      <a:pt x="3064216" y="1677558"/>
                      <a:pt x="3083592" y="1797025"/>
                    </a:cubicBezTo>
                    <a:cubicBezTo>
                      <a:pt x="3093102" y="1855748"/>
                      <a:pt x="3099164" y="1914709"/>
                      <a:pt x="3097916" y="1974264"/>
                    </a:cubicBezTo>
                    <a:cubicBezTo>
                      <a:pt x="3097797" y="1982882"/>
                      <a:pt x="3089298" y="2096881"/>
                      <a:pt x="3089535" y="2097891"/>
                    </a:cubicBezTo>
                    <a:cubicBezTo>
                      <a:pt x="3088406" y="2126421"/>
                      <a:pt x="3084186" y="2212306"/>
                      <a:pt x="3080442" y="2225738"/>
                    </a:cubicBezTo>
                    <a:cubicBezTo>
                      <a:pt x="2976547" y="2598284"/>
                      <a:pt x="2658326" y="2917695"/>
                      <a:pt x="2609232" y="2967086"/>
                    </a:cubicBezTo>
                    <a:cubicBezTo>
                      <a:pt x="2606973" y="2969404"/>
                      <a:pt x="2604655" y="2971663"/>
                      <a:pt x="2602337" y="2973921"/>
                    </a:cubicBezTo>
                    <a:cubicBezTo>
                      <a:pt x="2583971" y="2991812"/>
                      <a:pt x="2446852" y="3124176"/>
                      <a:pt x="2404830" y="3147772"/>
                    </a:cubicBezTo>
                    <a:cubicBezTo>
                      <a:pt x="2426881" y="3091546"/>
                      <a:pt x="2438333" y="3086860"/>
                      <a:pt x="2462721" y="2999182"/>
                    </a:cubicBezTo>
                    <a:cubicBezTo>
                      <a:pt x="2487109" y="2911504"/>
                      <a:pt x="2540458" y="2696297"/>
                      <a:pt x="2551156" y="2621704"/>
                    </a:cubicBezTo>
                    <a:cubicBezTo>
                      <a:pt x="2560965" y="2503490"/>
                      <a:pt x="2509616" y="2213851"/>
                      <a:pt x="2505278" y="2181399"/>
                    </a:cubicBezTo>
                    <a:cubicBezTo>
                      <a:pt x="2472043" y="2037940"/>
                      <a:pt x="2397371" y="1850131"/>
                      <a:pt x="2359243" y="1758451"/>
                    </a:cubicBezTo>
                    <a:lnTo>
                      <a:pt x="2276508" y="1631317"/>
                    </a:lnTo>
                    <a:cubicBezTo>
                      <a:pt x="2266285" y="1605403"/>
                      <a:pt x="2071274" y="1398862"/>
                      <a:pt x="2056534" y="1385191"/>
                    </a:cubicBezTo>
                    <a:cubicBezTo>
                      <a:pt x="2031928" y="1363141"/>
                      <a:pt x="1953710" y="1287597"/>
                      <a:pt x="1938850" y="1272203"/>
                    </a:cubicBezTo>
                    <a:cubicBezTo>
                      <a:pt x="1936354" y="1269647"/>
                      <a:pt x="1748476" y="1139304"/>
                      <a:pt x="1748476" y="1139304"/>
                    </a:cubicBezTo>
                    <a:cubicBezTo>
                      <a:pt x="1744435" y="1137521"/>
                      <a:pt x="1740690" y="1134668"/>
                      <a:pt x="1736886" y="1132469"/>
                    </a:cubicBezTo>
                    <a:cubicBezTo>
                      <a:pt x="1699204" y="1111190"/>
                      <a:pt x="1660808" y="1091161"/>
                      <a:pt x="1622471" y="1070952"/>
                    </a:cubicBezTo>
                    <a:cubicBezTo>
                      <a:pt x="1610822" y="1064830"/>
                      <a:pt x="1600242" y="1064533"/>
                      <a:pt x="1587880" y="1070358"/>
                    </a:cubicBezTo>
                    <a:lnTo>
                      <a:pt x="1427996" y="1144772"/>
                    </a:lnTo>
                    <a:lnTo>
                      <a:pt x="1103356" y="1326171"/>
                    </a:lnTo>
                    <a:cubicBezTo>
                      <a:pt x="1084336" y="1337048"/>
                      <a:pt x="853545" y="1504836"/>
                      <a:pt x="835833" y="1520528"/>
                    </a:cubicBezTo>
                    <a:cubicBezTo>
                      <a:pt x="760646" y="1587037"/>
                      <a:pt x="614433" y="1737351"/>
                      <a:pt x="565339" y="1930994"/>
                    </a:cubicBezTo>
                    <a:cubicBezTo>
                      <a:pt x="483971" y="2252009"/>
                      <a:pt x="604092" y="2745924"/>
                      <a:pt x="608311" y="2765300"/>
                    </a:cubicBezTo>
                    <a:cubicBezTo>
                      <a:pt x="625607" y="2835019"/>
                      <a:pt x="662815" y="2973803"/>
                      <a:pt x="672324" y="2996388"/>
                    </a:cubicBezTo>
                    <a:cubicBezTo>
                      <a:pt x="674880" y="3002570"/>
                      <a:pt x="678803" y="3028484"/>
                      <a:pt x="678625" y="3031634"/>
                    </a:cubicBezTo>
                    <a:cubicBezTo>
                      <a:pt x="675534" y="3059688"/>
                      <a:pt x="672384" y="3062244"/>
                      <a:pt x="644568" y="3057608"/>
                    </a:cubicBezTo>
                    <a:cubicBezTo>
                      <a:pt x="618653" y="3059212"/>
                      <a:pt x="595949" y="3047266"/>
                      <a:pt x="573125" y="3038469"/>
                    </a:cubicBezTo>
                    <a:cubicBezTo>
                      <a:pt x="543526" y="3027057"/>
                      <a:pt x="514759" y="3012614"/>
                      <a:pt x="487359" y="2996567"/>
                    </a:cubicBezTo>
                    <a:cubicBezTo>
                      <a:pt x="463584" y="2982599"/>
                      <a:pt x="397907" y="2931187"/>
                      <a:pt x="387030" y="2922687"/>
                    </a:cubicBezTo>
                    <a:cubicBezTo>
                      <a:pt x="336807" y="2883341"/>
                      <a:pt x="290566" y="2839358"/>
                      <a:pt x="242838" y="2797277"/>
                    </a:cubicBezTo>
                    <a:cubicBezTo>
                      <a:pt x="211753" y="2769817"/>
                      <a:pt x="180609" y="2741229"/>
                      <a:pt x="153506" y="2708895"/>
                    </a:cubicBezTo>
                    <a:cubicBezTo>
                      <a:pt x="122421" y="2671629"/>
                      <a:pt x="65005" y="2555134"/>
                      <a:pt x="58883" y="2542949"/>
                    </a:cubicBezTo>
                    <a:cubicBezTo>
                      <a:pt x="52286" y="2529874"/>
                      <a:pt x="63341" y="2523573"/>
                      <a:pt x="72554" y="2517986"/>
                    </a:cubicBezTo>
                    <a:lnTo>
                      <a:pt x="85689" y="2513766"/>
                    </a:lnTo>
                    <a:cubicBezTo>
                      <a:pt x="60072" y="2447911"/>
                      <a:pt x="-64685" y="2026568"/>
                      <a:pt x="43370" y="1822404"/>
                    </a:cubicBezTo>
                    <a:cubicBezTo>
                      <a:pt x="100251" y="1783533"/>
                      <a:pt x="184591" y="1645938"/>
                      <a:pt x="184591" y="1645938"/>
                    </a:cubicBezTo>
                    <a:cubicBezTo>
                      <a:pt x="171574" y="1649326"/>
                      <a:pt x="167354" y="1631317"/>
                      <a:pt x="168186" y="1623174"/>
                    </a:cubicBezTo>
                    <a:cubicBezTo>
                      <a:pt x="169732" y="1608612"/>
                      <a:pt x="176626" y="1562608"/>
                      <a:pt x="176210" y="1555892"/>
                    </a:cubicBezTo>
                    <a:cubicBezTo>
                      <a:pt x="173952" y="1522786"/>
                      <a:pt x="183045" y="1489978"/>
                      <a:pt x="179360" y="1457109"/>
                    </a:cubicBezTo>
                    <a:cubicBezTo>
                      <a:pt x="174011" y="1409501"/>
                      <a:pt x="175675" y="1361892"/>
                      <a:pt x="176389" y="1314284"/>
                    </a:cubicBezTo>
                    <a:cubicBezTo>
                      <a:pt x="178053" y="1201177"/>
                      <a:pt x="195765" y="1090566"/>
                      <a:pt x="230119" y="982689"/>
                    </a:cubicBezTo>
                    <a:cubicBezTo>
                      <a:pt x="243849" y="939539"/>
                      <a:pt x="259599" y="897220"/>
                      <a:pt x="279094" y="856328"/>
                    </a:cubicBezTo>
                    <a:cubicBezTo>
                      <a:pt x="283552" y="846878"/>
                      <a:pt x="316420" y="816090"/>
                      <a:pt x="323553" y="804321"/>
                    </a:cubicBezTo>
                    <a:cubicBezTo>
                      <a:pt x="331933" y="790651"/>
                      <a:pt x="379542" y="785361"/>
                      <a:pt x="373538" y="819478"/>
                    </a:cubicBezTo>
                    <a:cubicBezTo>
                      <a:pt x="369437" y="842895"/>
                      <a:pt x="389348" y="713146"/>
                      <a:pt x="392201" y="704231"/>
                    </a:cubicBezTo>
                    <a:cubicBezTo>
                      <a:pt x="403613" y="668391"/>
                      <a:pt x="429587" y="641169"/>
                      <a:pt x="453421" y="612105"/>
                    </a:cubicBezTo>
                    <a:cubicBezTo>
                      <a:pt x="563615" y="477779"/>
                      <a:pt x="810335" y="315280"/>
                      <a:pt x="995538" y="224581"/>
                    </a:cubicBezTo>
                    <a:cubicBezTo>
                      <a:pt x="1109894" y="168532"/>
                      <a:pt x="1506214" y="21012"/>
                      <a:pt x="1589960" y="8173"/>
                    </a:cubicBezTo>
                    <a:cubicBezTo>
                      <a:pt x="1628712" y="2289"/>
                      <a:pt x="1784673" y="-1574"/>
                      <a:pt x="1823841" y="625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BF0F2E6-A51E-450D-BC41-D88F6381ADD7}"/>
                  </a:ext>
                </a:extLst>
              </p:cNvPr>
              <p:cNvSpPr/>
              <p:nvPr/>
            </p:nvSpPr>
            <p:spPr>
              <a:xfrm>
                <a:off x="3665361" y="1575073"/>
                <a:ext cx="686453" cy="2135543"/>
              </a:xfrm>
              <a:custGeom>
                <a:avLst/>
                <a:gdLst>
                  <a:gd name="connsiteX0" fmla="*/ 625744 w 686453"/>
                  <a:gd name="connsiteY0" fmla="*/ 754364 h 2135543"/>
                  <a:gd name="connsiteX1" fmla="*/ 640069 w 686453"/>
                  <a:gd name="connsiteY1" fmla="*/ 792047 h 2135543"/>
                  <a:gd name="connsiteX2" fmla="*/ 672996 w 686453"/>
                  <a:gd name="connsiteY2" fmla="*/ 927680 h 2135543"/>
                  <a:gd name="connsiteX3" fmla="*/ 675611 w 686453"/>
                  <a:gd name="connsiteY3" fmla="*/ 1213449 h 2135543"/>
                  <a:gd name="connsiteX4" fmla="*/ 470022 w 686453"/>
                  <a:gd name="connsiteY4" fmla="*/ 1657913 h 2135543"/>
                  <a:gd name="connsiteX5" fmla="*/ 197387 w 686453"/>
                  <a:gd name="connsiteY5" fmla="*/ 1960741 h 2135543"/>
                  <a:gd name="connsiteX6" fmla="*/ 0 w 686453"/>
                  <a:gd name="connsiteY6" fmla="*/ 2135543 h 2135543"/>
                  <a:gd name="connsiteX7" fmla="*/ 114712 w 686453"/>
                  <a:gd name="connsiteY7" fmla="*/ 1792536 h 2135543"/>
                  <a:gd name="connsiteX8" fmla="*/ 232752 w 686453"/>
                  <a:gd name="connsiteY8" fmla="*/ 1709682 h 2135543"/>
                  <a:gd name="connsiteX9" fmla="*/ 322085 w 686453"/>
                  <a:gd name="connsiteY9" fmla="*/ 1552295 h 2135543"/>
                  <a:gd name="connsiteX10" fmla="*/ 404047 w 686453"/>
                  <a:gd name="connsiteY10" fmla="*/ 1092556 h 2135543"/>
                  <a:gd name="connsiteX11" fmla="*/ 411299 w 686453"/>
                  <a:gd name="connsiteY11" fmla="*/ 1626590 h 2135543"/>
                  <a:gd name="connsiteX12" fmla="*/ 542653 w 686453"/>
                  <a:gd name="connsiteY12" fmla="*/ 1356988 h 2135543"/>
                  <a:gd name="connsiteX13" fmla="*/ 599711 w 686453"/>
                  <a:gd name="connsiteY13" fmla="*/ 1101056 h 2135543"/>
                  <a:gd name="connsiteX14" fmla="*/ 618850 w 686453"/>
                  <a:gd name="connsiteY14" fmla="*/ 908839 h 2135543"/>
                  <a:gd name="connsiteX15" fmla="*/ 621703 w 686453"/>
                  <a:gd name="connsiteY15" fmla="*/ 773384 h 2135543"/>
                  <a:gd name="connsiteX16" fmla="*/ 625744 w 686453"/>
                  <a:gd name="connsiteY16" fmla="*/ 754364 h 2135543"/>
                  <a:gd name="connsiteX17" fmla="*/ 99199 w 686453"/>
                  <a:gd name="connsiteY17" fmla="*/ 0 h 2135543"/>
                  <a:gd name="connsiteX18" fmla="*/ 575402 w 686453"/>
                  <a:gd name="connsiteY18" fmla="*/ 556264 h 2135543"/>
                  <a:gd name="connsiteX19" fmla="*/ 99199 w 686453"/>
                  <a:gd name="connsiteY19" fmla="*/ 0 h 2135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86453" h="2135543">
                    <a:moveTo>
                      <a:pt x="625744" y="754364"/>
                    </a:moveTo>
                    <a:cubicBezTo>
                      <a:pt x="637037" y="764647"/>
                      <a:pt x="633471" y="780219"/>
                      <a:pt x="640069" y="792047"/>
                    </a:cubicBezTo>
                    <a:cubicBezTo>
                      <a:pt x="653798" y="836564"/>
                      <a:pt x="665923" y="881557"/>
                      <a:pt x="672996" y="927680"/>
                    </a:cubicBezTo>
                    <a:cubicBezTo>
                      <a:pt x="680782" y="978855"/>
                      <a:pt x="697484" y="1126138"/>
                      <a:pt x="675611" y="1213449"/>
                    </a:cubicBezTo>
                    <a:cubicBezTo>
                      <a:pt x="612074" y="1466529"/>
                      <a:pt x="482087" y="1642579"/>
                      <a:pt x="470022" y="1657913"/>
                    </a:cubicBezTo>
                    <a:cubicBezTo>
                      <a:pt x="425801" y="1713962"/>
                      <a:pt x="243748" y="1915748"/>
                      <a:pt x="197387" y="1960741"/>
                    </a:cubicBezTo>
                    <a:cubicBezTo>
                      <a:pt x="178962" y="1978572"/>
                      <a:pt x="55097" y="2093224"/>
                      <a:pt x="0" y="2135543"/>
                    </a:cubicBezTo>
                    <a:cubicBezTo>
                      <a:pt x="46836" y="2042941"/>
                      <a:pt x="80714" y="1911765"/>
                      <a:pt x="114712" y="1792536"/>
                    </a:cubicBezTo>
                    <a:cubicBezTo>
                      <a:pt x="117862" y="1781303"/>
                      <a:pt x="215100" y="1727810"/>
                      <a:pt x="232752" y="1709682"/>
                    </a:cubicBezTo>
                    <a:cubicBezTo>
                      <a:pt x="276200" y="1665224"/>
                      <a:pt x="302768" y="1610959"/>
                      <a:pt x="322085" y="1552295"/>
                    </a:cubicBezTo>
                    <a:cubicBezTo>
                      <a:pt x="345562" y="1480912"/>
                      <a:pt x="399114" y="1112051"/>
                      <a:pt x="404047" y="1092556"/>
                    </a:cubicBezTo>
                    <a:cubicBezTo>
                      <a:pt x="414805" y="1270330"/>
                      <a:pt x="428773" y="1447985"/>
                      <a:pt x="411299" y="1626590"/>
                    </a:cubicBezTo>
                    <a:cubicBezTo>
                      <a:pt x="437569" y="1591404"/>
                      <a:pt x="525297" y="1411372"/>
                      <a:pt x="542653" y="1356988"/>
                    </a:cubicBezTo>
                    <a:cubicBezTo>
                      <a:pt x="569220" y="1273421"/>
                      <a:pt x="588180" y="1188070"/>
                      <a:pt x="599711" y="1101056"/>
                    </a:cubicBezTo>
                    <a:cubicBezTo>
                      <a:pt x="608151" y="1037162"/>
                      <a:pt x="614868" y="973208"/>
                      <a:pt x="618850" y="908839"/>
                    </a:cubicBezTo>
                    <a:cubicBezTo>
                      <a:pt x="621643" y="863608"/>
                      <a:pt x="619682" y="818496"/>
                      <a:pt x="621703" y="773384"/>
                    </a:cubicBezTo>
                    <a:cubicBezTo>
                      <a:pt x="621941" y="766964"/>
                      <a:pt x="619266" y="759832"/>
                      <a:pt x="625744" y="754364"/>
                    </a:cubicBezTo>
                    <a:close/>
                    <a:moveTo>
                      <a:pt x="99199" y="0"/>
                    </a:moveTo>
                    <a:cubicBezTo>
                      <a:pt x="309841" y="140864"/>
                      <a:pt x="473409" y="322144"/>
                      <a:pt x="575402" y="556264"/>
                    </a:cubicBezTo>
                    <a:cubicBezTo>
                      <a:pt x="424553" y="364047"/>
                      <a:pt x="270732" y="174445"/>
                      <a:pt x="99199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BF4C1EF-A4C3-4555-94DC-09615219E23B}"/>
                  </a:ext>
                </a:extLst>
              </p:cNvPr>
              <p:cNvSpPr/>
              <p:nvPr/>
            </p:nvSpPr>
            <p:spPr>
              <a:xfrm>
                <a:off x="1257775" y="600259"/>
                <a:ext cx="3103982" cy="3024234"/>
              </a:xfrm>
              <a:custGeom>
                <a:avLst/>
                <a:gdLst>
                  <a:gd name="connsiteX0" fmla="*/ 2939386 w 3103982"/>
                  <a:gd name="connsiteY0" fmla="*/ 1385433 h 3024234"/>
                  <a:gd name="connsiteX1" fmla="*/ 2968782 w 3103982"/>
                  <a:gd name="connsiteY1" fmla="*/ 1421357 h 3024234"/>
                  <a:gd name="connsiteX2" fmla="*/ 3086347 w 3103982"/>
                  <a:gd name="connsiteY2" fmla="*/ 1759311 h 3024234"/>
                  <a:gd name="connsiteX3" fmla="*/ 3100611 w 3103982"/>
                  <a:gd name="connsiteY3" fmla="*/ 1936729 h 3024234"/>
                  <a:gd name="connsiteX4" fmla="*/ 3102632 w 3103982"/>
                  <a:gd name="connsiteY4" fmla="*/ 1962405 h 3024234"/>
                  <a:gd name="connsiteX5" fmla="*/ 3092765 w 3103982"/>
                  <a:gd name="connsiteY5" fmla="*/ 2057741 h 3024234"/>
                  <a:gd name="connsiteX6" fmla="*/ 3086287 w 3103982"/>
                  <a:gd name="connsiteY6" fmla="*/ 2037711 h 3024234"/>
                  <a:gd name="connsiteX7" fmla="*/ 3044028 w 3103982"/>
                  <a:gd name="connsiteY7" fmla="*/ 1768405 h 3024234"/>
                  <a:gd name="connsiteX8" fmla="*/ 2993032 w 3103982"/>
                  <a:gd name="connsiteY8" fmla="*/ 1520972 h 3024234"/>
                  <a:gd name="connsiteX9" fmla="*/ 2940430 w 3103982"/>
                  <a:gd name="connsiteY9" fmla="*/ 1405904 h 3024234"/>
                  <a:gd name="connsiteX10" fmla="*/ 2935200 w 3103982"/>
                  <a:gd name="connsiteY10" fmla="*/ 1394254 h 3024234"/>
                  <a:gd name="connsiteX11" fmla="*/ 2939386 w 3103982"/>
                  <a:gd name="connsiteY11" fmla="*/ 1385433 h 3024234"/>
                  <a:gd name="connsiteX12" fmla="*/ 946108 w 3103982"/>
                  <a:gd name="connsiteY12" fmla="*/ 1287804 h 3024234"/>
                  <a:gd name="connsiteX13" fmla="*/ 889703 w 3103982"/>
                  <a:gd name="connsiteY13" fmla="*/ 1332678 h 3024234"/>
                  <a:gd name="connsiteX14" fmla="*/ 696654 w 3103982"/>
                  <a:gd name="connsiteY14" fmla="*/ 1505875 h 3024234"/>
                  <a:gd name="connsiteX15" fmla="*/ 517989 w 3103982"/>
                  <a:gd name="connsiteY15" fmla="*/ 1783145 h 3024234"/>
                  <a:gd name="connsiteX16" fmla="*/ 433055 w 3103982"/>
                  <a:gd name="connsiteY16" fmla="*/ 2082763 h 3024234"/>
                  <a:gd name="connsiteX17" fmla="*/ 423486 w 3103982"/>
                  <a:gd name="connsiteY17" fmla="*/ 2323955 h 3024234"/>
                  <a:gd name="connsiteX18" fmla="*/ 456473 w 3103982"/>
                  <a:gd name="connsiteY18" fmla="*/ 2546841 h 3024234"/>
                  <a:gd name="connsiteX19" fmla="*/ 618199 w 3103982"/>
                  <a:gd name="connsiteY19" fmla="*/ 2921527 h 3024234"/>
                  <a:gd name="connsiteX20" fmla="*/ 666401 w 3103982"/>
                  <a:gd name="connsiteY20" fmla="*/ 2988631 h 3024234"/>
                  <a:gd name="connsiteX21" fmla="*/ 675971 w 3103982"/>
                  <a:gd name="connsiteY21" fmla="*/ 2979477 h 3024234"/>
                  <a:gd name="connsiteX22" fmla="*/ 679596 w 3103982"/>
                  <a:gd name="connsiteY22" fmla="*/ 2984411 h 3024234"/>
                  <a:gd name="connsiteX23" fmla="*/ 693326 w 3103982"/>
                  <a:gd name="connsiteY23" fmla="*/ 3004143 h 3024234"/>
                  <a:gd name="connsiteX24" fmla="*/ 646847 w 3103982"/>
                  <a:gd name="connsiteY24" fmla="*/ 3019597 h 3024234"/>
                  <a:gd name="connsiteX25" fmla="*/ 575464 w 3103982"/>
                  <a:gd name="connsiteY25" fmla="*/ 3000458 h 3024234"/>
                  <a:gd name="connsiteX26" fmla="*/ 489816 w 3103982"/>
                  <a:gd name="connsiteY26" fmla="*/ 2958556 h 3024234"/>
                  <a:gd name="connsiteX27" fmla="*/ 389607 w 3103982"/>
                  <a:gd name="connsiteY27" fmla="*/ 2884677 h 3024234"/>
                  <a:gd name="connsiteX28" fmla="*/ 245534 w 3103982"/>
                  <a:gd name="connsiteY28" fmla="*/ 2759266 h 3024234"/>
                  <a:gd name="connsiteX29" fmla="*/ 156320 w 3103982"/>
                  <a:gd name="connsiteY29" fmla="*/ 2670885 h 3024234"/>
                  <a:gd name="connsiteX30" fmla="*/ 79409 w 3103982"/>
                  <a:gd name="connsiteY30" fmla="*/ 2549456 h 3024234"/>
                  <a:gd name="connsiteX31" fmla="*/ 63362 w 3103982"/>
                  <a:gd name="connsiteY31" fmla="*/ 2489069 h 3024234"/>
                  <a:gd name="connsiteX32" fmla="*/ 88979 w 3103982"/>
                  <a:gd name="connsiteY32" fmla="*/ 2475696 h 3024234"/>
                  <a:gd name="connsiteX33" fmla="*/ 147702 w 3103982"/>
                  <a:gd name="connsiteY33" fmla="*/ 2530080 h 3024234"/>
                  <a:gd name="connsiteX34" fmla="*/ 256351 w 3103982"/>
                  <a:gd name="connsiteY34" fmla="*/ 2589635 h 3024234"/>
                  <a:gd name="connsiteX35" fmla="*/ 297540 w 3103982"/>
                  <a:gd name="connsiteY35" fmla="*/ 2603781 h 3024234"/>
                  <a:gd name="connsiteX36" fmla="*/ 241314 w 3103982"/>
                  <a:gd name="connsiteY36" fmla="*/ 2471952 h 3024234"/>
                  <a:gd name="connsiteX37" fmla="*/ 209159 w 3103982"/>
                  <a:gd name="connsiteY37" fmla="*/ 2316764 h 3024234"/>
                  <a:gd name="connsiteX38" fmla="*/ 204107 w 3103982"/>
                  <a:gd name="connsiteY38" fmla="*/ 2234920 h 3024234"/>
                  <a:gd name="connsiteX39" fmla="*/ 213260 w 3103982"/>
                  <a:gd name="connsiteY39" fmla="*/ 2102199 h 3024234"/>
                  <a:gd name="connsiteX40" fmla="*/ 265088 w 3103982"/>
                  <a:gd name="connsiteY40" fmla="*/ 1919908 h 3024234"/>
                  <a:gd name="connsiteX41" fmla="*/ 351152 w 3103982"/>
                  <a:gd name="connsiteY41" fmla="*/ 1773754 h 3024234"/>
                  <a:gd name="connsiteX42" fmla="*/ 530590 w 3103982"/>
                  <a:gd name="connsiteY42" fmla="*/ 1584153 h 3024234"/>
                  <a:gd name="connsiteX43" fmla="*/ 704381 w 3103982"/>
                  <a:gd name="connsiteY43" fmla="*/ 1447866 h 3024234"/>
                  <a:gd name="connsiteX44" fmla="*/ 938679 w 3103982"/>
                  <a:gd name="connsiteY44" fmla="*/ 1288933 h 3024234"/>
                  <a:gd name="connsiteX45" fmla="*/ 946108 w 3103982"/>
                  <a:gd name="connsiteY45" fmla="*/ 1287804 h 3024234"/>
                  <a:gd name="connsiteX46" fmla="*/ 1141594 w 3103982"/>
                  <a:gd name="connsiteY46" fmla="*/ 1046196 h 3024234"/>
                  <a:gd name="connsiteX47" fmla="*/ 999957 w 3103982"/>
                  <a:gd name="connsiteY47" fmla="*/ 1141651 h 3024234"/>
                  <a:gd name="connsiteX48" fmla="*/ 803580 w 3103982"/>
                  <a:gd name="connsiteY48" fmla="*/ 1274907 h 3024234"/>
                  <a:gd name="connsiteX49" fmla="*/ 645301 w 3103982"/>
                  <a:gd name="connsiteY49" fmla="*/ 1380109 h 3024234"/>
                  <a:gd name="connsiteX50" fmla="*/ 513175 w 3103982"/>
                  <a:gd name="connsiteY50" fmla="*/ 1495593 h 3024234"/>
                  <a:gd name="connsiteX51" fmla="*/ 355847 w 3103982"/>
                  <a:gd name="connsiteY51" fmla="*/ 1658805 h 3024234"/>
                  <a:gd name="connsiteX52" fmla="*/ 176350 w 3103982"/>
                  <a:gd name="connsiteY52" fmla="*/ 1863622 h 3024234"/>
                  <a:gd name="connsiteX53" fmla="*/ 53317 w 3103982"/>
                  <a:gd name="connsiteY53" fmla="*/ 2069390 h 3024234"/>
                  <a:gd name="connsiteX54" fmla="*/ 36734 w 3103982"/>
                  <a:gd name="connsiteY54" fmla="*/ 2282648 h 3024234"/>
                  <a:gd name="connsiteX55" fmla="*/ 2142 w 3103982"/>
                  <a:gd name="connsiteY55" fmla="*/ 2157356 h 3024234"/>
                  <a:gd name="connsiteX56" fmla="*/ 716 w 3103982"/>
                  <a:gd name="connsiteY56" fmla="*/ 1911290 h 3024234"/>
                  <a:gd name="connsiteX57" fmla="*/ 45947 w 3103982"/>
                  <a:gd name="connsiteY57" fmla="*/ 1783978 h 3024234"/>
                  <a:gd name="connsiteX58" fmla="*/ 65442 w 3103982"/>
                  <a:gd name="connsiteY58" fmla="*/ 1723888 h 3024234"/>
                  <a:gd name="connsiteX59" fmla="*/ 312518 w 3103982"/>
                  <a:gd name="connsiteY59" fmla="*/ 1560141 h 3024234"/>
                  <a:gd name="connsiteX60" fmla="*/ 405001 w 3103982"/>
                  <a:gd name="connsiteY60" fmla="*/ 1476930 h 3024234"/>
                  <a:gd name="connsiteX61" fmla="*/ 531659 w 3103982"/>
                  <a:gd name="connsiteY61" fmla="*/ 1352233 h 3024234"/>
                  <a:gd name="connsiteX62" fmla="*/ 626401 w 3103982"/>
                  <a:gd name="connsiteY62" fmla="*/ 1258918 h 3024234"/>
                  <a:gd name="connsiteX63" fmla="*/ 793416 w 3103982"/>
                  <a:gd name="connsiteY63" fmla="*/ 1159244 h 3024234"/>
                  <a:gd name="connsiteX64" fmla="*/ 897133 w 3103982"/>
                  <a:gd name="connsiteY64" fmla="*/ 1123523 h 3024234"/>
                  <a:gd name="connsiteX65" fmla="*/ 926375 w 3103982"/>
                  <a:gd name="connsiteY65" fmla="*/ 1118887 h 3024234"/>
                  <a:gd name="connsiteX66" fmla="*/ 878529 w 3103982"/>
                  <a:gd name="connsiteY66" fmla="*/ 1180700 h 3024234"/>
                  <a:gd name="connsiteX67" fmla="*/ 1141594 w 3103982"/>
                  <a:gd name="connsiteY67" fmla="*/ 1046196 h 3024234"/>
                  <a:gd name="connsiteX68" fmla="*/ 1091170 w 3103982"/>
                  <a:gd name="connsiteY68" fmla="*/ 382301 h 3024234"/>
                  <a:gd name="connsiteX69" fmla="*/ 1094699 w 3103982"/>
                  <a:gd name="connsiteY69" fmla="*/ 392992 h 3024234"/>
                  <a:gd name="connsiteX70" fmla="*/ 1083049 w 3103982"/>
                  <a:gd name="connsiteY70" fmla="*/ 424315 h 3024234"/>
                  <a:gd name="connsiteX71" fmla="*/ 969764 w 3103982"/>
                  <a:gd name="connsiteY71" fmla="*/ 496293 h 3024234"/>
                  <a:gd name="connsiteX72" fmla="*/ 706343 w 3103982"/>
                  <a:gd name="connsiteY72" fmla="*/ 606487 h 3024234"/>
                  <a:gd name="connsiteX73" fmla="*/ 521496 w 3103982"/>
                  <a:gd name="connsiteY73" fmla="*/ 705270 h 3024234"/>
                  <a:gd name="connsiteX74" fmla="*/ 427884 w 3103982"/>
                  <a:gd name="connsiteY74" fmla="*/ 762745 h 3024234"/>
                  <a:gd name="connsiteX75" fmla="*/ 569639 w 3103982"/>
                  <a:gd name="connsiteY75" fmla="*/ 575343 h 3024234"/>
                  <a:gd name="connsiteX76" fmla="*/ 800906 w 3103982"/>
                  <a:gd name="connsiteY76" fmla="*/ 471092 h 3024234"/>
                  <a:gd name="connsiteX77" fmla="*/ 994489 w 3103982"/>
                  <a:gd name="connsiteY77" fmla="*/ 412071 h 3024234"/>
                  <a:gd name="connsiteX78" fmla="*/ 1078413 w 3103982"/>
                  <a:gd name="connsiteY78" fmla="*/ 382710 h 3024234"/>
                  <a:gd name="connsiteX79" fmla="*/ 1091170 w 3103982"/>
                  <a:gd name="connsiteY79" fmla="*/ 382301 h 3024234"/>
                  <a:gd name="connsiteX80" fmla="*/ 2437304 w 3103982"/>
                  <a:gd name="connsiteY80" fmla="*/ 236080 h 3024234"/>
                  <a:gd name="connsiteX81" fmla="*/ 2540366 w 3103982"/>
                  <a:gd name="connsiteY81" fmla="*/ 571360 h 3024234"/>
                  <a:gd name="connsiteX82" fmla="*/ 2566162 w 3103982"/>
                  <a:gd name="connsiteY82" fmla="*/ 588477 h 3024234"/>
                  <a:gd name="connsiteX83" fmla="*/ 2619179 w 3103982"/>
                  <a:gd name="connsiteY83" fmla="*/ 641792 h 3024234"/>
                  <a:gd name="connsiteX84" fmla="*/ 2615910 w 3103982"/>
                  <a:gd name="connsiteY84" fmla="*/ 674957 h 3024234"/>
                  <a:gd name="connsiteX85" fmla="*/ 2716654 w 3103982"/>
                  <a:gd name="connsiteY85" fmla="*/ 868184 h 3024234"/>
                  <a:gd name="connsiteX86" fmla="*/ 2808186 w 3103982"/>
                  <a:gd name="connsiteY86" fmla="*/ 1169823 h 3024234"/>
                  <a:gd name="connsiteX87" fmla="*/ 2831188 w 3103982"/>
                  <a:gd name="connsiteY87" fmla="*/ 1225931 h 3024234"/>
                  <a:gd name="connsiteX88" fmla="*/ 2813535 w 3103982"/>
                  <a:gd name="connsiteY88" fmla="*/ 1215529 h 3024234"/>
                  <a:gd name="connsiteX89" fmla="*/ 2698764 w 3103982"/>
                  <a:gd name="connsiteY89" fmla="*/ 1091843 h 3024234"/>
                  <a:gd name="connsiteX90" fmla="*/ 2686104 w 3103982"/>
                  <a:gd name="connsiteY90" fmla="*/ 1060698 h 3024234"/>
                  <a:gd name="connsiteX91" fmla="*/ 2682003 w 3103982"/>
                  <a:gd name="connsiteY91" fmla="*/ 912405 h 3024234"/>
                  <a:gd name="connsiteX92" fmla="*/ 2641408 w 3103982"/>
                  <a:gd name="connsiteY92" fmla="*/ 740515 h 3024234"/>
                  <a:gd name="connsiteX93" fmla="*/ 2554037 w 3103982"/>
                  <a:gd name="connsiteY93" fmla="*/ 670202 h 3024234"/>
                  <a:gd name="connsiteX94" fmla="*/ 2330141 w 3103982"/>
                  <a:gd name="connsiteY94" fmla="*/ 554301 h 3024234"/>
                  <a:gd name="connsiteX95" fmla="*/ 2320512 w 3103982"/>
                  <a:gd name="connsiteY95" fmla="*/ 540393 h 3024234"/>
                  <a:gd name="connsiteX96" fmla="*/ 2337154 w 3103982"/>
                  <a:gd name="connsiteY96" fmla="*/ 539264 h 3024234"/>
                  <a:gd name="connsiteX97" fmla="*/ 2514393 w 3103982"/>
                  <a:gd name="connsiteY97" fmla="*/ 600483 h 3024234"/>
                  <a:gd name="connsiteX98" fmla="*/ 2437304 w 3103982"/>
                  <a:gd name="connsiteY98" fmla="*/ 236080 h 3024234"/>
                  <a:gd name="connsiteX99" fmla="*/ 2095843 w 3103982"/>
                  <a:gd name="connsiteY99" fmla="*/ 0 h 3024234"/>
                  <a:gd name="connsiteX100" fmla="*/ 2188860 w 3103982"/>
                  <a:gd name="connsiteY100" fmla="*/ 48441 h 3024234"/>
                  <a:gd name="connsiteX101" fmla="*/ 2243126 w 3103982"/>
                  <a:gd name="connsiteY101" fmla="*/ 75068 h 3024234"/>
                  <a:gd name="connsiteX102" fmla="*/ 2315935 w 3103982"/>
                  <a:gd name="connsiteY102" fmla="*/ 97475 h 3024234"/>
                  <a:gd name="connsiteX103" fmla="*/ 2425119 w 3103982"/>
                  <a:gd name="connsiteY103" fmla="*/ 212841 h 3024234"/>
                  <a:gd name="connsiteX104" fmla="*/ 2411924 w 3103982"/>
                  <a:gd name="connsiteY104" fmla="*/ 213554 h 3024234"/>
                  <a:gd name="connsiteX105" fmla="*/ 2284553 w 3103982"/>
                  <a:gd name="connsiteY105" fmla="*/ 121844 h 3024234"/>
                  <a:gd name="connsiteX106" fmla="*/ 2305355 w 3103982"/>
                  <a:gd name="connsiteY106" fmla="*/ 182588 h 3024234"/>
                  <a:gd name="connsiteX107" fmla="*/ 2383336 w 3103982"/>
                  <a:gd name="connsiteY107" fmla="*/ 435014 h 3024234"/>
                  <a:gd name="connsiteX108" fmla="*/ 2312963 w 3103982"/>
                  <a:gd name="connsiteY108" fmla="*/ 502414 h 3024234"/>
                  <a:gd name="connsiteX109" fmla="*/ 2226662 w 3103982"/>
                  <a:gd name="connsiteY109" fmla="*/ 497006 h 3024234"/>
                  <a:gd name="connsiteX110" fmla="*/ 2374539 w 3103982"/>
                  <a:gd name="connsiteY110" fmla="*/ 656711 h 3024234"/>
                  <a:gd name="connsiteX111" fmla="*/ 2531986 w 3103982"/>
                  <a:gd name="connsiteY111" fmla="*/ 780279 h 3024234"/>
                  <a:gd name="connsiteX112" fmla="*/ 2607529 w 3103982"/>
                  <a:gd name="connsiteY112" fmla="*/ 860042 h 3024234"/>
                  <a:gd name="connsiteX113" fmla="*/ 2612997 w 3103982"/>
                  <a:gd name="connsiteY113" fmla="*/ 895525 h 3024234"/>
                  <a:gd name="connsiteX114" fmla="*/ 2578108 w 3103982"/>
                  <a:gd name="connsiteY114" fmla="*/ 905332 h 3024234"/>
                  <a:gd name="connsiteX115" fmla="*/ 2160866 w 3103982"/>
                  <a:gd name="connsiteY115" fmla="*/ 728807 h 3024234"/>
                  <a:gd name="connsiteX116" fmla="*/ 2143926 w 3103982"/>
                  <a:gd name="connsiteY116" fmla="*/ 720307 h 3024234"/>
                  <a:gd name="connsiteX117" fmla="*/ 2470231 w 3103982"/>
                  <a:gd name="connsiteY117" fmla="*/ 1008692 h 3024234"/>
                  <a:gd name="connsiteX118" fmla="*/ 2739061 w 3103982"/>
                  <a:gd name="connsiteY118" fmla="*/ 1333392 h 3024234"/>
                  <a:gd name="connsiteX119" fmla="*/ 2861916 w 3103982"/>
                  <a:gd name="connsiteY119" fmla="*/ 1612861 h 3024234"/>
                  <a:gd name="connsiteX120" fmla="*/ 2835823 w 3103982"/>
                  <a:gd name="connsiteY120" fmla="*/ 1937561 h 3024234"/>
                  <a:gd name="connsiteX121" fmla="*/ 2827978 w 3103982"/>
                  <a:gd name="connsiteY121" fmla="*/ 1943208 h 3024234"/>
                  <a:gd name="connsiteX122" fmla="*/ 2817457 w 3103982"/>
                  <a:gd name="connsiteY122" fmla="*/ 1932331 h 3024234"/>
                  <a:gd name="connsiteX123" fmla="*/ 2767709 w 3103982"/>
                  <a:gd name="connsiteY123" fmla="*/ 1773874 h 3024234"/>
                  <a:gd name="connsiteX124" fmla="*/ 2756417 w 3103982"/>
                  <a:gd name="connsiteY124" fmla="*/ 1938869 h 3024234"/>
                  <a:gd name="connsiteX125" fmla="*/ 2747917 w 3103982"/>
                  <a:gd name="connsiteY125" fmla="*/ 1949270 h 3024234"/>
                  <a:gd name="connsiteX126" fmla="*/ 2739180 w 3103982"/>
                  <a:gd name="connsiteY126" fmla="*/ 1940711 h 3024234"/>
                  <a:gd name="connsiteX127" fmla="*/ 2681230 w 3103982"/>
                  <a:gd name="connsiteY127" fmla="*/ 1808347 h 3024234"/>
                  <a:gd name="connsiteX128" fmla="*/ 2722122 w 3103982"/>
                  <a:gd name="connsiteY128" fmla="*/ 2316586 h 3024234"/>
                  <a:gd name="connsiteX129" fmla="*/ 2718496 w 3103982"/>
                  <a:gd name="connsiteY129" fmla="*/ 2337507 h 3024234"/>
                  <a:gd name="connsiteX130" fmla="*/ 2712374 w 3103982"/>
                  <a:gd name="connsiteY130" fmla="*/ 2349692 h 3024234"/>
                  <a:gd name="connsiteX131" fmla="*/ 2702627 w 3103982"/>
                  <a:gd name="connsiteY131" fmla="*/ 2340420 h 3024234"/>
                  <a:gd name="connsiteX132" fmla="*/ 2473144 w 3103982"/>
                  <a:gd name="connsiteY132" fmla="*/ 1945407 h 3024234"/>
                  <a:gd name="connsiteX133" fmla="*/ 2419176 w 3103982"/>
                  <a:gd name="connsiteY133" fmla="*/ 1853280 h 3024234"/>
                  <a:gd name="connsiteX134" fmla="*/ 2158488 w 3103982"/>
                  <a:gd name="connsiteY134" fmla="*/ 1460229 h 3024234"/>
                  <a:gd name="connsiteX135" fmla="*/ 2009601 w 3103982"/>
                  <a:gd name="connsiteY135" fmla="*/ 1301118 h 3024234"/>
                  <a:gd name="connsiteX136" fmla="*/ 1953136 w 3103982"/>
                  <a:gd name="connsiteY136" fmla="*/ 1243406 h 3024234"/>
                  <a:gd name="connsiteX137" fmla="*/ 1929540 w 3103982"/>
                  <a:gd name="connsiteY137" fmla="*/ 1216719 h 3024234"/>
                  <a:gd name="connsiteX138" fmla="*/ 2100300 w 3103982"/>
                  <a:gd name="connsiteY138" fmla="*/ 1316750 h 3024234"/>
                  <a:gd name="connsiteX139" fmla="*/ 1880981 w 3103982"/>
                  <a:gd name="connsiteY139" fmla="*/ 1119422 h 3024234"/>
                  <a:gd name="connsiteX140" fmla="*/ 2135189 w 3103982"/>
                  <a:gd name="connsiteY140" fmla="*/ 1233599 h 3024234"/>
                  <a:gd name="connsiteX141" fmla="*/ 2219589 w 3103982"/>
                  <a:gd name="connsiteY141" fmla="*/ 1281980 h 3024234"/>
                  <a:gd name="connsiteX142" fmla="*/ 2220540 w 3103982"/>
                  <a:gd name="connsiteY142" fmla="*/ 1280553 h 3024234"/>
                  <a:gd name="connsiteX143" fmla="*/ 1877117 w 3103982"/>
                  <a:gd name="connsiteY143" fmla="*/ 1002511 h 3024234"/>
                  <a:gd name="connsiteX144" fmla="*/ 1875513 w 3103982"/>
                  <a:gd name="connsiteY144" fmla="*/ 987235 h 3024234"/>
                  <a:gd name="connsiteX145" fmla="*/ 1890788 w 3103982"/>
                  <a:gd name="connsiteY145" fmla="*/ 987711 h 3024234"/>
                  <a:gd name="connsiteX146" fmla="*/ 2003657 w 3103982"/>
                  <a:gd name="connsiteY146" fmla="*/ 1036627 h 3024234"/>
                  <a:gd name="connsiteX147" fmla="*/ 2344227 w 3103982"/>
                  <a:gd name="connsiteY147" fmla="*/ 1173568 h 3024234"/>
                  <a:gd name="connsiteX148" fmla="*/ 2359442 w 3103982"/>
                  <a:gd name="connsiteY148" fmla="*/ 1179571 h 3024234"/>
                  <a:gd name="connsiteX149" fmla="*/ 2241224 w 3103982"/>
                  <a:gd name="connsiteY149" fmla="*/ 1104919 h 3024234"/>
                  <a:gd name="connsiteX150" fmla="*/ 1936375 w 3103982"/>
                  <a:gd name="connsiteY150" fmla="*/ 965957 h 3024234"/>
                  <a:gd name="connsiteX151" fmla="*/ 1784337 w 3103982"/>
                  <a:gd name="connsiteY151" fmla="*/ 943312 h 3024234"/>
                  <a:gd name="connsiteX152" fmla="*/ 1747784 w 3103982"/>
                  <a:gd name="connsiteY152" fmla="*/ 953179 h 3024234"/>
                  <a:gd name="connsiteX153" fmla="*/ 1643533 w 3103982"/>
                  <a:gd name="connsiteY153" fmla="*/ 1009286 h 3024234"/>
                  <a:gd name="connsiteX154" fmla="*/ 1765377 w 3103982"/>
                  <a:gd name="connsiteY154" fmla="*/ 1101234 h 3024234"/>
                  <a:gd name="connsiteX155" fmla="*/ 1625880 w 3103982"/>
                  <a:gd name="connsiteY155" fmla="*/ 1032882 h 3024234"/>
                  <a:gd name="connsiteX156" fmla="*/ 1591289 w 3103982"/>
                  <a:gd name="connsiteY156" fmla="*/ 1032288 h 3024234"/>
                  <a:gd name="connsiteX157" fmla="*/ 1456487 w 3103982"/>
                  <a:gd name="connsiteY157" fmla="*/ 1090773 h 3024234"/>
                  <a:gd name="connsiteX158" fmla="*/ 1954385 w 3103982"/>
                  <a:gd name="connsiteY158" fmla="*/ 776415 h 3024234"/>
                  <a:gd name="connsiteX159" fmla="*/ 2193377 w 3103982"/>
                  <a:gd name="connsiteY159" fmla="*/ 445474 h 3024234"/>
                  <a:gd name="connsiteX160" fmla="*/ 2230525 w 3103982"/>
                  <a:gd name="connsiteY160" fmla="*/ 257180 h 3024234"/>
                  <a:gd name="connsiteX161" fmla="*/ 2177686 w 3103982"/>
                  <a:gd name="connsiteY161" fmla="*/ 65142 h 3024234"/>
                  <a:gd name="connsiteX162" fmla="*/ 2116110 w 3103982"/>
                  <a:gd name="connsiteY162" fmla="*/ 48975 h 3024234"/>
                  <a:gd name="connsiteX163" fmla="*/ 2015604 w 3103982"/>
                  <a:gd name="connsiteY163" fmla="*/ 131413 h 3024234"/>
                  <a:gd name="connsiteX164" fmla="*/ 1817146 w 3103982"/>
                  <a:gd name="connsiteY164" fmla="*/ 361788 h 3024234"/>
                  <a:gd name="connsiteX165" fmla="*/ 1968114 w 3103982"/>
                  <a:gd name="connsiteY165" fmla="*/ 291951 h 3024234"/>
                  <a:gd name="connsiteX166" fmla="*/ 2120211 w 3103982"/>
                  <a:gd name="connsiteY166" fmla="*/ 218666 h 3024234"/>
                  <a:gd name="connsiteX167" fmla="*/ 2144224 w 3103982"/>
                  <a:gd name="connsiteY167" fmla="*/ 233228 h 3024234"/>
                  <a:gd name="connsiteX168" fmla="*/ 2146542 w 3103982"/>
                  <a:gd name="connsiteY168" fmla="*/ 302709 h 3024234"/>
                  <a:gd name="connsiteX169" fmla="*/ 2076823 w 3103982"/>
                  <a:gd name="connsiteY169" fmla="*/ 420749 h 3024234"/>
                  <a:gd name="connsiteX170" fmla="*/ 1558064 w 3103982"/>
                  <a:gd name="connsiteY170" fmla="*/ 852791 h 3024234"/>
                  <a:gd name="connsiteX171" fmla="*/ 1271344 w 3103982"/>
                  <a:gd name="connsiteY171" fmla="*/ 1058083 h 3024234"/>
                  <a:gd name="connsiteX172" fmla="*/ 1258268 w 3103982"/>
                  <a:gd name="connsiteY172" fmla="*/ 1060164 h 3024234"/>
                  <a:gd name="connsiteX173" fmla="*/ 1263023 w 3103982"/>
                  <a:gd name="connsiteY173" fmla="*/ 1046612 h 3024234"/>
                  <a:gd name="connsiteX174" fmla="*/ 1318179 w 3103982"/>
                  <a:gd name="connsiteY174" fmla="*/ 995319 h 3024234"/>
                  <a:gd name="connsiteX175" fmla="*/ 1365134 w 3103982"/>
                  <a:gd name="connsiteY175" fmla="*/ 913713 h 3024234"/>
                  <a:gd name="connsiteX176" fmla="*/ 1324242 w 3103982"/>
                  <a:gd name="connsiteY176" fmla="*/ 868541 h 3024234"/>
                  <a:gd name="connsiteX177" fmla="*/ 1159366 w 3103982"/>
                  <a:gd name="connsiteY177" fmla="*/ 945214 h 3024234"/>
                  <a:gd name="connsiteX178" fmla="*/ 1141178 w 3103982"/>
                  <a:gd name="connsiteY178" fmla="*/ 950444 h 3024234"/>
                  <a:gd name="connsiteX179" fmla="*/ 1138266 w 3103982"/>
                  <a:gd name="connsiteY179" fmla="*/ 933327 h 3024234"/>
                  <a:gd name="connsiteX180" fmla="*/ 1167211 w 3103982"/>
                  <a:gd name="connsiteY180" fmla="*/ 867828 h 3024234"/>
                  <a:gd name="connsiteX181" fmla="*/ 985218 w 3103982"/>
                  <a:gd name="connsiteY181" fmla="*/ 966314 h 3024234"/>
                  <a:gd name="connsiteX182" fmla="*/ 965009 w 3103982"/>
                  <a:gd name="connsiteY182" fmla="*/ 970712 h 3024234"/>
                  <a:gd name="connsiteX183" fmla="*/ 976481 w 3103982"/>
                  <a:gd name="connsiteY183" fmla="*/ 952168 h 3024234"/>
                  <a:gd name="connsiteX184" fmla="*/ 1209887 w 3103982"/>
                  <a:gd name="connsiteY184" fmla="*/ 756326 h 3024234"/>
                  <a:gd name="connsiteX185" fmla="*/ 566965 w 3103982"/>
                  <a:gd name="connsiteY185" fmla="*/ 1292678 h 3024234"/>
                  <a:gd name="connsiteX186" fmla="*/ 551155 w 3103982"/>
                  <a:gd name="connsiteY186" fmla="*/ 1298741 h 3024234"/>
                  <a:gd name="connsiteX187" fmla="*/ 545330 w 3103982"/>
                  <a:gd name="connsiteY187" fmla="*/ 1280791 h 3024234"/>
                  <a:gd name="connsiteX188" fmla="*/ 553057 w 3103982"/>
                  <a:gd name="connsiteY188" fmla="*/ 1252440 h 3024234"/>
                  <a:gd name="connsiteX189" fmla="*/ 653980 w 3103982"/>
                  <a:gd name="connsiteY189" fmla="*/ 1068366 h 3024234"/>
                  <a:gd name="connsiteX190" fmla="*/ 559001 w 3103982"/>
                  <a:gd name="connsiteY190" fmla="*/ 1175886 h 3024234"/>
                  <a:gd name="connsiteX191" fmla="*/ 278521 w 3103982"/>
                  <a:gd name="connsiteY191" fmla="*/ 1491433 h 3024234"/>
                  <a:gd name="connsiteX192" fmla="*/ 196915 w 3103982"/>
                  <a:gd name="connsiteY192" fmla="*/ 1602044 h 3024234"/>
                  <a:gd name="connsiteX193" fmla="*/ 177361 w 3103982"/>
                  <a:gd name="connsiteY193" fmla="*/ 1606739 h 3024234"/>
                  <a:gd name="connsiteX194" fmla="*/ 171536 w 3103982"/>
                  <a:gd name="connsiteY194" fmla="*/ 1585164 h 3024234"/>
                  <a:gd name="connsiteX195" fmla="*/ 179560 w 3103982"/>
                  <a:gd name="connsiteY195" fmla="*/ 1517882 h 3024234"/>
                  <a:gd name="connsiteX196" fmla="*/ 182710 w 3103982"/>
                  <a:gd name="connsiteY196" fmla="*/ 1419099 h 3024234"/>
                  <a:gd name="connsiteX197" fmla="*/ 179738 w 3103982"/>
                  <a:gd name="connsiteY197" fmla="*/ 1276274 h 3024234"/>
                  <a:gd name="connsiteX198" fmla="*/ 233469 w 3103982"/>
                  <a:gd name="connsiteY198" fmla="*/ 944679 h 3024234"/>
                  <a:gd name="connsiteX199" fmla="*/ 326902 w 3103982"/>
                  <a:gd name="connsiteY199" fmla="*/ 766311 h 3024234"/>
                  <a:gd name="connsiteX200" fmla="*/ 376888 w 3103982"/>
                  <a:gd name="connsiteY200" fmla="*/ 781467 h 3024234"/>
                  <a:gd name="connsiteX201" fmla="*/ 384318 w 3103982"/>
                  <a:gd name="connsiteY201" fmla="*/ 1011367 h 3024234"/>
                  <a:gd name="connsiteX202" fmla="*/ 817191 w 3103982"/>
                  <a:gd name="connsiteY202" fmla="*/ 637988 h 3024234"/>
                  <a:gd name="connsiteX203" fmla="*/ 909258 w 3103982"/>
                  <a:gd name="connsiteY203" fmla="*/ 602208 h 3024234"/>
                  <a:gd name="connsiteX204" fmla="*/ 674604 w 3103982"/>
                  <a:gd name="connsiteY204" fmla="*/ 859685 h 3024234"/>
                  <a:gd name="connsiteX205" fmla="*/ 1562759 w 3103982"/>
                  <a:gd name="connsiteY205" fmla="*/ 308652 h 3024234"/>
                  <a:gd name="connsiteX206" fmla="*/ 1736432 w 3103982"/>
                  <a:gd name="connsiteY206" fmla="*/ 146451 h 3024234"/>
                  <a:gd name="connsiteX207" fmla="*/ 1724366 w 3103982"/>
                  <a:gd name="connsiteY207" fmla="*/ 147699 h 3024234"/>
                  <a:gd name="connsiteX208" fmla="*/ 1272829 w 3103982"/>
                  <a:gd name="connsiteY208" fmla="*/ 281847 h 3024234"/>
                  <a:gd name="connsiteX209" fmla="*/ 1097196 w 3103982"/>
                  <a:gd name="connsiteY209" fmla="*/ 322798 h 3024234"/>
                  <a:gd name="connsiteX210" fmla="*/ 1088042 w 3103982"/>
                  <a:gd name="connsiteY210" fmla="*/ 322620 h 3024234"/>
                  <a:gd name="connsiteX211" fmla="*/ 1073659 w 3103982"/>
                  <a:gd name="connsiteY211" fmla="*/ 316498 h 3024234"/>
                  <a:gd name="connsiteX212" fmla="*/ 1080732 w 3103982"/>
                  <a:gd name="connsiteY212" fmla="*/ 302828 h 3024234"/>
                  <a:gd name="connsiteX213" fmla="*/ 1172917 w 3103982"/>
                  <a:gd name="connsiteY213" fmla="*/ 236378 h 3024234"/>
                  <a:gd name="connsiteX214" fmla="*/ 1544750 w 3103982"/>
                  <a:gd name="connsiteY214" fmla="*/ 103300 h 3024234"/>
                  <a:gd name="connsiteX215" fmla="*/ 1978753 w 3103982"/>
                  <a:gd name="connsiteY215" fmla="*/ 42972 h 3024234"/>
                  <a:gd name="connsiteX216" fmla="*/ 2095843 w 3103982"/>
                  <a:gd name="connsiteY216" fmla="*/ 0 h 3024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</a:cxnLst>
                <a:rect l="l" t="t" r="r" b="b"/>
                <a:pathLst>
                  <a:path w="3103982" h="3024234">
                    <a:moveTo>
                      <a:pt x="2939386" y="1385433"/>
                    </a:moveTo>
                    <a:cubicBezTo>
                      <a:pt x="2947061" y="1386409"/>
                      <a:pt x="2963120" y="1412174"/>
                      <a:pt x="2968782" y="1421357"/>
                    </a:cubicBezTo>
                    <a:cubicBezTo>
                      <a:pt x="3033032" y="1525252"/>
                      <a:pt x="3066970" y="1639726"/>
                      <a:pt x="3086347" y="1759311"/>
                    </a:cubicBezTo>
                    <a:cubicBezTo>
                      <a:pt x="3095797" y="1818094"/>
                      <a:pt x="3101859" y="1877114"/>
                      <a:pt x="3100611" y="1936729"/>
                    </a:cubicBezTo>
                    <a:cubicBezTo>
                      <a:pt x="3100433" y="1945406"/>
                      <a:pt x="3101443" y="1953905"/>
                      <a:pt x="3102632" y="1962405"/>
                    </a:cubicBezTo>
                    <a:cubicBezTo>
                      <a:pt x="3106793" y="1992896"/>
                      <a:pt x="3100730" y="2029152"/>
                      <a:pt x="3092765" y="2057741"/>
                    </a:cubicBezTo>
                    <a:cubicBezTo>
                      <a:pt x="3090388" y="2066062"/>
                      <a:pt x="3086287" y="2044902"/>
                      <a:pt x="3086287" y="2037711"/>
                    </a:cubicBezTo>
                    <a:cubicBezTo>
                      <a:pt x="3086703" y="1952539"/>
                      <a:pt x="3045395" y="1775002"/>
                      <a:pt x="3044028" y="1768405"/>
                    </a:cubicBezTo>
                    <a:cubicBezTo>
                      <a:pt x="3031487" y="1685016"/>
                      <a:pt x="3022155" y="1601152"/>
                      <a:pt x="2993032" y="1520972"/>
                    </a:cubicBezTo>
                    <a:cubicBezTo>
                      <a:pt x="2978529" y="1481031"/>
                      <a:pt x="2958796" y="1443824"/>
                      <a:pt x="2940430" y="1405904"/>
                    </a:cubicBezTo>
                    <a:cubicBezTo>
                      <a:pt x="2938588" y="1402100"/>
                      <a:pt x="2935200" y="1398652"/>
                      <a:pt x="2935200" y="1394254"/>
                    </a:cubicBezTo>
                    <a:cubicBezTo>
                      <a:pt x="2935200" y="1387538"/>
                      <a:pt x="2936827" y="1385109"/>
                      <a:pt x="2939386" y="1385433"/>
                    </a:cubicBezTo>
                    <a:close/>
                    <a:moveTo>
                      <a:pt x="946108" y="1287804"/>
                    </a:moveTo>
                    <a:cubicBezTo>
                      <a:pt x="929704" y="1306110"/>
                      <a:pt x="908188" y="1317581"/>
                      <a:pt x="889703" y="1332678"/>
                    </a:cubicBezTo>
                    <a:cubicBezTo>
                      <a:pt x="822600" y="1387360"/>
                      <a:pt x="754367" y="1440971"/>
                      <a:pt x="696654" y="1505875"/>
                    </a:cubicBezTo>
                    <a:cubicBezTo>
                      <a:pt x="622894" y="1588908"/>
                      <a:pt x="562566" y="1681331"/>
                      <a:pt x="517989" y="1783145"/>
                    </a:cubicBezTo>
                    <a:cubicBezTo>
                      <a:pt x="476146" y="1878897"/>
                      <a:pt x="448270" y="1978869"/>
                      <a:pt x="433055" y="2082763"/>
                    </a:cubicBezTo>
                    <a:cubicBezTo>
                      <a:pt x="421286" y="2163121"/>
                      <a:pt x="421168" y="2243479"/>
                      <a:pt x="423486" y="2323955"/>
                    </a:cubicBezTo>
                    <a:cubicBezTo>
                      <a:pt x="425744" y="2399202"/>
                      <a:pt x="438701" y="2473438"/>
                      <a:pt x="456473" y="2546841"/>
                    </a:cubicBezTo>
                    <a:cubicBezTo>
                      <a:pt x="488925" y="2681108"/>
                      <a:pt x="544973" y="2805032"/>
                      <a:pt x="618199" y="2921527"/>
                    </a:cubicBezTo>
                    <a:cubicBezTo>
                      <a:pt x="632998" y="2945064"/>
                      <a:pt x="650591" y="2966818"/>
                      <a:pt x="666401" y="2988631"/>
                    </a:cubicBezTo>
                    <a:cubicBezTo>
                      <a:pt x="675971" y="2990889"/>
                      <a:pt x="659923" y="2970800"/>
                      <a:pt x="675971" y="2979477"/>
                    </a:cubicBezTo>
                    <a:cubicBezTo>
                      <a:pt x="677694" y="2980785"/>
                      <a:pt x="678883" y="2982449"/>
                      <a:pt x="679596" y="2984411"/>
                    </a:cubicBezTo>
                    <a:cubicBezTo>
                      <a:pt x="680666" y="2987442"/>
                      <a:pt x="693445" y="3000934"/>
                      <a:pt x="693326" y="3004143"/>
                    </a:cubicBezTo>
                    <a:cubicBezTo>
                      <a:pt x="690354" y="3032078"/>
                      <a:pt x="674663" y="3024173"/>
                      <a:pt x="646847" y="3019597"/>
                    </a:cubicBezTo>
                    <a:cubicBezTo>
                      <a:pt x="620992" y="3021201"/>
                      <a:pt x="598287" y="3009255"/>
                      <a:pt x="575464" y="3000458"/>
                    </a:cubicBezTo>
                    <a:cubicBezTo>
                      <a:pt x="545924" y="2989047"/>
                      <a:pt x="517157" y="2974604"/>
                      <a:pt x="489816" y="2958556"/>
                    </a:cubicBezTo>
                    <a:cubicBezTo>
                      <a:pt x="466042" y="2944588"/>
                      <a:pt x="400484" y="2893176"/>
                      <a:pt x="389607" y="2884677"/>
                    </a:cubicBezTo>
                    <a:cubicBezTo>
                      <a:pt x="339443" y="2845330"/>
                      <a:pt x="293201" y="2801406"/>
                      <a:pt x="245534" y="2759266"/>
                    </a:cubicBezTo>
                    <a:cubicBezTo>
                      <a:pt x="214448" y="2731807"/>
                      <a:pt x="183363" y="2703277"/>
                      <a:pt x="156320" y="2670885"/>
                    </a:cubicBezTo>
                    <a:cubicBezTo>
                      <a:pt x="125235" y="2633677"/>
                      <a:pt x="100688" y="2593677"/>
                      <a:pt x="79409" y="2549456"/>
                    </a:cubicBezTo>
                    <a:cubicBezTo>
                      <a:pt x="77567" y="2545712"/>
                      <a:pt x="58726" y="2498698"/>
                      <a:pt x="63362" y="2489069"/>
                    </a:cubicBezTo>
                    <a:cubicBezTo>
                      <a:pt x="74952" y="2465176"/>
                      <a:pt x="84402" y="2477063"/>
                      <a:pt x="88979" y="2475696"/>
                    </a:cubicBezTo>
                    <a:cubicBezTo>
                      <a:pt x="109960" y="2492219"/>
                      <a:pt x="126126" y="2513854"/>
                      <a:pt x="147702" y="2530080"/>
                    </a:cubicBezTo>
                    <a:cubicBezTo>
                      <a:pt x="181224" y="2555281"/>
                      <a:pt x="217658" y="2574301"/>
                      <a:pt x="256351" y="2589635"/>
                    </a:cubicBezTo>
                    <a:cubicBezTo>
                      <a:pt x="269070" y="2594687"/>
                      <a:pt x="280720" y="2603306"/>
                      <a:pt x="297540" y="2603781"/>
                    </a:cubicBezTo>
                    <a:cubicBezTo>
                      <a:pt x="275668" y="2559739"/>
                      <a:pt x="254152" y="2517658"/>
                      <a:pt x="241314" y="2471952"/>
                    </a:cubicBezTo>
                    <a:cubicBezTo>
                      <a:pt x="227049" y="2421015"/>
                      <a:pt x="214924" y="2369721"/>
                      <a:pt x="209159" y="2316764"/>
                    </a:cubicBezTo>
                    <a:cubicBezTo>
                      <a:pt x="206187" y="2289482"/>
                      <a:pt x="204641" y="2261785"/>
                      <a:pt x="204107" y="2234920"/>
                    </a:cubicBezTo>
                    <a:cubicBezTo>
                      <a:pt x="203334" y="2190818"/>
                      <a:pt x="206425" y="2146301"/>
                      <a:pt x="213260" y="2102199"/>
                    </a:cubicBezTo>
                    <a:cubicBezTo>
                      <a:pt x="223067" y="2039197"/>
                      <a:pt x="239649" y="1978215"/>
                      <a:pt x="265088" y="1919908"/>
                    </a:cubicBezTo>
                    <a:cubicBezTo>
                      <a:pt x="287793" y="1867783"/>
                      <a:pt x="317333" y="1819580"/>
                      <a:pt x="351152" y="1773754"/>
                    </a:cubicBezTo>
                    <a:cubicBezTo>
                      <a:pt x="403218" y="1703025"/>
                      <a:pt x="465388" y="1641984"/>
                      <a:pt x="530590" y="1584153"/>
                    </a:cubicBezTo>
                    <a:cubicBezTo>
                      <a:pt x="585687" y="1535237"/>
                      <a:pt x="643875" y="1489828"/>
                      <a:pt x="704381" y="1447866"/>
                    </a:cubicBezTo>
                    <a:cubicBezTo>
                      <a:pt x="781945" y="1394076"/>
                      <a:pt x="860520" y="1341831"/>
                      <a:pt x="938679" y="1288933"/>
                    </a:cubicBezTo>
                    <a:cubicBezTo>
                      <a:pt x="940581" y="1287685"/>
                      <a:pt x="942126" y="1285308"/>
                      <a:pt x="946108" y="1287804"/>
                    </a:cubicBezTo>
                    <a:close/>
                    <a:moveTo>
                      <a:pt x="1141594" y="1046196"/>
                    </a:moveTo>
                    <a:cubicBezTo>
                      <a:pt x="1107953" y="1060342"/>
                      <a:pt x="1028130" y="1118530"/>
                      <a:pt x="999957" y="1141651"/>
                    </a:cubicBezTo>
                    <a:cubicBezTo>
                      <a:pt x="938619" y="1192171"/>
                      <a:pt x="871100" y="1233480"/>
                      <a:pt x="803580" y="1274907"/>
                    </a:cubicBezTo>
                    <a:cubicBezTo>
                      <a:pt x="749612" y="1308072"/>
                      <a:pt x="696595" y="1342902"/>
                      <a:pt x="645301" y="1380109"/>
                    </a:cubicBezTo>
                    <a:cubicBezTo>
                      <a:pt x="597693" y="1414641"/>
                      <a:pt x="555909" y="1455593"/>
                      <a:pt x="513175" y="1495593"/>
                    </a:cubicBezTo>
                    <a:cubicBezTo>
                      <a:pt x="457899" y="1547243"/>
                      <a:pt x="407259" y="1603351"/>
                      <a:pt x="355847" y="1658805"/>
                    </a:cubicBezTo>
                    <a:cubicBezTo>
                      <a:pt x="306099" y="1712416"/>
                      <a:pt x="188178" y="1850546"/>
                      <a:pt x="176350" y="1863622"/>
                    </a:cubicBezTo>
                    <a:cubicBezTo>
                      <a:pt x="121787" y="1924128"/>
                      <a:pt x="73941" y="1990816"/>
                      <a:pt x="53317" y="2069390"/>
                    </a:cubicBezTo>
                    <a:cubicBezTo>
                      <a:pt x="19973" y="2196108"/>
                      <a:pt x="38042" y="2264222"/>
                      <a:pt x="36734" y="2282648"/>
                    </a:cubicBezTo>
                    <a:cubicBezTo>
                      <a:pt x="36080" y="2292217"/>
                      <a:pt x="8086" y="2218516"/>
                      <a:pt x="2142" y="2157356"/>
                    </a:cubicBezTo>
                    <a:cubicBezTo>
                      <a:pt x="-2613" y="2108202"/>
                      <a:pt x="2261" y="1944039"/>
                      <a:pt x="716" y="1911290"/>
                    </a:cubicBezTo>
                    <a:cubicBezTo>
                      <a:pt x="-1186" y="1871230"/>
                      <a:pt x="9453" y="1806088"/>
                      <a:pt x="45947" y="1783978"/>
                    </a:cubicBezTo>
                    <a:cubicBezTo>
                      <a:pt x="62648" y="1773873"/>
                      <a:pt x="46719" y="1745879"/>
                      <a:pt x="65442" y="1723888"/>
                    </a:cubicBezTo>
                    <a:cubicBezTo>
                      <a:pt x="68830" y="1720084"/>
                      <a:pt x="277570" y="1589800"/>
                      <a:pt x="312518" y="1560141"/>
                    </a:cubicBezTo>
                    <a:cubicBezTo>
                      <a:pt x="344138" y="1533335"/>
                      <a:pt x="374986" y="1505519"/>
                      <a:pt x="405001" y="1476930"/>
                    </a:cubicBezTo>
                    <a:cubicBezTo>
                      <a:pt x="447914" y="1436098"/>
                      <a:pt x="490113" y="1394373"/>
                      <a:pt x="531659" y="1352233"/>
                    </a:cubicBezTo>
                    <a:cubicBezTo>
                      <a:pt x="562863" y="1320672"/>
                      <a:pt x="596445" y="1291549"/>
                      <a:pt x="626401" y="1258918"/>
                    </a:cubicBezTo>
                    <a:cubicBezTo>
                      <a:pt x="672404" y="1208635"/>
                      <a:pt x="729166" y="1178501"/>
                      <a:pt x="793416" y="1159244"/>
                    </a:cubicBezTo>
                    <a:cubicBezTo>
                      <a:pt x="828424" y="1148783"/>
                      <a:pt x="862600" y="1135529"/>
                      <a:pt x="897133" y="1123523"/>
                    </a:cubicBezTo>
                    <a:cubicBezTo>
                      <a:pt x="906286" y="1120372"/>
                      <a:pt x="915498" y="1117995"/>
                      <a:pt x="926375" y="1118887"/>
                    </a:cubicBezTo>
                    <a:cubicBezTo>
                      <a:pt x="922096" y="1149258"/>
                      <a:pt x="894458" y="1160135"/>
                      <a:pt x="878529" y="1180700"/>
                    </a:cubicBezTo>
                    <a:cubicBezTo>
                      <a:pt x="943136" y="1139154"/>
                      <a:pt x="1062068" y="1079659"/>
                      <a:pt x="1141594" y="1046196"/>
                    </a:cubicBezTo>
                    <a:close/>
                    <a:moveTo>
                      <a:pt x="1091170" y="382301"/>
                    </a:moveTo>
                    <a:cubicBezTo>
                      <a:pt x="1093376" y="384434"/>
                      <a:pt x="1094045" y="388416"/>
                      <a:pt x="1094699" y="392992"/>
                    </a:cubicBezTo>
                    <a:cubicBezTo>
                      <a:pt x="1096482" y="405355"/>
                      <a:pt x="1091430" y="414984"/>
                      <a:pt x="1083049" y="424315"/>
                    </a:cubicBezTo>
                    <a:cubicBezTo>
                      <a:pt x="1052024" y="459085"/>
                      <a:pt x="1011132" y="478343"/>
                      <a:pt x="969764" y="496293"/>
                    </a:cubicBezTo>
                    <a:cubicBezTo>
                      <a:pt x="882452" y="534153"/>
                      <a:pt x="791931" y="564585"/>
                      <a:pt x="706343" y="606487"/>
                    </a:cubicBezTo>
                    <a:cubicBezTo>
                      <a:pt x="643637" y="637216"/>
                      <a:pt x="580932" y="668301"/>
                      <a:pt x="521496" y="705270"/>
                    </a:cubicBezTo>
                    <a:cubicBezTo>
                      <a:pt x="491837" y="723695"/>
                      <a:pt x="461822" y="741883"/>
                      <a:pt x="427884" y="762745"/>
                    </a:cubicBezTo>
                    <a:cubicBezTo>
                      <a:pt x="447201" y="674185"/>
                      <a:pt x="501169" y="619088"/>
                      <a:pt x="569639" y="575343"/>
                    </a:cubicBezTo>
                    <a:cubicBezTo>
                      <a:pt x="641617" y="529339"/>
                      <a:pt x="720191" y="497600"/>
                      <a:pt x="800906" y="471092"/>
                    </a:cubicBezTo>
                    <a:cubicBezTo>
                      <a:pt x="865037" y="450111"/>
                      <a:pt x="929110" y="429011"/>
                      <a:pt x="994489" y="412071"/>
                    </a:cubicBezTo>
                    <a:cubicBezTo>
                      <a:pt x="1023138" y="404642"/>
                      <a:pt x="1051073" y="394122"/>
                      <a:pt x="1078413" y="382710"/>
                    </a:cubicBezTo>
                    <a:cubicBezTo>
                      <a:pt x="1085219" y="379887"/>
                      <a:pt x="1088963" y="380169"/>
                      <a:pt x="1091170" y="382301"/>
                    </a:cubicBezTo>
                    <a:close/>
                    <a:moveTo>
                      <a:pt x="2437304" y="236080"/>
                    </a:moveTo>
                    <a:cubicBezTo>
                      <a:pt x="2491094" y="315308"/>
                      <a:pt x="2532759" y="553945"/>
                      <a:pt x="2540366" y="571360"/>
                    </a:cubicBezTo>
                    <a:cubicBezTo>
                      <a:pt x="2545300" y="582653"/>
                      <a:pt x="2554096" y="585565"/>
                      <a:pt x="2566162" y="588477"/>
                    </a:cubicBezTo>
                    <a:cubicBezTo>
                      <a:pt x="2607054" y="598225"/>
                      <a:pt x="2627975" y="618255"/>
                      <a:pt x="2619179" y="641792"/>
                    </a:cubicBezTo>
                    <a:cubicBezTo>
                      <a:pt x="2616266" y="649697"/>
                      <a:pt x="2604795" y="662119"/>
                      <a:pt x="2615910" y="674957"/>
                    </a:cubicBezTo>
                    <a:cubicBezTo>
                      <a:pt x="2668749" y="735939"/>
                      <a:pt x="2695198" y="791452"/>
                      <a:pt x="2716654" y="868184"/>
                    </a:cubicBezTo>
                    <a:cubicBezTo>
                      <a:pt x="2718497" y="885421"/>
                      <a:pt x="2787086" y="1132497"/>
                      <a:pt x="2808186" y="1169823"/>
                    </a:cubicBezTo>
                    <a:cubicBezTo>
                      <a:pt x="2818052" y="1187357"/>
                      <a:pt x="2830415" y="1204474"/>
                      <a:pt x="2831188" y="1225931"/>
                    </a:cubicBezTo>
                    <a:cubicBezTo>
                      <a:pt x="2821975" y="1228189"/>
                      <a:pt x="2817993" y="1220819"/>
                      <a:pt x="2813535" y="1215529"/>
                    </a:cubicBezTo>
                    <a:cubicBezTo>
                      <a:pt x="2777220" y="1172497"/>
                      <a:pt x="2738824" y="1131368"/>
                      <a:pt x="2698764" y="1091843"/>
                    </a:cubicBezTo>
                    <a:cubicBezTo>
                      <a:pt x="2689908" y="1083165"/>
                      <a:pt x="2685569" y="1073061"/>
                      <a:pt x="2686104" y="1060698"/>
                    </a:cubicBezTo>
                    <a:cubicBezTo>
                      <a:pt x="2688184" y="1011188"/>
                      <a:pt x="2684558" y="961796"/>
                      <a:pt x="2682003" y="912405"/>
                    </a:cubicBezTo>
                    <a:cubicBezTo>
                      <a:pt x="2678912" y="852850"/>
                      <a:pt x="2668452" y="794780"/>
                      <a:pt x="2641408" y="740515"/>
                    </a:cubicBezTo>
                    <a:cubicBezTo>
                      <a:pt x="2622864" y="703249"/>
                      <a:pt x="2592432" y="681673"/>
                      <a:pt x="2554037" y="670202"/>
                    </a:cubicBezTo>
                    <a:cubicBezTo>
                      <a:pt x="2493055" y="652015"/>
                      <a:pt x="2346901" y="567853"/>
                      <a:pt x="2330141" y="554301"/>
                    </a:cubicBezTo>
                    <a:cubicBezTo>
                      <a:pt x="2325505" y="550498"/>
                      <a:pt x="2317659" y="546575"/>
                      <a:pt x="2320512" y="540393"/>
                    </a:cubicBezTo>
                    <a:cubicBezTo>
                      <a:pt x="2323543" y="533737"/>
                      <a:pt x="2331567" y="537600"/>
                      <a:pt x="2337154" y="539264"/>
                    </a:cubicBezTo>
                    <a:cubicBezTo>
                      <a:pt x="2391835" y="555252"/>
                      <a:pt x="2509044" y="605595"/>
                      <a:pt x="2514393" y="600483"/>
                    </a:cubicBezTo>
                    <a:cubicBezTo>
                      <a:pt x="2479979" y="511329"/>
                      <a:pt x="2436175" y="258369"/>
                      <a:pt x="2437304" y="236080"/>
                    </a:cubicBezTo>
                    <a:close/>
                    <a:moveTo>
                      <a:pt x="2095843" y="0"/>
                    </a:moveTo>
                    <a:cubicBezTo>
                      <a:pt x="2131207" y="7846"/>
                      <a:pt x="2162887" y="23299"/>
                      <a:pt x="2188860" y="48441"/>
                    </a:cubicBezTo>
                    <a:cubicBezTo>
                      <a:pt x="2204432" y="63537"/>
                      <a:pt x="2220540" y="73879"/>
                      <a:pt x="2243126" y="75068"/>
                    </a:cubicBezTo>
                    <a:cubicBezTo>
                      <a:pt x="2264582" y="76197"/>
                      <a:pt x="2295964" y="89868"/>
                      <a:pt x="2315935" y="97475"/>
                    </a:cubicBezTo>
                    <a:cubicBezTo>
                      <a:pt x="2306128" y="33225"/>
                      <a:pt x="2422445" y="182588"/>
                      <a:pt x="2425119" y="212841"/>
                    </a:cubicBezTo>
                    <a:cubicBezTo>
                      <a:pt x="2421434" y="223718"/>
                      <a:pt x="2416085" y="217596"/>
                      <a:pt x="2411924" y="213554"/>
                    </a:cubicBezTo>
                    <a:cubicBezTo>
                      <a:pt x="2404911" y="206779"/>
                      <a:pt x="2324910" y="141339"/>
                      <a:pt x="2284553" y="121844"/>
                    </a:cubicBezTo>
                    <a:cubicBezTo>
                      <a:pt x="2288654" y="144371"/>
                      <a:pt x="2297926" y="163212"/>
                      <a:pt x="2305355" y="182588"/>
                    </a:cubicBezTo>
                    <a:cubicBezTo>
                      <a:pt x="2324613" y="232871"/>
                      <a:pt x="2388625" y="367554"/>
                      <a:pt x="2383336" y="435014"/>
                    </a:cubicBezTo>
                    <a:cubicBezTo>
                      <a:pt x="2379710" y="479531"/>
                      <a:pt x="2357540" y="501463"/>
                      <a:pt x="2312963" y="502414"/>
                    </a:cubicBezTo>
                    <a:cubicBezTo>
                      <a:pt x="2298223" y="502652"/>
                      <a:pt x="2241224" y="498491"/>
                      <a:pt x="2226662" y="497006"/>
                    </a:cubicBezTo>
                    <a:cubicBezTo>
                      <a:pt x="2266187" y="559949"/>
                      <a:pt x="2318075" y="610350"/>
                      <a:pt x="2374539" y="656711"/>
                    </a:cubicBezTo>
                    <a:cubicBezTo>
                      <a:pt x="2426130" y="699029"/>
                      <a:pt x="2480989" y="737306"/>
                      <a:pt x="2531986" y="780279"/>
                    </a:cubicBezTo>
                    <a:cubicBezTo>
                      <a:pt x="2560158" y="803994"/>
                      <a:pt x="2586726" y="829432"/>
                      <a:pt x="2607529" y="860042"/>
                    </a:cubicBezTo>
                    <a:cubicBezTo>
                      <a:pt x="2614780" y="870681"/>
                      <a:pt x="2622329" y="882331"/>
                      <a:pt x="2612997" y="895525"/>
                    </a:cubicBezTo>
                    <a:cubicBezTo>
                      <a:pt x="2604201" y="907888"/>
                      <a:pt x="2591422" y="907115"/>
                      <a:pt x="2578108" y="905332"/>
                    </a:cubicBezTo>
                    <a:cubicBezTo>
                      <a:pt x="2486517" y="893267"/>
                      <a:pt x="2217390" y="752522"/>
                      <a:pt x="2160866" y="728807"/>
                    </a:cubicBezTo>
                    <a:cubicBezTo>
                      <a:pt x="2154625" y="726192"/>
                      <a:pt x="2148562" y="723220"/>
                      <a:pt x="2143926" y="720307"/>
                    </a:cubicBezTo>
                    <a:cubicBezTo>
                      <a:pt x="2168058" y="737722"/>
                      <a:pt x="2404436" y="942837"/>
                      <a:pt x="2470231" y="1008692"/>
                    </a:cubicBezTo>
                    <a:cubicBezTo>
                      <a:pt x="2570025" y="1108545"/>
                      <a:pt x="2662983" y="1214163"/>
                      <a:pt x="2739061" y="1333392"/>
                    </a:cubicBezTo>
                    <a:cubicBezTo>
                      <a:pt x="2794278" y="1419931"/>
                      <a:pt x="2839092" y="1511760"/>
                      <a:pt x="2861916" y="1612861"/>
                    </a:cubicBezTo>
                    <a:cubicBezTo>
                      <a:pt x="2885274" y="1716399"/>
                      <a:pt x="2839033" y="1931915"/>
                      <a:pt x="2835823" y="1937561"/>
                    </a:cubicBezTo>
                    <a:cubicBezTo>
                      <a:pt x="2834159" y="1940533"/>
                      <a:pt x="2831901" y="1943029"/>
                      <a:pt x="2827978" y="1943208"/>
                    </a:cubicBezTo>
                    <a:cubicBezTo>
                      <a:pt x="2820964" y="1943624"/>
                      <a:pt x="2819241" y="1937323"/>
                      <a:pt x="2817457" y="1932331"/>
                    </a:cubicBezTo>
                    <a:cubicBezTo>
                      <a:pt x="2805868" y="1899462"/>
                      <a:pt x="2769433" y="1793904"/>
                      <a:pt x="2767709" y="1773874"/>
                    </a:cubicBezTo>
                    <a:cubicBezTo>
                      <a:pt x="2772405" y="1799194"/>
                      <a:pt x="2758021" y="1934827"/>
                      <a:pt x="2756417" y="1938869"/>
                    </a:cubicBezTo>
                    <a:cubicBezTo>
                      <a:pt x="2754693" y="1943208"/>
                      <a:pt x="2753980" y="1949270"/>
                      <a:pt x="2747917" y="1949270"/>
                    </a:cubicBezTo>
                    <a:cubicBezTo>
                      <a:pt x="2743281" y="1949270"/>
                      <a:pt x="2740844" y="1944515"/>
                      <a:pt x="2739180" y="1940711"/>
                    </a:cubicBezTo>
                    <a:cubicBezTo>
                      <a:pt x="2718912" y="1894173"/>
                      <a:pt x="2697456" y="1848169"/>
                      <a:pt x="2681230" y="1808347"/>
                    </a:cubicBezTo>
                    <a:cubicBezTo>
                      <a:pt x="2695495" y="1887991"/>
                      <a:pt x="2720814" y="2232424"/>
                      <a:pt x="2722122" y="2316586"/>
                    </a:cubicBezTo>
                    <a:cubicBezTo>
                      <a:pt x="2722241" y="2323718"/>
                      <a:pt x="2720636" y="2330672"/>
                      <a:pt x="2718496" y="2337507"/>
                    </a:cubicBezTo>
                    <a:cubicBezTo>
                      <a:pt x="2717189" y="2341608"/>
                      <a:pt x="2717427" y="2348800"/>
                      <a:pt x="2712374" y="2349692"/>
                    </a:cubicBezTo>
                    <a:cubicBezTo>
                      <a:pt x="2706669" y="2350702"/>
                      <a:pt x="2704291" y="2344877"/>
                      <a:pt x="2702627" y="2340420"/>
                    </a:cubicBezTo>
                    <a:cubicBezTo>
                      <a:pt x="2694900" y="2319142"/>
                      <a:pt x="2554215" y="2048053"/>
                      <a:pt x="2473144" y="1945407"/>
                    </a:cubicBezTo>
                    <a:cubicBezTo>
                      <a:pt x="2466368" y="1936788"/>
                      <a:pt x="2419889" y="1854945"/>
                      <a:pt x="2419176" y="1853280"/>
                    </a:cubicBezTo>
                    <a:cubicBezTo>
                      <a:pt x="2399502" y="1810249"/>
                      <a:pt x="2209901" y="1528164"/>
                      <a:pt x="2158488" y="1460229"/>
                    </a:cubicBezTo>
                    <a:cubicBezTo>
                      <a:pt x="2120687" y="1410243"/>
                      <a:pt x="2053702" y="1345576"/>
                      <a:pt x="2009601" y="1301118"/>
                    </a:cubicBezTo>
                    <a:cubicBezTo>
                      <a:pt x="1990640" y="1282039"/>
                      <a:pt x="1971680" y="1262901"/>
                      <a:pt x="1953136" y="1243406"/>
                    </a:cubicBezTo>
                    <a:cubicBezTo>
                      <a:pt x="1947787" y="1237819"/>
                      <a:pt x="1930729" y="1225040"/>
                      <a:pt x="1929540" y="1216719"/>
                    </a:cubicBezTo>
                    <a:cubicBezTo>
                      <a:pt x="1936435" y="1208041"/>
                      <a:pt x="2049542" y="1284119"/>
                      <a:pt x="2100300" y="1316750"/>
                    </a:cubicBezTo>
                    <a:cubicBezTo>
                      <a:pt x="2085441" y="1306170"/>
                      <a:pt x="1875453" y="1129466"/>
                      <a:pt x="1880981" y="1119422"/>
                    </a:cubicBezTo>
                    <a:cubicBezTo>
                      <a:pt x="1885914" y="1110447"/>
                      <a:pt x="2061429" y="1190864"/>
                      <a:pt x="2135189" y="1233599"/>
                    </a:cubicBezTo>
                    <a:cubicBezTo>
                      <a:pt x="2163659" y="1250122"/>
                      <a:pt x="2192783" y="1265635"/>
                      <a:pt x="2219589" y="1281980"/>
                    </a:cubicBezTo>
                    <a:cubicBezTo>
                      <a:pt x="2220480" y="1282574"/>
                      <a:pt x="2221431" y="1281207"/>
                      <a:pt x="2220540" y="1280553"/>
                    </a:cubicBezTo>
                    <a:cubicBezTo>
                      <a:pt x="2152604" y="1227774"/>
                      <a:pt x="1884369" y="1015527"/>
                      <a:pt x="1877117" y="1002511"/>
                    </a:cubicBezTo>
                    <a:cubicBezTo>
                      <a:pt x="1874443" y="997696"/>
                      <a:pt x="1871055" y="992169"/>
                      <a:pt x="1875513" y="987235"/>
                    </a:cubicBezTo>
                    <a:cubicBezTo>
                      <a:pt x="1880030" y="982243"/>
                      <a:pt x="1885855" y="985512"/>
                      <a:pt x="1890788" y="987711"/>
                    </a:cubicBezTo>
                    <a:cubicBezTo>
                      <a:pt x="1928232" y="1004353"/>
                      <a:pt x="1966034" y="1020282"/>
                      <a:pt x="2003657" y="1036627"/>
                    </a:cubicBezTo>
                    <a:cubicBezTo>
                      <a:pt x="2115932" y="1085365"/>
                      <a:pt x="2227375" y="1136183"/>
                      <a:pt x="2344227" y="1173568"/>
                    </a:cubicBezTo>
                    <a:cubicBezTo>
                      <a:pt x="2350705" y="1175589"/>
                      <a:pt x="2356649" y="1178561"/>
                      <a:pt x="2359442" y="1179571"/>
                    </a:cubicBezTo>
                    <a:cubicBezTo>
                      <a:pt x="2322413" y="1155678"/>
                      <a:pt x="2282353" y="1129466"/>
                      <a:pt x="2241224" y="1104919"/>
                    </a:cubicBezTo>
                    <a:cubicBezTo>
                      <a:pt x="2144699" y="1047266"/>
                      <a:pt x="2045381" y="995913"/>
                      <a:pt x="1936375" y="965957"/>
                    </a:cubicBezTo>
                    <a:cubicBezTo>
                      <a:pt x="1886687" y="952346"/>
                      <a:pt x="1836225" y="943193"/>
                      <a:pt x="1784337" y="943312"/>
                    </a:cubicBezTo>
                    <a:cubicBezTo>
                      <a:pt x="1771024" y="943372"/>
                      <a:pt x="1759315" y="946403"/>
                      <a:pt x="1747784" y="953179"/>
                    </a:cubicBezTo>
                    <a:cubicBezTo>
                      <a:pt x="1717769" y="970950"/>
                      <a:pt x="1647278" y="1005066"/>
                      <a:pt x="1643533" y="1009286"/>
                    </a:cubicBezTo>
                    <a:cubicBezTo>
                      <a:pt x="1653637" y="1019569"/>
                      <a:pt x="1767220" y="1090892"/>
                      <a:pt x="1765377" y="1101234"/>
                    </a:cubicBezTo>
                    <a:cubicBezTo>
                      <a:pt x="1755214" y="1105930"/>
                      <a:pt x="1664217" y="1053031"/>
                      <a:pt x="1625880" y="1032882"/>
                    </a:cubicBezTo>
                    <a:cubicBezTo>
                      <a:pt x="1614231" y="1026761"/>
                      <a:pt x="1603651" y="1026463"/>
                      <a:pt x="1591289" y="1032288"/>
                    </a:cubicBezTo>
                    <a:cubicBezTo>
                      <a:pt x="1553725" y="1050000"/>
                      <a:pt x="1465165" y="1094458"/>
                      <a:pt x="1456487" y="1090773"/>
                    </a:cubicBezTo>
                    <a:cubicBezTo>
                      <a:pt x="1451138" y="1079243"/>
                      <a:pt x="1850965" y="860874"/>
                      <a:pt x="1954385" y="776415"/>
                    </a:cubicBezTo>
                    <a:cubicBezTo>
                      <a:pt x="2063331" y="687439"/>
                      <a:pt x="2145531" y="578493"/>
                      <a:pt x="2193377" y="445474"/>
                    </a:cubicBezTo>
                    <a:cubicBezTo>
                      <a:pt x="2215190" y="384790"/>
                      <a:pt x="2230287" y="321966"/>
                      <a:pt x="2230525" y="257180"/>
                    </a:cubicBezTo>
                    <a:cubicBezTo>
                      <a:pt x="2230882" y="188769"/>
                      <a:pt x="2215369" y="123746"/>
                      <a:pt x="2177686" y="65142"/>
                    </a:cubicBezTo>
                    <a:cubicBezTo>
                      <a:pt x="2160509" y="38515"/>
                      <a:pt x="2143867" y="33403"/>
                      <a:pt x="2116110" y="48975"/>
                    </a:cubicBezTo>
                    <a:cubicBezTo>
                      <a:pt x="2077774" y="70432"/>
                      <a:pt x="2045738" y="100091"/>
                      <a:pt x="2015604" y="131413"/>
                    </a:cubicBezTo>
                    <a:cubicBezTo>
                      <a:pt x="1946063" y="203866"/>
                      <a:pt x="1882051" y="281252"/>
                      <a:pt x="1817146" y="361788"/>
                    </a:cubicBezTo>
                    <a:cubicBezTo>
                      <a:pt x="1869866" y="339500"/>
                      <a:pt x="1919020" y="315666"/>
                      <a:pt x="1968114" y="291951"/>
                    </a:cubicBezTo>
                    <a:cubicBezTo>
                      <a:pt x="2018754" y="267522"/>
                      <a:pt x="2069512" y="243272"/>
                      <a:pt x="2120211" y="218666"/>
                    </a:cubicBezTo>
                    <a:cubicBezTo>
                      <a:pt x="2135843" y="211058"/>
                      <a:pt x="2143213" y="215753"/>
                      <a:pt x="2144224" y="233228"/>
                    </a:cubicBezTo>
                    <a:cubicBezTo>
                      <a:pt x="2145531" y="256348"/>
                      <a:pt x="2148503" y="279112"/>
                      <a:pt x="2146542" y="302709"/>
                    </a:cubicBezTo>
                    <a:cubicBezTo>
                      <a:pt x="2142262" y="354121"/>
                      <a:pt x="2114327" y="389783"/>
                      <a:pt x="2076823" y="420749"/>
                    </a:cubicBezTo>
                    <a:cubicBezTo>
                      <a:pt x="2045560" y="446485"/>
                      <a:pt x="1648110" y="787649"/>
                      <a:pt x="1558064" y="852791"/>
                    </a:cubicBezTo>
                    <a:cubicBezTo>
                      <a:pt x="1476161" y="911989"/>
                      <a:pt x="1283944" y="1047207"/>
                      <a:pt x="1271344" y="1058083"/>
                    </a:cubicBezTo>
                    <a:cubicBezTo>
                      <a:pt x="1267599" y="1061234"/>
                      <a:pt x="1262309" y="1064740"/>
                      <a:pt x="1258268" y="1060164"/>
                    </a:cubicBezTo>
                    <a:cubicBezTo>
                      <a:pt x="1253156" y="1054398"/>
                      <a:pt x="1259219" y="1050238"/>
                      <a:pt x="1263023" y="1046612"/>
                    </a:cubicBezTo>
                    <a:cubicBezTo>
                      <a:pt x="1281329" y="1029376"/>
                      <a:pt x="1300289" y="1012971"/>
                      <a:pt x="1318179" y="995319"/>
                    </a:cubicBezTo>
                    <a:cubicBezTo>
                      <a:pt x="1341419" y="972436"/>
                      <a:pt x="1358120" y="945868"/>
                      <a:pt x="1365134" y="913713"/>
                    </a:cubicBezTo>
                    <a:cubicBezTo>
                      <a:pt x="1372029" y="882033"/>
                      <a:pt x="1356337" y="864797"/>
                      <a:pt x="1324242" y="868541"/>
                    </a:cubicBezTo>
                    <a:cubicBezTo>
                      <a:pt x="1280556" y="873712"/>
                      <a:pt x="1174522" y="934872"/>
                      <a:pt x="1159366" y="945214"/>
                    </a:cubicBezTo>
                    <a:cubicBezTo>
                      <a:pt x="1153957" y="948959"/>
                      <a:pt x="1148013" y="954843"/>
                      <a:pt x="1141178" y="950444"/>
                    </a:cubicBezTo>
                    <a:cubicBezTo>
                      <a:pt x="1135235" y="946640"/>
                      <a:pt x="1137850" y="939270"/>
                      <a:pt x="1138266" y="933327"/>
                    </a:cubicBezTo>
                    <a:cubicBezTo>
                      <a:pt x="1139692" y="913297"/>
                      <a:pt x="1142189" y="904619"/>
                      <a:pt x="1167211" y="867828"/>
                    </a:cubicBezTo>
                    <a:cubicBezTo>
                      <a:pt x="1134165" y="889463"/>
                      <a:pt x="1004178" y="955199"/>
                      <a:pt x="985218" y="966314"/>
                    </a:cubicBezTo>
                    <a:cubicBezTo>
                      <a:pt x="979096" y="969880"/>
                      <a:pt x="970715" y="979390"/>
                      <a:pt x="965009" y="970712"/>
                    </a:cubicBezTo>
                    <a:cubicBezTo>
                      <a:pt x="960492" y="963758"/>
                      <a:pt x="970537" y="956923"/>
                      <a:pt x="976481" y="952168"/>
                    </a:cubicBezTo>
                    <a:cubicBezTo>
                      <a:pt x="997580" y="935407"/>
                      <a:pt x="1207450" y="757931"/>
                      <a:pt x="1209887" y="756326"/>
                    </a:cubicBezTo>
                    <a:cubicBezTo>
                      <a:pt x="1008992" y="842152"/>
                      <a:pt x="686907" y="1174876"/>
                      <a:pt x="566965" y="1292678"/>
                    </a:cubicBezTo>
                    <a:cubicBezTo>
                      <a:pt x="562745" y="1296839"/>
                      <a:pt x="558050" y="1302426"/>
                      <a:pt x="551155" y="1298741"/>
                    </a:cubicBezTo>
                    <a:cubicBezTo>
                      <a:pt x="544023" y="1294877"/>
                      <a:pt x="544260" y="1287567"/>
                      <a:pt x="545330" y="1280791"/>
                    </a:cubicBezTo>
                    <a:cubicBezTo>
                      <a:pt x="546876" y="1271103"/>
                      <a:pt x="549313" y="1261534"/>
                      <a:pt x="553057" y="1252440"/>
                    </a:cubicBezTo>
                    <a:cubicBezTo>
                      <a:pt x="581408" y="1183672"/>
                      <a:pt x="620160" y="1120610"/>
                      <a:pt x="653980" y="1068366"/>
                    </a:cubicBezTo>
                    <a:cubicBezTo>
                      <a:pt x="628660" y="1099094"/>
                      <a:pt x="593890" y="1137609"/>
                      <a:pt x="559001" y="1175886"/>
                    </a:cubicBezTo>
                    <a:cubicBezTo>
                      <a:pt x="464319" y="1279959"/>
                      <a:pt x="364585" y="1379574"/>
                      <a:pt x="278521" y="1491433"/>
                    </a:cubicBezTo>
                    <a:cubicBezTo>
                      <a:pt x="257184" y="1519190"/>
                      <a:pt x="205890" y="1595268"/>
                      <a:pt x="196915" y="1602044"/>
                    </a:cubicBezTo>
                    <a:cubicBezTo>
                      <a:pt x="190912" y="1605788"/>
                      <a:pt x="185444" y="1612386"/>
                      <a:pt x="177361" y="1606739"/>
                    </a:cubicBezTo>
                    <a:cubicBezTo>
                      <a:pt x="169575" y="1601271"/>
                      <a:pt x="170704" y="1593247"/>
                      <a:pt x="171536" y="1585164"/>
                    </a:cubicBezTo>
                    <a:cubicBezTo>
                      <a:pt x="173022" y="1570602"/>
                      <a:pt x="179976" y="1524598"/>
                      <a:pt x="179560" y="1517882"/>
                    </a:cubicBezTo>
                    <a:cubicBezTo>
                      <a:pt x="177301" y="1484835"/>
                      <a:pt x="186395" y="1451967"/>
                      <a:pt x="182710" y="1419099"/>
                    </a:cubicBezTo>
                    <a:cubicBezTo>
                      <a:pt x="177361" y="1371491"/>
                      <a:pt x="179025" y="1323882"/>
                      <a:pt x="179738" y="1276274"/>
                    </a:cubicBezTo>
                    <a:cubicBezTo>
                      <a:pt x="181402" y="1163167"/>
                      <a:pt x="199114" y="1052556"/>
                      <a:pt x="233469" y="944679"/>
                    </a:cubicBezTo>
                    <a:cubicBezTo>
                      <a:pt x="266753" y="826639"/>
                      <a:pt x="302414" y="792106"/>
                      <a:pt x="326902" y="766311"/>
                    </a:cubicBezTo>
                    <a:cubicBezTo>
                      <a:pt x="352638" y="752879"/>
                      <a:pt x="380454" y="752879"/>
                      <a:pt x="376888" y="781467"/>
                    </a:cubicBezTo>
                    <a:cubicBezTo>
                      <a:pt x="373976" y="805063"/>
                      <a:pt x="387230" y="951752"/>
                      <a:pt x="384318" y="1011367"/>
                    </a:cubicBezTo>
                    <a:cubicBezTo>
                      <a:pt x="470738" y="908007"/>
                      <a:pt x="740400" y="676800"/>
                      <a:pt x="817191" y="637988"/>
                    </a:cubicBezTo>
                    <a:cubicBezTo>
                      <a:pt x="841858" y="625566"/>
                      <a:pt x="897549" y="591509"/>
                      <a:pt x="909258" y="602208"/>
                    </a:cubicBezTo>
                    <a:cubicBezTo>
                      <a:pt x="927089" y="618553"/>
                      <a:pt x="703609" y="814454"/>
                      <a:pt x="674604" y="859685"/>
                    </a:cubicBezTo>
                    <a:cubicBezTo>
                      <a:pt x="744858" y="833355"/>
                      <a:pt x="1473962" y="375340"/>
                      <a:pt x="1562759" y="308652"/>
                    </a:cubicBezTo>
                    <a:cubicBezTo>
                      <a:pt x="1626059" y="261163"/>
                      <a:pt x="1685673" y="209632"/>
                      <a:pt x="1736432" y="146451"/>
                    </a:cubicBezTo>
                    <a:cubicBezTo>
                      <a:pt x="1731796" y="145500"/>
                      <a:pt x="1727992" y="146807"/>
                      <a:pt x="1724366" y="147699"/>
                    </a:cubicBezTo>
                    <a:cubicBezTo>
                      <a:pt x="1630576" y="171057"/>
                      <a:pt x="1328937" y="258904"/>
                      <a:pt x="1272829" y="281847"/>
                    </a:cubicBezTo>
                    <a:cubicBezTo>
                      <a:pt x="1216603" y="304908"/>
                      <a:pt x="1159485" y="325057"/>
                      <a:pt x="1097196" y="322798"/>
                    </a:cubicBezTo>
                    <a:cubicBezTo>
                      <a:pt x="1094164" y="322739"/>
                      <a:pt x="1091074" y="322917"/>
                      <a:pt x="1088042" y="322620"/>
                    </a:cubicBezTo>
                    <a:cubicBezTo>
                      <a:pt x="1082574" y="322085"/>
                      <a:pt x="1076096" y="322441"/>
                      <a:pt x="1073659" y="316498"/>
                    </a:cubicBezTo>
                    <a:cubicBezTo>
                      <a:pt x="1071103" y="310079"/>
                      <a:pt x="1076749" y="306453"/>
                      <a:pt x="1080732" y="302828"/>
                    </a:cubicBezTo>
                    <a:cubicBezTo>
                      <a:pt x="1108785" y="276973"/>
                      <a:pt x="1140049" y="255397"/>
                      <a:pt x="1172917" y="236378"/>
                    </a:cubicBezTo>
                    <a:cubicBezTo>
                      <a:pt x="1288640" y="169215"/>
                      <a:pt x="1414823" y="130997"/>
                      <a:pt x="1544750" y="103300"/>
                    </a:cubicBezTo>
                    <a:cubicBezTo>
                      <a:pt x="1620888" y="87015"/>
                      <a:pt x="1912066" y="59793"/>
                      <a:pt x="1978753" y="42972"/>
                    </a:cubicBezTo>
                    <a:cubicBezTo>
                      <a:pt x="2017327" y="33225"/>
                      <a:pt x="2093822" y="119"/>
                      <a:pt x="20958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FD6E998-5C0C-4016-9D4C-B89FFC387B91}"/>
                </a:ext>
              </a:extLst>
            </p:cNvPr>
            <p:cNvSpPr/>
            <p:nvPr/>
          </p:nvSpPr>
          <p:spPr>
            <a:xfrm>
              <a:off x="722100" y="5633162"/>
              <a:ext cx="4417577" cy="1224839"/>
            </a:xfrm>
            <a:custGeom>
              <a:avLst/>
              <a:gdLst>
                <a:gd name="connsiteX0" fmla="*/ 96356 w 4417577"/>
                <a:gd name="connsiteY0" fmla="*/ 30200 h 1224839"/>
                <a:gd name="connsiteX1" fmla="*/ 114990 w 4417577"/>
                <a:gd name="connsiteY1" fmla="*/ 31063 h 1224839"/>
                <a:gd name="connsiteX2" fmla="*/ 1886724 w 4417577"/>
                <a:gd name="connsiteY2" fmla="*/ 596718 h 1224839"/>
                <a:gd name="connsiteX3" fmla="*/ 2826113 w 4417577"/>
                <a:gd name="connsiteY3" fmla="*/ 1224423 h 1224839"/>
                <a:gd name="connsiteX4" fmla="*/ 3547 w 4417577"/>
                <a:gd name="connsiteY4" fmla="*/ 1224839 h 1224839"/>
                <a:gd name="connsiteX5" fmla="*/ 58050 w 4417577"/>
                <a:gd name="connsiteY5" fmla="*/ 82238 h 1224839"/>
                <a:gd name="connsiteX6" fmla="*/ 96356 w 4417577"/>
                <a:gd name="connsiteY6" fmla="*/ 30200 h 1224839"/>
                <a:gd name="connsiteX7" fmla="*/ 4248600 w 4417577"/>
                <a:gd name="connsiteY7" fmla="*/ 988 h 1224839"/>
                <a:gd name="connsiteX8" fmla="*/ 4300488 w 4417577"/>
                <a:gd name="connsiteY8" fmla="*/ 53708 h 1224839"/>
                <a:gd name="connsiteX9" fmla="*/ 4417577 w 4417577"/>
                <a:gd name="connsiteY9" fmla="*/ 1224839 h 1224839"/>
                <a:gd name="connsiteX10" fmla="*/ 2839546 w 4417577"/>
                <a:gd name="connsiteY10" fmla="*/ 1224839 h 1224839"/>
                <a:gd name="connsiteX11" fmla="*/ 2188422 w 4417577"/>
                <a:gd name="connsiteY11" fmla="*/ 767596 h 1224839"/>
                <a:gd name="connsiteX12" fmla="*/ 3413699 w 4417577"/>
                <a:gd name="connsiteY12" fmla="*/ 213888 h 1224839"/>
                <a:gd name="connsiteX13" fmla="*/ 4248600 w 4417577"/>
                <a:gd name="connsiteY13" fmla="*/ 988 h 12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17577" h="1224839">
                  <a:moveTo>
                    <a:pt x="96356" y="30200"/>
                  </a:moveTo>
                  <a:cubicBezTo>
                    <a:pt x="102088" y="29020"/>
                    <a:pt x="108303" y="29324"/>
                    <a:pt x="114990" y="31063"/>
                  </a:cubicBezTo>
                  <a:cubicBezTo>
                    <a:pt x="684983" y="95195"/>
                    <a:pt x="1509007" y="383282"/>
                    <a:pt x="1886724" y="596718"/>
                  </a:cubicBezTo>
                  <a:cubicBezTo>
                    <a:pt x="2076325" y="699661"/>
                    <a:pt x="2337131" y="874106"/>
                    <a:pt x="2826113" y="1224423"/>
                  </a:cubicBezTo>
                  <a:cubicBezTo>
                    <a:pt x="2344383" y="1224839"/>
                    <a:pt x="717911" y="1224839"/>
                    <a:pt x="3547" y="1224839"/>
                  </a:cubicBezTo>
                  <a:cubicBezTo>
                    <a:pt x="-14225" y="752559"/>
                    <a:pt x="39625" y="353564"/>
                    <a:pt x="58050" y="82238"/>
                  </a:cubicBezTo>
                  <a:cubicBezTo>
                    <a:pt x="66297" y="50633"/>
                    <a:pt x="79157" y="33738"/>
                    <a:pt x="96356" y="30200"/>
                  </a:cubicBezTo>
                  <a:close/>
                  <a:moveTo>
                    <a:pt x="4248600" y="988"/>
                  </a:moveTo>
                  <a:cubicBezTo>
                    <a:pt x="4278318" y="-5788"/>
                    <a:pt x="4297456" y="23395"/>
                    <a:pt x="4300488" y="53708"/>
                  </a:cubicBezTo>
                  <a:lnTo>
                    <a:pt x="4417577" y="1224839"/>
                  </a:lnTo>
                  <a:lnTo>
                    <a:pt x="2839546" y="1224839"/>
                  </a:lnTo>
                  <a:cubicBezTo>
                    <a:pt x="2701238" y="1096338"/>
                    <a:pt x="2360549" y="872204"/>
                    <a:pt x="2188422" y="767596"/>
                  </a:cubicBezTo>
                  <a:cubicBezTo>
                    <a:pt x="2627121" y="475527"/>
                    <a:pt x="3148198" y="292107"/>
                    <a:pt x="3413699" y="213888"/>
                  </a:cubicBezTo>
                  <a:cubicBezTo>
                    <a:pt x="3640270" y="147142"/>
                    <a:pt x="4092758" y="36590"/>
                    <a:pt x="4248600" y="988"/>
                  </a:cubicBezTo>
                  <a:close/>
                </a:path>
              </a:pathLst>
            </a:custGeom>
            <a:solidFill>
              <a:schemeClr val="accent1"/>
            </a:solidFill>
            <a:ln w="59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3">
              <a:extLst>
                <a:ext uri="{FF2B5EF4-FFF2-40B4-BE49-F238E27FC236}">
                  <a16:creationId xmlns:a16="http://schemas.microsoft.com/office/drawing/2014/main" id="{218358F9-CDEF-424A-8429-84506B3BA556}"/>
                </a:ext>
              </a:extLst>
            </p:cNvPr>
            <p:cNvSpPr/>
            <p:nvPr/>
          </p:nvSpPr>
          <p:spPr>
            <a:xfrm>
              <a:off x="1781360" y="1623135"/>
              <a:ext cx="1546463" cy="1071485"/>
            </a:xfrm>
            <a:custGeom>
              <a:avLst/>
              <a:gdLst>
                <a:gd name="connsiteX0" fmla="*/ 71435 w 1546463"/>
                <a:gd name="connsiteY0" fmla="*/ 762470 h 1071485"/>
                <a:gd name="connsiteX1" fmla="*/ 254261 w 1546463"/>
                <a:gd name="connsiteY1" fmla="*/ 508202 h 1071485"/>
                <a:gd name="connsiteX2" fmla="*/ 675485 w 1546463"/>
                <a:gd name="connsiteY2" fmla="*/ 206979 h 1071485"/>
                <a:gd name="connsiteX3" fmla="*/ 1071093 w 1546463"/>
                <a:gd name="connsiteY3" fmla="*/ 3232 h 1071485"/>
                <a:gd name="connsiteX4" fmla="*/ 1096294 w 1546463"/>
                <a:gd name="connsiteY4" fmla="*/ 3232 h 1071485"/>
                <a:gd name="connsiteX5" fmla="*/ 1546464 w 1546463"/>
                <a:gd name="connsiteY5" fmla="*/ 339344 h 1071485"/>
                <a:gd name="connsiteX6" fmla="*/ 1156562 w 1546463"/>
                <a:gd name="connsiteY6" fmla="*/ 596584 h 1071485"/>
                <a:gd name="connsiteX7" fmla="*/ 1062237 w 1546463"/>
                <a:gd name="connsiteY7" fmla="*/ 630700 h 1071485"/>
                <a:gd name="connsiteX8" fmla="*/ 1039473 w 1546463"/>
                <a:gd name="connsiteY8" fmla="*/ 594206 h 1071485"/>
                <a:gd name="connsiteX9" fmla="*/ 1180040 w 1546463"/>
                <a:gd name="connsiteY9" fmla="*/ 332271 h 1071485"/>
                <a:gd name="connsiteX10" fmla="*/ 984732 w 1546463"/>
                <a:gd name="connsiteY10" fmla="*/ 481277 h 1071485"/>
                <a:gd name="connsiteX11" fmla="*/ 957807 w 1546463"/>
                <a:gd name="connsiteY11" fmla="*/ 459226 h 1071485"/>
                <a:gd name="connsiteX12" fmla="*/ 970646 w 1546463"/>
                <a:gd name="connsiteY12" fmla="*/ 425467 h 1071485"/>
                <a:gd name="connsiteX13" fmla="*/ 862769 w 1546463"/>
                <a:gd name="connsiteY13" fmla="*/ 518187 h 1071485"/>
                <a:gd name="connsiteX14" fmla="*/ 615752 w 1546463"/>
                <a:gd name="connsiteY14" fmla="*/ 636941 h 1071485"/>
                <a:gd name="connsiteX15" fmla="*/ 596198 w 1546463"/>
                <a:gd name="connsiteY15" fmla="*/ 639259 h 1071485"/>
                <a:gd name="connsiteX16" fmla="*/ 604400 w 1546463"/>
                <a:gd name="connsiteY16" fmla="*/ 625648 h 1071485"/>
                <a:gd name="connsiteX17" fmla="*/ 754833 w 1546463"/>
                <a:gd name="connsiteY17" fmla="*/ 441158 h 1071485"/>
                <a:gd name="connsiteX18" fmla="*/ 283860 w 1546463"/>
                <a:gd name="connsiteY18" fmla="*/ 682350 h 1071485"/>
                <a:gd name="connsiteX19" fmla="*/ 20082 w 1546463"/>
                <a:gd name="connsiteY19" fmla="*/ 1057333 h 1071485"/>
                <a:gd name="connsiteX20" fmla="*/ 4867 w 1546463"/>
                <a:gd name="connsiteY20" fmla="*/ 1071419 h 1071485"/>
                <a:gd name="connsiteX21" fmla="*/ 528 w 1546463"/>
                <a:gd name="connsiteY21" fmla="*/ 1054896 h 1071485"/>
                <a:gd name="connsiteX22" fmla="*/ 71435 w 1546463"/>
                <a:gd name="connsiteY22" fmla="*/ 762470 h 1071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46463" h="1071485">
                  <a:moveTo>
                    <a:pt x="71435" y="762470"/>
                  </a:moveTo>
                  <a:cubicBezTo>
                    <a:pt x="109653" y="679497"/>
                    <a:pt x="192329" y="575840"/>
                    <a:pt x="254261" y="508202"/>
                  </a:cubicBezTo>
                  <a:cubicBezTo>
                    <a:pt x="295985" y="462555"/>
                    <a:pt x="525647" y="286029"/>
                    <a:pt x="675485" y="206979"/>
                  </a:cubicBezTo>
                  <a:cubicBezTo>
                    <a:pt x="792040" y="145463"/>
                    <a:pt x="1025089" y="25283"/>
                    <a:pt x="1071093" y="3232"/>
                  </a:cubicBezTo>
                  <a:cubicBezTo>
                    <a:pt x="1080068" y="-1048"/>
                    <a:pt x="1086606" y="-1107"/>
                    <a:pt x="1096294" y="3232"/>
                  </a:cubicBezTo>
                  <a:cubicBezTo>
                    <a:pt x="1254335" y="74258"/>
                    <a:pt x="1410652" y="152120"/>
                    <a:pt x="1546464" y="339344"/>
                  </a:cubicBezTo>
                  <a:cubicBezTo>
                    <a:pt x="1499509" y="407101"/>
                    <a:pt x="1233057" y="559436"/>
                    <a:pt x="1156562" y="596584"/>
                  </a:cubicBezTo>
                  <a:cubicBezTo>
                    <a:pt x="1125358" y="608709"/>
                    <a:pt x="1096353" y="626837"/>
                    <a:pt x="1062237" y="630700"/>
                  </a:cubicBezTo>
                  <a:cubicBezTo>
                    <a:pt x="1036026" y="629452"/>
                    <a:pt x="1028299" y="617981"/>
                    <a:pt x="1039473" y="594206"/>
                  </a:cubicBezTo>
                  <a:cubicBezTo>
                    <a:pt x="1058552" y="553789"/>
                    <a:pt x="1168152" y="435393"/>
                    <a:pt x="1180040" y="332271"/>
                  </a:cubicBezTo>
                  <a:cubicBezTo>
                    <a:pt x="1180515" y="328110"/>
                    <a:pt x="997630" y="477355"/>
                    <a:pt x="984732" y="481277"/>
                  </a:cubicBezTo>
                  <a:cubicBezTo>
                    <a:pt x="966426" y="486864"/>
                    <a:pt x="956203" y="478424"/>
                    <a:pt x="957807" y="459226"/>
                  </a:cubicBezTo>
                  <a:cubicBezTo>
                    <a:pt x="958877" y="446864"/>
                    <a:pt x="964345" y="435928"/>
                    <a:pt x="970646" y="425467"/>
                  </a:cubicBezTo>
                  <a:cubicBezTo>
                    <a:pt x="957213" y="433669"/>
                    <a:pt x="888089" y="499108"/>
                    <a:pt x="862769" y="518187"/>
                  </a:cubicBezTo>
                  <a:cubicBezTo>
                    <a:pt x="771356" y="586955"/>
                    <a:pt x="659081" y="624340"/>
                    <a:pt x="615752" y="636941"/>
                  </a:cubicBezTo>
                  <a:cubicBezTo>
                    <a:pt x="609333" y="638783"/>
                    <a:pt x="603092" y="641874"/>
                    <a:pt x="596198" y="639259"/>
                  </a:cubicBezTo>
                  <a:cubicBezTo>
                    <a:pt x="590373" y="629690"/>
                    <a:pt x="599764" y="628263"/>
                    <a:pt x="604400" y="625648"/>
                  </a:cubicBezTo>
                  <a:cubicBezTo>
                    <a:pt x="661043" y="593731"/>
                    <a:pt x="749365" y="458691"/>
                    <a:pt x="754833" y="441158"/>
                  </a:cubicBezTo>
                  <a:cubicBezTo>
                    <a:pt x="734149" y="455185"/>
                    <a:pt x="364872" y="627609"/>
                    <a:pt x="283860" y="682350"/>
                  </a:cubicBezTo>
                  <a:cubicBezTo>
                    <a:pt x="141332" y="778696"/>
                    <a:pt x="38864" y="1019234"/>
                    <a:pt x="20082" y="1057333"/>
                  </a:cubicBezTo>
                  <a:cubicBezTo>
                    <a:pt x="15862" y="1062920"/>
                    <a:pt x="15149" y="1072370"/>
                    <a:pt x="4867" y="1071419"/>
                  </a:cubicBezTo>
                  <a:cubicBezTo>
                    <a:pt x="-1136" y="1067081"/>
                    <a:pt x="-185" y="1061018"/>
                    <a:pt x="528" y="1054896"/>
                  </a:cubicBezTo>
                  <a:cubicBezTo>
                    <a:pt x="22163" y="868920"/>
                    <a:pt x="71435" y="762470"/>
                    <a:pt x="71435" y="762470"/>
                  </a:cubicBezTo>
                  <a:close/>
                </a:path>
              </a:pathLst>
            </a:custGeom>
            <a:solidFill>
              <a:srgbClr val="523123"/>
            </a:solidFill>
            <a:ln w="59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3">
              <a:extLst>
                <a:ext uri="{FF2B5EF4-FFF2-40B4-BE49-F238E27FC236}">
                  <a16:creationId xmlns:a16="http://schemas.microsoft.com/office/drawing/2014/main" id="{DA8162BE-D28C-443E-AA42-68FE0E9B96CD}"/>
                </a:ext>
              </a:extLst>
            </p:cNvPr>
            <p:cNvSpPr/>
            <p:nvPr/>
          </p:nvSpPr>
          <p:spPr>
            <a:xfrm>
              <a:off x="1835853" y="2262701"/>
              <a:ext cx="1958454" cy="2137025"/>
            </a:xfrm>
            <a:custGeom>
              <a:avLst/>
              <a:gdLst>
                <a:gd name="connsiteX0" fmla="*/ 1874383 w 1958454"/>
                <a:gd name="connsiteY0" fmla="*/ 337527 h 2137025"/>
                <a:gd name="connsiteX1" fmla="*/ 1693340 w 1958454"/>
                <a:gd name="connsiteY1" fmla="*/ 169680 h 2137025"/>
                <a:gd name="connsiteX2" fmla="*/ 1435922 w 1958454"/>
                <a:gd name="connsiteY2" fmla="*/ 65191 h 2137025"/>
                <a:gd name="connsiteX3" fmla="*/ 1000195 w 1958454"/>
                <a:gd name="connsiteY3" fmla="*/ 108 h 2137025"/>
                <a:gd name="connsiteX4" fmla="*/ 426754 w 1958454"/>
                <a:gd name="connsiteY4" fmla="*/ 99426 h 2137025"/>
                <a:gd name="connsiteX5" fmla="*/ 148296 w 1958454"/>
                <a:gd name="connsiteY5" fmla="*/ 250097 h 2137025"/>
                <a:gd name="connsiteX6" fmla="*/ 19913 w 1958454"/>
                <a:gd name="connsiteY6" fmla="*/ 474112 h 2137025"/>
                <a:gd name="connsiteX7" fmla="*/ 6243 w 1958454"/>
                <a:gd name="connsiteY7" fmla="*/ 747994 h 2137025"/>
                <a:gd name="connsiteX8" fmla="*/ 176171 w 1958454"/>
                <a:gd name="connsiteY8" fmla="*/ 1373857 h 2137025"/>
                <a:gd name="connsiteX9" fmla="*/ 789077 w 1958454"/>
                <a:gd name="connsiteY9" fmla="*/ 2063733 h 2137025"/>
                <a:gd name="connsiteX10" fmla="*/ 1004474 w 1958454"/>
                <a:gd name="connsiteY10" fmla="*/ 2135651 h 2137025"/>
                <a:gd name="connsiteX11" fmla="*/ 1215710 w 1958454"/>
                <a:gd name="connsiteY11" fmla="*/ 2042812 h 2137025"/>
                <a:gd name="connsiteX12" fmla="*/ 1437883 w 1958454"/>
                <a:gd name="connsiteY12" fmla="*/ 1863314 h 2137025"/>
                <a:gd name="connsiteX13" fmla="*/ 1721988 w 1958454"/>
                <a:gd name="connsiteY13" fmla="*/ 1510977 h 2137025"/>
                <a:gd name="connsiteX14" fmla="*/ 1825051 w 1958454"/>
                <a:gd name="connsiteY14" fmla="*/ 1307586 h 2137025"/>
                <a:gd name="connsiteX15" fmla="*/ 1955037 w 1958454"/>
                <a:gd name="connsiteY15" fmla="*/ 837505 h 2137025"/>
                <a:gd name="connsiteX16" fmla="*/ 1874383 w 1958454"/>
                <a:gd name="connsiteY16" fmla="*/ 337527 h 2137025"/>
                <a:gd name="connsiteX17" fmla="*/ 1059215 w 1958454"/>
                <a:gd name="connsiteY17" fmla="*/ 1261939 h 2137025"/>
                <a:gd name="connsiteX18" fmla="*/ 1135353 w 1958454"/>
                <a:gd name="connsiteY18" fmla="*/ 1253856 h 2137025"/>
                <a:gd name="connsiteX19" fmla="*/ 1103436 w 1958454"/>
                <a:gd name="connsiteY19" fmla="*/ 1338136 h 2137025"/>
                <a:gd name="connsiteX20" fmla="*/ 1102603 w 1958454"/>
                <a:gd name="connsiteY20" fmla="*/ 1338136 h 2137025"/>
                <a:gd name="connsiteX21" fmla="*/ 1059215 w 1958454"/>
                <a:gd name="connsiteY21" fmla="*/ 1261939 h 2137025"/>
                <a:gd name="connsiteX22" fmla="*/ 961918 w 1958454"/>
                <a:gd name="connsiteY22" fmla="*/ 1287734 h 2137025"/>
                <a:gd name="connsiteX23" fmla="*/ 942839 w 1958454"/>
                <a:gd name="connsiteY23" fmla="*/ 1324466 h 2137025"/>
                <a:gd name="connsiteX24" fmla="*/ 900936 w 1958454"/>
                <a:gd name="connsiteY24" fmla="*/ 1335461 h 2137025"/>
                <a:gd name="connsiteX25" fmla="*/ 895290 w 1958454"/>
                <a:gd name="connsiteY25" fmla="*/ 1335640 h 2137025"/>
                <a:gd name="connsiteX26" fmla="*/ 851367 w 1958454"/>
                <a:gd name="connsiteY26" fmla="*/ 1326249 h 2137025"/>
                <a:gd name="connsiteX27" fmla="*/ 831099 w 1958454"/>
                <a:gd name="connsiteY27" fmla="*/ 1283158 h 2137025"/>
                <a:gd name="connsiteX28" fmla="*/ 852258 w 1958454"/>
                <a:gd name="connsiteY28" fmla="*/ 1259145 h 2137025"/>
                <a:gd name="connsiteX29" fmla="*/ 961918 w 1958454"/>
                <a:gd name="connsiteY29" fmla="*/ 1287734 h 2137025"/>
                <a:gd name="connsiteX30" fmla="*/ 492372 w 1958454"/>
                <a:gd name="connsiteY30" fmla="*/ 921132 h 2137025"/>
                <a:gd name="connsiteX31" fmla="*/ 164284 w 1958454"/>
                <a:gd name="connsiteY31" fmla="*/ 811472 h 2137025"/>
                <a:gd name="connsiteX32" fmla="*/ 91950 w 1958454"/>
                <a:gd name="connsiteY32" fmla="*/ 604456 h 2137025"/>
                <a:gd name="connsiteX33" fmla="*/ 284107 w 1958454"/>
                <a:gd name="connsiteY33" fmla="*/ 471853 h 2137025"/>
                <a:gd name="connsiteX34" fmla="*/ 552224 w 1958454"/>
                <a:gd name="connsiteY34" fmla="*/ 419668 h 2137025"/>
                <a:gd name="connsiteX35" fmla="*/ 782421 w 1958454"/>
                <a:gd name="connsiteY35" fmla="*/ 474409 h 2137025"/>
                <a:gd name="connsiteX36" fmla="*/ 859747 w 1958454"/>
                <a:gd name="connsiteY36" fmla="*/ 524157 h 2137025"/>
                <a:gd name="connsiteX37" fmla="*/ 935112 w 1958454"/>
                <a:gd name="connsiteY37" fmla="*/ 706805 h 2137025"/>
                <a:gd name="connsiteX38" fmla="*/ 492372 w 1958454"/>
                <a:gd name="connsiteY38" fmla="*/ 921132 h 2137025"/>
                <a:gd name="connsiteX39" fmla="*/ 1225280 w 1958454"/>
                <a:gd name="connsiteY39" fmla="*/ 1731188 h 2137025"/>
                <a:gd name="connsiteX40" fmla="*/ 1022246 w 1958454"/>
                <a:gd name="connsiteY40" fmla="*/ 1769108 h 2137025"/>
                <a:gd name="connsiteX41" fmla="*/ 994845 w 1958454"/>
                <a:gd name="connsiteY41" fmla="*/ 1769821 h 2137025"/>
                <a:gd name="connsiteX42" fmla="*/ 781945 w 1958454"/>
                <a:gd name="connsiteY42" fmla="*/ 1737488 h 2137025"/>
                <a:gd name="connsiteX43" fmla="*/ 683756 w 1958454"/>
                <a:gd name="connsiteY43" fmla="*/ 1589314 h 2137025"/>
                <a:gd name="connsiteX44" fmla="*/ 786284 w 1958454"/>
                <a:gd name="connsiteY44" fmla="*/ 1506757 h 2137025"/>
                <a:gd name="connsiteX45" fmla="*/ 1317762 w 1958454"/>
                <a:gd name="connsiteY45" fmla="*/ 1604767 h 2137025"/>
                <a:gd name="connsiteX46" fmla="*/ 1225280 w 1958454"/>
                <a:gd name="connsiteY46" fmla="*/ 1731188 h 2137025"/>
                <a:gd name="connsiteX47" fmla="*/ 1934413 w 1958454"/>
                <a:gd name="connsiteY47" fmla="*/ 699910 h 2137025"/>
                <a:gd name="connsiteX48" fmla="*/ 1815481 w 1958454"/>
                <a:gd name="connsiteY48" fmla="*/ 824845 h 2137025"/>
                <a:gd name="connsiteX49" fmla="*/ 1328461 w 1958454"/>
                <a:gd name="connsiteY49" fmla="*/ 900151 h 2137025"/>
                <a:gd name="connsiteX50" fmla="*/ 1215176 w 1958454"/>
                <a:gd name="connsiteY50" fmla="*/ 856941 h 2137025"/>
                <a:gd name="connsiteX51" fmla="*/ 1085189 w 1958454"/>
                <a:gd name="connsiteY51" fmla="*/ 700445 h 2137025"/>
                <a:gd name="connsiteX52" fmla="*/ 1126259 w 1958454"/>
                <a:gd name="connsiteY52" fmla="*/ 559522 h 2137025"/>
                <a:gd name="connsiteX53" fmla="*/ 1494823 w 1958454"/>
                <a:gd name="connsiteY53" fmla="*/ 424126 h 2137025"/>
                <a:gd name="connsiteX54" fmla="*/ 1778452 w 1958454"/>
                <a:gd name="connsiteY54" fmla="*/ 492062 h 2137025"/>
                <a:gd name="connsiteX55" fmla="*/ 1883833 w 1958454"/>
                <a:gd name="connsiteY55" fmla="*/ 555124 h 2137025"/>
                <a:gd name="connsiteX56" fmla="*/ 1934413 w 1958454"/>
                <a:gd name="connsiteY56" fmla="*/ 699910 h 213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958454" h="2137025">
                  <a:moveTo>
                    <a:pt x="1874383" y="337527"/>
                  </a:moveTo>
                  <a:cubicBezTo>
                    <a:pt x="1833372" y="264659"/>
                    <a:pt x="1769002" y="205223"/>
                    <a:pt x="1693340" y="169680"/>
                  </a:cubicBezTo>
                  <a:cubicBezTo>
                    <a:pt x="1608940" y="130036"/>
                    <a:pt x="1526086" y="91462"/>
                    <a:pt x="1435922" y="65191"/>
                  </a:cubicBezTo>
                  <a:cubicBezTo>
                    <a:pt x="1292680" y="23467"/>
                    <a:pt x="1146289" y="1772"/>
                    <a:pt x="1000195" y="108"/>
                  </a:cubicBezTo>
                  <a:cubicBezTo>
                    <a:pt x="805957" y="-2150"/>
                    <a:pt x="612136" y="30956"/>
                    <a:pt x="426754" y="99426"/>
                  </a:cubicBezTo>
                  <a:cubicBezTo>
                    <a:pt x="331597" y="134553"/>
                    <a:pt x="219560" y="175148"/>
                    <a:pt x="148296" y="250097"/>
                  </a:cubicBezTo>
                  <a:cubicBezTo>
                    <a:pt x="94268" y="306918"/>
                    <a:pt x="34891" y="397142"/>
                    <a:pt x="19913" y="474112"/>
                  </a:cubicBezTo>
                  <a:cubicBezTo>
                    <a:pt x="1548" y="568318"/>
                    <a:pt x="-6595" y="663535"/>
                    <a:pt x="6243" y="747994"/>
                  </a:cubicBezTo>
                  <a:cubicBezTo>
                    <a:pt x="38814" y="962559"/>
                    <a:pt x="77685" y="1181106"/>
                    <a:pt x="176171" y="1373857"/>
                  </a:cubicBezTo>
                  <a:cubicBezTo>
                    <a:pt x="316203" y="1647858"/>
                    <a:pt x="528806" y="1897669"/>
                    <a:pt x="789077" y="2063733"/>
                  </a:cubicBezTo>
                  <a:cubicBezTo>
                    <a:pt x="853328" y="2104685"/>
                    <a:pt x="925781" y="2145042"/>
                    <a:pt x="1004474" y="2135651"/>
                  </a:cubicBezTo>
                  <a:cubicBezTo>
                    <a:pt x="1081979" y="2126439"/>
                    <a:pt x="1152233" y="2085844"/>
                    <a:pt x="1215710" y="2042812"/>
                  </a:cubicBezTo>
                  <a:cubicBezTo>
                    <a:pt x="1294582" y="1989319"/>
                    <a:pt x="1368937" y="1929170"/>
                    <a:pt x="1437883" y="1863314"/>
                  </a:cubicBezTo>
                  <a:cubicBezTo>
                    <a:pt x="1547305" y="1758826"/>
                    <a:pt x="1643116" y="1640072"/>
                    <a:pt x="1721988" y="1510977"/>
                  </a:cubicBezTo>
                  <a:cubicBezTo>
                    <a:pt x="1761632" y="1446013"/>
                    <a:pt x="1795095" y="1377483"/>
                    <a:pt x="1825051" y="1307586"/>
                  </a:cubicBezTo>
                  <a:cubicBezTo>
                    <a:pt x="1890371" y="1155013"/>
                    <a:pt x="1943685" y="1004818"/>
                    <a:pt x="1955037" y="837505"/>
                  </a:cubicBezTo>
                  <a:cubicBezTo>
                    <a:pt x="1965736" y="677740"/>
                    <a:pt x="1954562" y="480056"/>
                    <a:pt x="1874383" y="337527"/>
                  </a:cubicBezTo>
                  <a:close/>
                  <a:moveTo>
                    <a:pt x="1059215" y="1261939"/>
                  </a:moveTo>
                  <a:cubicBezTo>
                    <a:pt x="1083049" y="1248804"/>
                    <a:pt x="1108012" y="1242682"/>
                    <a:pt x="1135353" y="1253856"/>
                  </a:cubicBezTo>
                  <a:cubicBezTo>
                    <a:pt x="1200733" y="1280602"/>
                    <a:pt x="1159900" y="1339682"/>
                    <a:pt x="1103436" y="1338136"/>
                  </a:cubicBezTo>
                  <a:cubicBezTo>
                    <a:pt x="1103198" y="1338136"/>
                    <a:pt x="1102901" y="1338136"/>
                    <a:pt x="1102603" y="1338136"/>
                  </a:cubicBezTo>
                  <a:cubicBezTo>
                    <a:pt x="1066288" y="1336472"/>
                    <a:pt x="1006317" y="1291003"/>
                    <a:pt x="1059215" y="1261939"/>
                  </a:cubicBezTo>
                  <a:close/>
                  <a:moveTo>
                    <a:pt x="961918" y="1287734"/>
                  </a:moveTo>
                  <a:cubicBezTo>
                    <a:pt x="964117" y="1302177"/>
                    <a:pt x="955142" y="1316620"/>
                    <a:pt x="942839" y="1324466"/>
                  </a:cubicBezTo>
                  <a:cubicBezTo>
                    <a:pt x="930536" y="1332312"/>
                    <a:pt x="915558" y="1334748"/>
                    <a:pt x="900936" y="1335461"/>
                  </a:cubicBezTo>
                  <a:cubicBezTo>
                    <a:pt x="899034" y="1335580"/>
                    <a:pt x="897192" y="1335640"/>
                    <a:pt x="895290" y="1335640"/>
                  </a:cubicBezTo>
                  <a:cubicBezTo>
                    <a:pt x="880015" y="1335937"/>
                    <a:pt x="864383" y="1334035"/>
                    <a:pt x="851367" y="1326249"/>
                  </a:cubicBezTo>
                  <a:cubicBezTo>
                    <a:pt x="836745" y="1317512"/>
                    <a:pt x="826463" y="1299562"/>
                    <a:pt x="831099" y="1283158"/>
                  </a:cubicBezTo>
                  <a:cubicBezTo>
                    <a:pt x="834071" y="1272638"/>
                    <a:pt x="842570" y="1264316"/>
                    <a:pt x="852258" y="1259145"/>
                  </a:cubicBezTo>
                  <a:cubicBezTo>
                    <a:pt x="883224" y="1242622"/>
                    <a:pt x="954786" y="1241315"/>
                    <a:pt x="961918" y="1287734"/>
                  </a:cubicBezTo>
                  <a:close/>
                  <a:moveTo>
                    <a:pt x="492372" y="921132"/>
                  </a:moveTo>
                  <a:cubicBezTo>
                    <a:pt x="376234" y="912870"/>
                    <a:pt x="263364" y="872572"/>
                    <a:pt x="164284" y="811472"/>
                  </a:cubicBezTo>
                  <a:cubicBezTo>
                    <a:pt x="90345" y="765825"/>
                    <a:pt x="38279" y="686953"/>
                    <a:pt x="91950" y="604456"/>
                  </a:cubicBezTo>
                  <a:cubicBezTo>
                    <a:pt x="134447" y="539195"/>
                    <a:pt x="214032" y="499848"/>
                    <a:pt x="284107" y="471853"/>
                  </a:cubicBezTo>
                  <a:cubicBezTo>
                    <a:pt x="364584" y="439698"/>
                    <a:pt x="464853" y="414022"/>
                    <a:pt x="552224" y="419668"/>
                  </a:cubicBezTo>
                  <a:cubicBezTo>
                    <a:pt x="628956" y="424602"/>
                    <a:pt x="711157" y="439877"/>
                    <a:pt x="782421" y="474409"/>
                  </a:cubicBezTo>
                  <a:cubicBezTo>
                    <a:pt x="810177" y="487901"/>
                    <a:pt x="836270" y="504305"/>
                    <a:pt x="859747" y="524157"/>
                  </a:cubicBezTo>
                  <a:cubicBezTo>
                    <a:pt x="912467" y="568794"/>
                    <a:pt x="948604" y="639047"/>
                    <a:pt x="935112" y="706805"/>
                  </a:cubicBezTo>
                  <a:cubicBezTo>
                    <a:pt x="899926" y="883271"/>
                    <a:pt x="639060" y="931592"/>
                    <a:pt x="492372" y="921132"/>
                  </a:cubicBezTo>
                  <a:close/>
                  <a:moveTo>
                    <a:pt x="1225280" y="1731188"/>
                  </a:moveTo>
                  <a:cubicBezTo>
                    <a:pt x="1165665" y="1758231"/>
                    <a:pt x="1092975" y="1766493"/>
                    <a:pt x="1022246" y="1769108"/>
                  </a:cubicBezTo>
                  <a:cubicBezTo>
                    <a:pt x="1013152" y="1769465"/>
                    <a:pt x="1003999" y="1769702"/>
                    <a:pt x="994845" y="1769821"/>
                  </a:cubicBezTo>
                  <a:cubicBezTo>
                    <a:pt x="920729" y="1770832"/>
                    <a:pt x="845126" y="1764294"/>
                    <a:pt x="781945" y="1737488"/>
                  </a:cubicBezTo>
                  <a:cubicBezTo>
                    <a:pt x="710978" y="1707354"/>
                    <a:pt x="661230" y="1645778"/>
                    <a:pt x="683756" y="1589314"/>
                  </a:cubicBezTo>
                  <a:cubicBezTo>
                    <a:pt x="698199" y="1553057"/>
                    <a:pt x="739508" y="1524588"/>
                    <a:pt x="786284" y="1506757"/>
                  </a:cubicBezTo>
                  <a:cubicBezTo>
                    <a:pt x="936420" y="1449639"/>
                    <a:pt x="1283171" y="1445002"/>
                    <a:pt x="1317762" y="1604767"/>
                  </a:cubicBezTo>
                  <a:cubicBezTo>
                    <a:pt x="1328520" y="1654455"/>
                    <a:pt x="1284894" y="1704144"/>
                    <a:pt x="1225280" y="1731188"/>
                  </a:cubicBezTo>
                  <a:close/>
                  <a:moveTo>
                    <a:pt x="1934413" y="699910"/>
                  </a:moveTo>
                  <a:cubicBezTo>
                    <a:pt x="1912362" y="754532"/>
                    <a:pt x="1864457" y="794651"/>
                    <a:pt x="1815481" y="824845"/>
                  </a:cubicBezTo>
                  <a:cubicBezTo>
                    <a:pt x="1671824" y="913286"/>
                    <a:pt x="1492089" y="941043"/>
                    <a:pt x="1328461" y="900151"/>
                  </a:cubicBezTo>
                  <a:cubicBezTo>
                    <a:pt x="1292502" y="891176"/>
                    <a:pt x="1252383" y="876911"/>
                    <a:pt x="1215176" y="856941"/>
                  </a:cubicBezTo>
                  <a:cubicBezTo>
                    <a:pt x="1151222" y="822587"/>
                    <a:pt x="1095887" y="771234"/>
                    <a:pt x="1085189" y="700445"/>
                  </a:cubicBezTo>
                  <a:cubicBezTo>
                    <a:pt x="1076986" y="646774"/>
                    <a:pt x="1093629" y="600236"/>
                    <a:pt x="1126259" y="559522"/>
                  </a:cubicBezTo>
                  <a:cubicBezTo>
                    <a:pt x="1210777" y="454082"/>
                    <a:pt x="1366025" y="420084"/>
                    <a:pt x="1494823" y="424126"/>
                  </a:cubicBezTo>
                  <a:cubicBezTo>
                    <a:pt x="1592595" y="427217"/>
                    <a:pt x="1688941" y="452655"/>
                    <a:pt x="1778452" y="492062"/>
                  </a:cubicBezTo>
                  <a:cubicBezTo>
                    <a:pt x="1816076" y="508644"/>
                    <a:pt x="1853045" y="527902"/>
                    <a:pt x="1883833" y="555124"/>
                  </a:cubicBezTo>
                  <a:cubicBezTo>
                    <a:pt x="1926033" y="592331"/>
                    <a:pt x="1957058" y="643802"/>
                    <a:pt x="1934413" y="6999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9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3">
              <a:extLst>
                <a:ext uri="{FF2B5EF4-FFF2-40B4-BE49-F238E27FC236}">
                  <a16:creationId xmlns:a16="http://schemas.microsoft.com/office/drawing/2014/main" id="{EBC0202B-C9F1-4701-83A3-B47F05C56BCC}"/>
                </a:ext>
              </a:extLst>
            </p:cNvPr>
            <p:cNvSpPr/>
            <p:nvPr/>
          </p:nvSpPr>
          <p:spPr>
            <a:xfrm>
              <a:off x="2872542" y="3884348"/>
              <a:ext cx="594" cy="297"/>
            </a:xfrm>
            <a:custGeom>
              <a:avLst/>
              <a:gdLst>
                <a:gd name="connsiteX0" fmla="*/ 0 w 594"/>
                <a:gd name="connsiteY0" fmla="*/ 119 h 297"/>
                <a:gd name="connsiteX1" fmla="*/ 416 w 594"/>
                <a:gd name="connsiteY1" fmla="*/ 238 h 297"/>
                <a:gd name="connsiteX2" fmla="*/ 535 w 594"/>
                <a:gd name="connsiteY2" fmla="*/ 297 h 297"/>
                <a:gd name="connsiteX3" fmla="*/ 594 w 594"/>
                <a:gd name="connsiteY3" fmla="*/ 0 h 297"/>
                <a:gd name="connsiteX4" fmla="*/ 297 w 594"/>
                <a:gd name="connsiteY4" fmla="*/ 119 h 297"/>
                <a:gd name="connsiteX5" fmla="*/ 0 w 594"/>
                <a:gd name="connsiteY5" fmla="*/ 119 h 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4" h="297">
                  <a:moveTo>
                    <a:pt x="0" y="119"/>
                  </a:moveTo>
                  <a:cubicBezTo>
                    <a:pt x="119" y="178"/>
                    <a:pt x="297" y="178"/>
                    <a:pt x="416" y="238"/>
                  </a:cubicBezTo>
                  <a:cubicBezTo>
                    <a:pt x="476" y="238"/>
                    <a:pt x="476" y="238"/>
                    <a:pt x="535" y="297"/>
                  </a:cubicBezTo>
                  <a:cubicBezTo>
                    <a:pt x="535" y="178"/>
                    <a:pt x="594" y="119"/>
                    <a:pt x="594" y="0"/>
                  </a:cubicBezTo>
                  <a:cubicBezTo>
                    <a:pt x="476" y="59"/>
                    <a:pt x="357" y="119"/>
                    <a:pt x="297" y="119"/>
                  </a:cubicBezTo>
                  <a:cubicBezTo>
                    <a:pt x="178" y="119"/>
                    <a:pt x="119" y="119"/>
                    <a:pt x="0" y="119"/>
                  </a:cubicBezTo>
                  <a:close/>
                </a:path>
              </a:pathLst>
            </a:custGeom>
            <a:noFill/>
            <a:ln w="59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3">
              <a:extLst>
                <a:ext uri="{FF2B5EF4-FFF2-40B4-BE49-F238E27FC236}">
                  <a16:creationId xmlns:a16="http://schemas.microsoft.com/office/drawing/2014/main" id="{4048C18C-8AE7-4569-89AF-32DBC9AE21ED}"/>
                </a:ext>
              </a:extLst>
            </p:cNvPr>
            <p:cNvSpPr/>
            <p:nvPr/>
          </p:nvSpPr>
          <p:spPr>
            <a:xfrm>
              <a:off x="2583147" y="3754566"/>
              <a:ext cx="503072" cy="256738"/>
            </a:xfrm>
            <a:custGeom>
              <a:avLst/>
              <a:gdLst>
                <a:gd name="connsiteX0" fmla="*/ 500572 w 503072"/>
                <a:gd name="connsiteY0" fmla="*/ 105532 h 256738"/>
                <a:gd name="connsiteX1" fmla="*/ 497243 w 503072"/>
                <a:gd name="connsiteY1" fmla="*/ 98934 h 256738"/>
                <a:gd name="connsiteX2" fmla="*/ 355250 w 503072"/>
                <a:gd name="connsiteY2" fmla="*/ 7997 h 256738"/>
                <a:gd name="connsiteX3" fmla="*/ 290286 w 503072"/>
                <a:gd name="connsiteY3" fmla="*/ 3836 h 256738"/>
                <a:gd name="connsiteX4" fmla="*/ 241549 w 503072"/>
                <a:gd name="connsiteY4" fmla="*/ 15129 h 256738"/>
                <a:gd name="connsiteX5" fmla="*/ 107282 w 503072"/>
                <a:gd name="connsiteY5" fmla="*/ 27016 h 256738"/>
                <a:gd name="connsiteX6" fmla="*/ 297 w 503072"/>
                <a:gd name="connsiteY6" fmla="*/ 122828 h 256738"/>
                <a:gd name="connsiteX7" fmla="*/ 0 w 503072"/>
                <a:gd name="connsiteY7" fmla="*/ 125086 h 256738"/>
                <a:gd name="connsiteX8" fmla="*/ 773 w 503072"/>
                <a:gd name="connsiteY8" fmla="*/ 125502 h 256738"/>
                <a:gd name="connsiteX9" fmla="*/ 238 w 503072"/>
                <a:gd name="connsiteY9" fmla="*/ 125681 h 256738"/>
                <a:gd name="connsiteX10" fmla="*/ 67282 w 503072"/>
                <a:gd name="connsiteY10" fmla="*/ 192487 h 256738"/>
                <a:gd name="connsiteX11" fmla="*/ 183064 w 503072"/>
                <a:gd name="connsiteY11" fmla="*/ 246693 h 256738"/>
                <a:gd name="connsiteX12" fmla="*/ 347464 w 503072"/>
                <a:gd name="connsiteY12" fmla="*/ 242354 h 256738"/>
                <a:gd name="connsiteX13" fmla="*/ 481017 w 503072"/>
                <a:gd name="connsiteY13" fmla="*/ 144581 h 256738"/>
                <a:gd name="connsiteX14" fmla="*/ 500572 w 503072"/>
                <a:gd name="connsiteY14" fmla="*/ 105532 h 256738"/>
                <a:gd name="connsiteX15" fmla="*/ 287790 w 503072"/>
                <a:gd name="connsiteY15" fmla="*/ 129960 h 256738"/>
                <a:gd name="connsiteX16" fmla="*/ 287671 w 503072"/>
                <a:gd name="connsiteY16" fmla="*/ 129960 h 256738"/>
                <a:gd name="connsiteX17" fmla="*/ 287255 w 503072"/>
                <a:gd name="connsiteY17" fmla="*/ 129841 h 256738"/>
                <a:gd name="connsiteX18" fmla="*/ 287552 w 503072"/>
                <a:gd name="connsiteY18" fmla="*/ 129841 h 256738"/>
                <a:gd name="connsiteX19" fmla="*/ 287850 w 503072"/>
                <a:gd name="connsiteY19" fmla="*/ 129722 h 256738"/>
                <a:gd name="connsiteX20" fmla="*/ 287790 w 503072"/>
                <a:gd name="connsiteY20" fmla="*/ 129960 h 256738"/>
                <a:gd name="connsiteX21" fmla="*/ 173732 w 503072"/>
                <a:gd name="connsiteY21" fmla="*/ 123600 h 256738"/>
                <a:gd name="connsiteX22" fmla="*/ 306869 w 503072"/>
                <a:gd name="connsiteY22" fmla="*/ 95903 h 256738"/>
                <a:gd name="connsiteX23" fmla="*/ 352754 w 503072"/>
                <a:gd name="connsiteY23" fmla="*/ 123244 h 256738"/>
                <a:gd name="connsiteX24" fmla="*/ 173732 w 503072"/>
                <a:gd name="connsiteY24" fmla="*/ 123600 h 2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03072" h="256738">
                  <a:moveTo>
                    <a:pt x="500572" y="105532"/>
                  </a:moveTo>
                  <a:cubicBezTo>
                    <a:pt x="499977" y="104224"/>
                    <a:pt x="498135" y="100420"/>
                    <a:pt x="497243" y="98934"/>
                  </a:cubicBezTo>
                  <a:cubicBezTo>
                    <a:pt x="470972" y="55308"/>
                    <a:pt x="403572" y="22618"/>
                    <a:pt x="355250" y="7997"/>
                  </a:cubicBezTo>
                  <a:cubicBezTo>
                    <a:pt x="337300" y="2588"/>
                    <a:pt x="307761" y="-4188"/>
                    <a:pt x="290286" y="3836"/>
                  </a:cubicBezTo>
                  <a:cubicBezTo>
                    <a:pt x="272515" y="11979"/>
                    <a:pt x="257062" y="25768"/>
                    <a:pt x="241549" y="15129"/>
                  </a:cubicBezTo>
                  <a:cubicBezTo>
                    <a:pt x="199349" y="-13875"/>
                    <a:pt x="147580" y="3717"/>
                    <a:pt x="107282" y="27016"/>
                  </a:cubicBezTo>
                  <a:cubicBezTo>
                    <a:pt x="76316" y="44907"/>
                    <a:pt x="6657" y="84432"/>
                    <a:pt x="297" y="122828"/>
                  </a:cubicBezTo>
                  <a:cubicBezTo>
                    <a:pt x="178" y="123541"/>
                    <a:pt x="59" y="124373"/>
                    <a:pt x="0" y="125086"/>
                  </a:cubicBezTo>
                  <a:cubicBezTo>
                    <a:pt x="238" y="125205"/>
                    <a:pt x="476" y="125384"/>
                    <a:pt x="773" y="125502"/>
                  </a:cubicBezTo>
                  <a:cubicBezTo>
                    <a:pt x="594" y="125562"/>
                    <a:pt x="416" y="125621"/>
                    <a:pt x="238" y="125681"/>
                  </a:cubicBezTo>
                  <a:cubicBezTo>
                    <a:pt x="-892" y="126156"/>
                    <a:pt x="59139" y="186484"/>
                    <a:pt x="67282" y="192487"/>
                  </a:cubicBezTo>
                  <a:cubicBezTo>
                    <a:pt x="101755" y="217926"/>
                    <a:pt x="141874" y="235281"/>
                    <a:pt x="183064" y="246693"/>
                  </a:cubicBezTo>
                  <a:cubicBezTo>
                    <a:pt x="235784" y="261314"/>
                    <a:pt x="294625" y="260066"/>
                    <a:pt x="347464" y="242354"/>
                  </a:cubicBezTo>
                  <a:cubicBezTo>
                    <a:pt x="404939" y="223156"/>
                    <a:pt x="440719" y="187316"/>
                    <a:pt x="481017" y="144581"/>
                  </a:cubicBezTo>
                  <a:cubicBezTo>
                    <a:pt x="495817" y="128890"/>
                    <a:pt x="508655" y="124551"/>
                    <a:pt x="500572" y="105532"/>
                  </a:cubicBezTo>
                  <a:close/>
                  <a:moveTo>
                    <a:pt x="287790" y="129960"/>
                  </a:moveTo>
                  <a:cubicBezTo>
                    <a:pt x="287731" y="129960"/>
                    <a:pt x="287731" y="129960"/>
                    <a:pt x="287671" y="129960"/>
                  </a:cubicBezTo>
                  <a:cubicBezTo>
                    <a:pt x="287552" y="129900"/>
                    <a:pt x="287434" y="129900"/>
                    <a:pt x="287255" y="129841"/>
                  </a:cubicBezTo>
                  <a:cubicBezTo>
                    <a:pt x="287374" y="129841"/>
                    <a:pt x="287434" y="129841"/>
                    <a:pt x="287552" y="129841"/>
                  </a:cubicBezTo>
                  <a:cubicBezTo>
                    <a:pt x="287671" y="129782"/>
                    <a:pt x="287731" y="129782"/>
                    <a:pt x="287850" y="129722"/>
                  </a:cubicBezTo>
                  <a:cubicBezTo>
                    <a:pt x="287850" y="129782"/>
                    <a:pt x="287790" y="129841"/>
                    <a:pt x="287790" y="129960"/>
                  </a:cubicBezTo>
                  <a:close/>
                  <a:moveTo>
                    <a:pt x="173732" y="123600"/>
                  </a:moveTo>
                  <a:cubicBezTo>
                    <a:pt x="203212" y="82233"/>
                    <a:pt x="279826" y="88117"/>
                    <a:pt x="306869" y="95903"/>
                  </a:cubicBezTo>
                  <a:cubicBezTo>
                    <a:pt x="319232" y="99469"/>
                    <a:pt x="346513" y="111059"/>
                    <a:pt x="352754" y="123244"/>
                  </a:cubicBezTo>
                  <a:cubicBezTo>
                    <a:pt x="292129" y="138994"/>
                    <a:pt x="210048" y="139529"/>
                    <a:pt x="173732" y="123600"/>
                  </a:cubicBezTo>
                  <a:close/>
                </a:path>
              </a:pathLst>
            </a:custGeom>
            <a:solidFill>
              <a:srgbClr val="E8597C"/>
            </a:solidFill>
            <a:ln w="59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3">
              <a:extLst>
                <a:ext uri="{FF2B5EF4-FFF2-40B4-BE49-F238E27FC236}">
                  <a16:creationId xmlns:a16="http://schemas.microsoft.com/office/drawing/2014/main" id="{A0DEE67B-DBD3-4325-ACF3-E2A73C68D468}"/>
                </a:ext>
              </a:extLst>
            </p:cNvPr>
            <p:cNvSpPr/>
            <p:nvPr/>
          </p:nvSpPr>
          <p:spPr>
            <a:xfrm>
              <a:off x="2779429" y="3919280"/>
              <a:ext cx="123332" cy="38450"/>
            </a:xfrm>
            <a:custGeom>
              <a:avLst/>
              <a:gdLst>
                <a:gd name="connsiteX0" fmla="*/ 61909 w 123332"/>
                <a:gd name="connsiteY0" fmla="*/ 314 h 38450"/>
                <a:gd name="connsiteX1" fmla="*/ 115045 w 123332"/>
                <a:gd name="connsiteY1" fmla="*/ 10478 h 38450"/>
                <a:gd name="connsiteX2" fmla="*/ 123307 w 123332"/>
                <a:gd name="connsiteY2" fmla="*/ 18621 h 38450"/>
                <a:gd name="connsiteX3" fmla="*/ 114748 w 123332"/>
                <a:gd name="connsiteY3" fmla="*/ 28190 h 38450"/>
                <a:gd name="connsiteX4" fmla="*/ 9368 w 123332"/>
                <a:gd name="connsiteY4" fmla="*/ 28487 h 38450"/>
                <a:gd name="connsiteX5" fmla="*/ 95 w 123332"/>
                <a:gd name="connsiteY5" fmla="*/ 17729 h 38450"/>
                <a:gd name="connsiteX6" fmla="*/ 11091 w 123332"/>
                <a:gd name="connsiteY6" fmla="*/ 7803 h 38450"/>
                <a:gd name="connsiteX7" fmla="*/ 61909 w 123332"/>
                <a:gd name="connsiteY7" fmla="*/ 314 h 38450"/>
                <a:gd name="connsiteX8" fmla="*/ 61909 w 123332"/>
                <a:gd name="connsiteY8" fmla="*/ 314 h 3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332" h="38450">
                  <a:moveTo>
                    <a:pt x="61909" y="314"/>
                  </a:moveTo>
                  <a:cubicBezTo>
                    <a:pt x="80334" y="-1231"/>
                    <a:pt x="97987" y="3048"/>
                    <a:pt x="115045" y="10478"/>
                  </a:cubicBezTo>
                  <a:cubicBezTo>
                    <a:pt x="118730" y="12023"/>
                    <a:pt x="122950" y="14281"/>
                    <a:pt x="123307" y="18621"/>
                  </a:cubicBezTo>
                  <a:cubicBezTo>
                    <a:pt x="123723" y="24029"/>
                    <a:pt x="118968" y="26704"/>
                    <a:pt x="114748" y="28190"/>
                  </a:cubicBezTo>
                  <a:cubicBezTo>
                    <a:pt x="79740" y="40909"/>
                    <a:pt x="44435" y="42692"/>
                    <a:pt x="9368" y="28487"/>
                  </a:cubicBezTo>
                  <a:cubicBezTo>
                    <a:pt x="4731" y="26585"/>
                    <a:pt x="-796" y="24208"/>
                    <a:pt x="95" y="17729"/>
                  </a:cubicBezTo>
                  <a:cubicBezTo>
                    <a:pt x="927" y="11785"/>
                    <a:pt x="6099" y="9348"/>
                    <a:pt x="11091" y="7803"/>
                  </a:cubicBezTo>
                  <a:cubicBezTo>
                    <a:pt x="27436" y="2751"/>
                    <a:pt x="44138" y="-1053"/>
                    <a:pt x="61909" y="314"/>
                  </a:cubicBezTo>
                  <a:lnTo>
                    <a:pt x="61909" y="314"/>
                  </a:lnTo>
                  <a:close/>
                </a:path>
              </a:pathLst>
            </a:custGeom>
            <a:solidFill>
              <a:srgbClr val="EE7E9C"/>
            </a:solidFill>
            <a:ln w="59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AF94319-7E0F-4DE5-B742-0B25E4C6D869}"/>
                </a:ext>
              </a:extLst>
            </p:cNvPr>
            <p:cNvGrpSpPr/>
            <p:nvPr/>
          </p:nvGrpSpPr>
          <p:grpSpPr>
            <a:xfrm>
              <a:off x="2032661" y="2743933"/>
              <a:ext cx="654499" cy="384743"/>
              <a:chOff x="7322435" y="2533088"/>
              <a:chExt cx="654499" cy="384743"/>
            </a:xfrm>
          </p:grpSpPr>
          <p:sp>
            <p:nvSpPr>
              <p:cNvPr id="45" name="Graphic 3">
                <a:extLst>
                  <a:ext uri="{FF2B5EF4-FFF2-40B4-BE49-F238E27FC236}">
                    <a16:creationId xmlns:a16="http://schemas.microsoft.com/office/drawing/2014/main" id="{25E73607-ACDF-4971-ADDD-5B6A56E0A257}"/>
                  </a:ext>
                </a:extLst>
              </p:cNvPr>
              <p:cNvSpPr/>
              <p:nvPr/>
            </p:nvSpPr>
            <p:spPr>
              <a:xfrm>
                <a:off x="7322435" y="2533088"/>
                <a:ext cx="654499" cy="193751"/>
              </a:xfrm>
              <a:custGeom>
                <a:avLst/>
                <a:gdLst>
                  <a:gd name="connsiteX0" fmla="*/ 77445 w 654499"/>
                  <a:gd name="connsiteY0" fmla="*/ 16775 h 193751"/>
                  <a:gd name="connsiteX1" fmla="*/ 325592 w 654499"/>
                  <a:gd name="connsiteY1" fmla="*/ 26701 h 193751"/>
                  <a:gd name="connsiteX2" fmla="*/ 450289 w 654499"/>
                  <a:gd name="connsiteY2" fmla="*/ 73477 h 193751"/>
                  <a:gd name="connsiteX3" fmla="*/ 570885 w 654499"/>
                  <a:gd name="connsiteY3" fmla="*/ 102125 h 193751"/>
                  <a:gd name="connsiteX4" fmla="*/ 600722 w 654499"/>
                  <a:gd name="connsiteY4" fmla="*/ 107534 h 193751"/>
                  <a:gd name="connsiteX5" fmla="*/ 631569 w 654499"/>
                  <a:gd name="connsiteY5" fmla="*/ 124295 h 193751"/>
                  <a:gd name="connsiteX6" fmla="*/ 634600 w 654499"/>
                  <a:gd name="connsiteY6" fmla="*/ 111219 h 193751"/>
                  <a:gd name="connsiteX7" fmla="*/ 653560 w 654499"/>
                  <a:gd name="connsiteY7" fmla="*/ 170061 h 193751"/>
                  <a:gd name="connsiteX8" fmla="*/ 621524 w 654499"/>
                  <a:gd name="connsiteY8" fmla="*/ 192112 h 193751"/>
                  <a:gd name="connsiteX9" fmla="*/ 577482 w 654499"/>
                  <a:gd name="connsiteY9" fmla="*/ 192052 h 193751"/>
                  <a:gd name="connsiteX10" fmla="*/ 452844 w 654499"/>
                  <a:gd name="connsiteY10" fmla="*/ 153597 h 193751"/>
                  <a:gd name="connsiteX11" fmla="*/ 294328 w 654499"/>
                  <a:gd name="connsiteY11" fmla="*/ 58677 h 193751"/>
                  <a:gd name="connsiteX12" fmla="*/ 145381 w 654499"/>
                  <a:gd name="connsiteY12" fmla="*/ 20876 h 193751"/>
                  <a:gd name="connsiteX13" fmla="*/ 87966 w 654499"/>
                  <a:gd name="connsiteY13" fmla="*/ 29494 h 193751"/>
                  <a:gd name="connsiteX14" fmla="*/ 0 w 654499"/>
                  <a:gd name="connsiteY14" fmla="*/ 51248 h 193751"/>
                  <a:gd name="connsiteX15" fmla="*/ 77445 w 654499"/>
                  <a:gd name="connsiteY15" fmla="*/ 16775 h 193751"/>
                  <a:gd name="connsiteX16" fmla="*/ 77445 w 654499"/>
                  <a:gd name="connsiteY16" fmla="*/ 16775 h 193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54499" h="193751">
                    <a:moveTo>
                      <a:pt x="77445" y="16775"/>
                    </a:moveTo>
                    <a:cubicBezTo>
                      <a:pt x="161369" y="-9437"/>
                      <a:pt x="244045" y="-4028"/>
                      <a:pt x="325592" y="26701"/>
                    </a:cubicBezTo>
                    <a:cubicBezTo>
                      <a:pt x="367137" y="42332"/>
                      <a:pt x="408446" y="58856"/>
                      <a:pt x="450289" y="73477"/>
                    </a:cubicBezTo>
                    <a:cubicBezTo>
                      <a:pt x="489160" y="87028"/>
                      <a:pt x="530171" y="95468"/>
                      <a:pt x="570885" y="102125"/>
                    </a:cubicBezTo>
                    <a:cubicBezTo>
                      <a:pt x="580692" y="103730"/>
                      <a:pt x="590736" y="106107"/>
                      <a:pt x="600722" y="107534"/>
                    </a:cubicBezTo>
                    <a:cubicBezTo>
                      <a:pt x="621524" y="110446"/>
                      <a:pt x="621643" y="109555"/>
                      <a:pt x="631569" y="124295"/>
                    </a:cubicBezTo>
                    <a:cubicBezTo>
                      <a:pt x="637572" y="121085"/>
                      <a:pt x="629311" y="115261"/>
                      <a:pt x="634600" y="111219"/>
                    </a:cubicBezTo>
                    <a:cubicBezTo>
                      <a:pt x="653263" y="126851"/>
                      <a:pt x="656473" y="148842"/>
                      <a:pt x="653560" y="170061"/>
                    </a:cubicBezTo>
                    <a:cubicBezTo>
                      <a:pt x="651540" y="184623"/>
                      <a:pt x="637216" y="191933"/>
                      <a:pt x="621524" y="192112"/>
                    </a:cubicBezTo>
                    <a:cubicBezTo>
                      <a:pt x="606784" y="193300"/>
                      <a:pt x="597334" y="195143"/>
                      <a:pt x="577482" y="192052"/>
                    </a:cubicBezTo>
                    <a:cubicBezTo>
                      <a:pt x="532964" y="185098"/>
                      <a:pt x="492132" y="173805"/>
                      <a:pt x="452844" y="153597"/>
                    </a:cubicBezTo>
                    <a:cubicBezTo>
                      <a:pt x="397985" y="125305"/>
                      <a:pt x="348356" y="88336"/>
                      <a:pt x="294328" y="58677"/>
                    </a:cubicBezTo>
                    <a:cubicBezTo>
                      <a:pt x="247849" y="33120"/>
                      <a:pt x="198279" y="19747"/>
                      <a:pt x="145381" y="20876"/>
                    </a:cubicBezTo>
                    <a:cubicBezTo>
                      <a:pt x="126183" y="21292"/>
                      <a:pt x="107163" y="26522"/>
                      <a:pt x="87966" y="29494"/>
                    </a:cubicBezTo>
                    <a:cubicBezTo>
                      <a:pt x="58307" y="34011"/>
                      <a:pt x="6479" y="57251"/>
                      <a:pt x="0" y="51248"/>
                    </a:cubicBezTo>
                    <a:cubicBezTo>
                      <a:pt x="416" y="43402"/>
                      <a:pt x="39406" y="29791"/>
                      <a:pt x="77445" y="16775"/>
                    </a:cubicBezTo>
                    <a:lnTo>
                      <a:pt x="77445" y="16775"/>
                    </a:lnTo>
                    <a:close/>
                  </a:path>
                </a:pathLst>
              </a:custGeom>
              <a:solidFill>
                <a:srgbClr val="613B19"/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Graphic 3">
                <a:extLst>
                  <a:ext uri="{FF2B5EF4-FFF2-40B4-BE49-F238E27FC236}">
                    <a16:creationId xmlns:a16="http://schemas.microsoft.com/office/drawing/2014/main" id="{0A83B800-2259-4D09-B550-1CD259454AF8}"/>
                  </a:ext>
                </a:extLst>
              </p:cNvPr>
              <p:cNvSpPr/>
              <p:nvPr/>
            </p:nvSpPr>
            <p:spPr>
              <a:xfrm>
                <a:off x="7344900" y="2705704"/>
                <a:ext cx="547995" cy="212127"/>
              </a:xfrm>
              <a:custGeom>
                <a:avLst/>
                <a:gdLst>
                  <a:gd name="connsiteX0" fmla="*/ 359 w 547995"/>
                  <a:gd name="connsiteY0" fmla="*/ 93374 h 212127"/>
                  <a:gd name="connsiteX1" fmla="*/ 10642 w 547995"/>
                  <a:gd name="connsiteY1" fmla="*/ 90165 h 212127"/>
                  <a:gd name="connsiteX2" fmla="*/ 29245 w 547995"/>
                  <a:gd name="connsiteY2" fmla="*/ 93315 h 212127"/>
                  <a:gd name="connsiteX3" fmla="*/ 29899 w 547995"/>
                  <a:gd name="connsiteY3" fmla="*/ 93553 h 212127"/>
                  <a:gd name="connsiteX4" fmla="*/ 41727 w 547995"/>
                  <a:gd name="connsiteY4" fmla="*/ 92602 h 212127"/>
                  <a:gd name="connsiteX5" fmla="*/ 42915 w 547995"/>
                  <a:gd name="connsiteY5" fmla="*/ 89749 h 212127"/>
                  <a:gd name="connsiteX6" fmla="*/ 43926 w 547995"/>
                  <a:gd name="connsiteY6" fmla="*/ 71918 h 212127"/>
                  <a:gd name="connsiteX7" fmla="*/ 46125 w 547995"/>
                  <a:gd name="connsiteY7" fmla="*/ 67341 h 212127"/>
                  <a:gd name="connsiteX8" fmla="*/ 66868 w 547995"/>
                  <a:gd name="connsiteY8" fmla="*/ 68708 h 212127"/>
                  <a:gd name="connsiteX9" fmla="*/ 84640 w 547995"/>
                  <a:gd name="connsiteY9" fmla="*/ 64667 h 212127"/>
                  <a:gd name="connsiteX10" fmla="*/ 83273 w 547995"/>
                  <a:gd name="connsiteY10" fmla="*/ 59912 h 212127"/>
                  <a:gd name="connsiteX11" fmla="*/ 87017 w 547995"/>
                  <a:gd name="connsiteY11" fmla="*/ 54681 h 212127"/>
                  <a:gd name="connsiteX12" fmla="*/ 98072 w 547995"/>
                  <a:gd name="connsiteY12" fmla="*/ 53611 h 212127"/>
                  <a:gd name="connsiteX13" fmla="*/ 103362 w 547995"/>
                  <a:gd name="connsiteY13" fmla="*/ 50461 h 212127"/>
                  <a:gd name="connsiteX14" fmla="*/ 118637 w 547995"/>
                  <a:gd name="connsiteY14" fmla="*/ 53849 h 212127"/>
                  <a:gd name="connsiteX15" fmla="*/ 128622 w 547995"/>
                  <a:gd name="connsiteY15" fmla="*/ 42675 h 212127"/>
                  <a:gd name="connsiteX16" fmla="*/ 141817 w 547995"/>
                  <a:gd name="connsiteY16" fmla="*/ 42140 h 212127"/>
                  <a:gd name="connsiteX17" fmla="*/ 149603 w 547995"/>
                  <a:gd name="connsiteY17" fmla="*/ 35662 h 212127"/>
                  <a:gd name="connsiteX18" fmla="*/ 157271 w 547995"/>
                  <a:gd name="connsiteY18" fmla="*/ 33225 h 212127"/>
                  <a:gd name="connsiteX19" fmla="*/ 160777 w 547995"/>
                  <a:gd name="connsiteY19" fmla="*/ 30610 h 212127"/>
                  <a:gd name="connsiteX20" fmla="*/ 169871 w 547995"/>
                  <a:gd name="connsiteY20" fmla="*/ 29421 h 212127"/>
                  <a:gd name="connsiteX21" fmla="*/ 181580 w 547995"/>
                  <a:gd name="connsiteY21" fmla="*/ 33879 h 212127"/>
                  <a:gd name="connsiteX22" fmla="*/ 184730 w 547995"/>
                  <a:gd name="connsiteY22" fmla="*/ 28886 h 212127"/>
                  <a:gd name="connsiteX23" fmla="*/ 197687 w 547995"/>
                  <a:gd name="connsiteY23" fmla="*/ 11590 h 212127"/>
                  <a:gd name="connsiteX24" fmla="*/ 210585 w 547995"/>
                  <a:gd name="connsiteY24" fmla="*/ 20505 h 212127"/>
                  <a:gd name="connsiteX25" fmla="*/ 214746 w 547995"/>
                  <a:gd name="connsiteY25" fmla="*/ 24844 h 212127"/>
                  <a:gd name="connsiteX26" fmla="*/ 221224 w 547995"/>
                  <a:gd name="connsiteY26" fmla="*/ 17653 h 212127"/>
                  <a:gd name="connsiteX27" fmla="*/ 224255 w 547995"/>
                  <a:gd name="connsiteY27" fmla="*/ 14205 h 212127"/>
                  <a:gd name="connsiteX28" fmla="*/ 243037 w 547995"/>
                  <a:gd name="connsiteY28" fmla="*/ 18604 h 212127"/>
                  <a:gd name="connsiteX29" fmla="*/ 255043 w 547995"/>
                  <a:gd name="connsiteY29" fmla="*/ 33284 h 212127"/>
                  <a:gd name="connsiteX30" fmla="*/ 249694 w 547995"/>
                  <a:gd name="connsiteY30" fmla="*/ 14740 h 212127"/>
                  <a:gd name="connsiteX31" fmla="*/ 256291 w 547995"/>
                  <a:gd name="connsiteY31" fmla="*/ 8915 h 212127"/>
                  <a:gd name="connsiteX32" fmla="*/ 264375 w 547995"/>
                  <a:gd name="connsiteY32" fmla="*/ 15275 h 212127"/>
                  <a:gd name="connsiteX33" fmla="*/ 265861 w 547995"/>
                  <a:gd name="connsiteY33" fmla="*/ 15334 h 212127"/>
                  <a:gd name="connsiteX34" fmla="*/ 266336 w 547995"/>
                  <a:gd name="connsiteY34" fmla="*/ 13670 h 212127"/>
                  <a:gd name="connsiteX35" fmla="*/ 272874 w 547995"/>
                  <a:gd name="connsiteY35" fmla="*/ 9688 h 212127"/>
                  <a:gd name="connsiteX36" fmla="*/ 279115 w 547995"/>
                  <a:gd name="connsiteY36" fmla="*/ 10342 h 212127"/>
                  <a:gd name="connsiteX37" fmla="*/ 287020 w 547995"/>
                  <a:gd name="connsiteY37" fmla="*/ 11352 h 212127"/>
                  <a:gd name="connsiteX38" fmla="*/ 290408 w 547995"/>
                  <a:gd name="connsiteY38" fmla="*/ 6062 h 212127"/>
                  <a:gd name="connsiteX39" fmla="*/ 296470 w 547995"/>
                  <a:gd name="connsiteY39" fmla="*/ 0 h 212127"/>
                  <a:gd name="connsiteX40" fmla="*/ 303008 w 547995"/>
                  <a:gd name="connsiteY40" fmla="*/ 14027 h 212127"/>
                  <a:gd name="connsiteX41" fmla="*/ 305386 w 547995"/>
                  <a:gd name="connsiteY41" fmla="*/ 17593 h 212127"/>
                  <a:gd name="connsiteX42" fmla="*/ 306515 w 547995"/>
                  <a:gd name="connsiteY42" fmla="*/ 20803 h 212127"/>
                  <a:gd name="connsiteX43" fmla="*/ 307050 w 547995"/>
                  <a:gd name="connsiteY43" fmla="*/ 17415 h 212127"/>
                  <a:gd name="connsiteX44" fmla="*/ 312459 w 547995"/>
                  <a:gd name="connsiteY44" fmla="*/ 8559 h 212127"/>
                  <a:gd name="connsiteX45" fmla="*/ 317986 w 547995"/>
                  <a:gd name="connsiteY45" fmla="*/ 15810 h 212127"/>
                  <a:gd name="connsiteX46" fmla="*/ 320542 w 547995"/>
                  <a:gd name="connsiteY46" fmla="*/ 773 h 212127"/>
                  <a:gd name="connsiteX47" fmla="*/ 321968 w 547995"/>
                  <a:gd name="connsiteY47" fmla="*/ 357 h 212127"/>
                  <a:gd name="connsiteX48" fmla="*/ 323217 w 547995"/>
                  <a:gd name="connsiteY48" fmla="*/ 1545 h 212127"/>
                  <a:gd name="connsiteX49" fmla="*/ 324821 w 547995"/>
                  <a:gd name="connsiteY49" fmla="*/ 12303 h 212127"/>
                  <a:gd name="connsiteX50" fmla="*/ 326248 w 547995"/>
                  <a:gd name="connsiteY50" fmla="*/ 12482 h 212127"/>
                  <a:gd name="connsiteX51" fmla="*/ 327080 w 547995"/>
                  <a:gd name="connsiteY51" fmla="*/ 10996 h 212127"/>
                  <a:gd name="connsiteX52" fmla="*/ 333796 w 547995"/>
                  <a:gd name="connsiteY52" fmla="*/ 10461 h 212127"/>
                  <a:gd name="connsiteX53" fmla="*/ 338016 w 547995"/>
                  <a:gd name="connsiteY53" fmla="*/ 3685 h 212127"/>
                  <a:gd name="connsiteX54" fmla="*/ 342414 w 547995"/>
                  <a:gd name="connsiteY54" fmla="*/ 4636 h 212127"/>
                  <a:gd name="connsiteX55" fmla="*/ 348596 w 547995"/>
                  <a:gd name="connsiteY55" fmla="*/ 17653 h 212127"/>
                  <a:gd name="connsiteX56" fmla="*/ 356382 w 547995"/>
                  <a:gd name="connsiteY56" fmla="*/ 21754 h 212127"/>
                  <a:gd name="connsiteX57" fmla="*/ 364941 w 547995"/>
                  <a:gd name="connsiteY57" fmla="*/ 19495 h 212127"/>
                  <a:gd name="connsiteX58" fmla="*/ 377779 w 547995"/>
                  <a:gd name="connsiteY58" fmla="*/ 19555 h 212127"/>
                  <a:gd name="connsiteX59" fmla="*/ 386635 w 547995"/>
                  <a:gd name="connsiteY59" fmla="*/ 22526 h 212127"/>
                  <a:gd name="connsiteX60" fmla="*/ 396917 w 547995"/>
                  <a:gd name="connsiteY60" fmla="*/ 22110 h 212127"/>
                  <a:gd name="connsiteX61" fmla="*/ 405298 w 547995"/>
                  <a:gd name="connsiteY61" fmla="*/ 28648 h 212127"/>
                  <a:gd name="connsiteX62" fmla="*/ 419741 w 547995"/>
                  <a:gd name="connsiteY62" fmla="*/ 34057 h 212127"/>
                  <a:gd name="connsiteX63" fmla="*/ 430083 w 547995"/>
                  <a:gd name="connsiteY63" fmla="*/ 38217 h 212127"/>
                  <a:gd name="connsiteX64" fmla="*/ 435135 w 547995"/>
                  <a:gd name="connsiteY64" fmla="*/ 45409 h 212127"/>
                  <a:gd name="connsiteX65" fmla="*/ 448330 w 547995"/>
                  <a:gd name="connsiteY65" fmla="*/ 52304 h 212127"/>
                  <a:gd name="connsiteX66" fmla="*/ 451420 w 547995"/>
                  <a:gd name="connsiteY66" fmla="*/ 52898 h 212127"/>
                  <a:gd name="connsiteX67" fmla="*/ 455462 w 547995"/>
                  <a:gd name="connsiteY67" fmla="*/ 65320 h 212127"/>
                  <a:gd name="connsiteX68" fmla="*/ 463308 w 547995"/>
                  <a:gd name="connsiteY68" fmla="*/ 70848 h 212127"/>
                  <a:gd name="connsiteX69" fmla="*/ 477097 w 547995"/>
                  <a:gd name="connsiteY69" fmla="*/ 76613 h 212127"/>
                  <a:gd name="connsiteX70" fmla="*/ 481733 w 547995"/>
                  <a:gd name="connsiteY70" fmla="*/ 87431 h 212127"/>
                  <a:gd name="connsiteX71" fmla="*/ 486666 w 547995"/>
                  <a:gd name="connsiteY71" fmla="*/ 92245 h 212127"/>
                  <a:gd name="connsiteX72" fmla="*/ 489103 w 547995"/>
                  <a:gd name="connsiteY72" fmla="*/ 96227 h 212127"/>
                  <a:gd name="connsiteX73" fmla="*/ 499326 w 547995"/>
                  <a:gd name="connsiteY73" fmla="*/ 108709 h 212127"/>
                  <a:gd name="connsiteX74" fmla="*/ 526013 w 547995"/>
                  <a:gd name="connsiteY74" fmla="*/ 128501 h 212127"/>
                  <a:gd name="connsiteX75" fmla="*/ 545448 w 547995"/>
                  <a:gd name="connsiteY75" fmla="*/ 156555 h 212127"/>
                  <a:gd name="connsiteX76" fmla="*/ 541882 w 547995"/>
                  <a:gd name="connsiteY76" fmla="*/ 173316 h 212127"/>
                  <a:gd name="connsiteX77" fmla="*/ 527380 w 547995"/>
                  <a:gd name="connsiteY77" fmla="*/ 173435 h 212127"/>
                  <a:gd name="connsiteX78" fmla="*/ 441138 w 547995"/>
                  <a:gd name="connsiteY78" fmla="*/ 182231 h 212127"/>
                  <a:gd name="connsiteX79" fmla="*/ 437156 w 547995"/>
                  <a:gd name="connsiteY79" fmla="*/ 185679 h 212127"/>
                  <a:gd name="connsiteX80" fmla="*/ 411479 w 547995"/>
                  <a:gd name="connsiteY80" fmla="*/ 192276 h 212127"/>
                  <a:gd name="connsiteX81" fmla="*/ 403396 w 547995"/>
                  <a:gd name="connsiteY81" fmla="*/ 196972 h 212127"/>
                  <a:gd name="connsiteX82" fmla="*/ 400365 w 547995"/>
                  <a:gd name="connsiteY82" fmla="*/ 199884 h 212127"/>
                  <a:gd name="connsiteX83" fmla="*/ 377363 w 547995"/>
                  <a:gd name="connsiteY83" fmla="*/ 195010 h 212127"/>
                  <a:gd name="connsiteX84" fmla="*/ 372905 w 547995"/>
                  <a:gd name="connsiteY84" fmla="*/ 204044 h 212127"/>
                  <a:gd name="connsiteX85" fmla="*/ 368626 w 547995"/>
                  <a:gd name="connsiteY85" fmla="*/ 205293 h 212127"/>
                  <a:gd name="connsiteX86" fmla="*/ 360008 w 547995"/>
                  <a:gd name="connsiteY86" fmla="*/ 204579 h 212127"/>
                  <a:gd name="connsiteX87" fmla="*/ 355609 w 547995"/>
                  <a:gd name="connsiteY87" fmla="*/ 204698 h 212127"/>
                  <a:gd name="connsiteX88" fmla="*/ 341463 w 547995"/>
                  <a:gd name="connsiteY88" fmla="*/ 200062 h 212127"/>
                  <a:gd name="connsiteX89" fmla="*/ 333618 w 547995"/>
                  <a:gd name="connsiteY89" fmla="*/ 201132 h 212127"/>
                  <a:gd name="connsiteX90" fmla="*/ 326723 w 547995"/>
                  <a:gd name="connsiteY90" fmla="*/ 203747 h 212127"/>
                  <a:gd name="connsiteX91" fmla="*/ 324227 w 547995"/>
                  <a:gd name="connsiteY91" fmla="*/ 203747 h 212127"/>
                  <a:gd name="connsiteX92" fmla="*/ 312161 w 547995"/>
                  <a:gd name="connsiteY92" fmla="*/ 203510 h 212127"/>
                  <a:gd name="connsiteX93" fmla="*/ 300334 w 547995"/>
                  <a:gd name="connsiteY93" fmla="*/ 212128 h 212127"/>
                  <a:gd name="connsiteX94" fmla="*/ 293914 w 547995"/>
                  <a:gd name="connsiteY94" fmla="*/ 199587 h 212127"/>
                  <a:gd name="connsiteX95" fmla="*/ 286366 w 547995"/>
                  <a:gd name="connsiteY95" fmla="*/ 206897 h 212127"/>
                  <a:gd name="connsiteX96" fmla="*/ 271685 w 547995"/>
                  <a:gd name="connsiteY96" fmla="*/ 206719 h 212127"/>
                  <a:gd name="connsiteX97" fmla="*/ 264731 w 547995"/>
                  <a:gd name="connsiteY97" fmla="*/ 196437 h 212127"/>
                  <a:gd name="connsiteX98" fmla="*/ 260274 w 547995"/>
                  <a:gd name="connsiteY98" fmla="*/ 197804 h 212127"/>
                  <a:gd name="connsiteX99" fmla="*/ 243334 w 547995"/>
                  <a:gd name="connsiteY99" fmla="*/ 197744 h 212127"/>
                  <a:gd name="connsiteX100" fmla="*/ 229545 w 547995"/>
                  <a:gd name="connsiteY100" fmla="*/ 190196 h 212127"/>
                  <a:gd name="connsiteX101" fmla="*/ 216647 w 547995"/>
                  <a:gd name="connsiteY101" fmla="*/ 189304 h 212127"/>
                  <a:gd name="connsiteX102" fmla="*/ 202086 w 547995"/>
                  <a:gd name="connsiteY102" fmla="*/ 185382 h 212127"/>
                  <a:gd name="connsiteX103" fmla="*/ 187583 w 547995"/>
                  <a:gd name="connsiteY103" fmla="*/ 175931 h 212127"/>
                  <a:gd name="connsiteX104" fmla="*/ 178846 w 547995"/>
                  <a:gd name="connsiteY104" fmla="*/ 171592 h 212127"/>
                  <a:gd name="connsiteX105" fmla="*/ 161788 w 547995"/>
                  <a:gd name="connsiteY105" fmla="*/ 160478 h 212127"/>
                  <a:gd name="connsiteX106" fmla="*/ 154953 w 547995"/>
                  <a:gd name="connsiteY106" fmla="*/ 151562 h 212127"/>
                  <a:gd name="connsiteX107" fmla="*/ 143363 w 547995"/>
                  <a:gd name="connsiteY107" fmla="*/ 141636 h 212127"/>
                  <a:gd name="connsiteX108" fmla="*/ 140331 w 547995"/>
                  <a:gd name="connsiteY108" fmla="*/ 141518 h 212127"/>
                  <a:gd name="connsiteX109" fmla="*/ 125472 w 547995"/>
                  <a:gd name="connsiteY109" fmla="*/ 137238 h 212127"/>
                  <a:gd name="connsiteX110" fmla="*/ 121015 w 547995"/>
                  <a:gd name="connsiteY110" fmla="*/ 135455 h 212127"/>
                  <a:gd name="connsiteX111" fmla="*/ 115428 w 547995"/>
                  <a:gd name="connsiteY111" fmla="*/ 130700 h 212127"/>
                  <a:gd name="connsiteX112" fmla="*/ 112277 w 547995"/>
                  <a:gd name="connsiteY112" fmla="*/ 121844 h 212127"/>
                  <a:gd name="connsiteX113" fmla="*/ 94565 w 547995"/>
                  <a:gd name="connsiteY113" fmla="*/ 121844 h 212127"/>
                  <a:gd name="connsiteX114" fmla="*/ 61816 w 547995"/>
                  <a:gd name="connsiteY114" fmla="*/ 122260 h 212127"/>
                  <a:gd name="connsiteX115" fmla="*/ 9988 w 547995"/>
                  <a:gd name="connsiteY115" fmla="*/ 104073 h 212127"/>
                  <a:gd name="connsiteX116" fmla="*/ 359 w 547995"/>
                  <a:gd name="connsiteY116" fmla="*/ 93374 h 212127"/>
                  <a:gd name="connsiteX117" fmla="*/ 359 w 547995"/>
                  <a:gd name="connsiteY117" fmla="*/ 93374 h 21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547995" h="212127">
                    <a:moveTo>
                      <a:pt x="359" y="93374"/>
                    </a:moveTo>
                    <a:cubicBezTo>
                      <a:pt x="3628" y="91770"/>
                      <a:pt x="6362" y="88500"/>
                      <a:pt x="10642" y="90165"/>
                    </a:cubicBezTo>
                    <a:cubicBezTo>
                      <a:pt x="16645" y="92126"/>
                      <a:pt x="21637" y="100269"/>
                      <a:pt x="29245" y="93315"/>
                    </a:cubicBezTo>
                    <a:lnTo>
                      <a:pt x="29899" y="93553"/>
                    </a:lnTo>
                    <a:cubicBezTo>
                      <a:pt x="33584" y="89451"/>
                      <a:pt x="37685" y="91413"/>
                      <a:pt x="41727" y="92602"/>
                    </a:cubicBezTo>
                    <a:cubicBezTo>
                      <a:pt x="46363" y="93136"/>
                      <a:pt x="46125" y="93612"/>
                      <a:pt x="42915" y="89749"/>
                    </a:cubicBezTo>
                    <a:cubicBezTo>
                      <a:pt x="41251" y="83686"/>
                      <a:pt x="43034" y="77861"/>
                      <a:pt x="43926" y="71918"/>
                    </a:cubicBezTo>
                    <a:cubicBezTo>
                      <a:pt x="44401" y="70254"/>
                      <a:pt x="45115" y="68768"/>
                      <a:pt x="46125" y="67341"/>
                    </a:cubicBezTo>
                    <a:cubicBezTo>
                      <a:pt x="53436" y="61754"/>
                      <a:pt x="59914" y="69005"/>
                      <a:pt x="66868" y="68708"/>
                    </a:cubicBezTo>
                    <a:cubicBezTo>
                      <a:pt x="73287" y="69540"/>
                      <a:pt x="78577" y="65558"/>
                      <a:pt x="84640" y="64667"/>
                    </a:cubicBezTo>
                    <a:cubicBezTo>
                      <a:pt x="88741" y="64904"/>
                      <a:pt x="85769" y="65320"/>
                      <a:pt x="83273" y="59912"/>
                    </a:cubicBezTo>
                    <a:cubicBezTo>
                      <a:pt x="83154" y="57118"/>
                      <a:pt x="84461" y="55395"/>
                      <a:pt x="87017" y="54681"/>
                    </a:cubicBezTo>
                    <a:cubicBezTo>
                      <a:pt x="90583" y="53076"/>
                      <a:pt x="94863" y="59317"/>
                      <a:pt x="98072" y="53611"/>
                    </a:cubicBezTo>
                    <a:cubicBezTo>
                      <a:pt x="99320" y="51650"/>
                      <a:pt x="101103" y="50759"/>
                      <a:pt x="103362" y="50461"/>
                    </a:cubicBezTo>
                    <a:cubicBezTo>
                      <a:pt x="108771" y="50402"/>
                      <a:pt x="113228" y="54325"/>
                      <a:pt x="118637" y="53849"/>
                    </a:cubicBezTo>
                    <a:cubicBezTo>
                      <a:pt x="123511" y="51472"/>
                      <a:pt x="122679" y="43923"/>
                      <a:pt x="128622" y="42675"/>
                    </a:cubicBezTo>
                    <a:cubicBezTo>
                      <a:pt x="132902" y="39644"/>
                      <a:pt x="137597" y="47549"/>
                      <a:pt x="141817" y="42140"/>
                    </a:cubicBezTo>
                    <a:cubicBezTo>
                      <a:pt x="143303" y="38574"/>
                      <a:pt x="145859" y="36375"/>
                      <a:pt x="149603" y="35662"/>
                    </a:cubicBezTo>
                    <a:cubicBezTo>
                      <a:pt x="152218" y="35067"/>
                      <a:pt x="156082" y="38634"/>
                      <a:pt x="157271" y="33225"/>
                    </a:cubicBezTo>
                    <a:cubicBezTo>
                      <a:pt x="158340" y="32096"/>
                      <a:pt x="159470" y="31264"/>
                      <a:pt x="160777" y="30610"/>
                    </a:cubicBezTo>
                    <a:cubicBezTo>
                      <a:pt x="163690" y="29243"/>
                      <a:pt x="166662" y="28411"/>
                      <a:pt x="169871" y="29421"/>
                    </a:cubicBezTo>
                    <a:cubicBezTo>
                      <a:pt x="174269" y="29599"/>
                      <a:pt x="175815" y="37326"/>
                      <a:pt x="181580" y="33879"/>
                    </a:cubicBezTo>
                    <a:cubicBezTo>
                      <a:pt x="181996" y="31679"/>
                      <a:pt x="183185" y="30194"/>
                      <a:pt x="184730" y="28886"/>
                    </a:cubicBezTo>
                    <a:cubicBezTo>
                      <a:pt x="183363" y="18782"/>
                      <a:pt x="196023" y="19376"/>
                      <a:pt x="197687" y="11590"/>
                    </a:cubicBezTo>
                    <a:cubicBezTo>
                      <a:pt x="205176" y="9985"/>
                      <a:pt x="208148" y="14919"/>
                      <a:pt x="210585" y="20505"/>
                    </a:cubicBezTo>
                    <a:cubicBezTo>
                      <a:pt x="211714" y="22229"/>
                      <a:pt x="207970" y="28411"/>
                      <a:pt x="214746" y="24844"/>
                    </a:cubicBezTo>
                    <a:cubicBezTo>
                      <a:pt x="222650" y="27638"/>
                      <a:pt x="219738" y="20684"/>
                      <a:pt x="221224" y="17653"/>
                    </a:cubicBezTo>
                    <a:cubicBezTo>
                      <a:pt x="221878" y="16107"/>
                      <a:pt x="222948" y="15037"/>
                      <a:pt x="224255" y="14205"/>
                    </a:cubicBezTo>
                    <a:cubicBezTo>
                      <a:pt x="232636" y="6657"/>
                      <a:pt x="239055" y="3923"/>
                      <a:pt x="243037" y="18604"/>
                    </a:cubicBezTo>
                    <a:cubicBezTo>
                      <a:pt x="244464" y="24072"/>
                      <a:pt x="246484" y="31739"/>
                      <a:pt x="255043" y="33284"/>
                    </a:cubicBezTo>
                    <a:cubicBezTo>
                      <a:pt x="257302" y="25676"/>
                      <a:pt x="250526" y="21100"/>
                      <a:pt x="249694" y="14740"/>
                    </a:cubicBezTo>
                    <a:cubicBezTo>
                      <a:pt x="248981" y="8975"/>
                      <a:pt x="250229" y="6419"/>
                      <a:pt x="256291" y="8915"/>
                    </a:cubicBezTo>
                    <a:cubicBezTo>
                      <a:pt x="260452" y="9272"/>
                      <a:pt x="262235" y="12303"/>
                      <a:pt x="264375" y="15275"/>
                    </a:cubicBezTo>
                    <a:cubicBezTo>
                      <a:pt x="265742" y="17177"/>
                      <a:pt x="268000" y="16523"/>
                      <a:pt x="265861" y="15334"/>
                    </a:cubicBezTo>
                    <a:cubicBezTo>
                      <a:pt x="265742" y="15275"/>
                      <a:pt x="266098" y="14324"/>
                      <a:pt x="266336" y="13670"/>
                    </a:cubicBezTo>
                    <a:cubicBezTo>
                      <a:pt x="267703" y="10877"/>
                      <a:pt x="270021" y="9926"/>
                      <a:pt x="272874" y="9688"/>
                    </a:cubicBezTo>
                    <a:cubicBezTo>
                      <a:pt x="274954" y="9747"/>
                      <a:pt x="277035" y="10164"/>
                      <a:pt x="279115" y="10342"/>
                    </a:cubicBezTo>
                    <a:cubicBezTo>
                      <a:pt x="281730" y="10401"/>
                      <a:pt x="284524" y="10223"/>
                      <a:pt x="287020" y="11352"/>
                    </a:cubicBezTo>
                    <a:cubicBezTo>
                      <a:pt x="291478" y="11768"/>
                      <a:pt x="289100" y="7786"/>
                      <a:pt x="290408" y="6062"/>
                    </a:cubicBezTo>
                    <a:cubicBezTo>
                      <a:pt x="291418" y="2972"/>
                      <a:pt x="292726" y="178"/>
                      <a:pt x="296470" y="0"/>
                    </a:cubicBezTo>
                    <a:cubicBezTo>
                      <a:pt x="301760" y="3210"/>
                      <a:pt x="300809" y="9332"/>
                      <a:pt x="303008" y="14027"/>
                    </a:cubicBezTo>
                    <a:cubicBezTo>
                      <a:pt x="303840" y="15156"/>
                      <a:pt x="304673" y="16345"/>
                      <a:pt x="305386" y="17593"/>
                    </a:cubicBezTo>
                    <a:cubicBezTo>
                      <a:pt x="306039" y="18604"/>
                      <a:pt x="305921" y="19852"/>
                      <a:pt x="306515" y="20803"/>
                    </a:cubicBezTo>
                    <a:cubicBezTo>
                      <a:pt x="306693" y="19673"/>
                      <a:pt x="306872" y="18544"/>
                      <a:pt x="307050" y="17415"/>
                    </a:cubicBezTo>
                    <a:cubicBezTo>
                      <a:pt x="308239" y="14027"/>
                      <a:pt x="308892" y="10401"/>
                      <a:pt x="312459" y="8559"/>
                    </a:cubicBezTo>
                    <a:cubicBezTo>
                      <a:pt x="314063" y="10639"/>
                      <a:pt x="315668" y="12779"/>
                      <a:pt x="317986" y="15810"/>
                    </a:cubicBezTo>
                    <a:cubicBezTo>
                      <a:pt x="318937" y="10283"/>
                      <a:pt x="319650" y="5528"/>
                      <a:pt x="320542" y="773"/>
                    </a:cubicBezTo>
                    <a:cubicBezTo>
                      <a:pt x="320601" y="475"/>
                      <a:pt x="321612" y="238"/>
                      <a:pt x="321968" y="357"/>
                    </a:cubicBezTo>
                    <a:cubicBezTo>
                      <a:pt x="322444" y="475"/>
                      <a:pt x="322800" y="1129"/>
                      <a:pt x="323217" y="1545"/>
                    </a:cubicBezTo>
                    <a:cubicBezTo>
                      <a:pt x="325594" y="4933"/>
                      <a:pt x="324465" y="8678"/>
                      <a:pt x="324821" y="12303"/>
                    </a:cubicBezTo>
                    <a:cubicBezTo>
                      <a:pt x="325000" y="14621"/>
                      <a:pt x="328090" y="14086"/>
                      <a:pt x="326248" y="12482"/>
                    </a:cubicBezTo>
                    <a:cubicBezTo>
                      <a:pt x="324405" y="10877"/>
                      <a:pt x="329457" y="10996"/>
                      <a:pt x="327080" y="10996"/>
                    </a:cubicBezTo>
                    <a:cubicBezTo>
                      <a:pt x="329339" y="10342"/>
                      <a:pt x="331775" y="13254"/>
                      <a:pt x="333796" y="10461"/>
                    </a:cubicBezTo>
                    <a:cubicBezTo>
                      <a:pt x="334807" y="7905"/>
                      <a:pt x="335639" y="5290"/>
                      <a:pt x="338016" y="3685"/>
                    </a:cubicBezTo>
                    <a:cubicBezTo>
                      <a:pt x="339621" y="3328"/>
                      <a:pt x="341047" y="3685"/>
                      <a:pt x="342414" y="4636"/>
                    </a:cubicBezTo>
                    <a:cubicBezTo>
                      <a:pt x="344316" y="9034"/>
                      <a:pt x="345089" y="14027"/>
                      <a:pt x="348596" y="17653"/>
                    </a:cubicBezTo>
                    <a:cubicBezTo>
                      <a:pt x="351151" y="19079"/>
                      <a:pt x="353945" y="20089"/>
                      <a:pt x="356382" y="21754"/>
                    </a:cubicBezTo>
                    <a:cubicBezTo>
                      <a:pt x="360364" y="25320"/>
                      <a:pt x="362385" y="21278"/>
                      <a:pt x="364941" y="19495"/>
                    </a:cubicBezTo>
                    <a:cubicBezTo>
                      <a:pt x="369220" y="17712"/>
                      <a:pt x="373500" y="17534"/>
                      <a:pt x="377779" y="19555"/>
                    </a:cubicBezTo>
                    <a:cubicBezTo>
                      <a:pt x="379681" y="23537"/>
                      <a:pt x="383663" y="21456"/>
                      <a:pt x="386635" y="22526"/>
                    </a:cubicBezTo>
                    <a:cubicBezTo>
                      <a:pt x="390261" y="26925"/>
                      <a:pt x="393470" y="22764"/>
                      <a:pt x="396917" y="22110"/>
                    </a:cubicBezTo>
                    <a:cubicBezTo>
                      <a:pt x="402148" y="21219"/>
                      <a:pt x="401316" y="27994"/>
                      <a:pt x="405298" y="28648"/>
                    </a:cubicBezTo>
                    <a:cubicBezTo>
                      <a:pt x="409637" y="31679"/>
                      <a:pt x="414332" y="33819"/>
                      <a:pt x="419741" y="34057"/>
                    </a:cubicBezTo>
                    <a:cubicBezTo>
                      <a:pt x="421227" y="40119"/>
                      <a:pt x="425625" y="39347"/>
                      <a:pt x="430083" y="38217"/>
                    </a:cubicBezTo>
                    <a:cubicBezTo>
                      <a:pt x="435373" y="38099"/>
                      <a:pt x="430083" y="45469"/>
                      <a:pt x="435135" y="45409"/>
                    </a:cubicBezTo>
                    <a:cubicBezTo>
                      <a:pt x="438166" y="50342"/>
                      <a:pt x="442862" y="52066"/>
                      <a:pt x="448330" y="52304"/>
                    </a:cubicBezTo>
                    <a:cubicBezTo>
                      <a:pt x="449340" y="52839"/>
                      <a:pt x="450291" y="53017"/>
                      <a:pt x="451420" y="52898"/>
                    </a:cubicBezTo>
                    <a:cubicBezTo>
                      <a:pt x="454808" y="56405"/>
                      <a:pt x="456057" y="62943"/>
                      <a:pt x="455462" y="65320"/>
                    </a:cubicBezTo>
                    <a:cubicBezTo>
                      <a:pt x="452847" y="76138"/>
                      <a:pt x="461108" y="68768"/>
                      <a:pt x="463308" y="70848"/>
                    </a:cubicBezTo>
                    <a:cubicBezTo>
                      <a:pt x="468419" y="71442"/>
                      <a:pt x="473174" y="73047"/>
                      <a:pt x="477097" y="76613"/>
                    </a:cubicBezTo>
                    <a:cubicBezTo>
                      <a:pt x="479772" y="79704"/>
                      <a:pt x="478107" y="84756"/>
                      <a:pt x="481733" y="87431"/>
                    </a:cubicBezTo>
                    <a:cubicBezTo>
                      <a:pt x="483575" y="88857"/>
                      <a:pt x="485240" y="90462"/>
                      <a:pt x="486666" y="92245"/>
                    </a:cubicBezTo>
                    <a:cubicBezTo>
                      <a:pt x="487617" y="93493"/>
                      <a:pt x="488390" y="94801"/>
                      <a:pt x="489103" y="96227"/>
                    </a:cubicBezTo>
                    <a:cubicBezTo>
                      <a:pt x="491480" y="101220"/>
                      <a:pt x="494452" y="105737"/>
                      <a:pt x="499326" y="108709"/>
                    </a:cubicBezTo>
                    <a:cubicBezTo>
                      <a:pt x="508004" y="115663"/>
                      <a:pt x="517038" y="122023"/>
                      <a:pt x="526013" y="128501"/>
                    </a:cubicBezTo>
                    <a:cubicBezTo>
                      <a:pt x="536414" y="135099"/>
                      <a:pt x="540694" y="146154"/>
                      <a:pt x="545448" y="156555"/>
                    </a:cubicBezTo>
                    <a:cubicBezTo>
                      <a:pt x="548064" y="162380"/>
                      <a:pt x="550798" y="169334"/>
                      <a:pt x="541882" y="173316"/>
                    </a:cubicBezTo>
                    <a:cubicBezTo>
                      <a:pt x="537068" y="173375"/>
                      <a:pt x="532075" y="174386"/>
                      <a:pt x="527380" y="173435"/>
                    </a:cubicBezTo>
                    <a:cubicBezTo>
                      <a:pt x="497721" y="167848"/>
                      <a:pt x="469073" y="171117"/>
                      <a:pt x="441138" y="182231"/>
                    </a:cubicBezTo>
                    <a:cubicBezTo>
                      <a:pt x="439474" y="183004"/>
                      <a:pt x="439176" y="185263"/>
                      <a:pt x="437156" y="185679"/>
                    </a:cubicBezTo>
                    <a:cubicBezTo>
                      <a:pt x="427468" y="183480"/>
                      <a:pt x="418968" y="186035"/>
                      <a:pt x="411479" y="192276"/>
                    </a:cubicBezTo>
                    <a:cubicBezTo>
                      <a:pt x="409399" y="194832"/>
                      <a:pt x="405833" y="195070"/>
                      <a:pt x="403396" y="196972"/>
                    </a:cubicBezTo>
                    <a:cubicBezTo>
                      <a:pt x="402564" y="198101"/>
                      <a:pt x="401494" y="198993"/>
                      <a:pt x="400365" y="199884"/>
                    </a:cubicBezTo>
                    <a:cubicBezTo>
                      <a:pt x="393113" y="196377"/>
                      <a:pt x="385327" y="195248"/>
                      <a:pt x="377363" y="195010"/>
                    </a:cubicBezTo>
                    <a:cubicBezTo>
                      <a:pt x="369696" y="194772"/>
                      <a:pt x="369398" y="198576"/>
                      <a:pt x="372905" y="204044"/>
                    </a:cubicBezTo>
                    <a:cubicBezTo>
                      <a:pt x="371657" y="204995"/>
                      <a:pt x="370231" y="205352"/>
                      <a:pt x="368626" y="205293"/>
                    </a:cubicBezTo>
                    <a:cubicBezTo>
                      <a:pt x="365654" y="206303"/>
                      <a:pt x="363752" y="195010"/>
                      <a:pt x="360008" y="204579"/>
                    </a:cubicBezTo>
                    <a:cubicBezTo>
                      <a:pt x="358581" y="205055"/>
                      <a:pt x="357036" y="205114"/>
                      <a:pt x="355609" y="204698"/>
                    </a:cubicBezTo>
                    <a:cubicBezTo>
                      <a:pt x="351924" y="200062"/>
                      <a:pt x="346753" y="199706"/>
                      <a:pt x="341463" y="200062"/>
                    </a:cubicBezTo>
                    <a:cubicBezTo>
                      <a:pt x="338076" y="193286"/>
                      <a:pt x="339086" y="215694"/>
                      <a:pt x="333618" y="201132"/>
                    </a:cubicBezTo>
                    <a:cubicBezTo>
                      <a:pt x="331716" y="196080"/>
                      <a:pt x="328031" y="199825"/>
                      <a:pt x="326723" y="203747"/>
                    </a:cubicBezTo>
                    <a:cubicBezTo>
                      <a:pt x="325891" y="203747"/>
                      <a:pt x="325059" y="203747"/>
                      <a:pt x="324227" y="203747"/>
                    </a:cubicBezTo>
                    <a:cubicBezTo>
                      <a:pt x="320423" y="194832"/>
                      <a:pt x="316203" y="203747"/>
                      <a:pt x="312161" y="203510"/>
                    </a:cubicBezTo>
                    <a:cubicBezTo>
                      <a:pt x="308655" y="207076"/>
                      <a:pt x="304910" y="210166"/>
                      <a:pt x="300334" y="212128"/>
                    </a:cubicBezTo>
                    <a:cubicBezTo>
                      <a:pt x="294033" y="210107"/>
                      <a:pt x="294806" y="204461"/>
                      <a:pt x="293914" y="199587"/>
                    </a:cubicBezTo>
                    <a:cubicBezTo>
                      <a:pt x="283929" y="194237"/>
                      <a:pt x="288209" y="203747"/>
                      <a:pt x="286366" y="206897"/>
                    </a:cubicBezTo>
                    <a:cubicBezTo>
                      <a:pt x="281433" y="208621"/>
                      <a:pt x="276619" y="201429"/>
                      <a:pt x="271685" y="206719"/>
                    </a:cubicBezTo>
                    <a:cubicBezTo>
                      <a:pt x="264375" y="206719"/>
                      <a:pt x="272161" y="196377"/>
                      <a:pt x="264731" y="196437"/>
                    </a:cubicBezTo>
                    <a:cubicBezTo>
                      <a:pt x="263424" y="197507"/>
                      <a:pt x="261878" y="198041"/>
                      <a:pt x="260274" y="197804"/>
                    </a:cubicBezTo>
                    <a:cubicBezTo>
                      <a:pt x="254627" y="196734"/>
                      <a:pt x="248921" y="197923"/>
                      <a:pt x="243334" y="197744"/>
                    </a:cubicBezTo>
                    <a:cubicBezTo>
                      <a:pt x="238104" y="196377"/>
                      <a:pt x="234954" y="191266"/>
                      <a:pt x="229545" y="190196"/>
                    </a:cubicBezTo>
                    <a:cubicBezTo>
                      <a:pt x="225266" y="189185"/>
                      <a:pt x="220808" y="191741"/>
                      <a:pt x="216647" y="189304"/>
                    </a:cubicBezTo>
                    <a:cubicBezTo>
                      <a:pt x="216112" y="171889"/>
                      <a:pt x="205354" y="192514"/>
                      <a:pt x="202086" y="185382"/>
                    </a:cubicBezTo>
                    <a:cubicBezTo>
                      <a:pt x="199411" y="178962"/>
                      <a:pt x="194656" y="175693"/>
                      <a:pt x="187583" y="175931"/>
                    </a:cubicBezTo>
                    <a:cubicBezTo>
                      <a:pt x="184374" y="175159"/>
                      <a:pt x="181461" y="173673"/>
                      <a:pt x="178846" y="171592"/>
                    </a:cubicBezTo>
                    <a:cubicBezTo>
                      <a:pt x="174150" y="166303"/>
                      <a:pt x="168920" y="162023"/>
                      <a:pt x="161788" y="160478"/>
                    </a:cubicBezTo>
                    <a:cubicBezTo>
                      <a:pt x="158757" y="158100"/>
                      <a:pt x="157508" y="154356"/>
                      <a:pt x="154953" y="151562"/>
                    </a:cubicBezTo>
                    <a:cubicBezTo>
                      <a:pt x="151267" y="148056"/>
                      <a:pt x="148652" y="143241"/>
                      <a:pt x="143363" y="141636"/>
                    </a:cubicBezTo>
                    <a:lnTo>
                      <a:pt x="140331" y="141518"/>
                    </a:lnTo>
                    <a:cubicBezTo>
                      <a:pt x="134507" y="143122"/>
                      <a:pt x="130703" y="137714"/>
                      <a:pt x="125472" y="137238"/>
                    </a:cubicBezTo>
                    <a:cubicBezTo>
                      <a:pt x="123867" y="136763"/>
                      <a:pt x="122441" y="136168"/>
                      <a:pt x="121015" y="135455"/>
                    </a:cubicBezTo>
                    <a:cubicBezTo>
                      <a:pt x="118815" y="134207"/>
                      <a:pt x="116973" y="132602"/>
                      <a:pt x="115428" y="130700"/>
                    </a:cubicBezTo>
                    <a:cubicBezTo>
                      <a:pt x="113407" y="128085"/>
                      <a:pt x="111980" y="125232"/>
                      <a:pt x="112277" y="121844"/>
                    </a:cubicBezTo>
                    <a:cubicBezTo>
                      <a:pt x="114061" y="123568"/>
                      <a:pt x="101163" y="121666"/>
                      <a:pt x="94565" y="121844"/>
                    </a:cubicBezTo>
                    <a:cubicBezTo>
                      <a:pt x="90108" y="122201"/>
                      <a:pt x="68295" y="122617"/>
                      <a:pt x="61816" y="122260"/>
                    </a:cubicBezTo>
                    <a:cubicBezTo>
                      <a:pt x="43153" y="120061"/>
                      <a:pt x="26452" y="112453"/>
                      <a:pt x="9988" y="104073"/>
                    </a:cubicBezTo>
                    <a:cubicBezTo>
                      <a:pt x="4876" y="101874"/>
                      <a:pt x="-1602" y="101101"/>
                      <a:pt x="359" y="93374"/>
                    </a:cubicBezTo>
                    <a:lnTo>
                      <a:pt x="359" y="93374"/>
                    </a:lnTo>
                    <a:close/>
                  </a:path>
                </a:pathLst>
              </a:custGeom>
              <a:solidFill>
                <a:srgbClr val="0A0909"/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Graphic 3">
                <a:extLst>
                  <a:ext uri="{FF2B5EF4-FFF2-40B4-BE49-F238E27FC236}">
                    <a16:creationId xmlns:a16="http://schemas.microsoft.com/office/drawing/2014/main" id="{D7FFB99E-3613-4D23-BDE3-92CD6B95C349}"/>
                  </a:ext>
                </a:extLst>
              </p:cNvPr>
              <p:cNvSpPr/>
              <p:nvPr/>
            </p:nvSpPr>
            <p:spPr>
              <a:xfrm>
                <a:off x="7486734" y="2765198"/>
                <a:ext cx="379228" cy="126137"/>
              </a:xfrm>
              <a:custGeom>
                <a:avLst/>
                <a:gdLst>
                  <a:gd name="connsiteX0" fmla="*/ 265901 w 379228"/>
                  <a:gd name="connsiteY0" fmla="*/ 20270 h 126137"/>
                  <a:gd name="connsiteX1" fmla="*/ 368190 w 379228"/>
                  <a:gd name="connsiteY1" fmla="*/ 75783 h 126137"/>
                  <a:gd name="connsiteX2" fmla="*/ 378711 w 379228"/>
                  <a:gd name="connsiteY2" fmla="*/ 92306 h 126137"/>
                  <a:gd name="connsiteX3" fmla="*/ 370033 w 379228"/>
                  <a:gd name="connsiteY3" fmla="*/ 103243 h 126137"/>
                  <a:gd name="connsiteX4" fmla="*/ 233805 w 379228"/>
                  <a:gd name="connsiteY4" fmla="*/ 123391 h 126137"/>
                  <a:gd name="connsiteX5" fmla="*/ 47473 w 379228"/>
                  <a:gd name="connsiteY5" fmla="*/ 96586 h 126137"/>
                  <a:gd name="connsiteX6" fmla="*/ 2479 w 379228"/>
                  <a:gd name="connsiteY6" fmla="*/ 55278 h 126137"/>
                  <a:gd name="connsiteX7" fmla="*/ 7234 w 379228"/>
                  <a:gd name="connsiteY7" fmla="*/ 40894 h 126137"/>
                  <a:gd name="connsiteX8" fmla="*/ 66671 w 379228"/>
                  <a:gd name="connsiteY8" fmla="*/ 19319 h 126137"/>
                  <a:gd name="connsiteX9" fmla="*/ 265901 w 379228"/>
                  <a:gd name="connsiteY9" fmla="*/ 20270 h 126137"/>
                  <a:gd name="connsiteX10" fmla="*/ 265901 w 379228"/>
                  <a:gd name="connsiteY10" fmla="*/ 20270 h 126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9228" h="126137">
                    <a:moveTo>
                      <a:pt x="265901" y="20270"/>
                    </a:moveTo>
                    <a:cubicBezTo>
                      <a:pt x="303643" y="32157"/>
                      <a:pt x="337997" y="50225"/>
                      <a:pt x="368190" y="75783"/>
                    </a:cubicBezTo>
                    <a:cubicBezTo>
                      <a:pt x="373302" y="80122"/>
                      <a:pt x="377403" y="85590"/>
                      <a:pt x="378711" y="92306"/>
                    </a:cubicBezTo>
                    <a:cubicBezTo>
                      <a:pt x="380018" y="98844"/>
                      <a:pt x="379424" y="104550"/>
                      <a:pt x="370033" y="103243"/>
                    </a:cubicBezTo>
                    <a:cubicBezTo>
                      <a:pt x="322662" y="96645"/>
                      <a:pt x="279631" y="119469"/>
                      <a:pt x="233805" y="123391"/>
                    </a:cubicBezTo>
                    <a:cubicBezTo>
                      <a:pt x="169614" y="128860"/>
                      <a:pt x="106196" y="128978"/>
                      <a:pt x="47473" y="96586"/>
                    </a:cubicBezTo>
                    <a:cubicBezTo>
                      <a:pt x="29107" y="86422"/>
                      <a:pt x="13059" y="73940"/>
                      <a:pt x="2479" y="55278"/>
                    </a:cubicBezTo>
                    <a:cubicBezTo>
                      <a:pt x="-1622" y="48086"/>
                      <a:pt x="-1027" y="44044"/>
                      <a:pt x="7234" y="40894"/>
                    </a:cubicBezTo>
                    <a:cubicBezTo>
                      <a:pt x="26908" y="33405"/>
                      <a:pt x="46284" y="25559"/>
                      <a:pt x="66671" y="19319"/>
                    </a:cubicBezTo>
                    <a:cubicBezTo>
                      <a:pt x="120104" y="2974"/>
                      <a:pt x="173359" y="-14857"/>
                      <a:pt x="265901" y="20270"/>
                    </a:cubicBezTo>
                    <a:lnTo>
                      <a:pt x="265901" y="20270"/>
                    </a:lnTo>
                    <a:close/>
                  </a:path>
                </a:pathLst>
              </a:custGeom>
              <a:solidFill>
                <a:srgbClr val="FBFCFB"/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Graphic 3">
                <a:extLst>
                  <a:ext uri="{FF2B5EF4-FFF2-40B4-BE49-F238E27FC236}">
                    <a16:creationId xmlns:a16="http://schemas.microsoft.com/office/drawing/2014/main" id="{D6199B7F-FA43-4C14-8D5E-4EA241889596}"/>
                  </a:ext>
                </a:extLst>
              </p:cNvPr>
              <p:cNvSpPr/>
              <p:nvPr/>
            </p:nvSpPr>
            <p:spPr>
              <a:xfrm>
                <a:off x="7550016" y="2765187"/>
                <a:ext cx="202439" cy="109256"/>
              </a:xfrm>
              <a:custGeom>
                <a:avLst/>
                <a:gdLst>
                  <a:gd name="connsiteX0" fmla="*/ 101220 w 202439"/>
                  <a:gd name="connsiteY0" fmla="*/ 109257 h 109256"/>
                  <a:gd name="connsiteX1" fmla="*/ 202440 w 202439"/>
                  <a:gd name="connsiteY1" fmla="*/ 26462 h 109256"/>
                  <a:gd name="connsiteX2" fmla="*/ 202083 w 202439"/>
                  <a:gd name="connsiteY2" fmla="*/ 20459 h 109256"/>
                  <a:gd name="connsiteX3" fmla="*/ 201489 w 202439"/>
                  <a:gd name="connsiteY3" fmla="*/ 20222 h 109256"/>
                  <a:gd name="connsiteX4" fmla="*/ 2199 w 202439"/>
                  <a:gd name="connsiteY4" fmla="*/ 19330 h 109256"/>
                  <a:gd name="connsiteX5" fmla="*/ 416 w 202439"/>
                  <a:gd name="connsiteY5" fmla="*/ 19924 h 109256"/>
                  <a:gd name="connsiteX6" fmla="*/ 0 w 202439"/>
                  <a:gd name="connsiteY6" fmla="*/ 26462 h 109256"/>
                  <a:gd name="connsiteX7" fmla="*/ 101220 w 202439"/>
                  <a:gd name="connsiteY7" fmla="*/ 109257 h 109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439" h="109256">
                    <a:moveTo>
                      <a:pt x="101220" y="109257"/>
                    </a:moveTo>
                    <a:cubicBezTo>
                      <a:pt x="157149" y="109257"/>
                      <a:pt x="202440" y="72169"/>
                      <a:pt x="202440" y="26462"/>
                    </a:cubicBezTo>
                    <a:cubicBezTo>
                      <a:pt x="202440" y="24442"/>
                      <a:pt x="202261" y="22480"/>
                      <a:pt x="202083" y="20459"/>
                    </a:cubicBezTo>
                    <a:cubicBezTo>
                      <a:pt x="201905" y="20400"/>
                      <a:pt x="201667" y="20340"/>
                      <a:pt x="201489" y="20222"/>
                    </a:cubicBezTo>
                    <a:cubicBezTo>
                      <a:pt x="108946" y="-14846"/>
                      <a:pt x="55692" y="2985"/>
                      <a:pt x="2199" y="19330"/>
                    </a:cubicBezTo>
                    <a:cubicBezTo>
                      <a:pt x="1605" y="19508"/>
                      <a:pt x="1010" y="19746"/>
                      <a:pt x="416" y="19924"/>
                    </a:cubicBezTo>
                    <a:cubicBezTo>
                      <a:pt x="238" y="22064"/>
                      <a:pt x="0" y="24263"/>
                      <a:pt x="0" y="26462"/>
                    </a:cubicBezTo>
                    <a:cubicBezTo>
                      <a:pt x="0" y="72169"/>
                      <a:pt x="45350" y="109257"/>
                      <a:pt x="101220" y="109257"/>
                    </a:cubicBezTo>
                    <a:close/>
                  </a:path>
                </a:pathLst>
              </a:custGeom>
              <a:solidFill>
                <a:srgbClr val="195E38"/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Graphic 3">
                <a:extLst>
                  <a:ext uri="{FF2B5EF4-FFF2-40B4-BE49-F238E27FC236}">
                    <a16:creationId xmlns:a16="http://schemas.microsoft.com/office/drawing/2014/main" id="{05B18523-7934-4142-9DA4-F44FB2E87A3B}"/>
                  </a:ext>
                </a:extLst>
              </p:cNvPr>
              <p:cNvSpPr/>
              <p:nvPr/>
            </p:nvSpPr>
            <p:spPr>
              <a:xfrm>
                <a:off x="7556079" y="2765190"/>
                <a:ext cx="190374" cy="102716"/>
              </a:xfrm>
              <a:custGeom>
                <a:avLst/>
                <a:gdLst>
                  <a:gd name="connsiteX0" fmla="*/ 95157 w 190374"/>
                  <a:gd name="connsiteY0" fmla="*/ 102716 h 102716"/>
                  <a:gd name="connsiteX1" fmla="*/ 190374 w 190374"/>
                  <a:gd name="connsiteY1" fmla="*/ 24855 h 102716"/>
                  <a:gd name="connsiteX2" fmla="*/ 190018 w 190374"/>
                  <a:gd name="connsiteY2" fmla="*/ 19208 h 102716"/>
                  <a:gd name="connsiteX3" fmla="*/ 189423 w 190374"/>
                  <a:gd name="connsiteY3" fmla="*/ 19030 h 102716"/>
                  <a:gd name="connsiteX4" fmla="*/ 2021 w 190374"/>
                  <a:gd name="connsiteY4" fmla="*/ 18138 h 102716"/>
                  <a:gd name="connsiteX5" fmla="*/ 357 w 190374"/>
                  <a:gd name="connsiteY5" fmla="*/ 18673 h 102716"/>
                  <a:gd name="connsiteX6" fmla="*/ 0 w 190374"/>
                  <a:gd name="connsiteY6" fmla="*/ 24795 h 102716"/>
                  <a:gd name="connsiteX7" fmla="*/ 95157 w 190374"/>
                  <a:gd name="connsiteY7" fmla="*/ 102716 h 102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374" h="102716">
                    <a:moveTo>
                      <a:pt x="95157" y="102716"/>
                    </a:moveTo>
                    <a:cubicBezTo>
                      <a:pt x="147758" y="102716"/>
                      <a:pt x="190374" y="67886"/>
                      <a:pt x="190374" y="24855"/>
                    </a:cubicBezTo>
                    <a:cubicBezTo>
                      <a:pt x="190374" y="22953"/>
                      <a:pt x="190196" y="21110"/>
                      <a:pt x="190018" y="19208"/>
                    </a:cubicBezTo>
                    <a:cubicBezTo>
                      <a:pt x="189839" y="19149"/>
                      <a:pt x="189661" y="19089"/>
                      <a:pt x="189423" y="19030"/>
                    </a:cubicBezTo>
                    <a:cubicBezTo>
                      <a:pt x="102409" y="-13957"/>
                      <a:pt x="52304" y="2804"/>
                      <a:pt x="2021" y="18138"/>
                    </a:cubicBezTo>
                    <a:cubicBezTo>
                      <a:pt x="1426" y="18317"/>
                      <a:pt x="892" y="18495"/>
                      <a:pt x="357" y="18673"/>
                    </a:cubicBezTo>
                    <a:cubicBezTo>
                      <a:pt x="178" y="20694"/>
                      <a:pt x="0" y="22715"/>
                      <a:pt x="0" y="24795"/>
                    </a:cubicBezTo>
                    <a:cubicBezTo>
                      <a:pt x="0" y="67886"/>
                      <a:pt x="42616" y="102716"/>
                      <a:pt x="95157" y="102716"/>
                    </a:cubicBezTo>
                    <a:close/>
                  </a:path>
                </a:pathLst>
              </a:custGeom>
              <a:solidFill>
                <a:srgbClr val="109147"/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Graphic 3">
                <a:extLst>
                  <a:ext uri="{FF2B5EF4-FFF2-40B4-BE49-F238E27FC236}">
                    <a16:creationId xmlns:a16="http://schemas.microsoft.com/office/drawing/2014/main" id="{DAEF87A1-4735-4883-B57E-5FE8BD5795EA}"/>
                  </a:ext>
                </a:extLst>
              </p:cNvPr>
              <p:cNvSpPr/>
              <p:nvPr/>
            </p:nvSpPr>
            <p:spPr>
              <a:xfrm>
                <a:off x="7599586" y="2765210"/>
                <a:ext cx="103359" cy="62873"/>
              </a:xfrm>
              <a:custGeom>
                <a:avLst/>
                <a:gdLst>
                  <a:gd name="connsiteX0" fmla="*/ 51650 w 103359"/>
                  <a:gd name="connsiteY0" fmla="*/ 62874 h 62873"/>
                  <a:gd name="connsiteX1" fmla="*/ 103360 w 103359"/>
                  <a:gd name="connsiteY1" fmla="*/ 10748 h 62873"/>
                  <a:gd name="connsiteX2" fmla="*/ 102884 w 103359"/>
                  <a:gd name="connsiteY2" fmla="*/ 6885 h 62873"/>
                  <a:gd name="connsiteX3" fmla="*/ 102884 w 103359"/>
                  <a:gd name="connsiteY3" fmla="*/ 6885 h 62873"/>
                  <a:gd name="connsiteX4" fmla="*/ 1070 w 103359"/>
                  <a:gd name="connsiteY4" fmla="*/ 6290 h 62873"/>
                  <a:gd name="connsiteX5" fmla="*/ 178 w 103359"/>
                  <a:gd name="connsiteY5" fmla="*/ 6647 h 62873"/>
                  <a:gd name="connsiteX6" fmla="*/ 0 w 103359"/>
                  <a:gd name="connsiteY6" fmla="*/ 10748 h 62873"/>
                  <a:gd name="connsiteX7" fmla="*/ 51650 w 103359"/>
                  <a:gd name="connsiteY7" fmla="*/ 62874 h 6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59" h="62873">
                    <a:moveTo>
                      <a:pt x="51650" y="62874"/>
                    </a:moveTo>
                    <a:cubicBezTo>
                      <a:pt x="80180" y="62874"/>
                      <a:pt x="103360" y="39515"/>
                      <a:pt x="103360" y="10748"/>
                    </a:cubicBezTo>
                    <a:cubicBezTo>
                      <a:pt x="103360" y="9500"/>
                      <a:pt x="102884" y="6885"/>
                      <a:pt x="102884" y="6885"/>
                    </a:cubicBezTo>
                    <a:cubicBezTo>
                      <a:pt x="102765" y="6825"/>
                      <a:pt x="103003" y="6944"/>
                      <a:pt x="102884" y="6885"/>
                    </a:cubicBezTo>
                    <a:cubicBezTo>
                      <a:pt x="66628" y="-4765"/>
                      <a:pt x="27341" y="703"/>
                      <a:pt x="1070" y="6290"/>
                    </a:cubicBezTo>
                    <a:cubicBezTo>
                      <a:pt x="773" y="6350"/>
                      <a:pt x="476" y="6528"/>
                      <a:pt x="178" y="6647"/>
                    </a:cubicBezTo>
                    <a:cubicBezTo>
                      <a:pt x="59" y="8014"/>
                      <a:pt x="0" y="9381"/>
                      <a:pt x="0" y="10748"/>
                    </a:cubicBezTo>
                    <a:cubicBezTo>
                      <a:pt x="-59" y="39515"/>
                      <a:pt x="23121" y="62874"/>
                      <a:pt x="51650" y="62874"/>
                    </a:cubicBezTo>
                    <a:close/>
                  </a:path>
                </a:pathLst>
              </a:custGeom>
              <a:solidFill>
                <a:srgbClr val="272725"/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Graphic 3">
                <a:extLst>
                  <a:ext uri="{FF2B5EF4-FFF2-40B4-BE49-F238E27FC236}">
                    <a16:creationId xmlns:a16="http://schemas.microsoft.com/office/drawing/2014/main" id="{12AA9EB9-4C25-4A69-B285-5B4046D46050}"/>
                  </a:ext>
                </a:extLst>
              </p:cNvPr>
              <p:cNvSpPr/>
              <p:nvPr/>
            </p:nvSpPr>
            <p:spPr>
              <a:xfrm>
                <a:off x="7595069" y="2775958"/>
                <a:ext cx="29599" cy="29599"/>
              </a:xfrm>
              <a:custGeom>
                <a:avLst/>
                <a:gdLst>
                  <a:gd name="connsiteX0" fmla="*/ 29599 w 29599"/>
                  <a:gd name="connsiteY0" fmla="*/ 14800 h 29599"/>
                  <a:gd name="connsiteX1" fmla="*/ 14800 w 29599"/>
                  <a:gd name="connsiteY1" fmla="*/ 29599 h 29599"/>
                  <a:gd name="connsiteX2" fmla="*/ 0 w 29599"/>
                  <a:gd name="connsiteY2" fmla="*/ 14800 h 29599"/>
                  <a:gd name="connsiteX3" fmla="*/ 14800 w 29599"/>
                  <a:gd name="connsiteY3" fmla="*/ 0 h 29599"/>
                  <a:gd name="connsiteX4" fmla="*/ 29599 w 29599"/>
                  <a:gd name="connsiteY4" fmla="*/ 14800 h 29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99" h="29599">
                    <a:moveTo>
                      <a:pt x="29599" y="14800"/>
                    </a:moveTo>
                    <a:cubicBezTo>
                      <a:pt x="29599" y="22973"/>
                      <a:pt x="22973" y="29599"/>
                      <a:pt x="14800" y="29599"/>
                    </a:cubicBezTo>
                    <a:cubicBezTo>
                      <a:pt x="6626" y="29599"/>
                      <a:pt x="0" y="22973"/>
                      <a:pt x="0" y="14800"/>
                    </a:cubicBezTo>
                    <a:cubicBezTo>
                      <a:pt x="0" y="6626"/>
                      <a:pt x="6626" y="0"/>
                      <a:pt x="14800" y="0"/>
                    </a:cubicBezTo>
                    <a:cubicBezTo>
                      <a:pt x="22973" y="0"/>
                      <a:pt x="29599" y="6626"/>
                      <a:pt x="29599" y="14800"/>
                    </a:cubicBezTo>
                    <a:close/>
                  </a:path>
                </a:pathLst>
              </a:custGeom>
              <a:solidFill>
                <a:srgbClr val="DCDBDB"/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605921-0CED-494D-A209-B91008EE8478}"/>
                </a:ext>
              </a:extLst>
            </p:cNvPr>
            <p:cNvGrpSpPr/>
            <p:nvPr/>
          </p:nvGrpSpPr>
          <p:grpSpPr>
            <a:xfrm>
              <a:off x="2983581" y="2738166"/>
              <a:ext cx="654499" cy="384744"/>
              <a:chOff x="9539972" y="2738224"/>
              <a:chExt cx="654499" cy="384744"/>
            </a:xfrm>
          </p:grpSpPr>
          <p:sp>
            <p:nvSpPr>
              <p:cNvPr id="39" name="Graphic 3">
                <a:extLst>
                  <a:ext uri="{FF2B5EF4-FFF2-40B4-BE49-F238E27FC236}">
                    <a16:creationId xmlns:a16="http://schemas.microsoft.com/office/drawing/2014/main" id="{09BC0FB1-3A86-4C02-ACAE-CB2FB41DB279}"/>
                  </a:ext>
                </a:extLst>
              </p:cNvPr>
              <p:cNvSpPr/>
              <p:nvPr/>
            </p:nvSpPr>
            <p:spPr>
              <a:xfrm>
                <a:off x="9539972" y="2738224"/>
                <a:ext cx="654499" cy="193751"/>
              </a:xfrm>
              <a:custGeom>
                <a:avLst/>
                <a:gdLst>
                  <a:gd name="connsiteX0" fmla="*/ 577054 w 654499"/>
                  <a:gd name="connsiteY0" fmla="*/ 16775 h 193751"/>
                  <a:gd name="connsiteX1" fmla="*/ 328908 w 654499"/>
                  <a:gd name="connsiteY1" fmla="*/ 26701 h 193751"/>
                  <a:gd name="connsiteX2" fmla="*/ 204211 w 654499"/>
                  <a:gd name="connsiteY2" fmla="*/ 73477 h 193751"/>
                  <a:gd name="connsiteX3" fmla="*/ 83615 w 654499"/>
                  <a:gd name="connsiteY3" fmla="*/ 102125 h 193751"/>
                  <a:gd name="connsiteX4" fmla="*/ 53778 w 654499"/>
                  <a:gd name="connsiteY4" fmla="*/ 107534 h 193751"/>
                  <a:gd name="connsiteX5" fmla="*/ 22930 w 654499"/>
                  <a:gd name="connsiteY5" fmla="*/ 124295 h 193751"/>
                  <a:gd name="connsiteX6" fmla="*/ 19899 w 654499"/>
                  <a:gd name="connsiteY6" fmla="*/ 111219 h 193751"/>
                  <a:gd name="connsiteX7" fmla="*/ 939 w 654499"/>
                  <a:gd name="connsiteY7" fmla="*/ 170061 h 193751"/>
                  <a:gd name="connsiteX8" fmla="*/ 32975 w 654499"/>
                  <a:gd name="connsiteY8" fmla="*/ 192112 h 193751"/>
                  <a:gd name="connsiteX9" fmla="*/ 77017 w 654499"/>
                  <a:gd name="connsiteY9" fmla="*/ 192052 h 193751"/>
                  <a:gd name="connsiteX10" fmla="*/ 201655 w 654499"/>
                  <a:gd name="connsiteY10" fmla="*/ 153597 h 193751"/>
                  <a:gd name="connsiteX11" fmla="*/ 360171 w 654499"/>
                  <a:gd name="connsiteY11" fmla="*/ 58677 h 193751"/>
                  <a:gd name="connsiteX12" fmla="*/ 509118 w 654499"/>
                  <a:gd name="connsiteY12" fmla="*/ 20876 h 193751"/>
                  <a:gd name="connsiteX13" fmla="*/ 566534 w 654499"/>
                  <a:gd name="connsiteY13" fmla="*/ 29494 h 193751"/>
                  <a:gd name="connsiteX14" fmla="*/ 654499 w 654499"/>
                  <a:gd name="connsiteY14" fmla="*/ 51248 h 193751"/>
                  <a:gd name="connsiteX15" fmla="*/ 577054 w 654499"/>
                  <a:gd name="connsiteY15" fmla="*/ 16775 h 193751"/>
                  <a:gd name="connsiteX16" fmla="*/ 577054 w 654499"/>
                  <a:gd name="connsiteY16" fmla="*/ 16775 h 193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54499" h="193751">
                    <a:moveTo>
                      <a:pt x="577054" y="16775"/>
                    </a:moveTo>
                    <a:cubicBezTo>
                      <a:pt x="493130" y="-9437"/>
                      <a:pt x="410454" y="-4028"/>
                      <a:pt x="328908" y="26701"/>
                    </a:cubicBezTo>
                    <a:cubicBezTo>
                      <a:pt x="287362" y="42332"/>
                      <a:pt x="246054" y="58856"/>
                      <a:pt x="204211" y="73477"/>
                    </a:cubicBezTo>
                    <a:cubicBezTo>
                      <a:pt x="165339" y="87028"/>
                      <a:pt x="124328" y="95468"/>
                      <a:pt x="83615" y="102125"/>
                    </a:cubicBezTo>
                    <a:cubicBezTo>
                      <a:pt x="73808" y="103730"/>
                      <a:pt x="63763" y="106107"/>
                      <a:pt x="53778" y="107534"/>
                    </a:cubicBezTo>
                    <a:cubicBezTo>
                      <a:pt x="32975" y="110446"/>
                      <a:pt x="32856" y="109555"/>
                      <a:pt x="22930" y="124295"/>
                    </a:cubicBezTo>
                    <a:cubicBezTo>
                      <a:pt x="16927" y="121085"/>
                      <a:pt x="25189" y="115261"/>
                      <a:pt x="19899" y="111219"/>
                    </a:cubicBezTo>
                    <a:cubicBezTo>
                      <a:pt x="1236" y="126851"/>
                      <a:pt x="-1973" y="148842"/>
                      <a:pt x="939" y="170061"/>
                    </a:cubicBezTo>
                    <a:cubicBezTo>
                      <a:pt x="2960" y="184623"/>
                      <a:pt x="17284" y="191933"/>
                      <a:pt x="32975" y="192112"/>
                    </a:cubicBezTo>
                    <a:cubicBezTo>
                      <a:pt x="47715" y="193300"/>
                      <a:pt x="57165" y="195143"/>
                      <a:pt x="77017" y="192052"/>
                    </a:cubicBezTo>
                    <a:cubicBezTo>
                      <a:pt x="121535" y="185098"/>
                      <a:pt x="162368" y="173805"/>
                      <a:pt x="201655" y="153597"/>
                    </a:cubicBezTo>
                    <a:cubicBezTo>
                      <a:pt x="256515" y="125305"/>
                      <a:pt x="306144" y="88336"/>
                      <a:pt x="360171" y="58677"/>
                    </a:cubicBezTo>
                    <a:cubicBezTo>
                      <a:pt x="406650" y="33120"/>
                      <a:pt x="456220" y="19747"/>
                      <a:pt x="509118" y="20876"/>
                    </a:cubicBezTo>
                    <a:cubicBezTo>
                      <a:pt x="528316" y="21292"/>
                      <a:pt x="547336" y="26522"/>
                      <a:pt x="566534" y="29494"/>
                    </a:cubicBezTo>
                    <a:cubicBezTo>
                      <a:pt x="596192" y="34011"/>
                      <a:pt x="648021" y="57251"/>
                      <a:pt x="654499" y="51248"/>
                    </a:cubicBezTo>
                    <a:cubicBezTo>
                      <a:pt x="654143" y="43343"/>
                      <a:pt x="615153" y="29732"/>
                      <a:pt x="577054" y="16775"/>
                    </a:cubicBezTo>
                    <a:lnTo>
                      <a:pt x="577054" y="16775"/>
                    </a:lnTo>
                    <a:close/>
                  </a:path>
                </a:pathLst>
              </a:custGeom>
              <a:solidFill>
                <a:srgbClr val="613B19"/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Graphic 3">
                <a:extLst>
                  <a:ext uri="{FF2B5EF4-FFF2-40B4-BE49-F238E27FC236}">
                    <a16:creationId xmlns:a16="http://schemas.microsoft.com/office/drawing/2014/main" id="{2C3D04A1-F4BD-4674-8F45-690810250468}"/>
                  </a:ext>
                </a:extLst>
              </p:cNvPr>
              <p:cNvSpPr/>
              <p:nvPr/>
            </p:nvSpPr>
            <p:spPr>
              <a:xfrm>
                <a:off x="9624071" y="2910841"/>
                <a:ext cx="547978" cy="212127"/>
              </a:xfrm>
              <a:custGeom>
                <a:avLst/>
                <a:gdLst>
                  <a:gd name="connsiteX0" fmla="*/ 547636 w 547978"/>
                  <a:gd name="connsiteY0" fmla="*/ 93374 h 212127"/>
                  <a:gd name="connsiteX1" fmla="*/ 537353 w 547978"/>
                  <a:gd name="connsiteY1" fmla="*/ 90165 h 212127"/>
                  <a:gd name="connsiteX2" fmla="*/ 518750 w 547978"/>
                  <a:gd name="connsiteY2" fmla="*/ 93315 h 212127"/>
                  <a:gd name="connsiteX3" fmla="*/ 518096 w 547978"/>
                  <a:gd name="connsiteY3" fmla="*/ 93553 h 212127"/>
                  <a:gd name="connsiteX4" fmla="*/ 506268 w 547978"/>
                  <a:gd name="connsiteY4" fmla="*/ 92602 h 212127"/>
                  <a:gd name="connsiteX5" fmla="*/ 505080 w 547978"/>
                  <a:gd name="connsiteY5" fmla="*/ 89749 h 212127"/>
                  <a:gd name="connsiteX6" fmla="*/ 504069 w 547978"/>
                  <a:gd name="connsiteY6" fmla="*/ 71918 h 212127"/>
                  <a:gd name="connsiteX7" fmla="*/ 501870 w 547978"/>
                  <a:gd name="connsiteY7" fmla="*/ 67341 h 212127"/>
                  <a:gd name="connsiteX8" fmla="*/ 481127 w 547978"/>
                  <a:gd name="connsiteY8" fmla="*/ 68708 h 212127"/>
                  <a:gd name="connsiteX9" fmla="*/ 463355 w 547978"/>
                  <a:gd name="connsiteY9" fmla="*/ 64667 h 212127"/>
                  <a:gd name="connsiteX10" fmla="*/ 464722 w 547978"/>
                  <a:gd name="connsiteY10" fmla="*/ 59912 h 212127"/>
                  <a:gd name="connsiteX11" fmla="*/ 460978 w 547978"/>
                  <a:gd name="connsiteY11" fmla="*/ 54681 h 212127"/>
                  <a:gd name="connsiteX12" fmla="*/ 449923 w 547978"/>
                  <a:gd name="connsiteY12" fmla="*/ 53612 h 212127"/>
                  <a:gd name="connsiteX13" fmla="*/ 444633 w 547978"/>
                  <a:gd name="connsiteY13" fmla="*/ 50461 h 212127"/>
                  <a:gd name="connsiteX14" fmla="*/ 429358 w 547978"/>
                  <a:gd name="connsiteY14" fmla="*/ 53849 h 212127"/>
                  <a:gd name="connsiteX15" fmla="*/ 419373 w 547978"/>
                  <a:gd name="connsiteY15" fmla="*/ 42675 h 212127"/>
                  <a:gd name="connsiteX16" fmla="*/ 406178 w 547978"/>
                  <a:gd name="connsiteY16" fmla="*/ 42140 h 212127"/>
                  <a:gd name="connsiteX17" fmla="*/ 398392 w 547978"/>
                  <a:gd name="connsiteY17" fmla="*/ 35662 h 212127"/>
                  <a:gd name="connsiteX18" fmla="*/ 390724 w 547978"/>
                  <a:gd name="connsiteY18" fmla="*/ 33225 h 212127"/>
                  <a:gd name="connsiteX19" fmla="*/ 387218 w 547978"/>
                  <a:gd name="connsiteY19" fmla="*/ 30610 h 212127"/>
                  <a:gd name="connsiteX20" fmla="*/ 378124 w 547978"/>
                  <a:gd name="connsiteY20" fmla="*/ 29421 h 212127"/>
                  <a:gd name="connsiteX21" fmla="*/ 366415 w 547978"/>
                  <a:gd name="connsiteY21" fmla="*/ 33879 h 212127"/>
                  <a:gd name="connsiteX22" fmla="*/ 363265 w 547978"/>
                  <a:gd name="connsiteY22" fmla="*/ 28886 h 212127"/>
                  <a:gd name="connsiteX23" fmla="*/ 350308 w 547978"/>
                  <a:gd name="connsiteY23" fmla="*/ 11590 h 212127"/>
                  <a:gd name="connsiteX24" fmla="*/ 337410 w 547978"/>
                  <a:gd name="connsiteY24" fmla="*/ 20506 h 212127"/>
                  <a:gd name="connsiteX25" fmla="*/ 333250 w 547978"/>
                  <a:gd name="connsiteY25" fmla="*/ 24844 h 212127"/>
                  <a:gd name="connsiteX26" fmla="*/ 326771 w 547978"/>
                  <a:gd name="connsiteY26" fmla="*/ 17653 h 212127"/>
                  <a:gd name="connsiteX27" fmla="*/ 323740 w 547978"/>
                  <a:gd name="connsiteY27" fmla="*/ 14205 h 212127"/>
                  <a:gd name="connsiteX28" fmla="*/ 304958 w 547978"/>
                  <a:gd name="connsiteY28" fmla="*/ 18604 h 212127"/>
                  <a:gd name="connsiteX29" fmla="*/ 292952 w 547978"/>
                  <a:gd name="connsiteY29" fmla="*/ 33284 h 212127"/>
                  <a:gd name="connsiteX30" fmla="*/ 298301 w 547978"/>
                  <a:gd name="connsiteY30" fmla="*/ 14740 h 212127"/>
                  <a:gd name="connsiteX31" fmla="*/ 291704 w 547978"/>
                  <a:gd name="connsiteY31" fmla="*/ 8915 h 212127"/>
                  <a:gd name="connsiteX32" fmla="*/ 283620 w 547978"/>
                  <a:gd name="connsiteY32" fmla="*/ 15275 h 212127"/>
                  <a:gd name="connsiteX33" fmla="*/ 282134 w 547978"/>
                  <a:gd name="connsiteY33" fmla="*/ 15335 h 212127"/>
                  <a:gd name="connsiteX34" fmla="*/ 281659 w 547978"/>
                  <a:gd name="connsiteY34" fmla="*/ 13670 h 212127"/>
                  <a:gd name="connsiteX35" fmla="*/ 275121 w 547978"/>
                  <a:gd name="connsiteY35" fmla="*/ 9688 h 212127"/>
                  <a:gd name="connsiteX36" fmla="*/ 268880 w 547978"/>
                  <a:gd name="connsiteY36" fmla="*/ 10342 h 212127"/>
                  <a:gd name="connsiteX37" fmla="*/ 260975 w 547978"/>
                  <a:gd name="connsiteY37" fmla="*/ 11352 h 212127"/>
                  <a:gd name="connsiteX38" fmla="*/ 257587 w 547978"/>
                  <a:gd name="connsiteY38" fmla="*/ 6063 h 212127"/>
                  <a:gd name="connsiteX39" fmla="*/ 251525 w 547978"/>
                  <a:gd name="connsiteY39" fmla="*/ 0 h 212127"/>
                  <a:gd name="connsiteX40" fmla="*/ 244987 w 547978"/>
                  <a:gd name="connsiteY40" fmla="*/ 14027 h 212127"/>
                  <a:gd name="connsiteX41" fmla="*/ 242609 w 547978"/>
                  <a:gd name="connsiteY41" fmla="*/ 17593 h 212127"/>
                  <a:gd name="connsiteX42" fmla="*/ 241480 w 547978"/>
                  <a:gd name="connsiteY42" fmla="*/ 20803 h 212127"/>
                  <a:gd name="connsiteX43" fmla="*/ 240945 w 547978"/>
                  <a:gd name="connsiteY43" fmla="*/ 17415 h 212127"/>
                  <a:gd name="connsiteX44" fmla="*/ 235536 w 547978"/>
                  <a:gd name="connsiteY44" fmla="*/ 8559 h 212127"/>
                  <a:gd name="connsiteX45" fmla="*/ 230009 w 547978"/>
                  <a:gd name="connsiteY45" fmla="*/ 15810 h 212127"/>
                  <a:gd name="connsiteX46" fmla="*/ 227453 w 547978"/>
                  <a:gd name="connsiteY46" fmla="*/ 773 h 212127"/>
                  <a:gd name="connsiteX47" fmla="*/ 226027 w 547978"/>
                  <a:gd name="connsiteY47" fmla="*/ 357 h 212127"/>
                  <a:gd name="connsiteX48" fmla="*/ 224778 w 547978"/>
                  <a:gd name="connsiteY48" fmla="*/ 1545 h 212127"/>
                  <a:gd name="connsiteX49" fmla="*/ 223174 w 547978"/>
                  <a:gd name="connsiteY49" fmla="*/ 12303 h 212127"/>
                  <a:gd name="connsiteX50" fmla="*/ 221747 w 547978"/>
                  <a:gd name="connsiteY50" fmla="*/ 12482 h 212127"/>
                  <a:gd name="connsiteX51" fmla="*/ 220915 w 547978"/>
                  <a:gd name="connsiteY51" fmla="*/ 10996 h 212127"/>
                  <a:gd name="connsiteX52" fmla="*/ 214199 w 547978"/>
                  <a:gd name="connsiteY52" fmla="*/ 10461 h 212127"/>
                  <a:gd name="connsiteX53" fmla="*/ 209979 w 547978"/>
                  <a:gd name="connsiteY53" fmla="*/ 3685 h 212127"/>
                  <a:gd name="connsiteX54" fmla="*/ 205581 w 547978"/>
                  <a:gd name="connsiteY54" fmla="*/ 4636 h 212127"/>
                  <a:gd name="connsiteX55" fmla="*/ 199399 w 547978"/>
                  <a:gd name="connsiteY55" fmla="*/ 17653 h 212127"/>
                  <a:gd name="connsiteX56" fmla="*/ 191613 w 547978"/>
                  <a:gd name="connsiteY56" fmla="*/ 21754 h 212127"/>
                  <a:gd name="connsiteX57" fmla="*/ 183054 w 547978"/>
                  <a:gd name="connsiteY57" fmla="*/ 19495 h 212127"/>
                  <a:gd name="connsiteX58" fmla="*/ 170216 w 547978"/>
                  <a:gd name="connsiteY58" fmla="*/ 19555 h 212127"/>
                  <a:gd name="connsiteX59" fmla="*/ 161360 w 547978"/>
                  <a:gd name="connsiteY59" fmla="*/ 22526 h 212127"/>
                  <a:gd name="connsiteX60" fmla="*/ 151078 w 547978"/>
                  <a:gd name="connsiteY60" fmla="*/ 22110 h 212127"/>
                  <a:gd name="connsiteX61" fmla="*/ 142697 w 547978"/>
                  <a:gd name="connsiteY61" fmla="*/ 28648 h 212127"/>
                  <a:gd name="connsiteX62" fmla="*/ 128254 w 547978"/>
                  <a:gd name="connsiteY62" fmla="*/ 34057 h 212127"/>
                  <a:gd name="connsiteX63" fmla="*/ 117912 w 547978"/>
                  <a:gd name="connsiteY63" fmla="*/ 38217 h 212127"/>
                  <a:gd name="connsiteX64" fmla="*/ 112860 w 547978"/>
                  <a:gd name="connsiteY64" fmla="*/ 45409 h 212127"/>
                  <a:gd name="connsiteX65" fmla="*/ 99665 w 547978"/>
                  <a:gd name="connsiteY65" fmla="*/ 52304 h 212127"/>
                  <a:gd name="connsiteX66" fmla="*/ 96575 w 547978"/>
                  <a:gd name="connsiteY66" fmla="*/ 52898 h 212127"/>
                  <a:gd name="connsiteX67" fmla="*/ 92533 w 547978"/>
                  <a:gd name="connsiteY67" fmla="*/ 65321 h 212127"/>
                  <a:gd name="connsiteX68" fmla="*/ 84687 w 547978"/>
                  <a:gd name="connsiteY68" fmla="*/ 70848 h 212127"/>
                  <a:gd name="connsiteX69" fmla="*/ 70898 w 547978"/>
                  <a:gd name="connsiteY69" fmla="*/ 76613 h 212127"/>
                  <a:gd name="connsiteX70" fmla="*/ 66262 w 547978"/>
                  <a:gd name="connsiteY70" fmla="*/ 87431 h 212127"/>
                  <a:gd name="connsiteX71" fmla="*/ 61329 w 547978"/>
                  <a:gd name="connsiteY71" fmla="*/ 92245 h 212127"/>
                  <a:gd name="connsiteX72" fmla="*/ 58892 w 547978"/>
                  <a:gd name="connsiteY72" fmla="*/ 96227 h 212127"/>
                  <a:gd name="connsiteX73" fmla="*/ 48669 w 547978"/>
                  <a:gd name="connsiteY73" fmla="*/ 108709 h 212127"/>
                  <a:gd name="connsiteX74" fmla="*/ 21982 w 547978"/>
                  <a:gd name="connsiteY74" fmla="*/ 128501 h 212127"/>
                  <a:gd name="connsiteX75" fmla="*/ 2547 w 547978"/>
                  <a:gd name="connsiteY75" fmla="*/ 156555 h 212127"/>
                  <a:gd name="connsiteX76" fmla="*/ 6113 w 547978"/>
                  <a:gd name="connsiteY76" fmla="*/ 173316 h 212127"/>
                  <a:gd name="connsiteX77" fmla="*/ 20615 w 547978"/>
                  <a:gd name="connsiteY77" fmla="*/ 173435 h 212127"/>
                  <a:gd name="connsiteX78" fmla="*/ 106857 w 547978"/>
                  <a:gd name="connsiteY78" fmla="*/ 182231 h 212127"/>
                  <a:gd name="connsiteX79" fmla="*/ 110839 w 547978"/>
                  <a:gd name="connsiteY79" fmla="*/ 185679 h 212127"/>
                  <a:gd name="connsiteX80" fmla="*/ 136516 w 547978"/>
                  <a:gd name="connsiteY80" fmla="*/ 192276 h 212127"/>
                  <a:gd name="connsiteX81" fmla="*/ 144599 w 547978"/>
                  <a:gd name="connsiteY81" fmla="*/ 196972 h 212127"/>
                  <a:gd name="connsiteX82" fmla="*/ 147630 w 547978"/>
                  <a:gd name="connsiteY82" fmla="*/ 199884 h 212127"/>
                  <a:gd name="connsiteX83" fmla="*/ 170632 w 547978"/>
                  <a:gd name="connsiteY83" fmla="*/ 195010 h 212127"/>
                  <a:gd name="connsiteX84" fmla="*/ 175090 w 547978"/>
                  <a:gd name="connsiteY84" fmla="*/ 204045 h 212127"/>
                  <a:gd name="connsiteX85" fmla="*/ 179369 w 547978"/>
                  <a:gd name="connsiteY85" fmla="*/ 205293 h 212127"/>
                  <a:gd name="connsiteX86" fmla="*/ 187987 w 547978"/>
                  <a:gd name="connsiteY86" fmla="*/ 204580 h 212127"/>
                  <a:gd name="connsiteX87" fmla="*/ 192386 w 547978"/>
                  <a:gd name="connsiteY87" fmla="*/ 204698 h 212127"/>
                  <a:gd name="connsiteX88" fmla="*/ 206532 w 547978"/>
                  <a:gd name="connsiteY88" fmla="*/ 200062 h 212127"/>
                  <a:gd name="connsiteX89" fmla="*/ 214377 w 547978"/>
                  <a:gd name="connsiteY89" fmla="*/ 201132 h 212127"/>
                  <a:gd name="connsiteX90" fmla="*/ 221272 w 547978"/>
                  <a:gd name="connsiteY90" fmla="*/ 203747 h 212127"/>
                  <a:gd name="connsiteX91" fmla="*/ 223768 w 547978"/>
                  <a:gd name="connsiteY91" fmla="*/ 203747 h 212127"/>
                  <a:gd name="connsiteX92" fmla="*/ 235834 w 547978"/>
                  <a:gd name="connsiteY92" fmla="*/ 203510 h 212127"/>
                  <a:gd name="connsiteX93" fmla="*/ 247661 w 547978"/>
                  <a:gd name="connsiteY93" fmla="*/ 212128 h 212127"/>
                  <a:gd name="connsiteX94" fmla="*/ 254081 w 547978"/>
                  <a:gd name="connsiteY94" fmla="*/ 199587 h 212127"/>
                  <a:gd name="connsiteX95" fmla="*/ 261629 w 547978"/>
                  <a:gd name="connsiteY95" fmla="*/ 206897 h 212127"/>
                  <a:gd name="connsiteX96" fmla="*/ 276310 w 547978"/>
                  <a:gd name="connsiteY96" fmla="*/ 206719 h 212127"/>
                  <a:gd name="connsiteX97" fmla="*/ 283264 w 547978"/>
                  <a:gd name="connsiteY97" fmla="*/ 196437 h 212127"/>
                  <a:gd name="connsiteX98" fmla="*/ 287721 w 547978"/>
                  <a:gd name="connsiteY98" fmla="*/ 197804 h 212127"/>
                  <a:gd name="connsiteX99" fmla="*/ 304661 w 547978"/>
                  <a:gd name="connsiteY99" fmla="*/ 197744 h 212127"/>
                  <a:gd name="connsiteX100" fmla="*/ 318450 w 547978"/>
                  <a:gd name="connsiteY100" fmla="*/ 190196 h 212127"/>
                  <a:gd name="connsiteX101" fmla="*/ 331348 w 547978"/>
                  <a:gd name="connsiteY101" fmla="*/ 189304 h 212127"/>
                  <a:gd name="connsiteX102" fmla="*/ 345909 w 547978"/>
                  <a:gd name="connsiteY102" fmla="*/ 185382 h 212127"/>
                  <a:gd name="connsiteX103" fmla="*/ 360412 w 547978"/>
                  <a:gd name="connsiteY103" fmla="*/ 175931 h 212127"/>
                  <a:gd name="connsiteX104" fmla="*/ 369149 w 547978"/>
                  <a:gd name="connsiteY104" fmla="*/ 171592 h 212127"/>
                  <a:gd name="connsiteX105" fmla="*/ 386207 w 547978"/>
                  <a:gd name="connsiteY105" fmla="*/ 160478 h 212127"/>
                  <a:gd name="connsiteX106" fmla="*/ 393042 w 547978"/>
                  <a:gd name="connsiteY106" fmla="*/ 151562 h 212127"/>
                  <a:gd name="connsiteX107" fmla="*/ 404632 w 547978"/>
                  <a:gd name="connsiteY107" fmla="*/ 141637 h 212127"/>
                  <a:gd name="connsiteX108" fmla="*/ 407664 w 547978"/>
                  <a:gd name="connsiteY108" fmla="*/ 141518 h 212127"/>
                  <a:gd name="connsiteX109" fmla="*/ 422523 w 547978"/>
                  <a:gd name="connsiteY109" fmla="*/ 137238 h 212127"/>
                  <a:gd name="connsiteX110" fmla="*/ 426981 w 547978"/>
                  <a:gd name="connsiteY110" fmla="*/ 135455 h 212127"/>
                  <a:gd name="connsiteX111" fmla="*/ 432568 w 547978"/>
                  <a:gd name="connsiteY111" fmla="*/ 130700 h 212127"/>
                  <a:gd name="connsiteX112" fmla="*/ 435718 w 547978"/>
                  <a:gd name="connsiteY112" fmla="*/ 121844 h 212127"/>
                  <a:gd name="connsiteX113" fmla="*/ 453430 w 547978"/>
                  <a:gd name="connsiteY113" fmla="*/ 121844 h 212127"/>
                  <a:gd name="connsiteX114" fmla="*/ 486179 w 547978"/>
                  <a:gd name="connsiteY114" fmla="*/ 122260 h 212127"/>
                  <a:gd name="connsiteX115" fmla="*/ 538007 w 547978"/>
                  <a:gd name="connsiteY115" fmla="*/ 104073 h 212127"/>
                  <a:gd name="connsiteX116" fmla="*/ 547636 w 547978"/>
                  <a:gd name="connsiteY116" fmla="*/ 93374 h 212127"/>
                  <a:gd name="connsiteX117" fmla="*/ 547636 w 547978"/>
                  <a:gd name="connsiteY117" fmla="*/ 93374 h 21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547978" h="212127">
                    <a:moveTo>
                      <a:pt x="547636" y="93374"/>
                    </a:moveTo>
                    <a:cubicBezTo>
                      <a:pt x="544367" y="91770"/>
                      <a:pt x="541633" y="88501"/>
                      <a:pt x="537353" y="90165"/>
                    </a:cubicBezTo>
                    <a:cubicBezTo>
                      <a:pt x="531351" y="92126"/>
                      <a:pt x="526358" y="100269"/>
                      <a:pt x="518750" y="93315"/>
                    </a:cubicBezTo>
                    <a:lnTo>
                      <a:pt x="518096" y="93553"/>
                    </a:lnTo>
                    <a:cubicBezTo>
                      <a:pt x="514411" y="89452"/>
                      <a:pt x="510310" y="91413"/>
                      <a:pt x="506268" y="92602"/>
                    </a:cubicBezTo>
                    <a:cubicBezTo>
                      <a:pt x="501632" y="93137"/>
                      <a:pt x="501870" y="93612"/>
                      <a:pt x="505080" y="89749"/>
                    </a:cubicBezTo>
                    <a:cubicBezTo>
                      <a:pt x="506744" y="83686"/>
                      <a:pt x="504961" y="77861"/>
                      <a:pt x="504069" y="71918"/>
                    </a:cubicBezTo>
                    <a:cubicBezTo>
                      <a:pt x="503594" y="70254"/>
                      <a:pt x="502881" y="68768"/>
                      <a:pt x="501870" y="67341"/>
                    </a:cubicBezTo>
                    <a:cubicBezTo>
                      <a:pt x="494559" y="61754"/>
                      <a:pt x="488081" y="69006"/>
                      <a:pt x="481127" y="68708"/>
                    </a:cubicBezTo>
                    <a:cubicBezTo>
                      <a:pt x="474708" y="69540"/>
                      <a:pt x="469418" y="65558"/>
                      <a:pt x="463355" y="64667"/>
                    </a:cubicBezTo>
                    <a:cubicBezTo>
                      <a:pt x="459254" y="64904"/>
                      <a:pt x="462226" y="65321"/>
                      <a:pt x="464722" y="59912"/>
                    </a:cubicBezTo>
                    <a:cubicBezTo>
                      <a:pt x="464841" y="57118"/>
                      <a:pt x="463534" y="55395"/>
                      <a:pt x="460978" y="54681"/>
                    </a:cubicBezTo>
                    <a:cubicBezTo>
                      <a:pt x="457412" y="53076"/>
                      <a:pt x="453132" y="59317"/>
                      <a:pt x="449923" y="53612"/>
                    </a:cubicBezTo>
                    <a:cubicBezTo>
                      <a:pt x="448675" y="51650"/>
                      <a:pt x="446892" y="50759"/>
                      <a:pt x="444633" y="50461"/>
                    </a:cubicBezTo>
                    <a:cubicBezTo>
                      <a:pt x="439224" y="50402"/>
                      <a:pt x="434767" y="54325"/>
                      <a:pt x="429358" y="53849"/>
                    </a:cubicBezTo>
                    <a:cubicBezTo>
                      <a:pt x="424484" y="51472"/>
                      <a:pt x="425316" y="43923"/>
                      <a:pt x="419373" y="42675"/>
                    </a:cubicBezTo>
                    <a:cubicBezTo>
                      <a:pt x="415093" y="39644"/>
                      <a:pt x="410398" y="47549"/>
                      <a:pt x="406178" y="42140"/>
                    </a:cubicBezTo>
                    <a:cubicBezTo>
                      <a:pt x="404692" y="38574"/>
                      <a:pt x="402136" y="36375"/>
                      <a:pt x="398392" y="35662"/>
                    </a:cubicBezTo>
                    <a:cubicBezTo>
                      <a:pt x="395777" y="35067"/>
                      <a:pt x="391913" y="38634"/>
                      <a:pt x="390724" y="33225"/>
                    </a:cubicBezTo>
                    <a:cubicBezTo>
                      <a:pt x="389655" y="32096"/>
                      <a:pt x="388525" y="31264"/>
                      <a:pt x="387218" y="30610"/>
                    </a:cubicBezTo>
                    <a:cubicBezTo>
                      <a:pt x="384305" y="29243"/>
                      <a:pt x="381333" y="28411"/>
                      <a:pt x="378124" y="29421"/>
                    </a:cubicBezTo>
                    <a:cubicBezTo>
                      <a:pt x="373726" y="29599"/>
                      <a:pt x="372180" y="37326"/>
                      <a:pt x="366415" y="33879"/>
                    </a:cubicBezTo>
                    <a:cubicBezTo>
                      <a:pt x="365999" y="31680"/>
                      <a:pt x="364810" y="30194"/>
                      <a:pt x="363265" y="28886"/>
                    </a:cubicBezTo>
                    <a:cubicBezTo>
                      <a:pt x="364632" y="18782"/>
                      <a:pt x="351972" y="19376"/>
                      <a:pt x="350308" y="11590"/>
                    </a:cubicBezTo>
                    <a:cubicBezTo>
                      <a:pt x="342819" y="9985"/>
                      <a:pt x="339847" y="14919"/>
                      <a:pt x="337410" y="20506"/>
                    </a:cubicBezTo>
                    <a:cubicBezTo>
                      <a:pt x="336281" y="22229"/>
                      <a:pt x="340025" y="28411"/>
                      <a:pt x="333250" y="24844"/>
                    </a:cubicBezTo>
                    <a:cubicBezTo>
                      <a:pt x="325345" y="27638"/>
                      <a:pt x="328257" y="20684"/>
                      <a:pt x="326771" y="17653"/>
                    </a:cubicBezTo>
                    <a:cubicBezTo>
                      <a:pt x="326117" y="16107"/>
                      <a:pt x="325047" y="15037"/>
                      <a:pt x="323740" y="14205"/>
                    </a:cubicBezTo>
                    <a:cubicBezTo>
                      <a:pt x="315359" y="6657"/>
                      <a:pt x="308940" y="3923"/>
                      <a:pt x="304958" y="18604"/>
                    </a:cubicBezTo>
                    <a:cubicBezTo>
                      <a:pt x="303531" y="24072"/>
                      <a:pt x="301511" y="31739"/>
                      <a:pt x="292952" y="33284"/>
                    </a:cubicBezTo>
                    <a:cubicBezTo>
                      <a:pt x="290693" y="25676"/>
                      <a:pt x="297469" y="21100"/>
                      <a:pt x="298301" y="14740"/>
                    </a:cubicBezTo>
                    <a:cubicBezTo>
                      <a:pt x="299014" y="8975"/>
                      <a:pt x="297766" y="6419"/>
                      <a:pt x="291704" y="8915"/>
                    </a:cubicBezTo>
                    <a:cubicBezTo>
                      <a:pt x="287543" y="9272"/>
                      <a:pt x="285760" y="12303"/>
                      <a:pt x="283620" y="15275"/>
                    </a:cubicBezTo>
                    <a:cubicBezTo>
                      <a:pt x="282253" y="17177"/>
                      <a:pt x="279995" y="16523"/>
                      <a:pt x="282134" y="15335"/>
                    </a:cubicBezTo>
                    <a:cubicBezTo>
                      <a:pt x="282253" y="15275"/>
                      <a:pt x="281897" y="14324"/>
                      <a:pt x="281659" y="13670"/>
                    </a:cubicBezTo>
                    <a:cubicBezTo>
                      <a:pt x="280292" y="10877"/>
                      <a:pt x="277974" y="9926"/>
                      <a:pt x="275121" y="9688"/>
                    </a:cubicBezTo>
                    <a:cubicBezTo>
                      <a:pt x="273041" y="9748"/>
                      <a:pt x="270961" y="10164"/>
                      <a:pt x="268880" y="10342"/>
                    </a:cubicBezTo>
                    <a:cubicBezTo>
                      <a:pt x="266265" y="10401"/>
                      <a:pt x="263472" y="10223"/>
                      <a:pt x="260975" y="11352"/>
                    </a:cubicBezTo>
                    <a:cubicBezTo>
                      <a:pt x="256517" y="11768"/>
                      <a:pt x="258895" y="7786"/>
                      <a:pt x="257587" y="6063"/>
                    </a:cubicBezTo>
                    <a:cubicBezTo>
                      <a:pt x="256577" y="2972"/>
                      <a:pt x="255269" y="178"/>
                      <a:pt x="251525" y="0"/>
                    </a:cubicBezTo>
                    <a:cubicBezTo>
                      <a:pt x="246235" y="3210"/>
                      <a:pt x="247186" y="9332"/>
                      <a:pt x="244987" y="14027"/>
                    </a:cubicBezTo>
                    <a:cubicBezTo>
                      <a:pt x="244155" y="15156"/>
                      <a:pt x="243323" y="16345"/>
                      <a:pt x="242609" y="17593"/>
                    </a:cubicBezTo>
                    <a:cubicBezTo>
                      <a:pt x="241956" y="18604"/>
                      <a:pt x="242074" y="19852"/>
                      <a:pt x="241480" y="20803"/>
                    </a:cubicBezTo>
                    <a:cubicBezTo>
                      <a:pt x="241302" y="19673"/>
                      <a:pt x="241123" y="18544"/>
                      <a:pt x="240945" y="17415"/>
                    </a:cubicBezTo>
                    <a:cubicBezTo>
                      <a:pt x="239757" y="14027"/>
                      <a:pt x="239103" y="10401"/>
                      <a:pt x="235536" y="8559"/>
                    </a:cubicBezTo>
                    <a:cubicBezTo>
                      <a:pt x="233932" y="10639"/>
                      <a:pt x="232327" y="12779"/>
                      <a:pt x="230009" y="15810"/>
                    </a:cubicBezTo>
                    <a:cubicBezTo>
                      <a:pt x="229058" y="10283"/>
                      <a:pt x="228345" y="5528"/>
                      <a:pt x="227453" y="773"/>
                    </a:cubicBezTo>
                    <a:cubicBezTo>
                      <a:pt x="227394" y="476"/>
                      <a:pt x="226383" y="238"/>
                      <a:pt x="226027" y="357"/>
                    </a:cubicBezTo>
                    <a:cubicBezTo>
                      <a:pt x="225551" y="476"/>
                      <a:pt x="225195" y="1129"/>
                      <a:pt x="224778" y="1545"/>
                    </a:cubicBezTo>
                    <a:cubicBezTo>
                      <a:pt x="222401" y="4933"/>
                      <a:pt x="223530" y="8678"/>
                      <a:pt x="223174" y="12303"/>
                    </a:cubicBezTo>
                    <a:cubicBezTo>
                      <a:pt x="222995" y="14621"/>
                      <a:pt x="219905" y="14086"/>
                      <a:pt x="221747" y="12482"/>
                    </a:cubicBezTo>
                    <a:cubicBezTo>
                      <a:pt x="223590" y="10877"/>
                      <a:pt x="218538" y="10996"/>
                      <a:pt x="220915" y="10996"/>
                    </a:cubicBezTo>
                    <a:cubicBezTo>
                      <a:pt x="218657" y="10342"/>
                      <a:pt x="216220" y="13254"/>
                      <a:pt x="214199" y="10461"/>
                    </a:cubicBezTo>
                    <a:cubicBezTo>
                      <a:pt x="213189" y="7905"/>
                      <a:pt x="212356" y="5290"/>
                      <a:pt x="209979" y="3685"/>
                    </a:cubicBezTo>
                    <a:cubicBezTo>
                      <a:pt x="208374" y="3328"/>
                      <a:pt x="206948" y="3685"/>
                      <a:pt x="205581" y="4636"/>
                    </a:cubicBezTo>
                    <a:cubicBezTo>
                      <a:pt x="203679" y="9034"/>
                      <a:pt x="202906" y="14027"/>
                      <a:pt x="199399" y="17653"/>
                    </a:cubicBezTo>
                    <a:cubicBezTo>
                      <a:pt x="196844" y="19079"/>
                      <a:pt x="194050" y="20089"/>
                      <a:pt x="191613" y="21754"/>
                    </a:cubicBezTo>
                    <a:cubicBezTo>
                      <a:pt x="187631" y="25320"/>
                      <a:pt x="185610" y="21278"/>
                      <a:pt x="183054" y="19495"/>
                    </a:cubicBezTo>
                    <a:cubicBezTo>
                      <a:pt x="178775" y="17712"/>
                      <a:pt x="174495" y="17534"/>
                      <a:pt x="170216" y="19555"/>
                    </a:cubicBezTo>
                    <a:cubicBezTo>
                      <a:pt x="168314" y="23537"/>
                      <a:pt x="164332" y="21457"/>
                      <a:pt x="161360" y="22526"/>
                    </a:cubicBezTo>
                    <a:cubicBezTo>
                      <a:pt x="157734" y="26925"/>
                      <a:pt x="154525" y="22764"/>
                      <a:pt x="151078" y="22110"/>
                    </a:cubicBezTo>
                    <a:cubicBezTo>
                      <a:pt x="145847" y="21219"/>
                      <a:pt x="146679" y="27994"/>
                      <a:pt x="142697" y="28648"/>
                    </a:cubicBezTo>
                    <a:cubicBezTo>
                      <a:pt x="138358" y="31680"/>
                      <a:pt x="133663" y="33819"/>
                      <a:pt x="128254" y="34057"/>
                    </a:cubicBezTo>
                    <a:cubicBezTo>
                      <a:pt x="126768" y="40119"/>
                      <a:pt x="122370" y="39347"/>
                      <a:pt x="117912" y="38217"/>
                    </a:cubicBezTo>
                    <a:cubicBezTo>
                      <a:pt x="112622" y="38099"/>
                      <a:pt x="117912" y="45469"/>
                      <a:pt x="112860" y="45409"/>
                    </a:cubicBezTo>
                    <a:cubicBezTo>
                      <a:pt x="109829" y="50342"/>
                      <a:pt x="105133" y="52066"/>
                      <a:pt x="99665" y="52304"/>
                    </a:cubicBezTo>
                    <a:cubicBezTo>
                      <a:pt x="98655" y="52839"/>
                      <a:pt x="97704" y="53017"/>
                      <a:pt x="96575" y="52898"/>
                    </a:cubicBezTo>
                    <a:cubicBezTo>
                      <a:pt x="93187" y="56405"/>
                      <a:pt x="91939" y="62943"/>
                      <a:pt x="92533" y="65321"/>
                    </a:cubicBezTo>
                    <a:cubicBezTo>
                      <a:pt x="95148" y="76138"/>
                      <a:pt x="86887" y="68768"/>
                      <a:pt x="84687" y="70848"/>
                    </a:cubicBezTo>
                    <a:cubicBezTo>
                      <a:pt x="79576" y="71442"/>
                      <a:pt x="74821" y="73047"/>
                      <a:pt x="70898" y="76613"/>
                    </a:cubicBezTo>
                    <a:cubicBezTo>
                      <a:pt x="68224" y="79704"/>
                      <a:pt x="69888" y="84756"/>
                      <a:pt x="66262" y="87431"/>
                    </a:cubicBezTo>
                    <a:cubicBezTo>
                      <a:pt x="64420" y="88857"/>
                      <a:pt x="62755" y="90462"/>
                      <a:pt x="61329" y="92245"/>
                    </a:cubicBezTo>
                    <a:cubicBezTo>
                      <a:pt x="60378" y="93493"/>
                      <a:pt x="59605" y="94801"/>
                      <a:pt x="58892" y="96227"/>
                    </a:cubicBezTo>
                    <a:cubicBezTo>
                      <a:pt x="56515" y="101220"/>
                      <a:pt x="53543" y="105737"/>
                      <a:pt x="48669" y="108709"/>
                    </a:cubicBezTo>
                    <a:cubicBezTo>
                      <a:pt x="39991" y="115663"/>
                      <a:pt x="30957" y="122023"/>
                      <a:pt x="21982" y="128501"/>
                    </a:cubicBezTo>
                    <a:cubicBezTo>
                      <a:pt x="11581" y="135099"/>
                      <a:pt x="7301" y="146154"/>
                      <a:pt x="2547" y="156555"/>
                    </a:cubicBezTo>
                    <a:cubicBezTo>
                      <a:pt x="-69" y="162380"/>
                      <a:pt x="-2803" y="169334"/>
                      <a:pt x="6113" y="173316"/>
                    </a:cubicBezTo>
                    <a:cubicBezTo>
                      <a:pt x="10927" y="173376"/>
                      <a:pt x="15920" y="174386"/>
                      <a:pt x="20615" y="173435"/>
                    </a:cubicBezTo>
                    <a:cubicBezTo>
                      <a:pt x="50274" y="167848"/>
                      <a:pt x="78922" y="171117"/>
                      <a:pt x="106857" y="182231"/>
                    </a:cubicBezTo>
                    <a:cubicBezTo>
                      <a:pt x="108521" y="183004"/>
                      <a:pt x="108819" y="185263"/>
                      <a:pt x="110839" y="185679"/>
                    </a:cubicBezTo>
                    <a:cubicBezTo>
                      <a:pt x="120527" y="183480"/>
                      <a:pt x="129027" y="186035"/>
                      <a:pt x="136516" y="192276"/>
                    </a:cubicBezTo>
                    <a:cubicBezTo>
                      <a:pt x="138596" y="194832"/>
                      <a:pt x="142162" y="195070"/>
                      <a:pt x="144599" y="196972"/>
                    </a:cubicBezTo>
                    <a:cubicBezTo>
                      <a:pt x="145431" y="198101"/>
                      <a:pt x="146501" y="198993"/>
                      <a:pt x="147630" y="199884"/>
                    </a:cubicBezTo>
                    <a:cubicBezTo>
                      <a:pt x="154882" y="196377"/>
                      <a:pt x="162668" y="195248"/>
                      <a:pt x="170632" y="195010"/>
                    </a:cubicBezTo>
                    <a:cubicBezTo>
                      <a:pt x="178299" y="194773"/>
                      <a:pt x="178597" y="198576"/>
                      <a:pt x="175090" y="204045"/>
                    </a:cubicBezTo>
                    <a:cubicBezTo>
                      <a:pt x="176338" y="204996"/>
                      <a:pt x="177764" y="205352"/>
                      <a:pt x="179369" y="205293"/>
                    </a:cubicBezTo>
                    <a:cubicBezTo>
                      <a:pt x="182341" y="206303"/>
                      <a:pt x="184243" y="195010"/>
                      <a:pt x="187987" y="204580"/>
                    </a:cubicBezTo>
                    <a:cubicBezTo>
                      <a:pt x="189414" y="205055"/>
                      <a:pt x="190959" y="205114"/>
                      <a:pt x="192386" y="204698"/>
                    </a:cubicBezTo>
                    <a:cubicBezTo>
                      <a:pt x="196071" y="200062"/>
                      <a:pt x="201242" y="199706"/>
                      <a:pt x="206532" y="200062"/>
                    </a:cubicBezTo>
                    <a:cubicBezTo>
                      <a:pt x="209919" y="193287"/>
                      <a:pt x="208909" y="215694"/>
                      <a:pt x="214377" y="201132"/>
                    </a:cubicBezTo>
                    <a:cubicBezTo>
                      <a:pt x="216279" y="196080"/>
                      <a:pt x="219964" y="199825"/>
                      <a:pt x="221272" y="203747"/>
                    </a:cubicBezTo>
                    <a:cubicBezTo>
                      <a:pt x="222104" y="203747"/>
                      <a:pt x="222936" y="203747"/>
                      <a:pt x="223768" y="203747"/>
                    </a:cubicBezTo>
                    <a:cubicBezTo>
                      <a:pt x="227572" y="194832"/>
                      <a:pt x="231792" y="203747"/>
                      <a:pt x="235834" y="203510"/>
                    </a:cubicBezTo>
                    <a:cubicBezTo>
                      <a:pt x="239340" y="207076"/>
                      <a:pt x="243085" y="210167"/>
                      <a:pt x="247661" y="212128"/>
                    </a:cubicBezTo>
                    <a:cubicBezTo>
                      <a:pt x="253962" y="210107"/>
                      <a:pt x="253189" y="204461"/>
                      <a:pt x="254081" y="199587"/>
                    </a:cubicBezTo>
                    <a:cubicBezTo>
                      <a:pt x="264066" y="194237"/>
                      <a:pt x="259786" y="203747"/>
                      <a:pt x="261629" y="206897"/>
                    </a:cubicBezTo>
                    <a:cubicBezTo>
                      <a:pt x="266562" y="208621"/>
                      <a:pt x="271376" y="201429"/>
                      <a:pt x="276310" y="206719"/>
                    </a:cubicBezTo>
                    <a:cubicBezTo>
                      <a:pt x="283620" y="206719"/>
                      <a:pt x="275834" y="196377"/>
                      <a:pt x="283264" y="196437"/>
                    </a:cubicBezTo>
                    <a:cubicBezTo>
                      <a:pt x="284571" y="197507"/>
                      <a:pt x="286117" y="198041"/>
                      <a:pt x="287721" y="197804"/>
                    </a:cubicBezTo>
                    <a:cubicBezTo>
                      <a:pt x="293368" y="196734"/>
                      <a:pt x="299074" y="197923"/>
                      <a:pt x="304661" y="197744"/>
                    </a:cubicBezTo>
                    <a:cubicBezTo>
                      <a:pt x="309891" y="196377"/>
                      <a:pt x="313041" y="191266"/>
                      <a:pt x="318450" y="190196"/>
                    </a:cubicBezTo>
                    <a:cubicBezTo>
                      <a:pt x="322729" y="189186"/>
                      <a:pt x="327187" y="191741"/>
                      <a:pt x="331348" y="189304"/>
                    </a:cubicBezTo>
                    <a:cubicBezTo>
                      <a:pt x="331883" y="171890"/>
                      <a:pt x="342641" y="192514"/>
                      <a:pt x="345909" y="185382"/>
                    </a:cubicBezTo>
                    <a:cubicBezTo>
                      <a:pt x="348584" y="178963"/>
                      <a:pt x="353339" y="175693"/>
                      <a:pt x="360412" y="175931"/>
                    </a:cubicBezTo>
                    <a:cubicBezTo>
                      <a:pt x="363622" y="175159"/>
                      <a:pt x="366534" y="173673"/>
                      <a:pt x="369149" y="171592"/>
                    </a:cubicBezTo>
                    <a:cubicBezTo>
                      <a:pt x="373845" y="166303"/>
                      <a:pt x="379075" y="162023"/>
                      <a:pt x="386207" y="160478"/>
                    </a:cubicBezTo>
                    <a:cubicBezTo>
                      <a:pt x="389239" y="158100"/>
                      <a:pt x="390487" y="154356"/>
                      <a:pt x="393042" y="151562"/>
                    </a:cubicBezTo>
                    <a:cubicBezTo>
                      <a:pt x="396728" y="148056"/>
                      <a:pt x="399343" y="143241"/>
                      <a:pt x="404632" y="141637"/>
                    </a:cubicBezTo>
                    <a:lnTo>
                      <a:pt x="407664" y="141518"/>
                    </a:lnTo>
                    <a:cubicBezTo>
                      <a:pt x="413488" y="143123"/>
                      <a:pt x="417292" y="137714"/>
                      <a:pt x="422523" y="137238"/>
                    </a:cubicBezTo>
                    <a:cubicBezTo>
                      <a:pt x="424128" y="136763"/>
                      <a:pt x="425554" y="136168"/>
                      <a:pt x="426981" y="135455"/>
                    </a:cubicBezTo>
                    <a:cubicBezTo>
                      <a:pt x="429180" y="134207"/>
                      <a:pt x="431022" y="132602"/>
                      <a:pt x="432568" y="130700"/>
                    </a:cubicBezTo>
                    <a:cubicBezTo>
                      <a:pt x="434588" y="128085"/>
                      <a:pt x="436015" y="125232"/>
                      <a:pt x="435718" y="121844"/>
                    </a:cubicBezTo>
                    <a:cubicBezTo>
                      <a:pt x="433934" y="123568"/>
                      <a:pt x="446832" y="121666"/>
                      <a:pt x="453430" y="121844"/>
                    </a:cubicBezTo>
                    <a:cubicBezTo>
                      <a:pt x="457887" y="122201"/>
                      <a:pt x="479700" y="122617"/>
                      <a:pt x="486179" y="122260"/>
                    </a:cubicBezTo>
                    <a:cubicBezTo>
                      <a:pt x="504842" y="120061"/>
                      <a:pt x="521544" y="112453"/>
                      <a:pt x="538007" y="104073"/>
                    </a:cubicBezTo>
                    <a:cubicBezTo>
                      <a:pt x="543119" y="101874"/>
                      <a:pt x="549538" y="101101"/>
                      <a:pt x="547636" y="93374"/>
                    </a:cubicBezTo>
                    <a:lnTo>
                      <a:pt x="547636" y="93374"/>
                    </a:lnTo>
                    <a:close/>
                  </a:path>
                </a:pathLst>
              </a:custGeom>
              <a:solidFill>
                <a:srgbClr val="0A0909"/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Graphic 3">
                <a:extLst>
                  <a:ext uri="{FF2B5EF4-FFF2-40B4-BE49-F238E27FC236}">
                    <a16:creationId xmlns:a16="http://schemas.microsoft.com/office/drawing/2014/main" id="{57307D86-CFA2-41A2-906D-836EE8A00B58}"/>
                  </a:ext>
                </a:extLst>
              </p:cNvPr>
              <p:cNvSpPr/>
              <p:nvPr/>
            </p:nvSpPr>
            <p:spPr>
              <a:xfrm>
                <a:off x="9650944" y="2990188"/>
                <a:ext cx="379185" cy="106223"/>
              </a:xfrm>
              <a:custGeom>
                <a:avLst/>
                <a:gdLst>
                  <a:gd name="connsiteX0" fmla="*/ 518 w 379185"/>
                  <a:gd name="connsiteY0" fmla="*/ 72393 h 106223"/>
                  <a:gd name="connsiteX1" fmla="*/ 11038 w 379185"/>
                  <a:gd name="connsiteY1" fmla="*/ 55870 h 106223"/>
                  <a:gd name="connsiteX2" fmla="*/ 112733 w 379185"/>
                  <a:gd name="connsiteY2" fmla="*/ 535 h 106223"/>
                  <a:gd name="connsiteX3" fmla="*/ 112376 w 379185"/>
                  <a:gd name="connsiteY3" fmla="*/ 6538 h 106223"/>
                  <a:gd name="connsiteX4" fmla="*/ 213596 w 379185"/>
                  <a:gd name="connsiteY4" fmla="*/ 89333 h 106223"/>
                  <a:gd name="connsiteX5" fmla="*/ 314816 w 379185"/>
                  <a:gd name="connsiteY5" fmla="*/ 6538 h 106223"/>
                  <a:gd name="connsiteX6" fmla="*/ 314400 w 379185"/>
                  <a:gd name="connsiteY6" fmla="*/ 0 h 106223"/>
                  <a:gd name="connsiteX7" fmla="*/ 371994 w 379185"/>
                  <a:gd name="connsiteY7" fmla="*/ 20981 h 106223"/>
                  <a:gd name="connsiteX8" fmla="*/ 376749 w 379185"/>
                  <a:gd name="connsiteY8" fmla="*/ 35365 h 106223"/>
                  <a:gd name="connsiteX9" fmla="*/ 331756 w 379185"/>
                  <a:gd name="connsiteY9" fmla="*/ 76673 h 106223"/>
                  <a:gd name="connsiteX10" fmla="*/ 145423 w 379185"/>
                  <a:gd name="connsiteY10" fmla="*/ 103478 h 106223"/>
                  <a:gd name="connsiteX11" fmla="*/ 9195 w 379185"/>
                  <a:gd name="connsiteY11" fmla="*/ 83330 h 106223"/>
                  <a:gd name="connsiteX12" fmla="*/ 518 w 379185"/>
                  <a:gd name="connsiteY12" fmla="*/ 72393 h 106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9185" h="106223">
                    <a:moveTo>
                      <a:pt x="518" y="72393"/>
                    </a:moveTo>
                    <a:cubicBezTo>
                      <a:pt x="1825" y="65677"/>
                      <a:pt x="5926" y="60209"/>
                      <a:pt x="11038" y="55870"/>
                    </a:cubicBezTo>
                    <a:cubicBezTo>
                      <a:pt x="41053" y="30431"/>
                      <a:pt x="75229" y="12422"/>
                      <a:pt x="112733" y="535"/>
                    </a:cubicBezTo>
                    <a:cubicBezTo>
                      <a:pt x="112555" y="2496"/>
                      <a:pt x="112376" y="4517"/>
                      <a:pt x="112376" y="6538"/>
                    </a:cubicBezTo>
                    <a:cubicBezTo>
                      <a:pt x="112376" y="52244"/>
                      <a:pt x="157726" y="89333"/>
                      <a:pt x="213596" y="89333"/>
                    </a:cubicBezTo>
                    <a:cubicBezTo>
                      <a:pt x="269466" y="89333"/>
                      <a:pt x="314816" y="52244"/>
                      <a:pt x="314816" y="6538"/>
                    </a:cubicBezTo>
                    <a:cubicBezTo>
                      <a:pt x="314816" y="4339"/>
                      <a:pt x="314638" y="2199"/>
                      <a:pt x="314400" y="0"/>
                    </a:cubicBezTo>
                    <a:cubicBezTo>
                      <a:pt x="334133" y="6122"/>
                      <a:pt x="352915" y="13730"/>
                      <a:pt x="371994" y="20981"/>
                    </a:cubicBezTo>
                    <a:cubicBezTo>
                      <a:pt x="380196" y="24131"/>
                      <a:pt x="380790" y="28113"/>
                      <a:pt x="376749" y="35365"/>
                    </a:cubicBezTo>
                    <a:cubicBezTo>
                      <a:pt x="366169" y="54027"/>
                      <a:pt x="350121" y="66509"/>
                      <a:pt x="331756" y="76673"/>
                    </a:cubicBezTo>
                    <a:cubicBezTo>
                      <a:pt x="273092" y="109065"/>
                      <a:pt x="209674" y="108946"/>
                      <a:pt x="145423" y="103478"/>
                    </a:cubicBezTo>
                    <a:cubicBezTo>
                      <a:pt x="99538" y="99615"/>
                      <a:pt x="56566" y="76732"/>
                      <a:pt x="9195" y="83330"/>
                    </a:cubicBezTo>
                    <a:cubicBezTo>
                      <a:pt x="-196" y="84697"/>
                      <a:pt x="-790" y="78991"/>
                      <a:pt x="518" y="72393"/>
                    </a:cubicBezTo>
                    <a:close/>
                  </a:path>
                </a:pathLst>
              </a:custGeom>
              <a:solidFill>
                <a:srgbClr val="FBFCFB"/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Graphic 3">
                <a:extLst>
                  <a:ext uri="{FF2B5EF4-FFF2-40B4-BE49-F238E27FC236}">
                    <a16:creationId xmlns:a16="http://schemas.microsoft.com/office/drawing/2014/main" id="{E7EE86D0-CDD9-410E-ACA0-9BC7A9580F5D}"/>
                  </a:ext>
                </a:extLst>
              </p:cNvPr>
              <p:cNvSpPr/>
              <p:nvPr/>
            </p:nvSpPr>
            <p:spPr>
              <a:xfrm>
                <a:off x="9770453" y="2970326"/>
                <a:ext cx="190374" cy="102716"/>
              </a:xfrm>
              <a:custGeom>
                <a:avLst/>
                <a:gdLst>
                  <a:gd name="connsiteX0" fmla="*/ 95217 w 190374"/>
                  <a:gd name="connsiteY0" fmla="*/ 102716 h 102716"/>
                  <a:gd name="connsiteX1" fmla="*/ 0 w 190374"/>
                  <a:gd name="connsiteY1" fmla="*/ 24855 h 102716"/>
                  <a:gd name="connsiteX2" fmla="*/ 357 w 190374"/>
                  <a:gd name="connsiteY2" fmla="*/ 19208 h 102716"/>
                  <a:gd name="connsiteX3" fmla="*/ 951 w 190374"/>
                  <a:gd name="connsiteY3" fmla="*/ 19030 h 102716"/>
                  <a:gd name="connsiteX4" fmla="*/ 188353 w 190374"/>
                  <a:gd name="connsiteY4" fmla="*/ 18138 h 102716"/>
                  <a:gd name="connsiteX5" fmla="*/ 190018 w 190374"/>
                  <a:gd name="connsiteY5" fmla="*/ 18673 h 102716"/>
                  <a:gd name="connsiteX6" fmla="*/ 190374 w 190374"/>
                  <a:gd name="connsiteY6" fmla="*/ 24795 h 102716"/>
                  <a:gd name="connsiteX7" fmla="*/ 95217 w 190374"/>
                  <a:gd name="connsiteY7" fmla="*/ 102716 h 102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374" h="102716">
                    <a:moveTo>
                      <a:pt x="95217" y="102716"/>
                    </a:moveTo>
                    <a:cubicBezTo>
                      <a:pt x="42616" y="102716"/>
                      <a:pt x="0" y="67886"/>
                      <a:pt x="0" y="24855"/>
                    </a:cubicBezTo>
                    <a:cubicBezTo>
                      <a:pt x="0" y="22953"/>
                      <a:pt x="178" y="21110"/>
                      <a:pt x="357" y="19208"/>
                    </a:cubicBezTo>
                    <a:cubicBezTo>
                      <a:pt x="535" y="19149"/>
                      <a:pt x="713" y="19089"/>
                      <a:pt x="951" y="19030"/>
                    </a:cubicBezTo>
                    <a:cubicBezTo>
                      <a:pt x="87966" y="-13957"/>
                      <a:pt x="138070" y="2804"/>
                      <a:pt x="188353" y="18138"/>
                    </a:cubicBezTo>
                    <a:cubicBezTo>
                      <a:pt x="188948" y="18317"/>
                      <a:pt x="189483" y="18495"/>
                      <a:pt x="190018" y="18673"/>
                    </a:cubicBezTo>
                    <a:cubicBezTo>
                      <a:pt x="190196" y="20694"/>
                      <a:pt x="190374" y="22715"/>
                      <a:pt x="190374" y="24795"/>
                    </a:cubicBezTo>
                    <a:cubicBezTo>
                      <a:pt x="190434" y="67827"/>
                      <a:pt x="147818" y="102716"/>
                      <a:pt x="95217" y="102716"/>
                    </a:cubicBezTo>
                    <a:close/>
                  </a:path>
                </a:pathLst>
              </a:custGeom>
              <a:solidFill>
                <a:srgbClr val="109147"/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Graphic 3">
                <a:extLst>
                  <a:ext uri="{FF2B5EF4-FFF2-40B4-BE49-F238E27FC236}">
                    <a16:creationId xmlns:a16="http://schemas.microsoft.com/office/drawing/2014/main" id="{FD896D87-25FB-4643-B9CC-5573DA643B0D}"/>
                  </a:ext>
                </a:extLst>
              </p:cNvPr>
              <p:cNvSpPr/>
              <p:nvPr/>
            </p:nvSpPr>
            <p:spPr>
              <a:xfrm>
                <a:off x="9813961" y="2970346"/>
                <a:ext cx="103359" cy="62873"/>
              </a:xfrm>
              <a:custGeom>
                <a:avLst/>
                <a:gdLst>
                  <a:gd name="connsiteX0" fmla="*/ 51710 w 103359"/>
                  <a:gd name="connsiteY0" fmla="*/ 62873 h 62873"/>
                  <a:gd name="connsiteX1" fmla="*/ 0 w 103359"/>
                  <a:gd name="connsiteY1" fmla="*/ 10748 h 62873"/>
                  <a:gd name="connsiteX2" fmla="*/ 476 w 103359"/>
                  <a:gd name="connsiteY2" fmla="*/ 6885 h 62873"/>
                  <a:gd name="connsiteX3" fmla="*/ 476 w 103359"/>
                  <a:gd name="connsiteY3" fmla="*/ 6885 h 62873"/>
                  <a:gd name="connsiteX4" fmla="*/ 102290 w 103359"/>
                  <a:gd name="connsiteY4" fmla="*/ 6290 h 62873"/>
                  <a:gd name="connsiteX5" fmla="*/ 103181 w 103359"/>
                  <a:gd name="connsiteY5" fmla="*/ 6647 h 62873"/>
                  <a:gd name="connsiteX6" fmla="*/ 103360 w 103359"/>
                  <a:gd name="connsiteY6" fmla="*/ 10748 h 62873"/>
                  <a:gd name="connsiteX7" fmla="*/ 51710 w 103359"/>
                  <a:gd name="connsiteY7" fmla="*/ 62873 h 6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59" h="62873">
                    <a:moveTo>
                      <a:pt x="51710" y="62873"/>
                    </a:moveTo>
                    <a:cubicBezTo>
                      <a:pt x="23180" y="62873"/>
                      <a:pt x="0" y="39515"/>
                      <a:pt x="0" y="10748"/>
                    </a:cubicBezTo>
                    <a:cubicBezTo>
                      <a:pt x="0" y="9500"/>
                      <a:pt x="476" y="6885"/>
                      <a:pt x="476" y="6885"/>
                    </a:cubicBezTo>
                    <a:cubicBezTo>
                      <a:pt x="594" y="6825"/>
                      <a:pt x="357" y="6944"/>
                      <a:pt x="476" y="6885"/>
                    </a:cubicBezTo>
                    <a:cubicBezTo>
                      <a:pt x="36732" y="-4765"/>
                      <a:pt x="76019" y="703"/>
                      <a:pt x="102290" y="6290"/>
                    </a:cubicBezTo>
                    <a:cubicBezTo>
                      <a:pt x="102587" y="6350"/>
                      <a:pt x="102884" y="6528"/>
                      <a:pt x="103181" y="6647"/>
                    </a:cubicBezTo>
                    <a:cubicBezTo>
                      <a:pt x="103300" y="8014"/>
                      <a:pt x="103360" y="9381"/>
                      <a:pt x="103360" y="10748"/>
                    </a:cubicBezTo>
                    <a:cubicBezTo>
                      <a:pt x="103419" y="39515"/>
                      <a:pt x="80298" y="62873"/>
                      <a:pt x="51710" y="62873"/>
                    </a:cubicBezTo>
                    <a:close/>
                  </a:path>
                </a:pathLst>
              </a:custGeom>
              <a:solidFill>
                <a:srgbClr val="272725"/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Graphic 3">
                <a:extLst>
                  <a:ext uri="{FF2B5EF4-FFF2-40B4-BE49-F238E27FC236}">
                    <a16:creationId xmlns:a16="http://schemas.microsoft.com/office/drawing/2014/main" id="{F582B881-A585-4574-A3B9-1FB48D2C3A79}"/>
                  </a:ext>
                </a:extLst>
              </p:cNvPr>
              <p:cNvSpPr/>
              <p:nvPr/>
            </p:nvSpPr>
            <p:spPr>
              <a:xfrm>
                <a:off x="9892238" y="2981035"/>
                <a:ext cx="29599" cy="29599"/>
              </a:xfrm>
              <a:custGeom>
                <a:avLst/>
                <a:gdLst>
                  <a:gd name="connsiteX0" fmla="*/ 29599 w 29599"/>
                  <a:gd name="connsiteY0" fmla="*/ 14800 h 29599"/>
                  <a:gd name="connsiteX1" fmla="*/ 14800 w 29599"/>
                  <a:gd name="connsiteY1" fmla="*/ 29599 h 29599"/>
                  <a:gd name="connsiteX2" fmla="*/ 0 w 29599"/>
                  <a:gd name="connsiteY2" fmla="*/ 14800 h 29599"/>
                  <a:gd name="connsiteX3" fmla="*/ 14800 w 29599"/>
                  <a:gd name="connsiteY3" fmla="*/ 0 h 29599"/>
                  <a:gd name="connsiteX4" fmla="*/ 29599 w 29599"/>
                  <a:gd name="connsiteY4" fmla="*/ 14800 h 29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99" h="29599">
                    <a:moveTo>
                      <a:pt x="29599" y="14800"/>
                    </a:moveTo>
                    <a:cubicBezTo>
                      <a:pt x="29599" y="22973"/>
                      <a:pt x="22973" y="29599"/>
                      <a:pt x="14800" y="29599"/>
                    </a:cubicBezTo>
                    <a:cubicBezTo>
                      <a:pt x="6626" y="29599"/>
                      <a:pt x="0" y="22973"/>
                      <a:pt x="0" y="14800"/>
                    </a:cubicBezTo>
                    <a:cubicBezTo>
                      <a:pt x="0" y="6626"/>
                      <a:pt x="6626" y="0"/>
                      <a:pt x="14800" y="0"/>
                    </a:cubicBezTo>
                    <a:cubicBezTo>
                      <a:pt x="22973" y="0"/>
                      <a:pt x="29599" y="6626"/>
                      <a:pt x="29599" y="14800"/>
                    </a:cubicBezTo>
                    <a:close/>
                  </a:path>
                </a:pathLst>
              </a:custGeom>
              <a:solidFill>
                <a:srgbClr val="DCDBDB"/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84ABCAA8-7756-4316-A7F9-957AAC90EE9B}"/>
              </a:ext>
            </a:extLst>
          </p:cNvPr>
          <p:cNvSpPr txBox="1"/>
          <p:nvPr/>
        </p:nvSpPr>
        <p:spPr>
          <a:xfrm>
            <a:off x="775063" y="5334892"/>
            <a:ext cx="3097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9846B7-7DCE-46D3-BDA0-868C36F2461C}"/>
              </a:ext>
            </a:extLst>
          </p:cNvPr>
          <p:cNvGrpSpPr/>
          <p:nvPr/>
        </p:nvGrpSpPr>
        <p:grpSpPr>
          <a:xfrm>
            <a:off x="4737556" y="2878651"/>
            <a:ext cx="1728192" cy="537625"/>
            <a:chOff x="3116982" y="2780928"/>
            <a:chExt cx="1728192" cy="537625"/>
          </a:xfrm>
        </p:grpSpPr>
        <p:sp>
          <p:nvSpPr>
            <p:cNvPr id="61" name="Text Placeholder 22">
              <a:extLst>
                <a:ext uri="{FF2B5EF4-FFF2-40B4-BE49-F238E27FC236}">
                  <a16:creationId xmlns:a16="http://schemas.microsoft.com/office/drawing/2014/main" id="{C0A13361-7DF9-4DCA-897A-878F93A76A0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2" name="Text Placeholder 23">
              <a:extLst>
                <a:ext uri="{FF2B5EF4-FFF2-40B4-BE49-F238E27FC236}">
                  <a16:creationId xmlns:a16="http://schemas.microsoft.com/office/drawing/2014/main" id="{8A5A70EC-D006-408F-AC51-4EC34873003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Designer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DEADC80-D423-4827-A84E-84F578D8F030}"/>
              </a:ext>
            </a:extLst>
          </p:cNvPr>
          <p:cNvGrpSpPr/>
          <p:nvPr/>
        </p:nvGrpSpPr>
        <p:grpSpPr>
          <a:xfrm>
            <a:off x="9434013" y="2878651"/>
            <a:ext cx="1728192" cy="537625"/>
            <a:chOff x="3116982" y="2780928"/>
            <a:chExt cx="1728192" cy="537625"/>
          </a:xfrm>
        </p:grpSpPr>
        <p:sp>
          <p:nvSpPr>
            <p:cNvPr id="64" name="Text Placeholder 22">
              <a:extLst>
                <a:ext uri="{FF2B5EF4-FFF2-40B4-BE49-F238E27FC236}">
                  <a16:creationId xmlns:a16="http://schemas.microsoft.com/office/drawing/2014/main" id="{5D33A129-8C53-4AC7-9CFC-017FF77BD35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5" name="Text Placeholder 23">
              <a:extLst>
                <a:ext uri="{FF2B5EF4-FFF2-40B4-BE49-F238E27FC236}">
                  <a16:creationId xmlns:a16="http://schemas.microsoft.com/office/drawing/2014/main" id="{17AF7D44-F718-4B2C-90BF-9A80EC720E8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Manager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E981463-4269-486A-AADE-36791E5523BF}"/>
              </a:ext>
            </a:extLst>
          </p:cNvPr>
          <p:cNvGrpSpPr/>
          <p:nvPr/>
        </p:nvGrpSpPr>
        <p:grpSpPr>
          <a:xfrm>
            <a:off x="7085785" y="2878651"/>
            <a:ext cx="1728192" cy="537625"/>
            <a:chOff x="3116982" y="2780928"/>
            <a:chExt cx="1728192" cy="537625"/>
          </a:xfrm>
        </p:grpSpPr>
        <p:sp>
          <p:nvSpPr>
            <p:cNvPr id="67" name="Text Placeholder 22">
              <a:extLst>
                <a:ext uri="{FF2B5EF4-FFF2-40B4-BE49-F238E27FC236}">
                  <a16:creationId xmlns:a16="http://schemas.microsoft.com/office/drawing/2014/main" id="{D2FD10BE-C80C-44AB-A21D-CDFCF85FEB5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8" name="Text Placeholder 23">
              <a:extLst>
                <a:ext uri="{FF2B5EF4-FFF2-40B4-BE49-F238E27FC236}">
                  <a16:creationId xmlns:a16="http://schemas.microsoft.com/office/drawing/2014/main" id="{39844ECC-A6DF-4985-9310-E514EAA6BAA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BA45522-3FFE-4E89-A356-7CA21421E092}"/>
              </a:ext>
            </a:extLst>
          </p:cNvPr>
          <p:cNvGrpSpPr/>
          <p:nvPr/>
        </p:nvGrpSpPr>
        <p:grpSpPr>
          <a:xfrm>
            <a:off x="4737556" y="5812930"/>
            <a:ext cx="1728192" cy="537625"/>
            <a:chOff x="3116982" y="2780928"/>
            <a:chExt cx="1728192" cy="537625"/>
          </a:xfrm>
        </p:grpSpPr>
        <p:sp>
          <p:nvSpPr>
            <p:cNvPr id="70" name="Text Placeholder 22">
              <a:extLst>
                <a:ext uri="{FF2B5EF4-FFF2-40B4-BE49-F238E27FC236}">
                  <a16:creationId xmlns:a16="http://schemas.microsoft.com/office/drawing/2014/main" id="{4AA47C4F-FD77-4B48-9005-B30D8E38062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71" name="Text Placeholder 23">
              <a:extLst>
                <a:ext uri="{FF2B5EF4-FFF2-40B4-BE49-F238E27FC236}">
                  <a16:creationId xmlns:a16="http://schemas.microsoft.com/office/drawing/2014/main" id="{0A967648-E904-4AA0-8036-D9C3EF07FE2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Designer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2BE4123-8926-4729-9D68-5A80336EE429}"/>
              </a:ext>
            </a:extLst>
          </p:cNvPr>
          <p:cNvGrpSpPr/>
          <p:nvPr/>
        </p:nvGrpSpPr>
        <p:grpSpPr>
          <a:xfrm>
            <a:off x="9434013" y="5812930"/>
            <a:ext cx="1728192" cy="537625"/>
            <a:chOff x="3116982" y="2780928"/>
            <a:chExt cx="1728192" cy="537625"/>
          </a:xfrm>
        </p:grpSpPr>
        <p:sp>
          <p:nvSpPr>
            <p:cNvPr id="73" name="Text Placeholder 22">
              <a:extLst>
                <a:ext uri="{FF2B5EF4-FFF2-40B4-BE49-F238E27FC236}">
                  <a16:creationId xmlns:a16="http://schemas.microsoft.com/office/drawing/2014/main" id="{CE70C32F-2082-4F2A-8C04-42742731B48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74" name="Text Placeholder 23">
              <a:extLst>
                <a:ext uri="{FF2B5EF4-FFF2-40B4-BE49-F238E27FC236}">
                  <a16:creationId xmlns:a16="http://schemas.microsoft.com/office/drawing/2014/main" id="{150A8CB5-CBCF-471F-9C0F-185C3AE60F4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Manager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49B83C3-918F-4872-9CF6-A2FA54FC33FC}"/>
              </a:ext>
            </a:extLst>
          </p:cNvPr>
          <p:cNvGrpSpPr/>
          <p:nvPr/>
        </p:nvGrpSpPr>
        <p:grpSpPr>
          <a:xfrm>
            <a:off x="7085785" y="5812930"/>
            <a:ext cx="1728192" cy="537625"/>
            <a:chOff x="3116982" y="2780928"/>
            <a:chExt cx="1728192" cy="537625"/>
          </a:xfrm>
        </p:grpSpPr>
        <p:sp>
          <p:nvSpPr>
            <p:cNvPr id="76" name="Text Placeholder 22">
              <a:extLst>
                <a:ext uri="{FF2B5EF4-FFF2-40B4-BE49-F238E27FC236}">
                  <a16:creationId xmlns:a16="http://schemas.microsoft.com/office/drawing/2014/main" id="{0DB0F0F8-7847-43CF-AA16-0786BC66FE8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77" name="Text Placeholder 23">
              <a:extLst>
                <a:ext uri="{FF2B5EF4-FFF2-40B4-BE49-F238E27FC236}">
                  <a16:creationId xmlns:a16="http://schemas.microsoft.com/office/drawing/2014/main" id="{F016A129-19C8-4B48-94B6-36F277FD410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sp>
        <p:nvSpPr>
          <p:cNvPr id="79" name="Title 22">
            <a:extLst>
              <a:ext uri="{FF2B5EF4-FFF2-40B4-BE49-F238E27FC236}">
                <a16:creationId xmlns:a16="http://schemas.microsoft.com/office/drawing/2014/main" id="{7D9357FB-315E-463C-8BB0-BA56F3C6522E}"/>
              </a:ext>
            </a:extLst>
          </p:cNvPr>
          <p:cNvSpPr txBox="1">
            <a:spLocks/>
          </p:cNvSpPr>
          <p:nvPr/>
        </p:nvSpPr>
        <p:spPr>
          <a:xfrm>
            <a:off x="775063" y="455514"/>
            <a:ext cx="2159792" cy="223224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Meet Our Team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47FF8-FD20-450A-B325-D46A29459C23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E6F9893-2ACD-4032-A5E3-BB464A71BDC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3F4D8C7-0915-4C4C-BBD8-592AE4026206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020ADA-89B2-42EF-94E9-1BAE2D1CF9C3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595E0E-94DF-42CD-A662-0EA7FDCA67ED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0AA7F69-97BF-4EF8-BF57-47F8883D836A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A8DD82-F30C-4FBE-A15E-C59E23876D7F}"/>
              </a:ext>
            </a:extLst>
          </p:cNvPr>
          <p:cNvGrpSpPr/>
          <p:nvPr/>
        </p:nvGrpSpPr>
        <p:grpSpPr>
          <a:xfrm>
            <a:off x="722100" y="539889"/>
            <a:ext cx="4417577" cy="6318112"/>
            <a:chOff x="722100" y="539889"/>
            <a:chExt cx="4417577" cy="6318112"/>
          </a:xfrm>
        </p:grpSpPr>
        <p:sp>
          <p:nvSpPr>
            <p:cNvPr id="6" name="Graphic 3">
              <a:extLst>
                <a:ext uri="{FF2B5EF4-FFF2-40B4-BE49-F238E27FC236}">
                  <a16:creationId xmlns:a16="http://schemas.microsoft.com/office/drawing/2014/main" id="{487A2D0A-A096-42AB-9B0C-ECB784751199}"/>
                </a:ext>
              </a:extLst>
            </p:cNvPr>
            <p:cNvSpPr/>
            <p:nvPr/>
          </p:nvSpPr>
          <p:spPr>
            <a:xfrm>
              <a:off x="1778772" y="1632836"/>
              <a:ext cx="2038835" cy="2803443"/>
            </a:xfrm>
            <a:custGeom>
              <a:avLst/>
              <a:gdLst>
                <a:gd name="connsiteX0" fmla="*/ 1120754 w 2038835"/>
                <a:gd name="connsiteY0" fmla="*/ 2762010 h 2803443"/>
                <a:gd name="connsiteX1" fmla="*/ 1120635 w 2038835"/>
                <a:gd name="connsiteY1" fmla="*/ 2762010 h 2803443"/>
                <a:gd name="connsiteX2" fmla="*/ 1120754 w 2038835"/>
                <a:gd name="connsiteY2" fmla="*/ 2762010 h 2803443"/>
                <a:gd name="connsiteX3" fmla="*/ 1120754 w 2038835"/>
                <a:gd name="connsiteY3" fmla="*/ 2762010 h 2803443"/>
                <a:gd name="connsiteX4" fmla="*/ 1120754 w 2038835"/>
                <a:gd name="connsiteY4" fmla="*/ 2762010 h 2803443"/>
                <a:gd name="connsiteX5" fmla="*/ 622975 w 2038835"/>
                <a:gd name="connsiteY5" fmla="*/ 2540848 h 2803443"/>
                <a:gd name="connsiteX6" fmla="*/ 622975 w 2038835"/>
                <a:gd name="connsiteY6" fmla="*/ 2540907 h 2803443"/>
                <a:gd name="connsiteX7" fmla="*/ 622975 w 2038835"/>
                <a:gd name="connsiteY7" fmla="*/ 2542274 h 2803443"/>
                <a:gd name="connsiteX8" fmla="*/ 624580 w 2038835"/>
                <a:gd name="connsiteY8" fmla="*/ 2541561 h 2803443"/>
                <a:gd name="connsiteX9" fmla="*/ 622975 w 2038835"/>
                <a:gd name="connsiteY9" fmla="*/ 2540848 h 2803443"/>
                <a:gd name="connsiteX10" fmla="*/ 622975 w 2038835"/>
                <a:gd name="connsiteY10" fmla="*/ 2540848 h 2803443"/>
                <a:gd name="connsiteX11" fmla="*/ 622975 w 2038835"/>
                <a:gd name="connsiteY11" fmla="*/ 2540848 h 2803443"/>
                <a:gd name="connsiteX12" fmla="*/ 64097 w 2038835"/>
                <a:gd name="connsiteY12" fmla="*/ 1545588 h 2803443"/>
                <a:gd name="connsiteX13" fmla="*/ 64097 w 2038835"/>
                <a:gd name="connsiteY13" fmla="*/ 1546717 h 2803443"/>
                <a:gd name="connsiteX14" fmla="*/ 64988 w 2038835"/>
                <a:gd name="connsiteY14" fmla="*/ 1546717 h 2803443"/>
                <a:gd name="connsiteX15" fmla="*/ 64097 w 2038835"/>
                <a:gd name="connsiteY15" fmla="*/ 1545588 h 2803443"/>
                <a:gd name="connsiteX16" fmla="*/ 64097 w 2038835"/>
                <a:gd name="connsiteY16" fmla="*/ 1545588 h 2803443"/>
                <a:gd name="connsiteX17" fmla="*/ 1986085 w 2038835"/>
                <a:gd name="connsiteY17" fmla="*/ 1139579 h 2803443"/>
                <a:gd name="connsiteX18" fmla="*/ 1986442 w 2038835"/>
                <a:gd name="connsiteY18" fmla="*/ 1140946 h 2803443"/>
                <a:gd name="connsiteX19" fmla="*/ 1986739 w 2038835"/>
                <a:gd name="connsiteY19" fmla="*/ 1140055 h 2803443"/>
                <a:gd name="connsiteX20" fmla="*/ 1986085 w 2038835"/>
                <a:gd name="connsiteY20" fmla="*/ 1139579 h 2803443"/>
                <a:gd name="connsiteX21" fmla="*/ 1986085 w 2038835"/>
                <a:gd name="connsiteY21" fmla="*/ 1139579 h 2803443"/>
                <a:gd name="connsiteX22" fmla="*/ 24155 w 2038835"/>
                <a:gd name="connsiteY22" fmla="*/ 1074556 h 2803443"/>
                <a:gd name="connsiteX23" fmla="*/ 23918 w 2038835"/>
                <a:gd name="connsiteY23" fmla="*/ 1074675 h 2803443"/>
                <a:gd name="connsiteX24" fmla="*/ 23977 w 2038835"/>
                <a:gd name="connsiteY24" fmla="*/ 1074853 h 2803443"/>
                <a:gd name="connsiteX25" fmla="*/ 24155 w 2038835"/>
                <a:gd name="connsiteY25" fmla="*/ 1074556 h 2803443"/>
                <a:gd name="connsiteX26" fmla="*/ 24155 w 2038835"/>
                <a:gd name="connsiteY26" fmla="*/ 1074556 h 2803443"/>
                <a:gd name="connsiteX27" fmla="*/ 507312 w 2038835"/>
                <a:gd name="connsiteY27" fmla="*/ 725963 h 2803443"/>
                <a:gd name="connsiteX28" fmla="*/ 507193 w 2038835"/>
                <a:gd name="connsiteY28" fmla="*/ 726022 h 2803443"/>
                <a:gd name="connsiteX29" fmla="*/ 512067 w 2038835"/>
                <a:gd name="connsiteY29" fmla="*/ 726082 h 2803443"/>
                <a:gd name="connsiteX30" fmla="*/ 512067 w 2038835"/>
                <a:gd name="connsiteY30" fmla="*/ 726082 h 2803443"/>
                <a:gd name="connsiteX31" fmla="*/ 507312 w 2038835"/>
                <a:gd name="connsiteY31" fmla="*/ 725963 h 2803443"/>
                <a:gd name="connsiteX32" fmla="*/ 507312 w 2038835"/>
                <a:gd name="connsiteY32" fmla="*/ 725963 h 2803443"/>
                <a:gd name="connsiteX33" fmla="*/ 580478 w 2038835"/>
                <a:gd name="connsiteY33" fmla="*/ 698563 h 2803443"/>
                <a:gd name="connsiteX34" fmla="*/ 578933 w 2038835"/>
                <a:gd name="connsiteY34" fmla="*/ 701475 h 2803443"/>
                <a:gd name="connsiteX35" fmla="*/ 578993 w 2038835"/>
                <a:gd name="connsiteY35" fmla="*/ 702901 h 2803443"/>
                <a:gd name="connsiteX36" fmla="*/ 580478 w 2038835"/>
                <a:gd name="connsiteY36" fmla="*/ 698563 h 2803443"/>
                <a:gd name="connsiteX37" fmla="*/ 580478 w 2038835"/>
                <a:gd name="connsiteY37" fmla="*/ 698563 h 2803443"/>
                <a:gd name="connsiteX38" fmla="*/ 595635 w 2038835"/>
                <a:gd name="connsiteY38" fmla="*/ 634966 h 2803443"/>
                <a:gd name="connsiteX39" fmla="*/ 593435 w 2038835"/>
                <a:gd name="connsiteY39" fmla="*/ 637700 h 2803443"/>
                <a:gd name="connsiteX40" fmla="*/ 593257 w 2038835"/>
                <a:gd name="connsiteY40" fmla="*/ 637997 h 2803443"/>
                <a:gd name="connsiteX41" fmla="*/ 593495 w 2038835"/>
                <a:gd name="connsiteY41" fmla="*/ 637759 h 2803443"/>
                <a:gd name="connsiteX42" fmla="*/ 595575 w 2038835"/>
                <a:gd name="connsiteY42" fmla="*/ 637165 h 2803443"/>
                <a:gd name="connsiteX43" fmla="*/ 595635 w 2038835"/>
                <a:gd name="connsiteY43" fmla="*/ 634966 h 2803443"/>
                <a:gd name="connsiteX44" fmla="*/ 595635 w 2038835"/>
                <a:gd name="connsiteY44" fmla="*/ 634966 h 2803443"/>
                <a:gd name="connsiteX45" fmla="*/ 1082714 w 2038835"/>
                <a:gd name="connsiteY45" fmla="*/ 9 h 2803443"/>
                <a:gd name="connsiteX46" fmla="*/ 1095434 w 2038835"/>
                <a:gd name="connsiteY46" fmla="*/ 3516 h 2803443"/>
                <a:gd name="connsiteX47" fmla="*/ 1478857 w 2038835"/>
                <a:gd name="connsiteY47" fmla="*/ 248631 h 2803443"/>
                <a:gd name="connsiteX48" fmla="*/ 1765399 w 2038835"/>
                <a:gd name="connsiteY48" fmla="*/ 586525 h 2803443"/>
                <a:gd name="connsiteX49" fmla="*/ 1884271 w 2038835"/>
                <a:gd name="connsiteY49" fmla="*/ 783794 h 2803443"/>
                <a:gd name="connsiteX50" fmla="*/ 2027215 w 2038835"/>
                <a:gd name="connsiteY50" fmla="*/ 1239729 h 2803443"/>
                <a:gd name="connsiteX51" fmla="*/ 2036130 w 2038835"/>
                <a:gd name="connsiteY51" fmla="*/ 1584459 h 2803443"/>
                <a:gd name="connsiteX52" fmla="*/ 1882726 w 2038835"/>
                <a:gd name="connsiteY52" fmla="*/ 2090975 h 2803443"/>
                <a:gd name="connsiteX53" fmla="*/ 1482898 w 2038835"/>
                <a:gd name="connsiteY53" fmla="*/ 2572171 h 2803443"/>
                <a:gd name="connsiteX54" fmla="*/ 1249730 w 2038835"/>
                <a:gd name="connsiteY54" fmla="*/ 2735977 h 2803443"/>
                <a:gd name="connsiteX55" fmla="*/ 1067796 w 2038835"/>
                <a:gd name="connsiteY55" fmla="*/ 2802961 h 2803443"/>
                <a:gd name="connsiteX56" fmla="*/ 887050 w 2038835"/>
                <a:gd name="connsiteY56" fmla="*/ 2750241 h 2803443"/>
                <a:gd name="connsiteX57" fmla="*/ 486391 w 2038835"/>
                <a:gd name="connsiteY57" fmla="*/ 2446403 h 2803443"/>
                <a:gd name="connsiteX58" fmla="*/ 211201 w 2038835"/>
                <a:gd name="connsiteY58" fmla="*/ 2061019 h 2803443"/>
                <a:gd name="connsiteX59" fmla="*/ 78302 w 2038835"/>
                <a:gd name="connsiteY59" fmla="*/ 1650671 h 2803443"/>
                <a:gd name="connsiteX60" fmla="*/ 14408 w 2038835"/>
                <a:gd name="connsiteY60" fmla="*/ 1292865 h 2803443"/>
                <a:gd name="connsiteX61" fmla="*/ 6206 w 2038835"/>
                <a:gd name="connsiteY61" fmla="*/ 1028969 h 2803443"/>
                <a:gd name="connsiteX62" fmla="*/ 103443 w 2038835"/>
                <a:gd name="connsiteY62" fmla="*/ 719484 h 2803443"/>
                <a:gd name="connsiteX63" fmla="*/ 509452 w 2038835"/>
                <a:gd name="connsiteY63" fmla="*/ 304501 h 2803443"/>
                <a:gd name="connsiteX64" fmla="*/ 1070352 w 2038835"/>
                <a:gd name="connsiteY64" fmla="*/ 3634 h 2803443"/>
                <a:gd name="connsiteX65" fmla="*/ 1082714 w 2038835"/>
                <a:gd name="connsiteY65" fmla="*/ 9 h 280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038835" h="2803443">
                  <a:moveTo>
                    <a:pt x="1120754" y="2762010"/>
                  </a:moveTo>
                  <a:lnTo>
                    <a:pt x="1120635" y="2762010"/>
                  </a:lnTo>
                  <a:lnTo>
                    <a:pt x="1120754" y="2762010"/>
                  </a:lnTo>
                  <a:lnTo>
                    <a:pt x="1120754" y="2762010"/>
                  </a:lnTo>
                  <a:lnTo>
                    <a:pt x="1120754" y="2762010"/>
                  </a:lnTo>
                  <a:close/>
                  <a:moveTo>
                    <a:pt x="622975" y="2540848"/>
                  </a:moveTo>
                  <a:lnTo>
                    <a:pt x="622975" y="2540907"/>
                  </a:lnTo>
                  <a:lnTo>
                    <a:pt x="622975" y="2542274"/>
                  </a:lnTo>
                  <a:lnTo>
                    <a:pt x="624580" y="2541561"/>
                  </a:lnTo>
                  <a:lnTo>
                    <a:pt x="622975" y="2540848"/>
                  </a:lnTo>
                  <a:lnTo>
                    <a:pt x="622975" y="2540848"/>
                  </a:lnTo>
                  <a:lnTo>
                    <a:pt x="622975" y="2540848"/>
                  </a:lnTo>
                  <a:close/>
                  <a:moveTo>
                    <a:pt x="64097" y="1545588"/>
                  </a:moveTo>
                  <a:lnTo>
                    <a:pt x="64097" y="1546717"/>
                  </a:lnTo>
                  <a:lnTo>
                    <a:pt x="64988" y="1546717"/>
                  </a:lnTo>
                  <a:lnTo>
                    <a:pt x="64097" y="1545588"/>
                  </a:lnTo>
                  <a:lnTo>
                    <a:pt x="64097" y="1545588"/>
                  </a:lnTo>
                  <a:close/>
                  <a:moveTo>
                    <a:pt x="1986085" y="1139579"/>
                  </a:moveTo>
                  <a:lnTo>
                    <a:pt x="1986442" y="1140946"/>
                  </a:lnTo>
                  <a:lnTo>
                    <a:pt x="1986739" y="1140055"/>
                  </a:lnTo>
                  <a:lnTo>
                    <a:pt x="1986085" y="1139579"/>
                  </a:lnTo>
                  <a:lnTo>
                    <a:pt x="1986085" y="1139579"/>
                  </a:lnTo>
                  <a:close/>
                  <a:moveTo>
                    <a:pt x="24155" y="1074556"/>
                  </a:moveTo>
                  <a:lnTo>
                    <a:pt x="23918" y="1074675"/>
                  </a:lnTo>
                  <a:lnTo>
                    <a:pt x="23977" y="1074853"/>
                  </a:lnTo>
                  <a:lnTo>
                    <a:pt x="24155" y="1074556"/>
                  </a:lnTo>
                  <a:lnTo>
                    <a:pt x="24155" y="1074556"/>
                  </a:lnTo>
                  <a:close/>
                  <a:moveTo>
                    <a:pt x="507312" y="725963"/>
                  </a:moveTo>
                  <a:lnTo>
                    <a:pt x="507193" y="726022"/>
                  </a:lnTo>
                  <a:lnTo>
                    <a:pt x="512067" y="726082"/>
                  </a:lnTo>
                  <a:lnTo>
                    <a:pt x="512067" y="726082"/>
                  </a:lnTo>
                  <a:lnTo>
                    <a:pt x="507312" y="725963"/>
                  </a:lnTo>
                  <a:lnTo>
                    <a:pt x="507312" y="725963"/>
                  </a:lnTo>
                  <a:close/>
                  <a:moveTo>
                    <a:pt x="580478" y="698563"/>
                  </a:moveTo>
                  <a:lnTo>
                    <a:pt x="578933" y="701475"/>
                  </a:lnTo>
                  <a:lnTo>
                    <a:pt x="578993" y="702901"/>
                  </a:lnTo>
                  <a:lnTo>
                    <a:pt x="580478" y="698563"/>
                  </a:lnTo>
                  <a:lnTo>
                    <a:pt x="580478" y="698563"/>
                  </a:lnTo>
                  <a:close/>
                  <a:moveTo>
                    <a:pt x="595635" y="634966"/>
                  </a:moveTo>
                  <a:lnTo>
                    <a:pt x="593435" y="637700"/>
                  </a:lnTo>
                  <a:lnTo>
                    <a:pt x="593257" y="637997"/>
                  </a:lnTo>
                  <a:lnTo>
                    <a:pt x="593495" y="637759"/>
                  </a:lnTo>
                  <a:lnTo>
                    <a:pt x="595575" y="637165"/>
                  </a:lnTo>
                  <a:lnTo>
                    <a:pt x="595635" y="634966"/>
                  </a:lnTo>
                  <a:lnTo>
                    <a:pt x="595635" y="634966"/>
                  </a:lnTo>
                  <a:close/>
                  <a:moveTo>
                    <a:pt x="1082714" y="9"/>
                  </a:moveTo>
                  <a:cubicBezTo>
                    <a:pt x="1086697" y="-110"/>
                    <a:pt x="1090798" y="960"/>
                    <a:pt x="1095434" y="3516"/>
                  </a:cubicBezTo>
                  <a:cubicBezTo>
                    <a:pt x="1132938" y="24140"/>
                    <a:pt x="1335140" y="84468"/>
                    <a:pt x="1478857" y="248631"/>
                  </a:cubicBezTo>
                  <a:cubicBezTo>
                    <a:pt x="1577045" y="360727"/>
                    <a:pt x="1682366" y="462185"/>
                    <a:pt x="1765399" y="586525"/>
                  </a:cubicBezTo>
                  <a:cubicBezTo>
                    <a:pt x="1808074" y="650419"/>
                    <a:pt x="1850927" y="714551"/>
                    <a:pt x="1884271" y="783794"/>
                  </a:cubicBezTo>
                  <a:cubicBezTo>
                    <a:pt x="1925876" y="870214"/>
                    <a:pt x="2015268" y="1149030"/>
                    <a:pt x="2027215" y="1239729"/>
                  </a:cubicBezTo>
                  <a:cubicBezTo>
                    <a:pt x="2040113" y="1337918"/>
                    <a:pt x="2040945" y="1486033"/>
                    <a:pt x="2036130" y="1584459"/>
                  </a:cubicBezTo>
                  <a:cubicBezTo>
                    <a:pt x="2031851" y="1671355"/>
                    <a:pt x="1920468" y="2015431"/>
                    <a:pt x="1882726" y="2090975"/>
                  </a:cubicBezTo>
                  <a:cubicBezTo>
                    <a:pt x="1784597" y="2287233"/>
                    <a:pt x="1636719" y="2420133"/>
                    <a:pt x="1482898" y="2572171"/>
                  </a:cubicBezTo>
                  <a:cubicBezTo>
                    <a:pt x="1475053" y="2579957"/>
                    <a:pt x="1303995" y="2701860"/>
                    <a:pt x="1249730" y="2735977"/>
                  </a:cubicBezTo>
                  <a:cubicBezTo>
                    <a:pt x="1194870" y="2770509"/>
                    <a:pt x="1133354" y="2798325"/>
                    <a:pt x="1067796" y="2802961"/>
                  </a:cubicBezTo>
                  <a:cubicBezTo>
                    <a:pt x="1004318" y="2807419"/>
                    <a:pt x="943099" y="2780316"/>
                    <a:pt x="887050" y="2750241"/>
                  </a:cubicBezTo>
                  <a:cubicBezTo>
                    <a:pt x="821373" y="2714996"/>
                    <a:pt x="519913" y="2479272"/>
                    <a:pt x="486391" y="2446403"/>
                  </a:cubicBezTo>
                  <a:cubicBezTo>
                    <a:pt x="374651" y="2335198"/>
                    <a:pt x="283060" y="2200872"/>
                    <a:pt x="211201" y="2061019"/>
                  </a:cubicBezTo>
                  <a:cubicBezTo>
                    <a:pt x="125197" y="1893647"/>
                    <a:pt x="102790" y="1763957"/>
                    <a:pt x="78302" y="1650671"/>
                  </a:cubicBezTo>
                  <a:cubicBezTo>
                    <a:pt x="52685" y="1532215"/>
                    <a:pt x="31347" y="1412867"/>
                    <a:pt x="14408" y="1292865"/>
                  </a:cubicBezTo>
                  <a:cubicBezTo>
                    <a:pt x="2045" y="1205613"/>
                    <a:pt x="-6335" y="1116875"/>
                    <a:pt x="6206" y="1028969"/>
                  </a:cubicBezTo>
                  <a:cubicBezTo>
                    <a:pt x="19638" y="921092"/>
                    <a:pt x="52150" y="815414"/>
                    <a:pt x="103443" y="719484"/>
                  </a:cubicBezTo>
                  <a:cubicBezTo>
                    <a:pt x="196580" y="545396"/>
                    <a:pt x="349212" y="415409"/>
                    <a:pt x="509452" y="304501"/>
                  </a:cubicBezTo>
                  <a:cubicBezTo>
                    <a:pt x="561994" y="268126"/>
                    <a:pt x="934540" y="64200"/>
                    <a:pt x="1070352" y="3634"/>
                  </a:cubicBezTo>
                  <a:cubicBezTo>
                    <a:pt x="1074809" y="1495"/>
                    <a:pt x="1078732" y="128"/>
                    <a:pt x="1082714" y="9"/>
                  </a:cubicBezTo>
                  <a:close/>
                </a:path>
              </a:pathLst>
            </a:custGeom>
            <a:solidFill>
              <a:srgbClr val="FAD2A8"/>
            </a:solidFill>
            <a:ln w="59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3">
              <a:extLst>
                <a:ext uri="{FF2B5EF4-FFF2-40B4-BE49-F238E27FC236}">
                  <a16:creationId xmlns:a16="http://schemas.microsoft.com/office/drawing/2014/main" id="{487A2D0A-A096-42AB-9B0C-ECB784751199}"/>
                </a:ext>
              </a:extLst>
            </p:cNvPr>
            <p:cNvSpPr/>
            <p:nvPr/>
          </p:nvSpPr>
          <p:spPr>
            <a:xfrm>
              <a:off x="852598" y="4161159"/>
              <a:ext cx="4089011" cy="2241775"/>
            </a:xfrm>
            <a:custGeom>
              <a:avLst/>
              <a:gdLst>
                <a:gd name="connsiteX0" fmla="*/ 3896464 w 4089011"/>
                <a:gd name="connsiteY0" fmla="*/ 1254028 h 2241775"/>
                <a:gd name="connsiteX1" fmla="*/ 3986688 w 4089011"/>
                <a:gd name="connsiteY1" fmla="*/ 1326718 h 2241775"/>
                <a:gd name="connsiteX2" fmla="*/ 4076199 w 4089011"/>
                <a:gd name="connsiteY2" fmla="*/ 1440242 h 2241775"/>
                <a:gd name="connsiteX3" fmla="*/ 3973612 w 4089011"/>
                <a:gd name="connsiteY3" fmla="*/ 1525532 h 2241775"/>
                <a:gd name="connsiteX4" fmla="*/ 3439756 w 4089011"/>
                <a:gd name="connsiteY4" fmla="*/ 1653023 h 2241775"/>
                <a:gd name="connsiteX5" fmla="*/ 2417572 w 4089011"/>
                <a:gd name="connsiteY5" fmla="*/ 2031810 h 2241775"/>
                <a:gd name="connsiteX6" fmla="*/ 2156053 w 4089011"/>
                <a:gd name="connsiteY6" fmla="*/ 2205661 h 2241775"/>
                <a:gd name="connsiteX7" fmla="*/ 1934772 w 4089011"/>
                <a:gd name="connsiteY7" fmla="*/ 2191575 h 2241775"/>
                <a:gd name="connsiteX8" fmla="*/ 1695065 w 4089011"/>
                <a:gd name="connsiteY8" fmla="*/ 2034128 h 2241775"/>
                <a:gd name="connsiteX9" fmla="*/ 1194494 w 4089011"/>
                <a:gd name="connsiteY9" fmla="*/ 1815641 h 2241775"/>
                <a:gd name="connsiteX10" fmla="*/ 313709 w 4089011"/>
                <a:gd name="connsiteY10" fmla="*/ 1562145 h 2241775"/>
                <a:gd name="connsiteX11" fmla="*/ 125177 w 4089011"/>
                <a:gd name="connsiteY11" fmla="*/ 1523630 h 2241775"/>
                <a:gd name="connsiteX12" fmla="*/ 1966 w 4089011"/>
                <a:gd name="connsiteY12" fmla="*/ 1481015 h 2241775"/>
                <a:gd name="connsiteX13" fmla="*/ 406013 w 4089011"/>
                <a:gd name="connsiteY13" fmla="*/ 1174205 h 2241775"/>
                <a:gd name="connsiteX14" fmla="*/ 1009112 w 4089011"/>
                <a:gd name="connsiteY14" fmla="*/ 1009151 h 2241775"/>
                <a:gd name="connsiteX15" fmla="*/ 1502968 w 4089011"/>
                <a:gd name="connsiteY15" fmla="*/ 647065 h 2241775"/>
                <a:gd name="connsiteX16" fmla="*/ 1600562 w 4089011"/>
                <a:gd name="connsiteY16" fmla="*/ 62569 h 2241775"/>
                <a:gd name="connsiteX17" fmla="*/ 1819287 w 4089011"/>
                <a:gd name="connsiteY17" fmla="*/ 212230 h 2241775"/>
                <a:gd name="connsiteX18" fmla="*/ 2016912 w 4089011"/>
                <a:gd name="connsiteY18" fmla="*/ 256866 h 2241775"/>
                <a:gd name="connsiteX19" fmla="*/ 2222562 w 4089011"/>
                <a:gd name="connsiteY19" fmla="*/ 165870 h 2241775"/>
                <a:gd name="connsiteX20" fmla="*/ 2426606 w 4089011"/>
                <a:gd name="connsiteY20" fmla="*/ 14842 h 2241775"/>
                <a:gd name="connsiteX21" fmla="*/ 2448003 w 4089011"/>
                <a:gd name="connsiteY21" fmla="*/ 6878 h 2241775"/>
                <a:gd name="connsiteX22" fmla="*/ 2492759 w 4089011"/>
                <a:gd name="connsiteY22" fmla="*/ 489024 h 2241775"/>
                <a:gd name="connsiteX23" fmla="*/ 2855855 w 4089011"/>
                <a:gd name="connsiteY23" fmla="*/ 925524 h 2241775"/>
                <a:gd name="connsiteX24" fmla="*/ 3097463 w 4089011"/>
                <a:gd name="connsiteY24" fmla="*/ 1020384 h 2241775"/>
                <a:gd name="connsiteX25" fmla="*/ 3513576 w 4089011"/>
                <a:gd name="connsiteY25" fmla="*/ 1136701 h 2241775"/>
                <a:gd name="connsiteX26" fmla="*/ 3760176 w 4089011"/>
                <a:gd name="connsiteY26" fmla="*/ 1187875 h 2241775"/>
                <a:gd name="connsiteX27" fmla="*/ 3896464 w 4089011"/>
                <a:gd name="connsiteY27" fmla="*/ 1254028 h 2241775"/>
                <a:gd name="connsiteX28" fmla="*/ 3896464 w 4089011"/>
                <a:gd name="connsiteY28" fmla="*/ 1254028 h 2241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089011" h="2241775">
                  <a:moveTo>
                    <a:pt x="3896464" y="1254028"/>
                  </a:moveTo>
                  <a:cubicBezTo>
                    <a:pt x="3928738" y="1275306"/>
                    <a:pt x="3959110" y="1299675"/>
                    <a:pt x="3986688" y="1326718"/>
                  </a:cubicBezTo>
                  <a:cubicBezTo>
                    <a:pt x="4019853" y="1359171"/>
                    <a:pt x="4054148" y="1399468"/>
                    <a:pt x="4076199" y="1440242"/>
                  </a:cubicBezTo>
                  <a:cubicBezTo>
                    <a:pt x="4120182" y="1521194"/>
                    <a:pt x="4042261" y="1510792"/>
                    <a:pt x="3973612" y="1525532"/>
                  </a:cubicBezTo>
                  <a:cubicBezTo>
                    <a:pt x="3794768" y="1564047"/>
                    <a:pt x="3616460" y="1605474"/>
                    <a:pt x="3439756" y="1653023"/>
                  </a:cubicBezTo>
                  <a:cubicBezTo>
                    <a:pt x="3088488" y="1747467"/>
                    <a:pt x="2742034" y="1865924"/>
                    <a:pt x="2417572" y="2031810"/>
                  </a:cubicBezTo>
                  <a:cubicBezTo>
                    <a:pt x="2328477" y="2077338"/>
                    <a:pt x="2241047" y="2152822"/>
                    <a:pt x="2156053" y="2205661"/>
                  </a:cubicBezTo>
                  <a:cubicBezTo>
                    <a:pt x="2061371" y="2264503"/>
                    <a:pt x="2026720" y="2245424"/>
                    <a:pt x="1934772" y="2191575"/>
                  </a:cubicBezTo>
                  <a:cubicBezTo>
                    <a:pt x="1856197" y="2145512"/>
                    <a:pt x="1776255" y="2075436"/>
                    <a:pt x="1695065" y="2034128"/>
                  </a:cubicBezTo>
                  <a:cubicBezTo>
                    <a:pt x="1532686" y="1951452"/>
                    <a:pt x="1365492" y="1878465"/>
                    <a:pt x="1194494" y="1815641"/>
                  </a:cubicBezTo>
                  <a:cubicBezTo>
                    <a:pt x="907536" y="1710260"/>
                    <a:pt x="610949" y="1633706"/>
                    <a:pt x="313709" y="1562145"/>
                  </a:cubicBezTo>
                  <a:cubicBezTo>
                    <a:pt x="251420" y="1547108"/>
                    <a:pt x="188774" y="1532070"/>
                    <a:pt x="125177" y="1523630"/>
                  </a:cubicBezTo>
                  <a:cubicBezTo>
                    <a:pt x="102353" y="1520599"/>
                    <a:pt x="-16638" y="1528742"/>
                    <a:pt x="1966" y="1481015"/>
                  </a:cubicBezTo>
                  <a:cubicBezTo>
                    <a:pt x="65265" y="1317803"/>
                    <a:pt x="239354" y="1227579"/>
                    <a:pt x="406013" y="1174205"/>
                  </a:cubicBezTo>
                  <a:cubicBezTo>
                    <a:pt x="604530" y="1110549"/>
                    <a:pt x="812319" y="1078096"/>
                    <a:pt x="1009112" y="1009151"/>
                  </a:cubicBezTo>
                  <a:cubicBezTo>
                    <a:pt x="1205906" y="940205"/>
                    <a:pt x="1397825" y="827097"/>
                    <a:pt x="1502968" y="647065"/>
                  </a:cubicBezTo>
                  <a:cubicBezTo>
                    <a:pt x="1601632" y="478147"/>
                    <a:pt x="1602048" y="221561"/>
                    <a:pt x="1600562" y="62569"/>
                  </a:cubicBezTo>
                  <a:cubicBezTo>
                    <a:pt x="1646625" y="102689"/>
                    <a:pt x="1750698" y="175439"/>
                    <a:pt x="1819287" y="212230"/>
                  </a:cubicBezTo>
                  <a:cubicBezTo>
                    <a:pt x="1879793" y="244682"/>
                    <a:pt x="1948858" y="265901"/>
                    <a:pt x="2016912" y="256866"/>
                  </a:cubicBezTo>
                  <a:cubicBezTo>
                    <a:pt x="2090495" y="247060"/>
                    <a:pt x="2161996" y="206821"/>
                    <a:pt x="2222562" y="165870"/>
                  </a:cubicBezTo>
                  <a:cubicBezTo>
                    <a:pt x="2234984" y="157489"/>
                    <a:pt x="2403545" y="35407"/>
                    <a:pt x="2426606" y="14842"/>
                  </a:cubicBezTo>
                  <a:cubicBezTo>
                    <a:pt x="2438910" y="3846"/>
                    <a:pt x="2447468" y="-7744"/>
                    <a:pt x="2448003" y="6878"/>
                  </a:cubicBezTo>
                  <a:cubicBezTo>
                    <a:pt x="2454006" y="190417"/>
                    <a:pt x="2444378" y="335976"/>
                    <a:pt x="2492759" y="489024"/>
                  </a:cubicBezTo>
                  <a:cubicBezTo>
                    <a:pt x="2551244" y="674109"/>
                    <a:pt x="2684500" y="834289"/>
                    <a:pt x="2855855" y="925524"/>
                  </a:cubicBezTo>
                  <a:cubicBezTo>
                    <a:pt x="2932290" y="966238"/>
                    <a:pt x="3015084" y="993400"/>
                    <a:pt x="3097463" y="1020384"/>
                  </a:cubicBezTo>
                  <a:cubicBezTo>
                    <a:pt x="3234463" y="1065258"/>
                    <a:pt x="3371880" y="1110192"/>
                    <a:pt x="3513576" y="1136701"/>
                  </a:cubicBezTo>
                  <a:cubicBezTo>
                    <a:pt x="3596192" y="1152095"/>
                    <a:pt x="3680413" y="1161307"/>
                    <a:pt x="3760176" y="1187875"/>
                  </a:cubicBezTo>
                  <a:cubicBezTo>
                    <a:pt x="3808320" y="1203745"/>
                    <a:pt x="3854145" y="1226212"/>
                    <a:pt x="3896464" y="1254028"/>
                  </a:cubicBezTo>
                  <a:lnTo>
                    <a:pt x="3896464" y="1254028"/>
                  </a:lnTo>
                  <a:close/>
                </a:path>
              </a:pathLst>
            </a:custGeom>
            <a:solidFill>
              <a:srgbClr val="FDC998"/>
            </a:solidFill>
            <a:ln w="59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3">
              <a:extLst>
                <a:ext uri="{FF2B5EF4-FFF2-40B4-BE49-F238E27FC236}">
                  <a16:creationId xmlns:a16="http://schemas.microsoft.com/office/drawing/2014/main" id="{487A2D0A-A096-42AB-9B0C-ECB784751199}"/>
                </a:ext>
              </a:extLst>
            </p:cNvPr>
            <p:cNvSpPr/>
            <p:nvPr/>
          </p:nvSpPr>
          <p:spPr>
            <a:xfrm>
              <a:off x="2893701" y="539889"/>
              <a:ext cx="14027" cy="2777"/>
            </a:xfrm>
            <a:custGeom>
              <a:avLst/>
              <a:gdLst>
                <a:gd name="connsiteX0" fmla="*/ 14027 w 14027"/>
                <a:gd name="connsiteY0" fmla="*/ 2777 h 2777"/>
                <a:gd name="connsiteX1" fmla="*/ 0 w 14027"/>
                <a:gd name="connsiteY1" fmla="*/ 2777 h 2777"/>
                <a:gd name="connsiteX2" fmla="*/ 14027 w 14027"/>
                <a:gd name="connsiteY2" fmla="*/ 2777 h 2777"/>
                <a:gd name="connsiteX3" fmla="*/ 14027 w 14027"/>
                <a:gd name="connsiteY3" fmla="*/ 2777 h 2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27" h="2777">
                  <a:moveTo>
                    <a:pt x="14027" y="2777"/>
                  </a:moveTo>
                  <a:cubicBezTo>
                    <a:pt x="9569" y="2777"/>
                    <a:pt x="5171" y="2777"/>
                    <a:pt x="0" y="2777"/>
                  </a:cubicBezTo>
                  <a:cubicBezTo>
                    <a:pt x="4696" y="-2096"/>
                    <a:pt x="9391" y="459"/>
                    <a:pt x="14027" y="2777"/>
                  </a:cubicBezTo>
                  <a:lnTo>
                    <a:pt x="14027" y="2777"/>
                  </a:lnTo>
                  <a:close/>
                </a:path>
              </a:pathLst>
            </a:custGeom>
            <a:solidFill>
              <a:srgbClr val="E0EFE2"/>
            </a:solidFill>
            <a:ln w="59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AC806EA-C433-4BD0-90F8-0A7CE22CC393}"/>
                </a:ext>
              </a:extLst>
            </p:cNvPr>
            <p:cNvSpPr/>
            <p:nvPr/>
          </p:nvSpPr>
          <p:spPr>
            <a:xfrm>
              <a:off x="2687160" y="3530358"/>
              <a:ext cx="296409" cy="40761"/>
            </a:xfrm>
            <a:custGeom>
              <a:avLst/>
              <a:gdLst>
                <a:gd name="connsiteX0" fmla="*/ 251802 w 296409"/>
                <a:gd name="connsiteY0" fmla="*/ 717 h 40761"/>
                <a:gd name="connsiteX1" fmla="*/ 296409 w 296409"/>
                <a:gd name="connsiteY1" fmla="*/ 39335 h 40761"/>
                <a:gd name="connsiteX2" fmla="*/ 209335 w 296409"/>
                <a:gd name="connsiteY2" fmla="*/ 21029 h 40761"/>
                <a:gd name="connsiteX3" fmla="*/ 251802 w 296409"/>
                <a:gd name="connsiteY3" fmla="*/ 717 h 40761"/>
                <a:gd name="connsiteX4" fmla="*/ 58391 w 296409"/>
                <a:gd name="connsiteY4" fmla="*/ 583 h 40761"/>
                <a:gd name="connsiteX5" fmla="*/ 80477 w 296409"/>
                <a:gd name="connsiteY5" fmla="*/ 10092 h 40761"/>
                <a:gd name="connsiteX6" fmla="*/ 76970 w 296409"/>
                <a:gd name="connsiteY6" fmla="*/ 20078 h 40761"/>
                <a:gd name="connsiteX7" fmla="*/ 0 w 296409"/>
                <a:gd name="connsiteY7" fmla="*/ 40761 h 40761"/>
                <a:gd name="connsiteX8" fmla="*/ 58391 w 296409"/>
                <a:gd name="connsiteY8" fmla="*/ 583 h 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409" h="40761">
                  <a:moveTo>
                    <a:pt x="251802" y="717"/>
                  </a:moveTo>
                  <a:cubicBezTo>
                    <a:pt x="266201" y="3777"/>
                    <a:pt x="280955" y="16660"/>
                    <a:pt x="296409" y="39335"/>
                  </a:cubicBezTo>
                  <a:cubicBezTo>
                    <a:pt x="267226" y="29053"/>
                    <a:pt x="241015" y="17760"/>
                    <a:pt x="209335" y="21029"/>
                  </a:cubicBezTo>
                  <a:cubicBezTo>
                    <a:pt x="223362" y="4417"/>
                    <a:pt x="237404" y="-2345"/>
                    <a:pt x="251802" y="717"/>
                  </a:cubicBezTo>
                  <a:close/>
                  <a:moveTo>
                    <a:pt x="58391" y="583"/>
                  </a:moveTo>
                  <a:cubicBezTo>
                    <a:pt x="65636" y="1808"/>
                    <a:pt x="73033" y="4966"/>
                    <a:pt x="80477" y="10092"/>
                  </a:cubicBezTo>
                  <a:cubicBezTo>
                    <a:pt x="80655" y="13777"/>
                    <a:pt x="91056" y="20494"/>
                    <a:pt x="76970" y="20078"/>
                  </a:cubicBezTo>
                  <a:cubicBezTo>
                    <a:pt x="62111" y="19662"/>
                    <a:pt x="24191" y="25427"/>
                    <a:pt x="0" y="40761"/>
                  </a:cubicBezTo>
                  <a:cubicBezTo>
                    <a:pt x="16271" y="10627"/>
                    <a:pt x="36653" y="-3092"/>
                    <a:pt x="58391" y="583"/>
                  </a:cubicBezTo>
                  <a:close/>
                </a:path>
              </a:pathLst>
            </a:custGeom>
            <a:solidFill>
              <a:srgbClr val="7C3F22"/>
            </a:solidFill>
            <a:ln w="59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836FE05-88CE-42D7-8A5A-2E2A79AA56B4}"/>
                </a:ext>
              </a:extLst>
            </p:cNvPr>
            <p:cNvGrpSpPr/>
            <p:nvPr/>
          </p:nvGrpSpPr>
          <p:grpSpPr>
            <a:xfrm>
              <a:off x="1257775" y="562665"/>
              <a:ext cx="3103982" cy="3147951"/>
              <a:chOff x="1257775" y="562665"/>
              <a:chExt cx="3103982" cy="3147951"/>
            </a:xfrm>
          </p:grpSpPr>
          <p:sp>
            <p:nvSpPr>
              <p:cNvPr id="5" name="Graphic 3">
                <a:extLst>
                  <a:ext uri="{FF2B5EF4-FFF2-40B4-BE49-F238E27FC236}">
                    <a16:creationId xmlns:a16="http://schemas.microsoft.com/office/drawing/2014/main" id="{487A2D0A-A096-42AB-9B0C-ECB784751199}"/>
                  </a:ext>
                </a:extLst>
              </p:cNvPr>
              <p:cNvSpPr/>
              <p:nvPr/>
            </p:nvSpPr>
            <p:spPr>
              <a:xfrm>
                <a:off x="1260472" y="562665"/>
                <a:ext cx="3098078" cy="3147772"/>
              </a:xfrm>
              <a:custGeom>
                <a:avLst/>
                <a:gdLst>
                  <a:gd name="connsiteX0" fmla="*/ 294667 w 3098078"/>
                  <a:gd name="connsiteY0" fmla="*/ 2641435 h 3147772"/>
                  <a:gd name="connsiteX1" fmla="*/ 294548 w 3098078"/>
                  <a:gd name="connsiteY1" fmla="*/ 2641851 h 3147772"/>
                  <a:gd name="connsiteX2" fmla="*/ 294904 w 3098078"/>
                  <a:gd name="connsiteY2" fmla="*/ 2641911 h 3147772"/>
                  <a:gd name="connsiteX3" fmla="*/ 294667 w 3098078"/>
                  <a:gd name="connsiteY3" fmla="*/ 2641435 h 3147772"/>
                  <a:gd name="connsiteX4" fmla="*/ 294667 w 3098078"/>
                  <a:gd name="connsiteY4" fmla="*/ 2641435 h 3147772"/>
                  <a:gd name="connsiteX5" fmla="*/ 2710273 w 3098078"/>
                  <a:gd name="connsiteY5" fmla="*/ 2386632 h 3147772"/>
                  <a:gd name="connsiteX6" fmla="*/ 2708906 w 3098078"/>
                  <a:gd name="connsiteY6" fmla="*/ 2387940 h 3147772"/>
                  <a:gd name="connsiteX7" fmla="*/ 2708728 w 3098078"/>
                  <a:gd name="connsiteY7" fmla="*/ 2387880 h 3147772"/>
                  <a:gd name="connsiteX8" fmla="*/ 2710214 w 3098078"/>
                  <a:gd name="connsiteY8" fmla="*/ 2390317 h 3147772"/>
                  <a:gd name="connsiteX9" fmla="*/ 2710273 w 3098078"/>
                  <a:gd name="connsiteY9" fmla="*/ 2386632 h 3147772"/>
                  <a:gd name="connsiteX10" fmla="*/ 2710273 w 3098078"/>
                  <a:gd name="connsiteY10" fmla="*/ 2386632 h 3147772"/>
                  <a:gd name="connsiteX11" fmla="*/ 2822132 w 3098078"/>
                  <a:gd name="connsiteY11" fmla="*/ 1980326 h 3147772"/>
                  <a:gd name="connsiteX12" fmla="*/ 2823083 w 3098078"/>
                  <a:gd name="connsiteY12" fmla="*/ 1983239 h 3147772"/>
                  <a:gd name="connsiteX13" fmla="*/ 2823975 w 3098078"/>
                  <a:gd name="connsiteY13" fmla="*/ 1981218 h 3147772"/>
                  <a:gd name="connsiteX14" fmla="*/ 2822132 w 3098078"/>
                  <a:gd name="connsiteY14" fmla="*/ 1980326 h 3147772"/>
                  <a:gd name="connsiteX15" fmla="*/ 2822132 w 3098078"/>
                  <a:gd name="connsiteY15" fmla="*/ 1980326 h 3147772"/>
                  <a:gd name="connsiteX16" fmla="*/ 2092671 w 3098078"/>
                  <a:gd name="connsiteY16" fmla="*/ 1351253 h 3147772"/>
                  <a:gd name="connsiteX17" fmla="*/ 2095940 w 3098078"/>
                  <a:gd name="connsiteY17" fmla="*/ 1354404 h 3147772"/>
                  <a:gd name="connsiteX18" fmla="*/ 2096891 w 3098078"/>
                  <a:gd name="connsiteY18" fmla="*/ 1354998 h 3147772"/>
                  <a:gd name="connsiteX19" fmla="*/ 2092671 w 3098078"/>
                  <a:gd name="connsiteY19" fmla="*/ 1351253 h 3147772"/>
                  <a:gd name="connsiteX20" fmla="*/ 2092671 w 3098078"/>
                  <a:gd name="connsiteY20" fmla="*/ 1351253 h 3147772"/>
                  <a:gd name="connsiteX21" fmla="*/ 1872638 w 3098078"/>
                  <a:gd name="connsiteY21" fmla="*/ 1025008 h 3147772"/>
                  <a:gd name="connsiteX22" fmla="*/ 1872757 w 3098078"/>
                  <a:gd name="connsiteY22" fmla="*/ 1025246 h 3147772"/>
                  <a:gd name="connsiteX23" fmla="*/ 1872995 w 3098078"/>
                  <a:gd name="connsiteY23" fmla="*/ 1025186 h 3147772"/>
                  <a:gd name="connsiteX24" fmla="*/ 1872638 w 3098078"/>
                  <a:gd name="connsiteY24" fmla="*/ 1025008 h 3147772"/>
                  <a:gd name="connsiteX25" fmla="*/ 1872638 w 3098078"/>
                  <a:gd name="connsiteY25" fmla="*/ 1025008 h 3147772"/>
                  <a:gd name="connsiteX26" fmla="*/ 963681 w 3098078"/>
                  <a:gd name="connsiteY26" fmla="*/ 1009317 h 3147772"/>
                  <a:gd name="connsiteX27" fmla="*/ 964275 w 3098078"/>
                  <a:gd name="connsiteY27" fmla="*/ 1010149 h 3147772"/>
                  <a:gd name="connsiteX28" fmla="*/ 965048 w 3098078"/>
                  <a:gd name="connsiteY28" fmla="*/ 1009673 h 3147772"/>
                  <a:gd name="connsiteX29" fmla="*/ 963681 w 3098078"/>
                  <a:gd name="connsiteY29" fmla="*/ 1009317 h 3147772"/>
                  <a:gd name="connsiteX30" fmla="*/ 963681 w 3098078"/>
                  <a:gd name="connsiteY30" fmla="*/ 1009317 h 3147772"/>
                  <a:gd name="connsiteX31" fmla="*/ 962314 w 3098078"/>
                  <a:gd name="connsiteY31" fmla="*/ 1005453 h 3147772"/>
                  <a:gd name="connsiteX32" fmla="*/ 961422 w 3098078"/>
                  <a:gd name="connsiteY32" fmla="*/ 1006226 h 3147772"/>
                  <a:gd name="connsiteX33" fmla="*/ 962016 w 3098078"/>
                  <a:gd name="connsiteY33" fmla="*/ 1007058 h 3147772"/>
                  <a:gd name="connsiteX34" fmla="*/ 962314 w 3098078"/>
                  <a:gd name="connsiteY34" fmla="*/ 1005453 h 3147772"/>
                  <a:gd name="connsiteX35" fmla="*/ 962314 w 3098078"/>
                  <a:gd name="connsiteY35" fmla="*/ 1005453 h 3147772"/>
                  <a:gd name="connsiteX36" fmla="*/ 1138423 w 3098078"/>
                  <a:gd name="connsiteY36" fmla="*/ 988633 h 3147772"/>
                  <a:gd name="connsiteX37" fmla="*/ 1138364 w 3098078"/>
                  <a:gd name="connsiteY37" fmla="*/ 989406 h 3147772"/>
                  <a:gd name="connsiteX38" fmla="*/ 1139434 w 3098078"/>
                  <a:gd name="connsiteY38" fmla="*/ 988692 h 3147772"/>
                  <a:gd name="connsiteX39" fmla="*/ 1138423 w 3098078"/>
                  <a:gd name="connsiteY39" fmla="*/ 988633 h 3147772"/>
                  <a:gd name="connsiteX40" fmla="*/ 1138423 w 3098078"/>
                  <a:gd name="connsiteY40" fmla="*/ 988633 h 3147772"/>
                  <a:gd name="connsiteX41" fmla="*/ 912565 w 3098078"/>
                  <a:gd name="connsiteY41" fmla="*/ 641585 h 3147772"/>
                  <a:gd name="connsiteX42" fmla="*/ 910782 w 3098078"/>
                  <a:gd name="connsiteY42" fmla="*/ 642298 h 3147772"/>
                  <a:gd name="connsiteX43" fmla="*/ 911555 w 3098078"/>
                  <a:gd name="connsiteY43" fmla="*/ 642595 h 3147772"/>
                  <a:gd name="connsiteX44" fmla="*/ 912565 w 3098078"/>
                  <a:gd name="connsiteY44" fmla="*/ 641585 h 3147772"/>
                  <a:gd name="connsiteX45" fmla="*/ 912565 w 3098078"/>
                  <a:gd name="connsiteY45" fmla="*/ 641585 h 3147772"/>
                  <a:gd name="connsiteX46" fmla="*/ 1070606 w 3098078"/>
                  <a:gd name="connsiteY46" fmla="*/ 352844 h 3147772"/>
                  <a:gd name="connsiteX47" fmla="*/ 1068526 w 3098078"/>
                  <a:gd name="connsiteY47" fmla="*/ 354568 h 3147772"/>
                  <a:gd name="connsiteX48" fmla="*/ 1070606 w 3098078"/>
                  <a:gd name="connsiteY48" fmla="*/ 354627 h 3147772"/>
                  <a:gd name="connsiteX49" fmla="*/ 1070369 w 3098078"/>
                  <a:gd name="connsiteY49" fmla="*/ 354449 h 3147772"/>
                  <a:gd name="connsiteX50" fmla="*/ 1070606 w 3098078"/>
                  <a:gd name="connsiteY50" fmla="*/ 352844 h 3147772"/>
                  <a:gd name="connsiteX51" fmla="*/ 1070606 w 3098078"/>
                  <a:gd name="connsiteY51" fmla="*/ 352844 h 3147772"/>
                  <a:gd name="connsiteX52" fmla="*/ 2419749 w 3098078"/>
                  <a:gd name="connsiteY52" fmla="*/ 256736 h 3147772"/>
                  <a:gd name="connsiteX53" fmla="*/ 2419808 w 3098078"/>
                  <a:gd name="connsiteY53" fmla="*/ 256795 h 3147772"/>
                  <a:gd name="connsiteX54" fmla="*/ 2419749 w 3098078"/>
                  <a:gd name="connsiteY54" fmla="*/ 256736 h 3147772"/>
                  <a:gd name="connsiteX55" fmla="*/ 2419749 w 3098078"/>
                  <a:gd name="connsiteY55" fmla="*/ 256736 h 3147772"/>
                  <a:gd name="connsiteX56" fmla="*/ 2419749 w 3098078"/>
                  <a:gd name="connsiteY56" fmla="*/ 256736 h 3147772"/>
                  <a:gd name="connsiteX57" fmla="*/ 1823841 w 3098078"/>
                  <a:gd name="connsiteY57" fmla="*/ 625 h 3147772"/>
                  <a:gd name="connsiteX58" fmla="*/ 2092612 w 3098078"/>
                  <a:gd name="connsiteY58" fmla="*/ 38010 h 3147772"/>
                  <a:gd name="connsiteX59" fmla="*/ 2185630 w 3098078"/>
                  <a:gd name="connsiteY59" fmla="*/ 86451 h 3147772"/>
                  <a:gd name="connsiteX60" fmla="*/ 2239895 w 3098078"/>
                  <a:gd name="connsiteY60" fmla="*/ 113078 h 3147772"/>
                  <a:gd name="connsiteX61" fmla="*/ 2301292 w 3098078"/>
                  <a:gd name="connsiteY61" fmla="*/ 131147 h 3147772"/>
                  <a:gd name="connsiteX62" fmla="*/ 2316805 w 3098078"/>
                  <a:gd name="connsiteY62" fmla="*/ 120983 h 3147772"/>
                  <a:gd name="connsiteX63" fmla="*/ 2402869 w 3098078"/>
                  <a:gd name="connsiteY63" fmla="*/ 214239 h 3147772"/>
                  <a:gd name="connsiteX64" fmla="*/ 2472528 w 3098078"/>
                  <a:gd name="connsiteY64" fmla="*/ 358728 h 3147772"/>
                  <a:gd name="connsiteX65" fmla="*/ 2537492 w 3098078"/>
                  <a:gd name="connsiteY65" fmla="*/ 608955 h 3147772"/>
                  <a:gd name="connsiteX66" fmla="*/ 2602218 w 3098078"/>
                  <a:gd name="connsiteY66" fmla="*/ 699654 h 3147772"/>
                  <a:gd name="connsiteX67" fmla="*/ 2713780 w 3098078"/>
                  <a:gd name="connsiteY67" fmla="*/ 906017 h 3147772"/>
                  <a:gd name="connsiteX68" fmla="*/ 2805252 w 3098078"/>
                  <a:gd name="connsiteY68" fmla="*/ 1207893 h 3147772"/>
                  <a:gd name="connsiteX69" fmla="*/ 2828254 w 3098078"/>
                  <a:gd name="connsiteY69" fmla="*/ 1264060 h 3147772"/>
                  <a:gd name="connsiteX70" fmla="*/ 2827778 w 3098078"/>
                  <a:gd name="connsiteY70" fmla="*/ 1264001 h 3147772"/>
                  <a:gd name="connsiteX71" fmla="*/ 2933456 w 3098078"/>
                  <a:gd name="connsiteY71" fmla="*/ 1431136 h 3147772"/>
                  <a:gd name="connsiteX72" fmla="*/ 2939994 w 3098078"/>
                  <a:gd name="connsiteY72" fmla="*/ 1424419 h 3147772"/>
                  <a:gd name="connsiteX73" fmla="*/ 3083592 w 3098078"/>
                  <a:gd name="connsiteY73" fmla="*/ 1797025 h 3147772"/>
                  <a:gd name="connsiteX74" fmla="*/ 3097916 w 3098078"/>
                  <a:gd name="connsiteY74" fmla="*/ 1974264 h 3147772"/>
                  <a:gd name="connsiteX75" fmla="*/ 3089535 w 3098078"/>
                  <a:gd name="connsiteY75" fmla="*/ 2097891 h 3147772"/>
                  <a:gd name="connsiteX76" fmla="*/ 3080442 w 3098078"/>
                  <a:gd name="connsiteY76" fmla="*/ 2225738 h 3147772"/>
                  <a:gd name="connsiteX77" fmla="*/ 2609232 w 3098078"/>
                  <a:gd name="connsiteY77" fmla="*/ 2967086 h 3147772"/>
                  <a:gd name="connsiteX78" fmla="*/ 2602337 w 3098078"/>
                  <a:gd name="connsiteY78" fmla="*/ 2973921 h 3147772"/>
                  <a:gd name="connsiteX79" fmla="*/ 2404830 w 3098078"/>
                  <a:gd name="connsiteY79" fmla="*/ 3147772 h 3147772"/>
                  <a:gd name="connsiteX80" fmla="*/ 2462721 w 3098078"/>
                  <a:gd name="connsiteY80" fmla="*/ 2999182 h 3147772"/>
                  <a:gd name="connsiteX81" fmla="*/ 2558651 w 3098078"/>
                  <a:gd name="connsiteY81" fmla="*/ 2619206 h 3147772"/>
                  <a:gd name="connsiteX82" fmla="*/ 2505278 w 3098078"/>
                  <a:gd name="connsiteY82" fmla="*/ 2181399 h 3147772"/>
                  <a:gd name="connsiteX83" fmla="*/ 2451547 w 3098078"/>
                  <a:gd name="connsiteY83" fmla="*/ 1958454 h 3147772"/>
                  <a:gd name="connsiteX84" fmla="*/ 2450299 w 3098078"/>
                  <a:gd name="connsiteY84" fmla="*/ 1956789 h 3147772"/>
                  <a:gd name="connsiteX85" fmla="*/ 2422186 w 3098078"/>
                  <a:gd name="connsiteY85" fmla="*/ 1884634 h 3147772"/>
                  <a:gd name="connsiteX86" fmla="*/ 2359243 w 3098078"/>
                  <a:gd name="connsiteY86" fmla="*/ 1758451 h 3147772"/>
                  <a:gd name="connsiteX87" fmla="*/ 2276508 w 3098078"/>
                  <a:gd name="connsiteY87" fmla="*/ 1631317 h 3147772"/>
                  <a:gd name="connsiteX88" fmla="*/ 2056534 w 3098078"/>
                  <a:gd name="connsiteY88" fmla="*/ 1385191 h 3147772"/>
                  <a:gd name="connsiteX89" fmla="*/ 1938850 w 3098078"/>
                  <a:gd name="connsiteY89" fmla="*/ 1272203 h 3147772"/>
                  <a:gd name="connsiteX90" fmla="*/ 1748476 w 3098078"/>
                  <a:gd name="connsiteY90" fmla="*/ 1139304 h 3147772"/>
                  <a:gd name="connsiteX91" fmla="*/ 1736886 w 3098078"/>
                  <a:gd name="connsiteY91" fmla="*/ 1132469 h 3147772"/>
                  <a:gd name="connsiteX92" fmla="*/ 1622471 w 3098078"/>
                  <a:gd name="connsiteY92" fmla="*/ 1070952 h 3147772"/>
                  <a:gd name="connsiteX93" fmla="*/ 1587880 w 3098078"/>
                  <a:gd name="connsiteY93" fmla="*/ 1070358 h 3147772"/>
                  <a:gd name="connsiteX94" fmla="*/ 1427996 w 3098078"/>
                  <a:gd name="connsiteY94" fmla="*/ 1144772 h 3147772"/>
                  <a:gd name="connsiteX95" fmla="*/ 1103356 w 3098078"/>
                  <a:gd name="connsiteY95" fmla="*/ 1326171 h 3147772"/>
                  <a:gd name="connsiteX96" fmla="*/ 835833 w 3098078"/>
                  <a:gd name="connsiteY96" fmla="*/ 1520528 h 3147772"/>
                  <a:gd name="connsiteX97" fmla="*/ 565339 w 3098078"/>
                  <a:gd name="connsiteY97" fmla="*/ 1930994 h 3147772"/>
                  <a:gd name="connsiteX98" fmla="*/ 608311 w 3098078"/>
                  <a:gd name="connsiteY98" fmla="*/ 2765300 h 3147772"/>
                  <a:gd name="connsiteX99" fmla="*/ 672324 w 3098078"/>
                  <a:gd name="connsiteY99" fmla="*/ 2996388 h 3147772"/>
                  <a:gd name="connsiteX100" fmla="*/ 678625 w 3098078"/>
                  <a:gd name="connsiteY100" fmla="*/ 3031634 h 3147772"/>
                  <a:gd name="connsiteX101" fmla="*/ 644568 w 3098078"/>
                  <a:gd name="connsiteY101" fmla="*/ 3057608 h 3147772"/>
                  <a:gd name="connsiteX102" fmla="*/ 573125 w 3098078"/>
                  <a:gd name="connsiteY102" fmla="*/ 3038469 h 3147772"/>
                  <a:gd name="connsiteX103" fmla="*/ 487359 w 3098078"/>
                  <a:gd name="connsiteY103" fmla="*/ 2996567 h 3147772"/>
                  <a:gd name="connsiteX104" fmla="*/ 387030 w 3098078"/>
                  <a:gd name="connsiteY104" fmla="*/ 2922687 h 3147772"/>
                  <a:gd name="connsiteX105" fmla="*/ 242838 w 3098078"/>
                  <a:gd name="connsiteY105" fmla="*/ 2797277 h 3147772"/>
                  <a:gd name="connsiteX106" fmla="*/ 153506 w 3098078"/>
                  <a:gd name="connsiteY106" fmla="*/ 2708895 h 3147772"/>
                  <a:gd name="connsiteX107" fmla="*/ 58883 w 3098078"/>
                  <a:gd name="connsiteY107" fmla="*/ 2542949 h 3147772"/>
                  <a:gd name="connsiteX108" fmla="*/ 72554 w 3098078"/>
                  <a:gd name="connsiteY108" fmla="*/ 2517986 h 3147772"/>
                  <a:gd name="connsiteX109" fmla="*/ 85689 w 3098078"/>
                  <a:gd name="connsiteY109" fmla="*/ 2513766 h 3147772"/>
                  <a:gd name="connsiteX110" fmla="*/ 43370 w 3098078"/>
                  <a:gd name="connsiteY110" fmla="*/ 1822404 h 3147772"/>
                  <a:gd name="connsiteX111" fmla="*/ 184591 w 3098078"/>
                  <a:gd name="connsiteY111" fmla="*/ 1645938 h 3147772"/>
                  <a:gd name="connsiteX112" fmla="*/ 168186 w 3098078"/>
                  <a:gd name="connsiteY112" fmla="*/ 1623174 h 3147772"/>
                  <a:gd name="connsiteX113" fmla="*/ 176210 w 3098078"/>
                  <a:gd name="connsiteY113" fmla="*/ 1555892 h 3147772"/>
                  <a:gd name="connsiteX114" fmla="*/ 179360 w 3098078"/>
                  <a:gd name="connsiteY114" fmla="*/ 1457109 h 3147772"/>
                  <a:gd name="connsiteX115" fmla="*/ 176389 w 3098078"/>
                  <a:gd name="connsiteY115" fmla="*/ 1314284 h 3147772"/>
                  <a:gd name="connsiteX116" fmla="*/ 230119 w 3098078"/>
                  <a:gd name="connsiteY116" fmla="*/ 982689 h 3147772"/>
                  <a:gd name="connsiteX117" fmla="*/ 279094 w 3098078"/>
                  <a:gd name="connsiteY117" fmla="*/ 856328 h 3147772"/>
                  <a:gd name="connsiteX118" fmla="*/ 323553 w 3098078"/>
                  <a:gd name="connsiteY118" fmla="*/ 804321 h 3147772"/>
                  <a:gd name="connsiteX119" fmla="*/ 373538 w 3098078"/>
                  <a:gd name="connsiteY119" fmla="*/ 819478 h 3147772"/>
                  <a:gd name="connsiteX120" fmla="*/ 392201 w 3098078"/>
                  <a:gd name="connsiteY120" fmla="*/ 704231 h 3147772"/>
                  <a:gd name="connsiteX121" fmla="*/ 453421 w 3098078"/>
                  <a:gd name="connsiteY121" fmla="*/ 612105 h 3147772"/>
                  <a:gd name="connsiteX122" fmla="*/ 995538 w 3098078"/>
                  <a:gd name="connsiteY122" fmla="*/ 224581 h 3147772"/>
                  <a:gd name="connsiteX123" fmla="*/ 1589960 w 3098078"/>
                  <a:gd name="connsiteY123" fmla="*/ 8173 h 3147772"/>
                  <a:gd name="connsiteX124" fmla="*/ 1823841 w 3098078"/>
                  <a:gd name="connsiteY124" fmla="*/ 625 h 3147772"/>
                  <a:gd name="connsiteX0" fmla="*/ 294667 w 3098078"/>
                  <a:gd name="connsiteY0" fmla="*/ 2641435 h 3147772"/>
                  <a:gd name="connsiteX1" fmla="*/ 294548 w 3098078"/>
                  <a:gd name="connsiteY1" fmla="*/ 2641851 h 3147772"/>
                  <a:gd name="connsiteX2" fmla="*/ 294904 w 3098078"/>
                  <a:gd name="connsiteY2" fmla="*/ 2641911 h 3147772"/>
                  <a:gd name="connsiteX3" fmla="*/ 294667 w 3098078"/>
                  <a:gd name="connsiteY3" fmla="*/ 2641435 h 3147772"/>
                  <a:gd name="connsiteX4" fmla="*/ 294667 w 3098078"/>
                  <a:gd name="connsiteY4" fmla="*/ 2641435 h 3147772"/>
                  <a:gd name="connsiteX5" fmla="*/ 2710273 w 3098078"/>
                  <a:gd name="connsiteY5" fmla="*/ 2386632 h 3147772"/>
                  <a:gd name="connsiteX6" fmla="*/ 2708906 w 3098078"/>
                  <a:gd name="connsiteY6" fmla="*/ 2387940 h 3147772"/>
                  <a:gd name="connsiteX7" fmla="*/ 2708728 w 3098078"/>
                  <a:gd name="connsiteY7" fmla="*/ 2387880 h 3147772"/>
                  <a:gd name="connsiteX8" fmla="*/ 2710214 w 3098078"/>
                  <a:gd name="connsiteY8" fmla="*/ 2390317 h 3147772"/>
                  <a:gd name="connsiteX9" fmla="*/ 2710273 w 3098078"/>
                  <a:gd name="connsiteY9" fmla="*/ 2386632 h 3147772"/>
                  <a:gd name="connsiteX10" fmla="*/ 2710273 w 3098078"/>
                  <a:gd name="connsiteY10" fmla="*/ 2386632 h 3147772"/>
                  <a:gd name="connsiteX11" fmla="*/ 2822132 w 3098078"/>
                  <a:gd name="connsiteY11" fmla="*/ 1980326 h 3147772"/>
                  <a:gd name="connsiteX12" fmla="*/ 2823083 w 3098078"/>
                  <a:gd name="connsiteY12" fmla="*/ 1983239 h 3147772"/>
                  <a:gd name="connsiteX13" fmla="*/ 2823975 w 3098078"/>
                  <a:gd name="connsiteY13" fmla="*/ 1981218 h 3147772"/>
                  <a:gd name="connsiteX14" fmla="*/ 2822132 w 3098078"/>
                  <a:gd name="connsiteY14" fmla="*/ 1980326 h 3147772"/>
                  <a:gd name="connsiteX15" fmla="*/ 2822132 w 3098078"/>
                  <a:gd name="connsiteY15" fmla="*/ 1980326 h 3147772"/>
                  <a:gd name="connsiteX16" fmla="*/ 2092671 w 3098078"/>
                  <a:gd name="connsiteY16" fmla="*/ 1351253 h 3147772"/>
                  <a:gd name="connsiteX17" fmla="*/ 2095940 w 3098078"/>
                  <a:gd name="connsiteY17" fmla="*/ 1354404 h 3147772"/>
                  <a:gd name="connsiteX18" fmla="*/ 2096891 w 3098078"/>
                  <a:gd name="connsiteY18" fmla="*/ 1354998 h 3147772"/>
                  <a:gd name="connsiteX19" fmla="*/ 2092671 w 3098078"/>
                  <a:gd name="connsiteY19" fmla="*/ 1351253 h 3147772"/>
                  <a:gd name="connsiteX20" fmla="*/ 2092671 w 3098078"/>
                  <a:gd name="connsiteY20" fmla="*/ 1351253 h 3147772"/>
                  <a:gd name="connsiteX21" fmla="*/ 1872638 w 3098078"/>
                  <a:gd name="connsiteY21" fmla="*/ 1025008 h 3147772"/>
                  <a:gd name="connsiteX22" fmla="*/ 1872757 w 3098078"/>
                  <a:gd name="connsiteY22" fmla="*/ 1025246 h 3147772"/>
                  <a:gd name="connsiteX23" fmla="*/ 1872995 w 3098078"/>
                  <a:gd name="connsiteY23" fmla="*/ 1025186 h 3147772"/>
                  <a:gd name="connsiteX24" fmla="*/ 1872638 w 3098078"/>
                  <a:gd name="connsiteY24" fmla="*/ 1025008 h 3147772"/>
                  <a:gd name="connsiteX25" fmla="*/ 1872638 w 3098078"/>
                  <a:gd name="connsiteY25" fmla="*/ 1025008 h 3147772"/>
                  <a:gd name="connsiteX26" fmla="*/ 963681 w 3098078"/>
                  <a:gd name="connsiteY26" fmla="*/ 1009317 h 3147772"/>
                  <a:gd name="connsiteX27" fmla="*/ 964275 w 3098078"/>
                  <a:gd name="connsiteY27" fmla="*/ 1010149 h 3147772"/>
                  <a:gd name="connsiteX28" fmla="*/ 965048 w 3098078"/>
                  <a:gd name="connsiteY28" fmla="*/ 1009673 h 3147772"/>
                  <a:gd name="connsiteX29" fmla="*/ 963681 w 3098078"/>
                  <a:gd name="connsiteY29" fmla="*/ 1009317 h 3147772"/>
                  <a:gd name="connsiteX30" fmla="*/ 963681 w 3098078"/>
                  <a:gd name="connsiteY30" fmla="*/ 1009317 h 3147772"/>
                  <a:gd name="connsiteX31" fmla="*/ 962314 w 3098078"/>
                  <a:gd name="connsiteY31" fmla="*/ 1005453 h 3147772"/>
                  <a:gd name="connsiteX32" fmla="*/ 961422 w 3098078"/>
                  <a:gd name="connsiteY32" fmla="*/ 1006226 h 3147772"/>
                  <a:gd name="connsiteX33" fmla="*/ 962016 w 3098078"/>
                  <a:gd name="connsiteY33" fmla="*/ 1007058 h 3147772"/>
                  <a:gd name="connsiteX34" fmla="*/ 962314 w 3098078"/>
                  <a:gd name="connsiteY34" fmla="*/ 1005453 h 3147772"/>
                  <a:gd name="connsiteX35" fmla="*/ 962314 w 3098078"/>
                  <a:gd name="connsiteY35" fmla="*/ 1005453 h 3147772"/>
                  <a:gd name="connsiteX36" fmla="*/ 1138423 w 3098078"/>
                  <a:gd name="connsiteY36" fmla="*/ 988633 h 3147772"/>
                  <a:gd name="connsiteX37" fmla="*/ 1138364 w 3098078"/>
                  <a:gd name="connsiteY37" fmla="*/ 989406 h 3147772"/>
                  <a:gd name="connsiteX38" fmla="*/ 1139434 w 3098078"/>
                  <a:gd name="connsiteY38" fmla="*/ 988692 h 3147772"/>
                  <a:gd name="connsiteX39" fmla="*/ 1138423 w 3098078"/>
                  <a:gd name="connsiteY39" fmla="*/ 988633 h 3147772"/>
                  <a:gd name="connsiteX40" fmla="*/ 1138423 w 3098078"/>
                  <a:gd name="connsiteY40" fmla="*/ 988633 h 3147772"/>
                  <a:gd name="connsiteX41" fmla="*/ 912565 w 3098078"/>
                  <a:gd name="connsiteY41" fmla="*/ 641585 h 3147772"/>
                  <a:gd name="connsiteX42" fmla="*/ 910782 w 3098078"/>
                  <a:gd name="connsiteY42" fmla="*/ 642298 h 3147772"/>
                  <a:gd name="connsiteX43" fmla="*/ 911555 w 3098078"/>
                  <a:gd name="connsiteY43" fmla="*/ 642595 h 3147772"/>
                  <a:gd name="connsiteX44" fmla="*/ 912565 w 3098078"/>
                  <a:gd name="connsiteY44" fmla="*/ 641585 h 3147772"/>
                  <a:gd name="connsiteX45" fmla="*/ 912565 w 3098078"/>
                  <a:gd name="connsiteY45" fmla="*/ 641585 h 3147772"/>
                  <a:gd name="connsiteX46" fmla="*/ 1070606 w 3098078"/>
                  <a:gd name="connsiteY46" fmla="*/ 352844 h 3147772"/>
                  <a:gd name="connsiteX47" fmla="*/ 1068526 w 3098078"/>
                  <a:gd name="connsiteY47" fmla="*/ 354568 h 3147772"/>
                  <a:gd name="connsiteX48" fmla="*/ 1070606 w 3098078"/>
                  <a:gd name="connsiteY48" fmla="*/ 354627 h 3147772"/>
                  <a:gd name="connsiteX49" fmla="*/ 1070369 w 3098078"/>
                  <a:gd name="connsiteY49" fmla="*/ 354449 h 3147772"/>
                  <a:gd name="connsiteX50" fmla="*/ 1070606 w 3098078"/>
                  <a:gd name="connsiteY50" fmla="*/ 352844 h 3147772"/>
                  <a:gd name="connsiteX51" fmla="*/ 1070606 w 3098078"/>
                  <a:gd name="connsiteY51" fmla="*/ 352844 h 3147772"/>
                  <a:gd name="connsiteX52" fmla="*/ 2419749 w 3098078"/>
                  <a:gd name="connsiteY52" fmla="*/ 256736 h 3147772"/>
                  <a:gd name="connsiteX53" fmla="*/ 2419808 w 3098078"/>
                  <a:gd name="connsiteY53" fmla="*/ 256795 h 3147772"/>
                  <a:gd name="connsiteX54" fmla="*/ 2419749 w 3098078"/>
                  <a:gd name="connsiteY54" fmla="*/ 256736 h 3147772"/>
                  <a:gd name="connsiteX55" fmla="*/ 2419749 w 3098078"/>
                  <a:gd name="connsiteY55" fmla="*/ 256736 h 3147772"/>
                  <a:gd name="connsiteX56" fmla="*/ 2419749 w 3098078"/>
                  <a:gd name="connsiteY56" fmla="*/ 256736 h 3147772"/>
                  <a:gd name="connsiteX57" fmla="*/ 1823841 w 3098078"/>
                  <a:gd name="connsiteY57" fmla="*/ 625 h 3147772"/>
                  <a:gd name="connsiteX58" fmla="*/ 2092612 w 3098078"/>
                  <a:gd name="connsiteY58" fmla="*/ 38010 h 3147772"/>
                  <a:gd name="connsiteX59" fmla="*/ 2185630 w 3098078"/>
                  <a:gd name="connsiteY59" fmla="*/ 86451 h 3147772"/>
                  <a:gd name="connsiteX60" fmla="*/ 2239895 w 3098078"/>
                  <a:gd name="connsiteY60" fmla="*/ 113078 h 3147772"/>
                  <a:gd name="connsiteX61" fmla="*/ 2301292 w 3098078"/>
                  <a:gd name="connsiteY61" fmla="*/ 131147 h 3147772"/>
                  <a:gd name="connsiteX62" fmla="*/ 2316805 w 3098078"/>
                  <a:gd name="connsiteY62" fmla="*/ 120983 h 3147772"/>
                  <a:gd name="connsiteX63" fmla="*/ 2402869 w 3098078"/>
                  <a:gd name="connsiteY63" fmla="*/ 214239 h 3147772"/>
                  <a:gd name="connsiteX64" fmla="*/ 2472528 w 3098078"/>
                  <a:gd name="connsiteY64" fmla="*/ 358728 h 3147772"/>
                  <a:gd name="connsiteX65" fmla="*/ 2537492 w 3098078"/>
                  <a:gd name="connsiteY65" fmla="*/ 608955 h 3147772"/>
                  <a:gd name="connsiteX66" fmla="*/ 2602218 w 3098078"/>
                  <a:gd name="connsiteY66" fmla="*/ 699654 h 3147772"/>
                  <a:gd name="connsiteX67" fmla="*/ 2713780 w 3098078"/>
                  <a:gd name="connsiteY67" fmla="*/ 906017 h 3147772"/>
                  <a:gd name="connsiteX68" fmla="*/ 2805252 w 3098078"/>
                  <a:gd name="connsiteY68" fmla="*/ 1207893 h 3147772"/>
                  <a:gd name="connsiteX69" fmla="*/ 2828254 w 3098078"/>
                  <a:gd name="connsiteY69" fmla="*/ 1264060 h 3147772"/>
                  <a:gd name="connsiteX70" fmla="*/ 2827778 w 3098078"/>
                  <a:gd name="connsiteY70" fmla="*/ 1264001 h 3147772"/>
                  <a:gd name="connsiteX71" fmla="*/ 2933456 w 3098078"/>
                  <a:gd name="connsiteY71" fmla="*/ 1431136 h 3147772"/>
                  <a:gd name="connsiteX72" fmla="*/ 2939994 w 3098078"/>
                  <a:gd name="connsiteY72" fmla="*/ 1424419 h 3147772"/>
                  <a:gd name="connsiteX73" fmla="*/ 3083592 w 3098078"/>
                  <a:gd name="connsiteY73" fmla="*/ 1797025 h 3147772"/>
                  <a:gd name="connsiteX74" fmla="*/ 3097916 w 3098078"/>
                  <a:gd name="connsiteY74" fmla="*/ 1974264 h 3147772"/>
                  <a:gd name="connsiteX75" fmla="*/ 3089535 w 3098078"/>
                  <a:gd name="connsiteY75" fmla="*/ 2097891 h 3147772"/>
                  <a:gd name="connsiteX76" fmla="*/ 3080442 w 3098078"/>
                  <a:gd name="connsiteY76" fmla="*/ 2225738 h 3147772"/>
                  <a:gd name="connsiteX77" fmla="*/ 2609232 w 3098078"/>
                  <a:gd name="connsiteY77" fmla="*/ 2967086 h 3147772"/>
                  <a:gd name="connsiteX78" fmla="*/ 2602337 w 3098078"/>
                  <a:gd name="connsiteY78" fmla="*/ 2973921 h 3147772"/>
                  <a:gd name="connsiteX79" fmla="*/ 2404830 w 3098078"/>
                  <a:gd name="connsiteY79" fmla="*/ 3147772 h 3147772"/>
                  <a:gd name="connsiteX80" fmla="*/ 2462721 w 3098078"/>
                  <a:gd name="connsiteY80" fmla="*/ 2999182 h 3147772"/>
                  <a:gd name="connsiteX81" fmla="*/ 2558651 w 3098078"/>
                  <a:gd name="connsiteY81" fmla="*/ 2619206 h 3147772"/>
                  <a:gd name="connsiteX82" fmla="*/ 2505278 w 3098078"/>
                  <a:gd name="connsiteY82" fmla="*/ 2181399 h 3147772"/>
                  <a:gd name="connsiteX83" fmla="*/ 2451547 w 3098078"/>
                  <a:gd name="connsiteY83" fmla="*/ 1958454 h 3147772"/>
                  <a:gd name="connsiteX84" fmla="*/ 2422186 w 3098078"/>
                  <a:gd name="connsiteY84" fmla="*/ 1884634 h 3147772"/>
                  <a:gd name="connsiteX85" fmla="*/ 2359243 w 3098078"/>
                  <a:gd name="connsiteY85" fmla="*/ 1758451 h 3147772"/>
                  <a:gd name="connsiteX86" fmla="*/ 2276508 w 3098078"/>
                  <a:gd name="connsiteY86" fmla="*/ 1631317 h 3147772"/>
                  <a:gd name="connsiteX87" fmla="*/ 2056534 w 3098078"/>
                  <a:gd name="connsiteY87" fmla="*/ 1385191 h 3147772"/>
                  <a:gd name="connsiteX88" fmla="*/ 1938850 w 3098078"/>
                  <a:gd name="connsiteY88" fmla="*/ 1272203 h 3147772"/>
                  <a:gd name="connsiteX89" fmla="*/ 1748476 w 3098078"/>
                  <a:gd name="connsiteY89" fmla="*/ 1139304 h 3147772"/>
                  <a:gd name="connsiteX90" fmla="*/ 1736886 w 3098078"/>
                  <a:gd name="connsiteY90" fmla="*/ 1132469 h 3147772"/>
                  <a:gd name="connsiteX91" fmla="*/ 1622471 w 3098078"/>
                  <a:gd name="connsiteY91" fmla="*/ 1070952 h 3147772"/>
                  <a:gd name="connsiteX92" fmla="*/ 1587880 w 3098078"/>
                  <a:gd name="connsiteY92" fmla="*/ 1070358 h 3147772"/>
                  <a:gd name="connsiteX93" fmla="*/ 1427996 w 3098078"/>
                  <a:gd name="connsiteY93" fmla="*/ 1144772 h 3147772"/>
                  <a:gd name="connsiteX94" fmla="*/ 1103356 w 3098078"/>
                  <a:gd name="connsiteY94" fmla="*/ 1326171 h 3147772"/>
                  <a:gd name="connsiteX95" fmla="*/ 835833 w 3098078"/>
                  <a:gd name="connsiteY95" fmla="*/ 1520528 h 3147772"/>
                  <a:gd name="connsiteX96" fmla="*/ 565339 w 3098078"/>
                  <a:gd name="connsiteY96" fmla="*/ 1930994 h 3147772"/>
                  <a:gd name="connsiteX97" fmla="*/ 608311 w 3098078"/>
                  <a:gd name="connsiteY97" fmla="*/ 2765300 h 3147772"/>
                  <a:gd name="connsiteX98" fmla="*/ 672324 w 3098078"/>
                  <a:gd name="connsiteY98" fmla="*/ 2996388 h 3147772"/>
                  <a:gd name="connsiteX99" fmla="*/ 678625 w 3098078"/>
                  <a:gd name="connsiteY99" fmla="*/ 3031634 h 3147772"/>
                  <a:gd name="connsiteX100" fmla="*/ 644568 w 3098078"/>
                  <a:gd name="connsiteY100" fmla="*/ 3057608 h 3147772"/>
                  <a:gd name="connsiteX101" fmla="*/ 573125 w 3098078"/>
                  <a:gd name="connsiteY101" fmla="*/ 3038469 h 3147772"/>
                  <a:gd name="connsiteX102" fmla="*/ 487359 w 3098078"/>
                  <a:gd name="connsiteY102" fmla="*/ 2996567 h 3147772"/>
                  <a:gd name="connsiteX103" fmla="*/ 387030 w 3098078"/>
                  <a:gd name="connsiteY103" fmla="*/ 2922687 h 3147772"/>
                  <a:gd name="connsiteX104" fmla="*/ 242838 w 3098078"/>
                  <a:gd name="connsiteY104" fmla="*/ 2797277 h 3147772"/>
                  <a:gd name="connsiteX105" fmla="*/ 153506 w 3098078"/>
                  <a:gd name="connsiteY105" fmla="*/ 2708895 h 3147772"/>
                  <a:gd name="connsiteX106" fmla="*/ 58883 w 3098078"/>
                  <a:gd name="connsiteY106" fmla="*/ 2542949 h 3147772"/>
                  <a:gd name="connsiteX107" fmla="*/ 72554 w 3098078"/>
                  <a:gd name="connsiteY107" fmla="*/ 2517986 h 3147772"/>
                  <a:gd name="connsiteX108" fmla="*/ 85689 w 3098078"/>
                  <a:gd name="connsiteY108" fmla="*/ 2513766 h 3147772"/>
                  <a:gd name="connsiteX109" fmla="*/ 43370 w 3098078"/>
                  <a:gd name="connsiteY109" fmla="*/ 1822404 h 3147772"/>
                  <a:gd name="connsiteX110" fmla="*/ 184591 w 3098078"/>
                  <a:gd name="connsiteY110" fmla="*/ 1645938 h 3147772"/>
                  <a:gd name="connsiteX111" fmla="*/ 168186 w 3098078"/>
                  <a:gd name="connsiteY111" fmla="*/ 1623174 h 3147772"/>
                  <a:gd name="connsiteX112" fmla="*/ 176210 w 3098078"/>
                  <a:gd name="connsiteY112" fmla="*/ 1555892 h 3147772"/>
                  <a:gd name="connsiteX113" fmla="*/ 179360 w 3098078"/>
                  <a:gd name="connsiteY113" fmla="*/ 1457109 h 3147772"/>
                  <a:gd name="connsiteX114" fmla="*/ 176389 w 3098078"/>
                  <a:gd name="connsiteY114" fmla="*/ 1314284 h 3147772"/>
                  <a:gd name="connsiteX115" fmla="*/ 230119 w 3098078"/>
                  <a:gd name="connsiteY115" fmla="*/ 982689 h 3147772"/>
                  <a:gd name="connsiteX116" fmla="*/ 279094 w 3098078"/>
                  <a:gd name="connsiteY116" fmla="*/ 856328 h 3147772"/>
                  <a:gd name="connsiteX117" fmla="*/ 323553 w 3098078"/>
                  <a:gd name="connsiteY117" fmla="*/ 804321 h 3147772"/>
                  <a:gd name="connsiteX118" fmla="*/ 373538 w 3098078"/>
                  <a:gd name="connsiteY118" fmla="*/ 819478 h 3147772"/>
                  <a:gd name="connsiteX119" fmla="*/ 392201 w 3098078"/>
                  <a:gd name="connsiteY119" fmla="*/ 704231 h 3147772"/>
                  <a:gd name="connsiteX120" fmla="*/ 453421 w 3098078"/>
                  <a:gd name="connsiteY120" fmla="*/ 612105 h 3147772"/>
                  <a:gd name="connsiteX121" fmla="*/ 995538 w 3098078"/>
                  <a:gd name="connsiteY121" fmla="*/ 224581 h 3147772"/>
                  <a:gd name="connsiteX122" fmla="*/ 1589960 w 3098078"/>
                  <a:gd name="connsiteY122" fmla="*/ 8173 h 3147772"/>
                  <a:gd name="connsiteX123" fmla="*/ 1823841 w 3098078"/>
                  <a:gd name="connsiteY123" fmla="*/ 625 h 3147772"/>
                  <a:gd name="connsiteX0" fmla="*/ 294667 w 3098078"/>
                  <a:gd name="connsiteY0" fmla="*/ 2641435 h 3147772"/>
                  <a:gd name="connsiteX1" fmla="*/ 294548 w 3098078"/>
                  <a:gd name="connsiteY1" fmla="*/ 2641851 h 3147772"/>
                  <a:gd name="connsiteX2" fmla="*/ 294904 w 3098078"/>
                  <a:gd name="connsiteY2" fmla="*/ 2641911 h 3147772"/>
                  <a:gd name="connsiteX3" fmla="*/ 294667 w 3098078"/>
                  <a:gd name="connsiteY3" fmla="*/ 2641435 h 3147772"/>
                  <a:gd name="connsiteX4" fmla="*/ 294667 w 3098078"/>
                  <a:gd name="connsiteY4" fmla="*/ 2641435 h 3147772"/>
                  <a:gd name="connsiteX5" fmla="*/ 2710273 w 3098078"/>
                  <a:gd name="connsiteY5" fmla="*/ 2386632 h 3147772"/>
                  <a:gd name="connsiteX6" fmla="*/ 2708906 w 3098078"/>
                  <a:gd name="connsiteY6" fmla="*/ 2387940 h 3147772"/>
                  <a:gd name="connsiteX7" fmla="*/ 2708728 w 3098078"/>
                  <a:gd name="connsiteY7" fmla="*/ 2387880 h 3147772"/>
                  <a:gd name="connsiteX8" fmla="*/ 2710214 w 3098078"/>
                  <a:gd name="connsiteY8" fmla="*/ 2390317 h 3147772"/>
                  <a:gd name="connsiteX9" fmla="*/ 2710273 w 3098078"/>
                  <a:gd name="connsiteY9" fmla="*/ 2386632 h 3147772"/>
                  <a:gd name="connsiteX10" fmla="*/ 2710273 w 3098078"/>
                  <a:gd name="connsiteY10" fmla="*/ 2386632 h 3147772"/>
                  <a:gd name="connsiteX11" fmla="*/ 2822132 w 3098078"/>
                  <a:gd name="connsiteY11" fmla="*/ 1980326 h 3147772"/>
                  <a:gd name="connsiteX12" fmla="*/ 2823083 w 3098078"/>
                  <a:gd name="connsiteY12" fmla="*/ 1983239 h 3147772"/>
                  <a:gd name="connsiteX13" fmla="*/ 2823975 w 3098078"/>
                  <a:gd name="connsiteY13" fmla="*/ 1981218 h 3147772"/>
                  <a:gd name="connsiteX14" fmla="*/ 2822132 w 3098078"/>
                  <a:gd name="connsiteY14" fmla="*/ 1980326 h 3147772"/>
                  <a:gd name="connsiteX15" fmla="*/ 2822132 w 3098078"/>
                  <a:gd name="connsiteY15" fmla="*/ 1980326 h 3147772"/>
                  <a:gd name="connsiteX16" fmla="*/ 2092671 w 3098078"/>
                  <a:gd name="connsiteY16" fmla="*/ 1351253 h 3147772"/>
                  <a:gd name="connsiteX17" fmla="*/ 2095940 w 3098078"/>
                  <a:gd name="connsiteY17" fmla="*/ 1354404 h 3147772"/>
                  <a:gd name="connsiteX18" fmla="*/ 2096891 w 3098078"/>
                  <a:gd name="connsiteY18" fmla="*/ 1354998 h 3147772"/>
                  <a:gd name="connsiteX19" fmla="*/ 2092671 w 3098078"/>
                  <a:gd name="connsiteY19" fmla="*/ 1351253 h 3147772"/>
                  <a:gd name="connsiteX20" fmla="*/ 2092671 w 3098078"/>
                  <a:gd name="connsiteY20" fmla="*/ 1351253 h 3147772"/>
                  <a:gd name="connsiteX21" fmla="*/ 1872638 w 3098078"/>
                  <a:gd name="connsiteY21" fmla="*/ 1025008 h 3147772"/>
                  <a:gd name="connsiteX22" fmla="*/ 1872757 w 3098078"/>
                  <a:gd name="connsiteY22" fmla="*/ 1025246 h 3147772"/>
                  <a:gd name="connsiteX23" fmla="*/ 1872995 w 3098078"/>
                  <a:gd name="connsiteY23" fmla="*/ 1025186 h 3147772"/>
                  <a:gd name="connsiteX24" fmla="*/ 1872638 w 3098078"/>
                  <a:gd name="connsiteY24" fmla="*/ 1025008 h 3147772"/>
                  <a:gd name="connsiteX25" fmla="*/ 1872638 w 3098078"/>
                  <a:gd name="connsiteY25" fmla="*/ 1025008 h 3147772"/>
                  <a:gd name="connsiteX26" fmla="*/ 963681 w 3098078"/>
                  <a:gd name="connsiteY26" fmla="*/ 1009317 h 3147772"/>
                  <a:gd name="connsiteX27" fmla="*/ 964275 w 3098078"/>
                  <a:gd name="connsiteY27" fmla="*/ 1010149 h 3147772"/>
                  <a:gd name="connsiteX28" fmla="*/ 965048 w 3098078"/>
                  <a:gd name="connsiteY28" fmla="*/ 1009673 h 3147772"/>
                  <a:gd name="connsiteX29" fmla="*/ 963681 w 3098078"/>
                  <a:gd name="connsiteY29" fmla="*/ 1009317 h 3147772"/>
                  <a:gd name="connsiteX30" fmla="*/ 963681 w 3098078"/>
                  <a:gd name="connsiteY30" fmla="*/ 1009317 h 3147772"/>
                  <a:gd name="connsiteX31" fmla="*/ 962314 w 3098078"/>
                  <a:gd name="connsiteY31" fmla="*/ 1005453 h 3147772"/>
                  <a:gd name="connsiteX32" fmla="*/ 961422 w 3098078"/>
                  <a:gd name="connsiteY32" fmla="*/ 1006226 h 3147772"/>
                  <a:gd name="connsiteX33" fmla="*/ 962016 w 3098078"/>
                  <a:gd name="connsiteY33" fmla="*/ 1007058 h 3147772"/>
                  <a:gd name="connsiteX34" fmla="*/ 962314 w 3098078"/>
                  <a:gd name="connsiteY34" fmla="*/ 1005453 h 3147772"/>
                  <a:gd name="connsiteX35" fmla="*/ 962314 w 3098078"/>
                  <a:gd name="connsiteY35" fmla="*/ 1005453 h 3147772"/>
                  <a:gd name="connsiteX36" fmla="*/ 1138423 w 3098078"/>
                  <a:gd name="connsiteY36" fmla="*/ 988633 h 3147772"/>
                  <a:gd name="connsiteX37" fmla="*/ 1138364 w 3098078"/>
                  <a:gd name="connsiteY37" fmla="*/ 989406 h 3147772"/>
                  <a:gd name="connsiteX38" fmla="*/ 1139434 w 3098078"/>
                  <a:gd name="connsiteY38" fmla="*/ 988692 h 3147772"/>
                  <a:gd name="connsiteX39" fmla="*/ 1138423 w 3098078"/>
                  <a:gd name="connsiteY39" fmla="*/ 988633 h 3147772"/>
                  <a:gd name="connsiteX40" fmla="*/ 1138423 w 3098078"/>
                  <a:gd name="connsiteY40" fmla="*/ 988633 h 3147772"/>
                  <a:gd name="connsiteX41" fmla="*/ 912565 w 3098078"/>
                  <a:gd name="connsiteY41" fmla="*/ 641585 h 3147772"/>
                  <a:gd name="connsiteX42" fmla="*/ 910782 w 3098078"/>
                  <a:gd name="connsiteY42" fmla="*/ 642298 h 3147772"/>
                  <a:gd name="connsiteX43" fmla="*/ 911555 w 3098078"/>
                  <a:gd name="connsiteY43" fmla="*/ 642595 h 3147772"/>
                  <a:gd name="connsiteX44" fmla="*/ 912565 w 3098078"/>
                  <a:gd name="connsiteY44" fmla="*/ 641585 h 3147772"/>
                  <a:gd name="connsiteX45" fmla="*/ 912565 w 3098078"/>
                  <a:gd name="connsiteY45" fmla="*/ 641585 h 3147772"/>
                  <a:gd name="connsiteX46" fmla="*/ 1070606 w 3098078"/>
                  <a:gd name="connsiteY46" fmla="*/ 352844 h 3147772"/>
                  <a:gd name="connsiteX47" fmla="*/ 1068526 w 3098078"/>
                  <a:gd name="connsiteY47" fmla="*/ 354568 h 3147772"/>
                  <a:gd name="connsiteX48" fmla="*/ 1070606 w 3098078"/>
                  <a:gd name="connsiteY48" fmla="*/ 354627 h 3147772"/>
                  <a:gd name="connsiteX49" fmla="*/ 1070369 w 3098078"/>
                  <a:gd name="connsiteY49" fmla="*/ 354449 h 3147772"/>
                  <a:gd name="connsiteX50" fmla="*/ 1070606 w 3098078"/>
                  <a:gd name="connsiteY50" fmla="*/ 352844 h 3147772"/>
                  <a:gd name="connsiteX51" fmla="*/ 1070606 w 3098078"/>
                  <a:gd name="connsiteY51" fmla="*/ 352844 h 3147772"/>
                  <a:gd name="connsiteX52" fmla="*/ 2419749 w 3098078"/>
                  <a:gd name="connsiteY52" fmla="*/ 256736 h 3147772"/>
                  <a:gd name="connsiteX53" fmla="*/ 2419808 w 3098078"/>
                  <a:gd name="connsiteY53" fmla="*/ 256795 h 3147772"/>
                  <a:gd name="connsiteX54" fmla="*/ 2419749 w 3098078"/>
                  <a:gd name="connsiteY54" fmla="*/ 256736 h 3147772"/>
                  <a:gd name="connsiteX55" fmla="*/ 2419749 w 3098078"/>
                  <a:gd name="connsiteY55" fmla="*/ 256736 h 3147772"/>
                  <a:gd name="connsiteX56" fmla="*/ 2419749 w 3098078"/>
                  <a:gd name="connsiteY56" fmla="*/ 256736 h 3147772"/>
                  <a:gd name="connsiteX57" fmla="*/ 1823841 w 3098078"/>
                  <a:gd name="connsiteY57" fmla="*/ 625 h 3147772"/>
                  <a:gd name="connsiteX58" fmla="*/ 2092612 w 3098078"/>
                  <a:gd name="connsiteY58" fmla="*/ 38010 h 3147772"/>
                  <a:gd name="connsiteX59" fmla="*/ 2185630 w 3098078"/>
                  <a:gd name="connsiteY59" fmla="*/ 86451 h 3147772"/>
                  <a:gd name="connsiteX60" fmla="*/ 2239895 w 3098078"/>
                  <a:gd name="connsiteY60" fmla="*/ 113078 h 3147772"/>
                  <a:gd name="connsiteX61" fmla="*/ 2301292 w 3098078"/>
                  <a:gd name="connsiteY61" fmla="*/ 131147 h 3147772"/>
                  <a:gd name="connsiteX62" fmla="*/ 2316805 w 3098078"/>
                  <a:gd name="connsiteY62" fmla="*/ 120983 h 3147772"/>
                  <a:gd name="connsiteX63" fmla="*/ 2402869 w 3098078"/>
                  <a:gd name="connsiteY63" fmla="*/ 214239 h 3147772"/>
                  <a:gd name="connsiteX64" fmla="*/ 2472528 w 3098078"/>
                  <a:gd name="connsiteY64" fmla="*/ 358728 h 3147772"/>
                  <a:gd name="connsiteX65" fmla="*/ 2537492 w 3098078"/>
                  <a:gd name="connsiteY65" fmla="*/ 608955 h 3147772"/>
                  <a:gd name="connsiteX66" fmla="*/ 2602218 w 3098078"/>
                  <a:gd name="connsiteY66" fmla="*/ 699654 h 3147772"/>
                  <a:gd name="connsiteX67" fmla="*/ 2713780 w 3098078"/>
                  <a:gd name="connsiteY67" fmla="*/ 906017 h 3147772"/>
                  <a:gd name="connsiteX68" fmla="*/ 2805252 w 3098078"/>
                  <a:gd name="connsiteY68" fmla="*/ 1207893 h 3147772"/>
                  <a:gd name="connsiteX69" fmla="*/ 2828254 w 3098078"/>
                  <a:gd name="connsiteY69" fmla="*/ 1264060 h 3147772"/>
                  <a:gd name="connsiteX70" fmla="*/ 2827778 w 3098078"/>
                  <a:gd name="connsiteY70" fmla="*/ 1264001 h 3147772"/>
                  <a:gd name="connsiteX71" fmla="*/ 2933456 w 3098078"/>
                  <a:gd name="connsiteY71" fmla="*/ 1431136 h 3147772"/>
                  <a:gd name="connsiteX72" fmla="*/ 2939994 w 3098078"/>
                  <a:gd name="connsiteY72" fmla="*/ 1424419 h 3147772"/>
                  <a:gd name="connsiteX73" fmla="*/ 3083592 w 3098078"/>
                  <a:gd name="connsiteY73" fmla="*/ 1797025 h 3147772"/>
                  <a:gd name="connsiteX74" fmla="*/ 3097916 w 3098078"/>
                  <a:gd name="connsiteY74" fmla="*/ 1974264 h 3147772"/>
                  <a:gd name="connsiteX75" fmla="*/ 3089535 w 3098078"/>
                  <a:gd name="connsiteY75" fmla="*/ 2097891 h 3147772"/>
                  <a:gd name="connsiteX76" fmla="*/ 3080442 w 3098078"/>
                  <a:gd name="connsiteY76" fmla="*/ 2225738 h 3147772"/>
                  <a:gd name="connsiteX77" fmla="*/ 2609232 w 3098078"/>
                  <a:gd name="connsiteY77" fmla="*/ 2967086 h 3147772"/>
                  <a:gd name="connsiteX78" fmla="*/ 2602337 w 3098078"/>
                  <a:gd name="connsiteY78" fmla="*/ 2973921 h 3147772"/>
                  <a:gd name="connsiteX79" fmla="*/ 2404830 w 3098078"/>
                  <a:gd name="connsiteY79" fmla="*/ 3147772 h 3147772"/>
                  <a:gd name="connsiteX80" fmla="*/ 2462721 w 3098078"/>
                  <a:gd name="connsiteY80" fmla="*/ 2999182 h 3147772"/>
                  <a:gd name="connsiteX81" fmla="*/ 2558651 w 3098078"/>
                  <a:gd name="connsiteY81" fmla="*/ 2619206 h 3147772"/>
                  <a:gd name="connsiteX82" fmla="*/ 2505278 w 3098078"/>
                  <a:gd name="connsiteY82" fmla="*/ 2181399 h 3147772"/>
                  <a:gd name="connsiteX83" fmla="*/ 2422186 w 3098078"/>
                  <a:gd name="connsiteY83" fmla="*/ 1884634 h 3147772"/>
                  <a:gd name="connsiteX84" fmla="*/ 2359243 w 3098078"/>
                  <a:gd name="connsiteY84" fmla="*/ 1758451 h 3147772"/>
                  <a:gd name="connsiteX85" fmla="*/ 2276508 w 3098078"/>
                  <a:gd name="connsiteY85" fmla="*/ 1631317 h 3147772"/>
                  <a:gd name="connsiteX86" fmla="*/ 2056534 w 3098078"/>
                  <a:gd name="connsiteY86" fmla="*/ 1385191 h 3147772"/>
                  <a:gd name="connsiteX87" fmla="*/ 1938850 w 3098078"/>
                  <a:gd name="connsiteY87" fmla="*/ 1272203 h 3147772"/>
                  <a:gd name="connsiteX88" fmla="*/ 1748476 w 3098078"/>
                  <a:gd name="connsiteY88" fmla="*/ 1139304 h 3147772"/>
                  <a:gd name="connsiteX89" fmla="*/ 1736886 w 3098078"/>
                  <a:gd name="connsiteY89" fmla="*/ 1132469 h 3147772"/>
                  <a:gd name="connsiteX90" fmla="*/ 1622471 w 3098078"/>
                  <a:gd name="connsiteY90" fmla="*/ 1070952 h 3147772"/>
                  <a:gd name="connsiteX91" fmla="*/ 1587880 w 3098078"/>
                  <a:gd name="connsiteY91" fmla="*/ 1070358 h 3147772"/>
                  <a:gd name="connsiteX92" fmla="*/ 1427996 w 3098078"/>
                  <a:gd name="connsiteY92" fmla="*/ 1144772 h 3147772"/>
                  <a:gd name="connsiteX93" fmla="*/ 1103356 w 3098078"/>
                  <a:gd name="connsiteY93" fmla="*/ 1326171 h 3147772"/>
                  <a:gd name="connsiteX94" fmla="*/ 835833 w 3098078"/>
                  <a:gd name="connsiteY94" fmla="*/ 1520528 h 3147772"/>
                  <a:gd name="connsiteX95" fmla="*/ 565339 w 3098078"/>
                  <a:gd name="connsiteY95" fmla="*/ 1930994 h 3147772"/>
                  <a:gd name="connsiteX96" fmla="*/ 608311 w 3098078"/>
                  <a:gd name="connsiteY96" fmla="*/ 2765300 h 3147772"/>
                  <a:gd name="connsiteX97" fmla="*/ 672324 w 3098078"/>
                  <a:gd name="connsiteY97" fmla="*/ 2996388 h 3147772"/>
                  <a:gd name="connsiteX98" fmla="*/ 678625 w 3098078"/>
                  <a:gd name="connsiteY98" fmla="*/ 3031634 h 3147772"/>
                  <a:gd name="connsiteX99" fmla="*/ 644568 w 3098078"/>
                  <a:gd name="connsiteY99" fmla="*/ 3057608 h 3147772"/>
                  <a:gd name="connsiteX100" fmla="*/ 573125 w 3098078"/>
                  <a:gd name="connsiteY100" fmla="*/ 3038469 h 3147772"/>
                  <a:gd name="connsiteX101" fmla="*/ 487359 w 3098078"/>
                  <a:gd name="connsiteY101" fmla="*/ 2996567 h 3147772"/>
                  <a:gd name="connsiteX102" fmla="*/ 387030 w 3098078"/>
                  <a:gd name="connsiteY102" fmla="*/ 2922687 h 3147772"/>
                  <a:gd name="connsiteX103" fmla="*/ 242838 w 3098078"/>
                  <a:gd name="connsiteY103" fmla="*/ 2797277 h 3147772"/>
                  <a:gd name="connsiteX104" fmla="*/ 153506 w 3098078"/>
                  <a:gd name="connsiteY104" fmla="*/ 2708895 h 3147772"/>
                  <a:gd name="connsiteX105" fmla="*/ 58883 w 3098078"/>
                  <a:gd name="connsiteY105" fmla="*/ 2542949 h 3147772"/>
                  <a:gd name="connsiteX106" fmla="*/ 72554 w 3098078"/>
                  <a:gd name="connsiteY106" fmla="*/ 2517986 h 3147772"/>
                  <a:gd name="connsiteX107" fmla="*/ 85689 w 3098078"/>
                  <a:gd name="connsiteY107" fmla="*/ 2513766 h 3147772"/>
                  <a:gd name="connsiteX108" fmla="*/ 43370 w 3098078"/>
                  <a:gd name="connsiteY108" fmla="*/ 1822404 h 3147772"/>
                  <a:gd name="connsiteX109" fmla="*/ 184591 w 3098078"/>
                  <a:gd name="connsiteY109" fmla="*/ 1645938 h 3147772"/>
                  <a:gd name="connsiteX110" fmla="*/ 168186 w 3098078"/>
                  <a:gd name="connsiteY110" fmla="*/ 1623174 h 3147772"/>
                  <a:gd name="connsiteX111" fmla="*/ 176210 w 3098078"/>
                  <a:gd name="connsiteY111" fmla="*/ 1555892 h 3147772"/>
                  <a:gd name="connsiteX112" fmla="*/ 179360 w 3098078"/>
                  <a:gd name="connsiteY112" fmla="*/ 1457109 h 3147772"/>
                  <a:gd name="connsiteX113" fmla="*/ 176389 w 3098078"/>
                  <a:gd name="connsiteY113" fmla="*/ 1314284 h 3147772"/>
                  <a:gd name="connsiteX114" fmla="*/ 230119 w 3098078"/>
                  <a:gd name="connsiteY114" fmla="*/ 982689 h 3147772"/>
                  <a:gd name="connsiteX115" fmla="*/ 279094 w 3098078"/>
                  <a:gd name="connsiteY115" fmla="*/ 856328 h 3147772"/>
                  <a:gd name="connsiteX116" fmla="*/ 323553 w 3098078"/>
                  <a:gd name="connsiteY116" fmla="*/ 804321 h 3147772"/>
                  <a:gd name="connsiteX117" fmla="*/ 373538 w 3098078"/>
                  <a:gd name="connsiteY117" fmla="*/ 819478 h 3147772"/>
                  <a:gd name="connsiteX118" fmla="*/ 392201 w 3098078"/>
                  <a:gd name="connsiteY118" fmla="*/ 704231 h 3147772"/>
                  <a:gd name="connsiteX119" fmla="*/ 453421 w 3098078"/>
                  <a:gd name="connsiteY119" fmla="*/ 612105 h 3147772"/>
                  <a:gd name="connsiteX120" fmla="*/ 995538 w 3098078"/>
                  <a:gd name="connsiteY120" fmla="*/ 224581 h 3147772"/>
                  <a:gd name="connsiteX121" fmla="*/ 1589960 w 3098078"/>
                  <a:gd name="connsiteY121" fmla="*/ 8173 h 3147772"/>
                  <a:gd name="connsiteX122" fmla="*/ 1823841 w 3098078"/>
                  <a:gd name="connsiteY122" fmla="*/ 625 h 3147772"/>
                  <a:gd name="connsiteX0" fmla="*/ 294667 w 3098078"/>
                  <a:gd name="connsiteY0" fmla="*/ 2641435 h 3147772"/>
                  <a:gd name="connsiteX1" fmla="*/ 294548 w 3098078"/>
                  <a:gd name="connsiteY1" fmla="*/ 2641851 h 3147772"/>
                  <a:gd name="connsiteX2" fmla="*/ 294904 w 3098078"/>
                  <a:gd name="connsiteY2" fmla="*/ 2641911 h 3147772"/>
                  <a:gd name="connsiteX3" fmla="*/ 294667 w 3098078"/>
                  <a:gd name="connsiteY3" fmla="*/ 2641435 h 3147772"/>
                  <a:gd name="connsiteX4" fmla="*/ 294667 w 3098078"/>
                  <a:gd name="connsiteY4" fmla="*/ 2641435 h 3147772"/>
                  <a:gd name="connsiteX5" fmla="*/ 2710273 w 3098078"/>
                  <a:gd name="connsiteY5" fmla="*/ 2386632 h 3147772"/>
                  <a:gd name="connsiteX6" fmla="*/ 2708906 w 3098078"/>
                  <a:gd name="connsiteY6" fmla="*/ 2387940 h 3147772"/>
                  <a:gd name="connsiteX7" fmla="*/ 2708728 w 3098078"/>
                  <a:gd name="connsiteY7" fmla="*/ 2387880 h 3147772"/>
                  <a:gd name="connsiteX8" fmla="*/ 2710214 w 3098078"/>
                  <a:gd name="connsiteY8" fmla="*/ 2390317 h 3147772"/>
                  <a:gd name="connsiteX9" fmla="*/ 2710273 w 3098078"/>
                  <a:gd name="connsiteY9" fmla="*/ 2386632 h 3147772"/>
                  <a:gd name="connsiteX10" fmla="*/ 2710273 w 3098078"/>
                  <a:gd name="connsiteY10" fmla="*/ 2386632 h 3147772"/>
                  <a:gd name="connsiteX11" fmla="*/ 2822132 w 3098078"/>
                  <a:gd name="connsiteY11" fmla="*/ 1980326 h 3147772"/>
                  <a:gd name="connsiteX12" fmla="*/ 2823083 w 3098078"/>
                  <a:gd name="connsiteY12" fmla="*/ 1983239 h 3147772"/>
                  <a:gd name="connsiteX13" fmla="*/ 2823975 w 3098078"/>
                  <a:gd name="connsiteY13" fmla="*/ 1981218 h 3147772"/>
                  <a:gd name="connsiteX14" fmla="*/ 2822132 w 3098078"/>
                  <a:gd name="connsiteY14" fmla="*/ 1980326 h 3147772"/>
                  <a:gd name="connsiteX15" fmla="*/ 2822132 w 3098078"/>
                  <a:gd name="connsiteY15" fmla="*/ 1980326 h 3147772"/>
                  <a:gd name="connsiteX16" fmla="*/ 2092671 w 3098078"/>
                  <a:gd name="connsiteY16" fmla="*/ 1351253 h 3147772"/>
                  <a:gd name="connsiteX17" fmla="*/ 2095940 w 3098078"/>
                  <a:gd name="connsiteY17" fmla="*/ 1354404 h 3147772"/>
                  <a:gd name="connsiteX18" fmla="*/ 2096891 w 3098078"/>
                  <a:gd name="connsiteY18" fmla="*/ 1354998 h 3147772"/>
                  <a:gd name="connsiteX19" fmla="*/ 2092671 w 3098078"/>
                  <a:gd name="connsiteY19" fmla="*/ 1351253 h 3147772"/>
                  <a:gd name="connsiteX20" fmla="*/ 2092671 w 3098078"/>
                  <a:gd name="connsiteY20" fmla="*/ 1351253 h 3147772"/>
                  <a:gd name="connsiteX21" fmla="*/ 1872638 w 3098078"/>
                  <a:gd name="connsiteY21" fmla="*/ 1025008 h 3147772"/>
                  <a:gd name="connsiteX22" fmla="*/ 1872757 w 3098078"/>
                  <a:gd name="connsiteY22" fmla="*/ 1025246 h 3147772"/>
                  <a:gd name="connsiteX23" fmla="*/ 1872995 w 3098078"/>
                  <a:gd name="connsiteY23" fmla="*/ 1025186 h 3147772"/>
                  <a:gd name="connsiteX24" fmla="*/ 1872638 w 3098078"/>
                  <a:gd name="connsiteY24" fmla="*/ 1025008 h 3147772"/>
                  <a:gd name="connsiteX25" fmla="*/ 1872638 w 3098078"/>
                  <a:gd name="connsiteY25" fmla="*/ 1025008 h 3147772"/>
                  <a:gd name="connsiteX26" fmla="*/ 963681 w 3098078"/>
                  <a:gd name="connsiteY26" fmla="*/ 1009317 h 3147772"/>
                  <a:gd name="connsiteX27" fmla="*/ 964275 w 3098078"/>
                  <a:gd name="connsiteY27" fmla="*/ 1010149 h 3147772"/>
                  <a:gd name="connsiteX28" fmla="*/ 965048 w 3098078"/>
                  <a:gd name="connsiteY28" fmla="*/ 1009673 h 3147772"/>
                  <a:gd name="connsiteX29" fmla="*/ 963681 w 3098078"/>
                  <a:gd name="connsiteY29" fmla="*/ 1009317 h 3147772"/>
                  <a:gd name="connsiteX30" fmla="*/ 963681 w 3098078"/>
                  <a:gd name="connsiteY30" fmla="*/ 1009317 h 3147772"/>
                  <a:gd name="connsiteX31" fmla="*/ 962314 w 3098078"/>
                  <a:gd name="connsiteY31" fmla="*/ 1005453 h 3147772"/>
                  <a:gd name="connsiteX32" fmla="*/ 961422 w 3098078"/>
                  <a:gd name="connsiteY32" fmla="*/ 1006226 h 3147772"/>
                  <a:gd name="connsiteX33" fmla="*/ 962016 w 3098078"/>
                  <a:gd name="connsiteY33" fmla="*/ 1007058 h 3147772"/>
                  <a:gd name="connsiteX34" fmla="*/ 962314 w 3098078"/>
                  <a:gd name="connsiteY34" fmla="*/ 1005453 h 3147772"/>
                  <a:gd name="connsiteX35" fmla="*/ 962314 w 3098078"/>
                  <a:gd name="connsiteY35" fmla="*/ 1005453 h 3147772"/>
                  <a:gd name="connsiteX36" fmla="*/ 1138423 w 3098078"/>
                  <a:gd name="connsiteY36" fmla="*/ 988633 h 3147772"/>
                  <a:gd name="connsiteX37" fmla="*/ 1138364 w 3098078"/>
                  <a:gd name="connsiteY37" fmla="*/ 989406 h 3147772"/>
                  <a:gd name="connsiteX38" fmla="*/ 1139434 w 3098078"/>
                  <a:gd name="connsiteY38" fmla="*/ 988692 h 3147772"/>
                  <a:gd name="connsiteX39" fmla="*/ 1138423 w 3098078"/>
                  <a:gd name="connsiteY39" fmla="*/ 988633 h 3147772"/>
                  <a:gd name="connsiteX40" fmla="*/ 1138423 w 3098078"/>
                  <a:gd name="connsiteY40" fmla="*/ 988633 h 3147772"/>
                  <a:gd name="connsiteX41" fmla="*/ 912565 w 3098078"/>
                  <a:gd name="connsiteY41" fmla="*/ 641585 h 3147772"/>
                  <a:gd name="connsiteX42" fmla="*/ 910782 w 3098078"/>
                  <a:gd name="connsiteY42" fmla="*/ 642298 h 3147772"/>
                  <a:gd name="connsiteX43" fmla="*/ 911555 w 3098078"/>
                  <a:gd name="connsiteY43" fmla="*/ 642595 h 3147772"/>
                  <a:gd name="connsiteX44" fmla="*/ 912565 w 3098078"/>
                  <a:gd name="connsiteY44" fmla="*/ 641585 h 3147772"/>
                  <a:gd name="connsiteX45" fmla="*/ 912565 w 3098078"/>
                  <a:gd name="connsiteY45" fmla="*/ 641585 h 3147772"/>
                  <a:gd name="connsiteX46" fmla="*/ 1070606 w 3098078"/>
                  <a:gd name="connsiteY46" fmla="*/ 352844 h 3147772"/>
                  <a:gd name="connsiteX47" fmla="*/ 1068526 w 3098078"/>
                  <a:gd name="connsiteY47" fmla="*/ 354568 h 3147772"/>
                  <a:gd name="connsiteX48" fmla="*/ 1070606 w 3098078"/>
                  <a:gd name="connsiteY48" fmla="*/ 354627 h 3147772"/>
                  <a:gd name="connsiteX49" fmla="*/ 1070369 w 3098078"/>
                  <a:gd name="connsiteY49" fmla="*/ 354449 h 3147772"/>
                  <a:gd name="connsiteX50" fmla="*/ 1070606 w 3098078"/>
                  <a:gd name="connsiteY50" fmla="*/ 352844 h 3147772"/>
                  <a:gd name="connsiteX51" fmla="*/ 1070606 w 3098078"/>
                  <a:gd name="connsiteY51" fmla="*/ 352844 h 3147772"/>
                  <a:gd name="connsiteX52" fmla="*/ 2419749 w 3098078"/>
                  <a:gd name="connsiteY52" fmla="*/ 256736 h 3147772"/>
                  <a:gd name="connsiteX53" fmla="*/ 2419808 w 3098078"/>
                  <a:gd name="connsiteY53" fmla="*/ 256795 h 3147772"/>
                  <a:gd name="connsiteX54" fmla="*/ 2419749 w 3098078"/>
                  <a:gd name="connsiteY54" fmla="*/ 256736 h 3147772"/>
                  <a:gd name="connsiteX55" fmla="*/ 2419749 w 3098078"/>
                  <a:gd name="connsiteY55" fmla="*/ 256736 h 3147772"/>
                  <a:gd name="connsiteX56" fmla="*/ 2419749 w 3098078"/>
                  <a:gd name="connsiteY56" fmla="*/ 256736 h 3147772"/>
                  <a:gd name="connsiteX57" fmla="*/ 1823841 w 3098078"/>
                  <a:gd name="connsiteY57" fmla="*/ 625 h 3147772"/>
                  <a:gd name="connsiteX58" fmla="*/ 2092612 w 3098078"/>
                  <a:gd name="connsiteY58" fmla="*/ 38010 h 3147772"/>
                  <a:gd name="connsiteX59" fmla="*/ 2185630 w 3098078"/>
                  <a:gd name="connsiteY59" fmla="*/ 86451 h 3147772"/>
                  <a:gd name="connsiteX60" fmla="*/ 2239895 w 3098078"/>
                  <a:gd name="connsiteY60" fmla="*/ 113078 h 3147772"/>
                  <a:gd name="connsiteX61" fmla="*/ 2301292 w 3098078"/>
                  <a:gd name="connsiteY61" fmla="*/ 131147 h 3147772"/>
                  <a:gd name="connsiteX62" fmla="*/ 2316805 w 3098078"/>
                  <a:gd name="connsiteY62" fmla="*/ 120983 h 3147772"/>
                  <a:gd name="connsiteX63" fmla="*/ 2402869 w 3098078"/>
                  <a:gd name="connsiteY63" fmla="*/ 214239 h 3147772"/>
                  <a:gd name="connsiteX64" fmla="*/ 2472528 w 3098078"/>
                  <a:gd name="connsiteY64" fmla="*/ 358728 h 3147772"/>
                  <a:gd name="connsiteX65" fmla="*/ 2537492 w 3098078"/>
                  <a:gd name="connsiteY65" fmla="*/ 608955 h 3147772"/>
                  <a:gd name="connsiteX66" fmla="*/ 2602218 w 3098078"/>
                  <a:gd name="connsiteY66" fmla="*/ 699654 h 3147772"/>
                  <a:gd name="connsiteX67" fmla="*/ 2713780 w 3098078"/>
                  <a:gd name="connsiteY67" fmla="*/ 906017 h 3147772"/>
                  <a:gd name="connsiteX68" fmla="*/ 2805252 w 3098078"/>
                  <a:gd name="connsiteY68" fmla="*/ 1207893 h 3147772"/>
                  <a:gd name="connsiteX69" fmla="*/ 2828254 w 3098078"/>
                  <a:gd name="connsiteY69" fmla="*/ 1264060 h 3147772"/>
                  <a:gd name="connsiteX70" fmla="*/ 2827778 w 3098078"/>
                  <a:gd name="connsiteY70" fmla="*/ 1264001 h 3147772"/>
                  <a:gd name="connsiteX71" fmla="*/ 2933456 w 3098078"/>
                  <a:gd name="connsiteY71" fmla="*/ 1431136 h 3147772"/>
                  <a:gd name="connsiteX72" fmla="*/ 2939994 w 3098078"/>
                  <a:gd name="connsiteY72" fmla="*/ 1424419 h 3147772"/>
                  <a:gd name="connsiteX73" fmla="*/ 3083592 w 3098078"/>
                  <a:gd name="connsiteY73" fmla="*/ 1797025 h 3147772"/>
                  <a:gd name="connsiteX74" fmla="*/ 3097916 w 3098078"/>
                  <a:gd name="connsiteY74" fmla="*/ 1974264 h 3147772"/>
                  <a:gd name="connsiteX75" fmla="*/ 3089535 w 3098078"/>
                  <a:gd name="connsiteY75" fmla="*/ 2097891 h 3147772"/>
                  <a:gd name="connsiteX76" fmla="*/ 3080442 w 3098078"/>
                  <a:gd name="connsiteY76" fmla="*/ 2225738 h 3147772"/>
                  <a:gd name="connsiteX77" fmla="*/ 2609232 w 3098078"/>
                  <a:gd name="connsiteY77" fmla="*/ 2967086 h 3147772"/>
                  <a:gd name="connsiteX78" fmla="*/ 2602337 w 3098078"/>
                  <a:gd name="connsiteY78" fmla="*/ 2973921 h 3147772"/>
                  <a:gd name="connsiteX79" fmla="*/ 2404830 w 3098078"/>
                  <a:gd name="connsiteY79" fmla="*/ 3147772 h 3147772"/>
                  <a:gd name="connsiteX80" fmla="*/ 2462721 w 3098078"/>
                  <a:gd name="connsiteY80" fmla="*/ 2999182 h 3147772"/>
                  <a:gd name="connsiteX81" fmla="*/ 2558651 w 3098078"/>
                  <a:gd name="connsiteY81" fmla="*/ 2619206 h 3147772"/>
                  <a:gd name="connsiteX82" fmla="*/ 2505278 w 3098078"/>
                  <a:gd name="connsiteY82" fmla="*/ 2181399 h 3147772"/>
                  <a:gd name="connsiteX83" fmla="*/ 2359243 w 3098078"/>
                  <a:gd name="connsiteY83" fmla="*/ 1758451 h 3147772"/>
                  <a:gd name="connsiteX84" fmla="*/ 2276508 w 3098078"/>
                  <a:gd name="connsiteY84" fmla="*/ 1631317 h 3147772"/>
                  <a:gd name="connsiteX85" fmla="*/ 2056534 w 3098078"/>
                  <a:gd name="connsiteY85" fmla="*/ 1385191 h 3147772"/>
                  <a:gd name="connsiteX86" fmla="*/ 1938850 w 3098078"/>
                  <a:gd name="connsiteY86" fmla="*/ 1272203 h 3147772"/>
                  <a:gd name="connsiteX87" fmla="*/ 1748476 w 3098078"/>
                  <a:gd name="connsiteY87" fmla="*/ 1139304 h 3147772"/>
                  <a:gd name="connsiteX88" fmla="*/ 1736886 w 3098078"/>
                  <a:gd name="connsiteY88" fmla="*/ 1132469 h 3147772"/>
                  <a:gd name="connsiteX89" fmla="*/ 1622471 w 3098078"/>
                  <a:gd name="connsiteY89" fmla="*/ 1070952 h 3147772"/>
                  <a:gd name="connsiteX90" fmla="*/ 1587880 w 3098078"/>
                  <a:gd name="connsiteY90" fmla="*/ 1070358 h 3147772"/>
                  <a:gd name="connsiteX91" fmla="*/ 1427996 w 3098078"/>
                  <a:gd name="connsiteY91" fmla="*/ 1144772 h 3147772"/>
                  <a:gd name="connsiteX92" fmla="*/ 1103356 w 3098078"/>
                  <a:gd name="connsiteY92" fmla="*/ 1326171 h 3147772"/>
                  <a:gd name="connsiteX93" fmla="*/ 835833 w 3098078"/>
                  <a:gd name="connsiteY93" fmla="*/ 1520528 h 3147772"/>
                  <a:gd name="connsiteX94" fmla="*/ 565339 w 3098078"/>
                  <a:gd name="connsiteY94" fmla="*/ 1930994 h 3147772"/>
                  <a:gd name="connsiteX95" fmla="*/ 608311 w 3098078"/>
                  <a:gd name="connsiteY95" fmla="*/ 2765300 h 3147772"/>
                  <a:gd name="connsiteX96" fmla="*/ 672324 w 3098078"/>
                  <a:gd name="connsiteY96" fmla="*/ 2996388 h 3147772"/>
                  <a:gd name="connsiteX97" fmla="*/ 678625 w 3098078"/>
                  <a:gd name="connsiteY97" fmla="*/ 3031634 h 3147772"/>
                  <a:gd name="connsiteX98" fmla="*/ 644568 w 3098078"/>
                  <a:gd name="connsiteY98" fmla="*/ 3057608 h 3147772"/>
                  <a:gd name="connsiteX99" fmla="*/ 573125 w 3098078"/>
                  <a:gd name="connsiteY99" fmla="*/ 3038469 h 3147772"/>
                  <a:gd name="connsiteX100" fmla="*/ 487359 w 3098078"/>
                  <a:gd name="connsiteY100" fmla="*/ 2996567 h 3147772"/>
                  <a:gd name="connsiteX101" fmla="*/ 387030 w 3098078"/>
                  <a:gd name="connsiteY101" fmla="*/ 2922687 h 3147772"/>
                  <a:gd name="connsiteX102" fmla="*/ 242838 w 3098078"/>
                  <a:gd name="connsiteY102" fmla="*/ 2797277 h 3147772"/>
                  <a:gd name="connsiteX103" fmla="*/ 153506 w 3098078"/>
                  <a:gd name="connsiteY103" fmla="*/ 2708895 h 3147772"/>
                  <a:gd name="connsiteX104" fmla="*/ 58883 w 3098078"/>
                  <a:gd name="connsiteY104" fmla="*/ 2542949 h 3147772"/>
                  <a:gd name="connsiteX105" fmla="*/ 72554 w 3098078"/>
                  <a:gd name="connsiteY105" fmla="*/ 2517986 h 3147772"/>
                  <a:gd name="connsiteX106" fmla="*/ 85689 w 3098078"/>
                  <a:gd name="connsiteY106" fmla="*/ 2513766 h 3147772"/>
                  <a:gd name="connsiteX107" fmla="*/ 43370 w 3098078"/>
                  <a:gd name="connsiteY107" fmla="*/ 1822404 h 3147772"/>
                  <a:gd name="connsiteX108" fmla="*/ 184591 w 3098078"/>
                  <a:gd name="connsiteY108" fmla="*/ 1645938 h 3147772"/>
                  <a:gd name="connsiteX109" fmla="*/ 168186 w 3098078"/>
                  <a:gd name="connsiteY109" fmla="*/ 1623174 h 3147772"/>
                  <a:gd name="connsiteX110" fmla="*/ 176210 w 3098078"/>
                  <a:gd name="connsiteY110" fmla="*/ 1555892 h 3147772"/>
                  <a:gd name="connsiteX111" fmla="*/ 179360 w 3098078"/>
                  <a:gd name="connsiteY111" fmla="*/ 1457109 h 3147772"/>
                  <a:gd name="connsiteX112" fmla="*/ 176389 w 3098078"/>
                  <a:gd name="connsiteY112" fmla="*/ 1314284 h 3147772"/>
                  <a:gd name="connsiteX113" fmla="*/ 230119 w 3098078"/>
                  <a:gd name="connsiteY113" fmla="*/ 982689 h 3147772"/>
                  <a:gd name="connsiteX114" fmla="*/ 279094 w 3098078"/>
                  <a:gd name="connsiteY114" fmla="*/ 856328 h 3147772"/>
                  <a:gd name="connsiteX115" fmla="*/ 323553 w 3098078"/>
                  <a:gd name="connsiteY115" fmla="*/ 804321 h 3147772"/>
                  <a:gd name="connsiteX116" fmla="*/ 373538 w 3098078"/>
                  <a:gd name="connsiteY116" fmla="*/ 819478 h 3147772"/>
                  <a:gd name="connsiteX117" fmla="*/ 392201 w 3098078"/>
                  <a:gd name="connsiteY117" fmla="*/ 704231 h 3147772"/>
                  <a:gd name="connsiteX118" fmla="*/ 453421 w 3098078"/>
                  <a:gd name="connsiteY118" fmla="*/ 612105 h 3147772"/>
                  <a:gd name="connsiteX119" fmla="*/ 995538 w 3098078"/>
                  <a:gd name="connsiteY119" fmla="*/ 224581 h 3147772"/>
                  <a:gd name="connsiteX120" fmla="*/ 1589960 w 3098078"/>
                  <a:gd name="connsiteY120" fmla="*/ 8173 h 3147772"/>
                  <a:gd name="connsiteX121" fmla="*/ 1823841 w 3098078"/>
                  <a:gd name="connsiteY121" fmla="*/ 625 h 3147772"/>
                  <a:gd name="connsiteX0" fmla="*/ 294667 w 3098078"/>
                  <a:gd name="connsiteY0" fmla="*/ 2641435 h 3147772"/>
                  <a:gd name="connsiteX1" fmla="*/ 294548 w 3098078"/>
                  <a:gd name="connsiteY1" fmla="*/ 2641851 h 3147772"/>
                  <a:gd name="connsiteX2" fmla="*/ 294904 w 3098078"/>
                  <a:gd name="connsiteY2" fmla="*/ 2641911 h 3147772"/>
                  <a:gd name="connsiteX3" fmla="*/ 294667 w 3098078"/>
                  <a:gd name="connsiteY3" fmla="*/ 2641435 h 3147772"/>
                  <a:gd name="connsiteX4" fmla="*/ 294667 w 3098078"/>
                  <a:gd name="connsiteY4" fmla="*/ 2641435 h 3147772"/>
                  <a:gd name="connsiteX5" fmla="*/ 2710273 w 3098078"/>
                  <a:gd name="connsiteY5" fmla="*/ 2386632 h 3147772"/>
                  <a:gd name="connsiteX6" fmla="*/ 2708906 w 3098078"/>
                  <a:gd name="connsiteY6" fmla="*/ 2387940 h 3147772"/>
                  <a:gd name="connsiteX7" fmla="*/ 2708728 w 3098078"/>
                  <a:gd name="connsiteY7" fmla="*/ 2387880 h 3147772"/>
                  <a:gd name="connsiteX8" fmla="*/ 2710214 w 3098078"/>
                  <a:gd name="connsiteY8" fmla="*/ 2390317 h 3147772"/>
                  <a:gd name="connsiteX9" fmla="*/ 2710273 w 3098078"/>
                  <a:gd name="connsiteY9" fmla="*/ 2386632 h 3147772"/>
                  <a:gd name="connsiteX10" fmla="*/ 2710273 w 3098078"/>
                  <a:gd name="connsiteY10" fmla="*/ 2386632 h 3147772"/>
                  <a:gd name="connsiteX11" fmla="*/ 2822132 w 3098078"/>
                  <a:gd name="connsiteY11" fmla="*/ 1980326 h 3147772"/>
                  <a:gd name="connsiteX12" fmla="*/ 2823083 w 3098078"/>
                  <a:gd name="connsiteY12" fmla="*/ 1983239 h 3147772"/>
                  <a:gd name="connsiteX13" fmla="*/ 2823975 w 3098078"/>
                  <a:gd name="connsiteY13" fmla="*/ 1981218 h 3147772"/>
                  <a:gd name="connsiteX14" fmla="*/ 2822132 w 3098078"/>
                  <a:gd name="connsiteY14" fmla="*/ 1980326 h 3147772"/>
                  <a:gd name="connsiteX15" fmla="*/ 2822132 w 3098078"/>
                  <a:gd name="connsiteY15" fmla="*/ 1980326 h 3147772"/>
                  <a:gd name="connsiteX16" fmla="*/ 2092671 w 3098078"/>
                  <a:gd name="connsiteY16" fmla="*/ 1351253 h 3147772"/>
                  <a:gd name="connsiteX17" fmla="*/ 2095940 w 3098078"/>
                  <a:gd name="connsiteY17" fmla="*/ 1354404 h 3147772"/>
                  <a:gd name="connsiteX18" fmla="*/ 2096891 w 3098078"/>
                  <a:gd name="connsiteY18" fmla="*/ 1354998 h 3147772"/>
                  <a:gd name="connsiteX19" fmla="*/ 2092671 w 3098078"/>
                  <a:gd name="connsiteY19" fmla="*/ 1351253 h 3147772"/>
                  <a:gd name="connsiteX20" fmla="*/ 2092671 w 3098078"/>
                  <a:gd name="connsiteY20" fmla="*/ 1351253 h 3147772"/>
                  <a:gd name="connsiteX21" fmla="*/ 1872638 w 3098078"/>
                  <a:gd name="connsiteY21" fmla="*/ 1025008 h 3147772"/>
                  <a:gd name="connsiteX22" fmla="*/ 1872757 w 3098078"/>
                  <a:gd name="connsiteY22" fmla="*/ 1025246 h 3147772"/>
                  <a:gd name="connsiteX23" fmla="*/ 1872995 w 3098078"/>
                  <a:gd name="connsiteY23" fmla="*/ 1025186 h 3147772"/>
                  <a:gd name="connsiteX24" fmla="*/ 1872638 w 3098078"/>
                  <a:gd name="connsiteY24" fmla="*/ 1025008 h 3147772"/>
                  <a:gd name="connsiteX25" fmla="*/ 1872638 w 3098078"/>
                  <a:gd name="connsiteY25" fmla="*/ 1025008 h 3147772"/>
                  <a:gd name="connsiteX26" fmla="*/ 963681 w 3098078"/>
                  <a:gd name="connsiteY26" fmla="*/ 1009317 h 3147772"/>
                  <a:gd name="connsiteX27" fmla="*/ 964275 w 3098078"/>
                  <a:gd name="connsiteY27" fmla="*/ 1010149 h 3147772"/>
                  <a:gd name="connsiteX28" fmla="*/ 965048 w 3098078"/>
                  <a:gd name="connsiteY28" fmla="*/ 1009673 h 3147772"/>
                  <a:gd name="connsiteX29" fmla="*/ 963681 w 3098078"/>
                  <a:gd name="connsiteY29" fmla="*/ 1009317 h 3147772"/>
                  <a:gd name="connsiteX30" fmla="*/ 963681 w 3098078"/>
                  <a:gd name="connsiteY30" fmla="*/ 1009317 h 3147772"/>
                  <a:gd name="connsiteX31" fmla="*/ 962314 w 3098078"/>
                  <a:gd name="connsiteY31" fmla="*/ 1005453 h 3147772"/>
                  <a:gd name="connsiteX32" fmla="*/ 961422 w 3098078"/>
                  <a:gd name="connsiteY32" fmla="*/ 1006226 h 3147772"/>
                  <a:gd name="connsiteX33" fmla="*/ 962016 w 3098078"/>
                  <a:gd name="connsiteY33" fmla="*/ 1007058 h 3147772"/>
                  <a:gd name="connsiteX34" fmla="*/ 962314 w 3098078"/>
                  <a:gd name="connsiteY34" fmla="*/ 1005453 h 3147772"/>
                  <a:gd name="connsiteX35" fmla="*/ 962314 w 3098078"/>
                  <a:gd name="connsiteY35" fmla="*/ 1005453 h 3147772"/>
                  <a:gd name="connsiteX36" fmla="*/ 1138423 w 3098078"/>
                  <a:gd name="connsiteY36" fmla="*/ 988633 h 3147772"/>
                  <a:gd name="connsiteX37" fmla="*/ 1138364 w 3098078"/>
                  <a:gd name="connsiteY37" fmla="*/ 989406 h 3147772"/>
                  <a:gd name="connsiteX38" fmla="*/ 1139434 w 3098078"/>
                  <a:gd name="connsiteY38" fmla="*/ 988692 h 3147772"/>
                  <a:gd name="connsiteX39" fmla="*/ 1138423 w 3098078"/>
                  <a:gd name="connsiteY39" fmla="*/ 988633 h 3147772"/>
                  <a:gd name="connsiteX40" fmla="*/ 1138423 w 3098078"/>
                  <a:gd name="connsiteY40" fmla="*/ 988633 h 3147772"/>
                  <a:gd name="connsiteX41" fmla="*/ 912565 w 3098078"/>
                  <a:gd name="connsiteY41" fmla="*/ 641585 h 3147772"/>
                  <a:gd name="connsiteX42" fmla="*/ 910782 w 3098078"/>
                  <a:gd name="connsiteY42" fmla="*/ 642298 h 3147772"/>
                  <a:gd name="connsiteX43" fmla="*/ 911555 w 3098078"/>
                  <a:gd name="connsiteY43" fmla="*/ 642595 h 3147772"/>
                  <a:gd name="connsiteX44" fmla="*/ 912565 w 3098078"/>
                  <a:gd name="connsiteY44" fmla="*/ 641585 h 3147772"/>
                  <a:gd name="connsiteX45" fmla="*/ 912565 w 3098078"/>
                  <a:gd name="connsiteY45" fmla="*/ 641585 h 3147772"/>
                  <a:gd name="connsiteX46" fmla="*/ 1070606 w 3098078"/>
                  <a:gd name="connsiteY46" fmla="*/ 352844 h 3147772"/>
                  <a:gd name="connsiteX47" fmla="*/ 1068526 w 3098078"/>
                  <a:gd name="connsiteY47" fmla="*/ 354568 h 3147772"/>
                  <a:gd name="connsiteX48" fmla="*/ 1070606 w 3098078"/>
                  <a:gd name="connsiteY48" fmla="*/ 354627 h 3147772"/>
                  <a:gd name="connsiteX49" fmla="*/ 1070369 w 3098078"/>
                  <a:gd name="connsiteY49" fmla="*/ 354449 h 3147772"/>
                  <a:gd name="connsiteX50" fmla="*/ 1070606 w 3098078"/>
                  <a:gd name="connsiteY50" fmla="*/ 352844 h 3147772"/>
                  <a:gd name="connsiteX51" fmla="*/ 1070606 w 3098078"/>
                  <a:gd name="connsiteY51" fmla="*/ 352844 h 3147772"/>
                  <a:gd name="connsiteX52" fmla="*/ 2419749 w 3098078"/>
                  <a:gd name="connsiteY52" fmla="*/ 256736 h 3147772"/>
                  <a:gd name="connsiteX53" fmla="*/ 2419808 w 3098078"/>
                  <a:gd name="connsiteY53" fmla="*/ 256795 h 3147772"/>
                  <a:gd name="connsiteX54" fmla="*/ 2419749 w 3098078"/>
                  <a:gd name="connsiteY54" fmla="*/ 256736 h 3147772"/>
                  <a:gd name="connsiteX55" fmla="*/ 2419749 w 3098078"/>
                  <a:gd name="connsiteY55" fmla="*/ 256736 h 3147772"/>
                  <a:gd name="connsiteX56" fmla="*/ 2419749 w 3098078"/>
                  <a:gd name="connsiteY56" fmla="*/ 256736 h 3147772"/>
                  <a:gd name="connsiteX57" fmla="*/ 1823841 w 3098078"/>
                  <a:gd name="connsiteY57" fmla="*/ 625 h 3147772"/>
                  <a:gd name="connsiteX58" fmla="*/ 2092612 w 3098078"/>
                  <a:gd name="connsiteY58" fmla="*/ 38010 h 3147772"/>
                  <a:gd name="connsiteX59" fmla="*/ 2185630 w 3098078"/>
                  <a:gd name="connsiteY59" fmla="*/ 86451 h 3147772"/>
                  <a:gd name="connsiteX60" fmla="*/ 2239895 w 3098078"/>
                  <a:gd name="connsiteY60" fmla="*/ 113078 h 3147772"/>
                  <a:gd name="connsiteX61" fmla="*/ 2301292 w 3098078"/>
                  <a:gd name="connsiteY61" fmla="*/ 131147 h 3147772"/>
                  <a:gd name="connsiteX62" fmla="*/ 2316805 w 3098078"/>
                  <a:gd name="connsiteY62" fmla="*/ 120983 h 3147772"/>
                  <a:gd name="connsiteX63" fmla="*/ 2402869 w 3098078"/>
                  <a:gd name="connsiteY63" fmla="*/ 214239 h 3147772"/>
                  <a:gd name="connsiteX64" fmla="*/ 2472528 w 3098078"/>
                  <a:gd name="connsiteY64" fmla="*/ 358728 h 3147772"/>
                  <a:gd name="connsiteX65" fmla="*/ 2537492 w 3098078"/>
                  <a:gd name="connsiteY65" fmla="*/ 608955 h 3147772"/>
                  <a:gd name="connsiteX66" fmla="*/ 2602218 w 3098078"/>
                  <a:gd name="connsiteY66" fmla="*/ 699654 h 3147772"/>
                  <a:gd name="connsiteX67" fmla="*/ 2713780 w 3098078"/>
                  <a:gd name="connsiteY67" fmla="*/ 906017 h 3147772"/>
                  <a:gd name="connsiteX68" fmla="*/ 2805252 w 3098078"/>
                  <a:gd name="connsiteY68" fmla="*/ 1207893 h 3147772"/>
                  <a:gd name="connsiteX69" fmla="*/ 2828254 w 3098078"/>
                  <a:gd name="connsiteY69" fmla="*/ 1264060 h 3147772"/>
                  <a:gd name="connsiteX70" fmla="*/ 2827778 w 3098078"/>
                  <a:gd name="connsiteY70" fmla="*/ 1264001 h 3147772"/>
                  <a:gd name="connsiteX71" fmla="*/ 2933456 w 3098078"/>
                  <a:gd name="connsiteY71" fmla="*/ 1431136 h 3147772"/>
                  <a:gd name="connsiteX72" fmla="*/ 2939994 w 3098078"/>
                  <a:gd name="connsiteY72" fmla="*/ 1424419 h 3147772"/>
                  <a:gd name="connsiteX73" fmla="*/ 3083592 w 3098078"/>
                  <a:gd name="connsiteY73" fmla="*/ 1797025 h 3147772"/>
                  <a:gd name="connsiteX74" fmla="*/ 3097916 w 3098078"/>
                  <a:gd name="connsiteY74" fmla="*/ 1974264 h 3147772"/>
                  <a:gd name="connsiteX75" fmla="*/ 3089535 w 3098078"/>
                  <a:gd name="connsiteY75" fmla="*/ 2097891 h 3147772"/>
                  <a:gd name="connsiteX76" fmla="*/ 3080442 w 3098078"/>
                  <a:gd name="connsiteY76" fmla="*/ 2225738 h 3147772"/>
                  <a:gd name="connsiteX77" fmla="*/ 2609232 w 3098078"/>
                  <a:gd name="connsiteY77" fmla="*/ 2967086 h 3147772"/>
                  <a:gd name="connsiteX78" fmla="*/ 2602337 w 3098078"/>
                  <a:gd name="connsiteY78" fmla="*/ 2973921 h 3147772"/>
                  <a:gd name="connsiteX79" fmla="*/ 2404830 w 3098078"/>
                  <a:gd name="connsiteY79" fmla="*/ 3147772 h 3147772"/>
                  <a:gd name="connsiteX80" fmla="*/ 2462721 w 3098078"/>
                  <a:gd name="connsiteY80" fmla="*/ 2999182 h 3147772"/>
                  <a:gd name="connsiteX81" fmla="*/ 2558651 w 3098078"/>
                  <a:gd name="connsiteY81" fmla="*/ 2619206 h 3147772"/>
                  <a:gd name="connsiteX82" fmla="*/ 2505278 w 3098078"/>
                  <a:gd name="connsiteY82" fmla="*/ 2181399 h 3147772"/>
                  <a:gd name="connsiteX83" fmla="*/ 2359243 w 3098078"/>
                  <a:gd name="connsiteY83" fmla="*/ 1758451 h 3147772"/>
                  <a:gd name="connsiteX84" fmla="*/ 2276508 w 3098078"/>
                  <a:gd name="connsiteY84" fmla="*/ 1631317 h 3147772"/>
                  <a:gd name="connsiteX85" fmla="*/ 2056534 w 3098078"/>
                  <a:gd name="connsiteY85" fmla="*/ 1385191 h 3147772"/>
                  <a:gd name="connsiteX86" fmla="*/ 1938850 w 3098078"/>
                  <a:gd name="connsiteY86" fmla="*/ 1272203 h 3147772"/>
                  <a:gd name="connsiteX87" fmla="*/ 1748476 w 3098078"/>
                  <a:gd name="connsiteY87" fmla="*/ 1139304 h 3147772"/>
                  <a:gd name="connsiteX88" fmla="*/ 1736886 w 3098078"/>
                  <a:gd name="connsiteY88" fmla="*/ 1132469 h 3147772"/>
                  <a:gd name="connsiteX89" fmla="*/ 1622471 w 3098078"/>
                  <a:gd name="connsiteY89" fmla="*/ 1070952 h 3147772"/>
                  <a:gd name="connsiteX90" fmla="*/ 1587880 w 3098078"/>
                  <a:gd name="connsiteY90" fmla="*/ 1070358 h 3147772"/>
                  <a:gd name="connsiteX91" fmla="*/ 1427996 w 3098078"/>
                  <a:gd name="connsiteY91" fmla="*/ 1144772 h 3147772"/>
                  <a:gd name="connsiteX92" fmla="*/ 1103356 w 3098078"/>
                  <a:gd name="connsiteY92" fmla="*/ 1326171 h 3147772"/>
                  <a:gd name="connsiteX93" fmla="*/ 835833 w 3098078"/>
                  <a:gd name="connsiteY93" fmla="*/ 1520528 h 3147772"/>
                  <a:gd name="connsiteX94" fmla="*/ 565339 w 3098078"/>
                  <a:gd name="connsiteY94" fmla="*/ 1930994 h 3147772"/>
                  <a:gd name="connsiteX95" fmla="*/ 608311 w 3098078"/>
                  <a:gd name="connsiteY95" fmla="*/ 2765300 h 3147772"/>
                  <a:gd name="connsiteX96" fmla="*/ 672324 w 3098078"/>
                  <a:gd name="connsiteY96" fmla="*/ 2996388 h 3147772"/>
                  <a:gd name="connsiteX97" fmla="*/ 678625 w 3098078"/>
                  <a:gd name="connsiteY97" fmla="*/ 3031634 h 3147772"/>
                  <a:gd name="connsiteX98" fmla="*/ 644568 w 3098078"/>
                  <a:gd name="connsiteY98" fmla="*/ 3057608 h 3147772"/>
                  <a:gd name="connsiteX99" fmla="*/ 573125 w 3098078"/>
                  <a:gd name="connsiteY99" fmla="*/ 3038469 h 3147772"/>
                  <a:gd name="connsiteX100" fmla="*/ 487359 w 3098078"/>
                  <a:gd name="connsiteY100" fmla="*/ 2996567 h 3147772"/>
                  <a:gd name="connsiteX101" fmla="*/ 387030 w 3098078"/>
                  <a:gd name="connsiteY101" fmla="*/ 2922687 h 3147772"/>
                  <a:gd name="connsiteX102" fmla="*/ 242838 w 3098078"/>
                  <a:gd name="connsiteY102" fmla="*/ 2797277 h 3147772"/>
                  <a:gd name="connsiteX103" fmla="*/ 153506 w 3098078"/>
                  <a:gd name="connsiteY103" fmla="*/ 2708895 h 3147772"/>
                  <a:gd name="connsiteX104" fmla="*/ 58883 w 3098078"/>
                  <a:gd name="connsiteY104" fmla="*/ 2542949 h 3147772"/>
                  <a:gd name="connsiteX105" fmla="*/ 72554 w 3098078"/>
                  <a:gd name="connsiteY105" fmla="*/ 2517986 h 3147772"/>
                  <a:gd name="connsiteX106" fmla="*/ 85689 w 3098078"/>
                  <a:gd name="connsiteY106" fmla="*/ 2513766 h 3147772"/>
                  <a:gd name="connsiteX107" fmla="*/ 43370 w 3098078"/>
                  <a:gd name="connsiteY107" fmla="*/ 1822404 h 3147772"/>
                  <a:gd name="connsiteX108" fmla="*/ 184591 w 3098078"/>
                  <a:gd name="connsiteY108" fmla="*/ 1645938 h 3147772"/>
                  <a:gd name="connsiteX109" fmla="*/ 168186 w 3098078"/>
                  <a:gd name="connsiteY109" fmla="*/ 1623174 h 3147772"/>
                  <a:gd name="connsiteX110" fmla="*/ 176210 w 3098078"/>
                  <a:gd name="connsiteY110" fmla="*/ 1555892 h 3147772"/>
                  <a:gd name="connsiteX111" fmla="*/ 179360 w 3098078"/>
                  <a:gd name="connsiteY111" fmla="*/ 1457109 h 3147772"/>
                  <a:gd name="connsiteX112" fmla="*/ 176389 w 3098078"/>
                  <a:gd name="connsiteY112" fmla="*/ 1314284 h 3147772"/>
                  <a:gd name="connsiteX113" fmla="*/ 230119 w 3098078"/>
                  <a:gd name="connsiteY113" fmla="*/ 982689 h 3147772"/>
                  <a:gd name="connsiteX114" fmla="*/ 279094 w 3098078"/>
                  <a:gd name="connsiteY114" fmla="*/ 856328 h 3147772"/>
                  <a:gd name="connsiteX115" fmla="*/ 323553 w 3098078"/>
                  <a:gd name="connsiteY115" fmla="*/ 804321 h 3147772"/>
                  <a:gd name="connsiteX116" fmla="*/ 373538 w 3098078"/>
                  <a:gd name="connsiteY116" fmla="*/ 819478 h 3147772"/>
                  <a:gd name="connsiteX117" fmla="*/ 392201 w 3098078"/>
                  <a:gd name="connsiteY117" fmla="*/ 704231 h 3147772"/>
                  <a:gd name="connsiteX118" fmla="*/ 453421 w 3098078"/>
                  <a:gd name="connsiteY118" fmla="*/ 612105 h 3147772"/>
                  <a:gd name="connsiteX119" fmla="*/ 995538 w 3098078"/>
                  <a:gd name="connsiteY119" fmla="*/ 224581 h 3147772"/>
                  <a:gd name="connsiteX120" fmla="*/ 1589960 w 3098078"/>
                  <a:gd name="connsiteY120" fmla="*/ 8173 h 3147772"/>
                  <a:gd name="connsiteX121" fmla="*/ 1823841 w 3098078"/>
                  <a:gd name="connsiteY121" fmla="*/ 625 h 3147772"/>
                  <a:gd name="connsiteX0" fmla="*/ 294667 w 3098078"/>
                  <a:gd name="connsiteY0" fmla="*/ 2641435 h 3147772"/>
                  <a:gd name="connsiteX1" fmla="*/ 294548 w 3098078"/>
                  <a:gd name="connsiteY1" fmla="*/ 2641851 h 3147772"/>
                  <a:gd name="connsiteX2" fmla="*/ 294904 w 3098078"/>
                  <a:gd name="connsiteY2" fmla="*/ 2641911 h 3147772"/>
                  <a:gd name="connsiteX3" fmla="*/ 294667 w 3098078"/>
                  <a:gd name="connsiteY3" fmla="*/ 2641435 h 3147772"/>
                  <a:gd name="connsiteX4" fmla="*/ 294667 w 3098078"/>
                  <a:gd name="connsiteY4" fmla="*/ 2641435 h 3147772"/>
                  <a:gd name="connsiteX5" fmla="*/ 2710273 w 3098078"/>
                  <a:gd name="connsiteY5" fmla="*/ 2386632 h 3147772"/>
                  <a:gd name="connsiteX6" fmla="*/ 2708906 w 3098078"/>
                  <a:gd name="connsiteY6" fmla="*/ 2387940 h 3147772"/>
                  <a:gd name="connsiteX7" fmla="*/ 2708728 w 3098078"/>
                  <a:gd name="connsiteY7" fmla="*/ 2387880 h 3147772"/>
                  <a:gd name="connsiteX8" fmla="*/ 2710214 w 3098078"/>
                  <a:gd name="connsiteY8" fmla="*/ 2390317 h 3147772"/>
                  <a:gd name="connsiteX9" fmla="*/ 2710273 w 3098078"/>
                  <a:gd name="connsiteY9" fmla="*/ 2386632 h 3147772"/>
                  <a:gd name="connsiteX10" fmla="*/ 2710273 w 3098078"/>
                  <a:gd name="connsiteY10" fmla="*/ 2386632 h 3147772"/>
                  <a:gd name="connsiteX11" fmla="*/ 2822132 w 3098078"/>
                  <a:gd name="connsiteY11" fmla="*/ 1980326 h 3147772"/>
                  <a:gd name="connsiteX12" fmla="*/ 2823083 w 3098078"/>
                  <a:gd name="connsiteY12" fmla="*/ 1983239 h 3147772"/>
                  <a:gd name="connsiteX13" fmla="*/ 2823975 w 3098078"/>
                  <a:gd name="connsiteY13" fmla="*/ 1981218 h 3147772"/>
                  <a:gd name="connsiteX14" fmla="*/ 2822132 w 3098078"/>
                  <a:gd name="connsiteY14" fmla="*/ 1980326 h 3147772"/>
                  <a:gd name="connsiteX15" fmla="*/ 2822132 w 3098078"/>
                  <a:gd name="connsiteY15" fmla="*/ 1980326 h 3147772"/>
                  <a:gd name="connsiteX16" fmla="*/ 2092671 w 3098078"/>
                  <a:gd name="connsiteY16" fmla="*/ 1351253 h 3147772"/>
                  <a:gd name="connsiteX17" fmla="*/ 2095940 w 3098078"/>
                  <a:gd name="connsiteY17" fmla="*/ 1354404 h 3147772"/>
                  <a:gd name="connsiteX18" fmla="*/ 2096891 w 3098078"/>
                  <a:gd name="connsiteY18" fmla="*/ 1354998 h 3147772"/>
                  <a:gd name="connsiteX19" fmla="*/ 2092671 w 3098078"/>
                  <a:gd name="connsiteY19" fmla="*/ 1351253 h 3147772"/>
                  <a:gd name="connsiteX20" fmla="*/ 2092671 w 3098078"/>
                  <a:gd name="connsiteY20" fmla="*/ 1351253 h 3147772"/>
                  <a:gd name="connsiteX21" fmla="*/ 1872638 w 3098078"/>
                  <a:gd name="connsiteY21" fmla="*/ 1025008 h 3147772"/>
                  <a:gd name="connsiteX22" fmla="*/ 1872757 w 3098078"/>
                  <a:gd name="connsiteY22" fmla="*/ 1025246 h 3147772"/>
                  <a:gd name="connsiteX23" fmla="*/ 1872995 w 3098078"/>
                  <a:gd name="connsiteY23" fmla="*/ 1025186 h 3147772"/>
                  <a:gd name="connsiteX24" fmla="*/ 1872638 w 3098078"/>
                  <a:gd name="connsiteY24" fmla="*/ 1025008 h 3147772"/>
                  <a:gd name="connsiteX25" fmla="*/ 1872638 w 3098078"/>
                  <a:gd name="connsiteY25" fmla="*/ 1025008 h 3147772"/>
                  <a:gd name="connsiteX26" fmla="*/ 963681 w 3098078"/>
                  <a:gd name="connsiteY26" fmla="*/ 1009317 h 3147772"/>
                  <a:gd name="connsiteX27" fmla="*/ 964275 w 3098078"/>
                  <a:gd name="connsiteY27" fmla="*/ 1010149 h 3147772"/>
                  <a:gd name="connsiteX28" fmla="*/ 965048 w 3098078"/>
                  <a:gd name="connsiteY28" fmla="*/ 1009673 h 3147772"/>
                  <a:gd name="connsiteX29" fmla="*/ 963681 w 3098078"/>
                  <a:gd name="connsiteY29" fmla="*/ 1009317 h 3147772"/>
                  <a:gd name="connsiteX30" fmla="*/ 963681 w 3098078"/>
                  <a:gd name="connsiteY30" fmla="*/ 1009317 h 3147772"/>
                  <a:gd name="connsiteX31" fmla="*/ 962314 w 3098078"/>
                  <a:gd name="connsiteY31" fmla="*/ 1005453 h 3147772"/>
                  <a:gd name="connsiteX32" fmla="*/ 961422 w 3098078"/>
                  <a:gd name="connsiteY32" fmla="*/ 1006226 h 3147772"/>
                  <a:gd name="connsiteX33" fmla="*/ 962016 w 3098078"/>
                  <a:gd name="connsiteY33" fmla="*/ 1007058 h 3147772"/>
                  <a:gd name="connsiteX34" fmla="*/ 962314 w 3098078"/>
                  <a:gd name="connsiteY34" fmla="*/ 1005453 h 3147772"/>
                  <a:gd name="connsiteX35" fmla="*/ 962314 w 3098078"/>
                  <a:gd name="connsiteY35" fmla="*/ 1005453 h 3147772"/>
                  <a:gd name="connsiteX36" fmla="*/ 1138423 w 3098078"/>
                  <a:gd name="connsiteY36" fmla="*/ 988633 h 3147772"/>
                  <a:gd name="connsiteX37" fmla="*/ 1138364 w 3098078"/>
                  <a:gd name="connsiteY37" fmla="*/ 989406 h 3147772"/>
                  <a:gd name="connsiteX38" fmla="*/ 1139434 w 3098078"/>
                  <a:gd name="connsiteY38" fmla="*/ 988692 h 3147772"/>
                  <a:gd name="connsiteX39" fmla="*/ 1138423 w 3098078"/>
                  <a:gd name="connsiteY39" fmla="*/ 988633 h 3147772"/>
                  <a:gd name="connsiteX40" fmla="*/ 1138423 w 3098078"/>
                  <a:gd name="connsiteY40" fmla="*/ 988633 h 3147772"/>
                  <a:gd name="connsiteX41" fmla="*/ 912565 w 3098078"/>
                  <a:gd name="connsiteY41" fmla="*/ 641585 h 3147772"/>
                  <a:gd name="connsiteX42" fmla="*/ 910782 w 3098078"/>
                  <a:gd name="connsiteY42" fmla="*/ 642298 h 3147772"/>
                  <a:gd name="connsiteX43" fmla="*/ 911555 w 3098078"/>
                  <a:gd name="connsiteY43" fmla="*/ 642595 h 3147772"/>
                  <a:gd name="connsiteX44" fmla="*/ 912565 w 3098078"/>
                  <a:gd name="connsiteY44" fmla="*/ 641585 h 3147772"/>
                  <a:gd name="connsiteX45" fmla="*/ 912565 w 3098078"/>
                  <a:gd name="connsiteY45" fmla="*/ 641585 h 3147772"/>
                  <a:gd name="connsiteX46" fmla="*/ 1070606 w 3098078"/>
                  <a:gd name="connsiteY46" fmla="*/ 352844 h 3147772"/>
                  <a:gd name="connsiteX47" fmla="*/ 1068526 w 3098078"/>
                  <a:gd name="connsiteY47" fmla="*/ 354568 h 3147772"/>
                  <a:gd name="connsiteX48" fmla="*/ 1070606 w 3098078"/>
                  <a:gd name="connsiteY48" fmla="*/ 354627 h 3147772"/>
                  <a:gd name="connsiteX49" fmla="*/ 1070369 w 3098078"/>
                  <a:gd name="connsiteY49" fmla="*/ 354449 h 3147772"/>
                  <a:gd name="connsiteX50" fmla="*/ 1070606 w 3098078"/>
                  <a:gd name="connsiteY50" fmla="*/ 352844 h 3147772"/>
                  <a:gd name="connsiteX51" fmla="*/ 1070606 w 3098078"/>
                  <a:gd name="connsiteY51" fmla="*/ 352844 h 3147772"/>
                  <a:gd name="connsiteX52" fmla="*/ 2419749 w 3098078"/>
                  <a:gd name="connsiteY52" fmla="*/ 256736 h 3147772"/>
                  <a:gd name="connsiteX53" fmla="*/ 2419808 w 3098078"/>
                  <a:gd name="connsiteY53" fmla="*/ 256795 h 3147772"/>
                  <a:gd name="connsiteX54" fmla="*/ 2419749 w 3098078"/>
                  <a:gd name="connsiteY54" fmla="*/ 256736 h 3147772"/>
                  <a:gd name="connsiteX55" fmla="*/ 2419749 w 3098078"/>
                  <a:gd name="connsiteY55" fmla="*/ 256736 h 3147772"/>
                  <a:gd name="connsiteX56" fmla="*/ 2419749 w 3098078"/>
                  <a:gd name="connsiteY56" fmla="*/ 256736 h 3147772"/>
                  <a:gd name="connsiteX57" fmla="*/ 1823841 w 3098078"/>
                  <a:gd name="connsiteY57" fmla="*/ 625 h 3147772"/>
                  <a:gd name="connsiteX58" fmla="*/ 2092612 w 3098078"/>
                  <a:gd name="connsiteY58" fmla="*/ 38010 h 3147772"/>
                  <a:gd name="connsiteX59" fmla="*/ 2185630 w 3098078"/>
                  <a:gd name="connsiteY59" fmla="*/ 86451 h 3147772"/>
                  <a:gd name="connsiteX60" fmla="*/ 2239895 w 3098078"/>
                  <a:gd name="connsiteY60" fmla="*/ 113078 h 3147772"/>
                  <a:gd name="connsiteX61" fmla="*/ 2301292 w 3098078"/>
                  <a:gd name="connsiteY61" fmla="*/ 131147 h 3147772"/>
                  <a:gd name="connsiteX62" fmla="*/ 2316805 w 3098078"/>
                  <a:gd name="connsiteY62" fmla="*/ 120983 h 3147772"/>
                  <a:gd name="connsiteX63" fmla="*/ 2402869 w 3098078"/>
                  <a:gd name="connsiteY63" fmla="*/ 214239 h 3147772"/>
                  <a:gd name="connsiteX64" fmla="*/ 2472528 w 3098078"/>
                  <a:gd name="connsiteY64" fmla="*/ 358728 h 3147772"/>
                  <a:gd name="connsiteX65" fmla="*/ 2537492 w 3098078"/>
                  <a:gd name="connsiteY65" fmla="*/ 608955 h 3147772"/>
                  <a:gd name="connsiteX66" fmla="*/ 2602218 w 3098078"/>
                  <a:gd name="connsiteY66" fmla="*/ 699654 h 3147772"/>
                  <a:gd name="connsiteX67" fmla="*/ 2713780 w 3098078"/>
                  <a:gd name="connsiteY67" fmla="*/ 906017 h 3147772"/>
                  <a:gd name="connsiteX68" fmla="*/ 2805252 w 3098078"/>
                  <a:gd name="connsiteY68" fmla="*/ 1207893 h 3147772"/>
                  <a:gd name="connsiteX69" fmla="*/ 2828254 w 3098078"/>
                  <a:gd name="connsiteY69" fmla="*/ 1264060 h 3147772"/>
                  <a:gd name="connsiteX70" fmla="*/ 2827778 w 3098078"/>
                  <a:gd name="connsiteY70" fmla="*/ 1264001 h 3147772"/>
                  <a:gd name="connsiteX71" fmla="*/ 2933456 w 3098078"/>
                  <a:gd name="connsiteY71" fmla="*/ 1431136 h 3147772"/>
                  <a:gd name="connsiteX72" fmla="*/ 2939994 w 3098078"/>
                  <a:gd name="connsiteY72" fmla="*/ 1424419 h 3147772"/>
                  <a:gd name="connsiteX73" fmla="*/ 3083592 w 3098078"/>
                  <a:gd name="connsiteY73" fmla="*/ 1797025 h 3147772"/>
                  <a:gd name="connsiteX74" fmla="*/ 3097916 w 3098078"/>
                  <a:gd name="connsiteY74" fmla="*/ 1974264 h 3147772"/>
                  <a:gd name="connsiteX75" fmla="*/ 3089535 w 3098078"/>
                  <a:gd name="connsiteY75" fmla="*/ 2097891 h 3147772"/>
                  <a:gd name="connsiteX76" fmla="*/ 3080442 w 3098078"/>
                  <a:gd name="connsiteY76" fmla="*/ 2225738 h 3147772"/>
                  <a:gd name="connsiteX77" fmla="*/ 2609232 w 3098078"/>
                  <a:gd name="connsiteY77" fmla="*/ 2967086 h 3147772"/>
                  <a:gd name="connsiteX78" fmla="*/ 2602337 w 3098078"/>
                  <a:gd name="connsiteY78" fmla="*/ 2973921 h 3147772"/>
                  <a:gd name="connsiteX79" fmla="*/ 2404830 w 3098078"/>
                  <a:gd name="connsiteY79" fmla="*/ 3147772 h 3147772"/>
                  <a:gd name="connsiteX80" fmla="*/ 2462721 w 3098078"/>
                  <a:gd name="connsiteY80" fmla="*/ 2999182 h 3147772"/>
                  <a:gd name="connsiteX81" fmla="*/ 2551156 w 3098078"/>
                  <a:gd name="connsiteY81" fmla="*/ 2621704 h 3147772"/>
                  <a:gd name="connsiteX82" fmla="*/ 2505278 w 3098078"/>
                  <a:gd name="connsiteY82" fmla="*/ 2181399 h 3147772"/>
                  <a:gd name="connsiteX83" fmla="*/ 2359243 w 3098078"/>
                  <a:gd name="connsiteY83" fmla="*/ 1758451 h 3147772"/>
                  <a:gd name="connsiteX84" fmla="*/ 2276508 w 3098078"/>
                  <a:gd name="connsiteY84" fmla="*/ 1631317 h 3147772"/>
                  <a:gd name="connsiteX85" fmla="*/ 2056534 w 3098078"/>
                  <a:gd name="connsiteY85" fmla="*/ 1385191 h 3147772"/>
                  <a:gd name="connsiteX86" fmla="*/ 1938850 w 3098078"/>
                  <a:gd name="connsiteY86" fmla="*/ 1272203 h 3147772"/>
                  <a:gd name="connsiteX87" fmla="*/ 1748476 w 3098078"/>
                  <a:gd name="connsiteY87" fmla="*/ 1139304 h 3147772"/>
                  <a:gd name="connsiteX88" fmla="*/ 1736886 w 3098078"/>
                  <a:gd name="connsiteY88" fmla="*/ 1132469 h 3147772"/>
                  <a:gd name="connsiteX89" fmla="*/ 1622471 w 3098078"/>
                  <a:gd name="connsiteY89" fmla="*/ 1070952 h 3147772"/>
                  <a:gd name="connsiteX90" fmla="*/ 1587880 w 3098078"/>
                  <a:gd name="connsiteY90" fmla="*/ 1070358 h 3147772"/>
                  <a:gd name="connsiteX91" fmla="*/ 1427996 w 3098078"/>
                  <a:gd name="connsiteY91" fmla="*/ 1144772 h 3147772"/>
                  <a:gd name="connsiteX92" fmla="*/ 1103356 w 3098078"/>
                  <a:gd name="connsiteY92" fmla="*/ 1326171 h 3147772"/>
                  <a:gd name="connsiteX93" fmla="*/ 835833 w 3098078"/>
                  <a:gd name="connsiteY93" fmla="*/ 1520528 h 3147772"/>
                  <a:gd name="connsiteX94" fmla="*/ 565339 w 3098078"/>
                  <a:gd name="connsiteY94" fmla="*/ 1930994 h 3147772"/>
                  <a:gd name="connsiteX95" fmla="*/ 608311 w 3098078"/>
                  <a:gd name="connsiteY95" fmla="*/ 2765300 h 3147772"/>
                  <a:gd name="connsiteX96" fmla="*/ 672324 w 3098078"/>
                  <a:gd name="connsiteY96" fmla="*/ 2996388 h 3147772"/>
                  <a:gd name="connsiteX97" fmla="*/ 678625 w 3098078"/>
                  <a:gd name="connsiteY97" fmla="*/ 3031634 h 3147772"/>
                  <a:gd name="connsiteX98" fmla="*/ 644568 w 3098078"/>
                  <a:gd name="connsiteY98" fmla="*/ 3057608 h 3147772"/>
                  <a:gd name="connsiteX99" fmla="*/ 573125 w 3098078"/>
                  <a:gd name="connsiteY99" fmla="*/ 3038469 h 3147772"/>
                  <a:gd name="connsiteX100" fmla="*/ 487359 w 3098078"/>
                  <a:gd name="connsiteY100" fmla="*/ 2996567 h 3147772"/>
                  <a:gd name="connsiteX101" fmla="*/ 387030 w 3098078"/>
                  <a:gd name="connsiteY101" fmla="*/ 2922687 h 3147772"/>
                  <a:gd name="connsiteX102" fmla="*/ 242838 w 3098078"/>
                  <a:gd name="connsiteY102" fmla="*/ 2797277 h 3147772"/>
                  <a:gd name="connsiteX103" fmla="*/ 153506 w 3098078"/>
                  <a:gd name="connsiteY103" fmla="*/ 2708895 h 3147772"/>
                  <a:gd name="connsiteX104" fmla="*/ 58883 w 3098078"/>
                  <a:gd name="connsiteY104" fmla="*/ 2542949 h 3147772"/>
                  <a:gd name="connsiteX105" fmla="*/ 72554 w 3098078"/>
                  <a:gd name="connsiteY105" fmla="*/ 2517986 h 3147772"/>
                  <a:gd name="connsiteX106" fmla="*/ 85689 w 3098078"/>
                  <a:gd name="connsiteY106" fmla="*/ 2513766 h 3147772"/>
                  <a:gd name="connsiteX107" fmla="*/ 43370 w 3098078"/>
                  <a:gd name="connsiteY107" fmla="*/ 1822404 h 3147772"/>
                  <a:gd name="connsiteX108" fmla="*/ 184591 w 3098078"/>
                  <a:gd name="connsiteY108" fmla="*/ 1645938 h 3147772"/>
                  <a:gd name="connsiteX109" fmla="*/ 168186 w 3098078"/>
                  <a:gd name="connsiteY109" fmla="*/ 1623174 h 3147772"/>
                  <a:gd name="connsiteX110" fmla="*/ 176210 w 3098078"/>
                  <a:gd name="connsiteY110" fmla="*/ 1555892 h 3147772"/>
                  <a:gd name="connsiteX111" fmla="*/ 179360 w 3098078"/>
                  <a:gd name="connsiteY111" fmla="*/ 1457109 h 3147772"/>
                  <a:gd name="connsiteX112" fmla="*/ 176389 w 3098078"/>
                  <a:gd name="connsiteY112" fmla="*/ 1314284 h 3147772"/>
                  <a:gd name="connsiteX113" fmla="*/ 230119 w 3098078"/>
                  <a:gd name="connsiteY113" fmla="*/ 982689 h 3147772"/>
                  <a:gd name="connsiteX114" fmla="*/ 279094 w 3098078"/>
                  <a:gd name="connsiteY114" fmla="*/ 856328 h 3147772"/>
                  <a:gd name="connsiteX115" fmla="*/ 323553 w 3098078"/>
                  <a:gd name="connsiteY115" fmla="*/ 804321 h 3147772"/>
                  <a:gd name="connsiteX116" fmla="*/ 373538 w 3098078"/>
                  <a:gd name="connsiteY116" fmla="*/ 819478 h 3147772"/>
                  <a:gd name="connsiteX117" fmla="*/ 392201 w 3098078"/>
                  <a:gd name="connsiteY117" fmla="*/ 704231 h 3147772"/>
                  <a:gd name="connsiteX118" fmla="*/ 453421 w 3098078"/>
                  <a:gd name="connsiteY118" fmla="*/ 612105 h 3147772"/>
                  <a:gd name="connsiteX119" fmla="*/ 995538 w 3098078"/>
                  <a:gd name="connsiteY119" fmla="*/ 224581 h 3147772"/>
                  <a:gd name="connsiteX120" fmla="*/ 1589960 w 3098078"/>
                  <a:gd name="connsiteY120" fmla="*/ 8173 h 3147772"/>
                  <a:gd name="connsiteX121" fmla="*/ 1823841 w 3098078"/>
                  <a:gd name="connsiteY121" fmla="*/ 625 h 3147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3098078" h="3147772">
                    <a:moveTo>
                      <a:pt x="294667" y="2641435"/>
                    </a:moveTo>
                    <a:lnTo>
                      <a:pt x="294548" y="2641851"/>
                    </a:lnTo>
                    <a:lnTo>
                      <a:pt x="294904" y="2641911"/>
                    </a:lnTo>
                    <a:lnTo>
                      <a:pt x="294667" y="2641435"/>
                    </a:lnTo>
                    <a:lnTo>
                      <a:pt x="294667" y="2641435"/>
                    </a:lnTo>
                    <a:close/>
                    <a:moveTo>
                      <a:pt x="2710273" y="2386632"/>
                    </a:moveTo>
                    <a:lnTo>
                      <a:pt x="2708906" y="2387940"/>
                    </a:lnTo>
                    <a:lnTo>
                      <a:pt x="2708728" y="2387880"/>
                    </a:lnTo>
                    <a:lnTo>
                      <a:pt x="2710214" y="2390317"/>
                    </a:lnTo>
                    <a:cubicBezTo>
                      <a:pt x="2710234" y="2389089"/>
                      <a:pt x="2710253" y="2387860"/>
                      <a:pt x="2710273" y="2386632"/>
                    </a:cubicBezTo>
                    <a:lnTo>
                      <a:pt x="2710273" y="2386632"/>
                    </a:lnTo>
                    <a:close/>
                    <a:moveTo>
                      <a:pt x="2822132" y="1980326"/>
                    </a:moveTo>
                    <a:lnTo>
                      <a:pt x="2823083" y="1983239"/>
                    </a:lnTo>
                    <a:lnTo>
                      <a:pt x="2823975" y="1981218"/>
                    </a:lnTo>
                    <a:lnTo>
                      <a:pt x="2822132" y="1980326"/>
                    </a:lnTo>
                    <a:lnTo>
                      <a:pt x="2822132" y="1980326"/>
                    </a:lnTo>
                    <a:close/>
                    <a:moveTo>
                      <a:pt x="2092671" y="1351253"/>
                    </a:moveTo>
                    <a:lnTo>
                      <a:pt x="2095940" y="1354404"/>
                    </a:lnTo>
                    <a:lnTo>
                      <a:pt x="2096891" y="1354998"/>
                    </a:lnTo>
                    <a:lnTo>
                      <a:pt x="2092671" y="1351253"/>
                    </a:lnTo>
                    <a:lnTo>
                      <a:pt x="2092671" y="1351253"/>
                    </a:lnTo>
                    <a:close/>
                    <a:moveTo>
                      <a:pt x="1872638" y="1025008"/>
                    </a:moveTo>
                    <a:cubicBezTo>
                      <a:pt x="1872678" y="1025087"/>
                      <a:pt x="1872717" y="1025167"/>
                      <a:pt x="1872757" y="1025246"/>
                    </a:cubicBezTo>
                    <a:lnTo>
                      <a:pt x="1872995" y="1025186"/>
                    </a:lnTo>
                    <a:lnTo>
                      <a:pt x="1872638" y="1025008"/>
                    </a:lnTo>
                    <a:lnTo>
                      <a:pt x="1872638" y="1025008"/>
                    </a:lnTo>
                    <a:close/>
                    <a:moveTo>
                      <a:pt x="963681" y="1009317"/>
                    </a:moveTo>
                    <a:lnTo>
                      <a:pt x="964275" y="1010149"/>
                    </a:lnTo>
                    <a:lnTo>
                      <a:pt x="965048" y="1009673"/>
                    </a:lnTo>
                    <a:lnTo>
                      <a:pt x="963681" y="1009317"/>
                    </a:lnTo>
                    <a:lnTo>
                      <a:pt x="963681" y="1009317"/>
                    </a:lnTo>
                    <a:close/>
                    <a:moveTo>
                      <a:pt x="962314" y="1005453"/>
                    </a:moveTo>
                    <a:lnTo>
                      <a:pt x="961422" y="1006226"/>
                    </a:lnTo>
                    <a:lnTo>
                      <a:pt x="962016" y="1007058"/>
                    </a:lnTo>
                    <a:cubicBezTo>
                      <a:pt x="962115" y="1006523"/>
                      <a:pt x="962215" y="1005988"/>
                      <a:pt x="962314" y="1005453"/>
                    </a:cubicBezTo>
                    <a:lnTo>
                      <a:pt x="962314" y="1005453"/>
                    </a:lnTo>
                    <a:close/>
                    <a:moveTo>
                      <a:pt x="1138423" y="988633"/>
                    </a:moveTo>
                    <a:cubicBezTo>
                      <a:pt x="1138403" y="988891"/>
                      <a:pt x="1138384" y="989148"/>
                      <a:pt x="1138364" y="989406"/>
                    </a:cubicBezTo>
                    <a:lnTo>
                      <a:pt x="1139434" y="988692"/>
                    </a:lnTo>
                    <a:lnTo>
                      <a:pt x="1138423" y="988633"/>
                    </a:lnTo>
                    <a:lnTo>
                      <a:pt x="1138423" y="988633"/>
                    </a:lnTo>
                    <a:close/>
                    <a:moveTo>
                      <a:pt x="912565" y="641585"/>
                    </a:moveTo>
                    <a:lnTo>
                      <a:pt x="910782" y="642298"/>
                    </a:lnTo>
                    <a:lnTo>
                      <a:pt x="911555" y="642595"/>
                    </a:lnTo>
                    <a:lnTo>
                      <a:pt x="912565" y="641585"/>
                    </a:lnTo>
                    <a:lnTo>
                      <a:pt x="912565" y="641585"/>
                    </a:lnTo>
                    <a:close/>
                    <a:moveTo>
                      <a:pt x="1070606" y="352844"/>
                    </a:moveTo>
                    <a:lnTo>
                      <a:pt x="1068526" y="354568"/>
                    </a:lnTo>
                    <a:lnTo>
                      <a:pt x="1070606" y="354627"/>
                    </a:lnTo>
                    <a:lnTo>
                      <a:pt x="1070369" y="354449"/>
                    </a:lnTo>
                    <a:lnTo>
                      <a:pt x="1070606" y="352844"/>
                    </a:lnTo>
                    <a:lnTo>
                      <a:pt x="1070606" y="352844"/>
                    </a:lnTo>
                    <a:close/>
                    <a:moveTo>
                      <a:pt x="2419749" y="256736"/>
                    </a:moveTo>
                    <a:lnTo>
                      <a:pt x="2419808" y="256795"/>
                    </a:lnTo>
                    <a:lnTo>
                      <a:pt x="2419749" y="256736"/>
                    </a:lnTo>
                    <a:lnTo>
                      <a:pt x="2419749" y="256736"/>
                    </a:lnTo>
                    <a:lnTo>
                      <a:pt x="2419749" y="256736"/>
                    </a:lnTo>
                    <a:close/>
                    <a:moveTo>
                      <a:pt x="1823841" y="625"/>
                    </a:moveTo>
                    <a:cubicBezTo>
                      <a:pt x="1899147" y="4904"/>
                      <a:pt x="2090591" y="38129"/>
                      <a:pt x="2092612" y="38010"/>
                    </a:cubicBezTo>
                    <a:cubicBezTo>
                      <a:pt x="2127917" y="45856"/>
                      <a:pt x="2159656" y="61369"/>
                      <a:pt x="2185630" y="86451"/>
                    </a:cubicBezTo>
                    <a:cubicBezTo>
                      <a:pt x="2201202" y="101548"/>
                      <a:pt x="2217250" y="111889"/>
                      <a:pt x="2239895" y="113078"/>
                    </a:cubicBezTo>
                    <a:cubicBezTo>
                      <a:pt x="2261351" y="114207"/>
                      <a:pt x="2281322" y="123539"/>
                      <a:pt x="2301292" y="131147"/>
                    </a:cubicBezTo>
                    <a:cubicBezTo>
                      <a:pt x="2312704" y="135486"/>
                      <a:pt x="2316984" y="133643"/>
                      <a:pt x="2316805" y="120983"/>
                    </a:cubicBezTo>
                    <a:cubicBezTo>
                      <a:pt x="2316686" y="113019"/>
                      <a:pt x="2394429" y="204669"/>
                      <a:pt x="2402869" y="214239"/>
                    </a:cubicBezTo>
                    <a:cubicBezTo>
                      <a:pt x="2412022" y="224581"/>
                      <a:pt x="2465812" y="335905"/>
                      <a:pt x="2472528" y="358728"/>
                    </a:cubicBezTo>
                    <a:cubicBezTo>
                      <a:pt x="2491548" y="423395"/>
                      <a:pt x="2529943" y="591540"/>
                      <a:pt x="2537492" y="608955"/>
                    </a:cubicBezTo>
                    <a:cubicBezTo>
                      <a:pt x="2542425" y="620307"/>
                      <a:pt x="2591519" y="676117"/>
                      <a:pt x="2602218" y="699654"/>
                    </a:cubicBezTo>
                    <a:cubicBezTo>
                      <a:pt x="2654997" y="760695"/>
                      <a:pt x="2692383" y="829225"/>
                      <a:pt x="2713780" y="906017"/>
                    </a:cubicBezTo>
                    <a:cubicBezTo>
                      <a:pt x="2713780" y="906017"/>
                      <a:pt x="2784152" y="1170508"/>
                      <a:pt x="2805252" y="1207893"/>
                    </a:cubicBezTo>
                    <a:cubicBezTo>
                      <a:pt x="2815118" y="1225427"/>
                      <a:pt x="2827481" y="1242545"/>
                      <a:pt x="2828254" y="1264060"/>
                    </a:cubicBezTo>
                    <a:cubicBezTo>
                      <a:pt x="2828254" y="1264060"/>
                      <a:pt x="2827660" y="1263942"/>
                      <a:pt x="2827778" y="1264001"/>
                    </a:cubicBezTo>
                    <a:cubicBezTo>
                      <a:pt x="2840736" y="1272857"/>
                      <a:pt x="2933456" y="1431136"/>
                      <a:pt x="2933456" y="1431136"/>
                    </a:cubicBezTo>
                    <a:lnTo>
                      <a:pt x="2939994" y="1424419"/>
                    </a:lnTo>
                    <a:cubicBezTo>
                      <a:pt x="2952832" y="1432919"/>
                      <a:pt x="3064216" y="1677558"/>
                      <a:pt x="3083592" y="1797025"/>
                    </a:cubicBezTo>
                    <a:cubicBezTo>
                      <a:pt x="3093102" y="1855748"/>
                      <a:pt x="3099164" y="1914709"/>
                      <a:pt x="3097916" y="1974264"/>
                    </a:cubicBezTo>
                    <a:cubicBezTo>
                      <a:pt x="3097797" y="1982882"/>
                      <a:pt x="3089298" y="2096881"/>
                      <a:pt x="3089535" y="2097891"/>
                    </a:cubicBezTo>
                    <a:cubicBezTo>
                      <a:pt x="3088406" y="2126421"/>
                      <a:pt x="3084186" y="2212306"/>
                      <a:pt x="3080442" y="2225738"/>
                    </a:cubicBezTo>
                    <a:cubicBezTo>
                      <a:pt x="2976547" y="2598284"/>
                      <a:pt x="2658326" y="2917695"/>
                      <a:pt x="2609232" y="2967086"/>
                    </a:cubicBezTo>
                    <a:cubicBezTo>
                      <a:pt x="2606973" y="2969404"/>
                      <a:pt x="2604655" y="2971663"/>
                      <a:pt x="2602337" y="2973921"/>
                    </a:cubicBezTo>
                    <a:cubicBezTo>
                      <a:pt x="2583971" y="2991812"/>
                      <a:pt x="2446852" y="3124176"/>
                      <a:pt x="2404830" y="3147772"/>
                    </a:cubicBezTo>
                    <a:cubicBezTo>
                      <a:pt x="2426881" y="3091546"/>
                      <a:pt x="2438333" y="3086860"/>
                      <a:pt x="2462721" y="2999182"/>
                    </a:cubicBezTo>
                    <a:cubicBezTo>
                      <a:pt x="2487109" y="2911504"/>
                      <a:pt x="2540458" y="2696297"/>
                      <a:pt x="2551156" y="2621704"/>
                    </a:cubicBezTo>
                    <a:cubicBezTo>
                      <a:pt x="2560965" y="2503490"/>
                      <a:pt x="2509616" y="2213851"/>
                      <a:pt x="2505278" y="2181399"/>
                    </a:cubicBezTo>
                    <a:cubicBezTo>
                      <a:pt x="2472043" y="2037940"/>
                      <a:pt x="2397371" y="1850131"/>
                      <a:pt x="2359243" y="1758451"/>
                    </a:cubicBezTo>
                    <a:lnTo>
                      <a:pt x="2276508" y="1631317"/>
                    </a:lnTo>
                    <a:cubicBezTo>
                      <a:pt x="2266285" y="1605403"/>
                      <a:pt x="2071274" y="1398862"/>
                      <a:pt x="2056534" y="1385191"/>
                    </a:cubicBezTo>
                    <a:cubicBezTo>
                      <a:pt x="2031928" y="1363141"/>
                      <a:pt x="1953710" y="1287597"/>
                      <a:pt x="1938850" y="1272203"/>
                    </a:cubicBezTo>
                    <a:cubicBezTo>
                      <a:pt x="1936354" y="1269647"/>
                      <a:pt x="1748476" y="1139304"/>
                      <a:pt x="1748476" y="1139304"/>
                    </a:cubicBezTo>
                    <a:cubicBezTo>
                      <a:pt x="1744435" y="1137521"/>
                      <a:pt x="1740690" y="1134668"/>
                      <a:pt x="1736886" y="1132469"/>
                    </a:cubicBezTo>
                    <a:cubicBezTo>
                      <a:pt x="1699204" y="1111190"/>
                      <a:pt x="1660808" y="1091161"/>
                      <a:pt x="1622471" y="1070952"/>
                    </a:cubicBezTo>
                    <a:cubicBezTo>
                      <a:pt x="1610822" y="1064830"/>
                      <a:pt x="1600242" y="1064533"/>
                      <a:pt x="1587880" y="1070358"/>
                    </a:cubicBezTo>
                    <a:lnTo>
                      <a:pt x="1427996" y="1144772"/>
                    </a:lnTo>
                    <a:lnTo>
                      <a:pt x="1103356" y="1326171"/>
                    </a:lnTo>
                    <a:cubicBezTo>
                      <a:pt x="1084336" y="1337048"/>
                      <a:pt x="853545" y="1504836"/>
                      <a:pt x="835833" y="1520528"/>
                    </a:cubicBezTo>
                    <a:cubicBezTo>
                      <a:pt x="760646" y="1587037"/>
                      <a:pt x="614433" y="1737351"/>
                      <a:pt x="565339" y="1930994"/>
                    </a:cubicBezTo>
                    <a:cubicBezTo>
                      <a:pt x="483971" y="2252009"/>
                      <a:pt x="604092" y="2745924"/>
                      <a:pt x="608311" y="2765300"/>
                    </a:cubicBezTo>
                    <a:cubicBezTo>
                      <a:pt x="625607" y="2835019"/>
                      <a:pt x="662815" y="2973803"/>
                      <a:pt x="672324" y="2996388"/>
                    </a:cubicBezTo>
                    <a:cubicBezTo>
                      <a:pt x="674880" y="3002570"/>
                      <a:pt x="678803" y="3028484"/>
                      <a:pt x="678625" y="3031634"/>
                    </a:cubicBezTo>
                    <a:cubicBezTo>
                      <a:pt x="675534" y="3059688"/>
                      <a:pt x="672384" y="3062244"/>
                      <a:pt x="644568" y="3057608"/>
                    </a:cubicBezTo>
                    <a:cubicBezTo>
                      <a:pt x="618653" y="3059212"/>
                      <a:pt x="595949" y="3047266"/>
                      <a:pt x="573125" y="3038469"/>
                    </a:cubicBezTo>
                    <a:cubicBezTo>
                      <a:pt x="543526" y="3027057"/>
                      <a:pt x="514759" y="3012614"/>
                      <a:pt x="487359" y="2996567"/>
                    </a:cubicBezTo>
                    <a:cubicBezTo>
                      <a:pt x="463584" y="2982599"/>
                      <a:pt x="397907" y="2931187"/>
                      <a:pt x="387030" y="2922687"/>
                    </a:cubicBezTo>
                    <a:cubicBezTo>
                      <a:pt x="336807" y="2883341"/>
                      <a:pt x="290566" y="2839358"/>
                      <a:pt x="242838" y="2797277"/>
                    </a:cubicBezTo>
                    <a:cubicBezTo>
                      <a:pt x="211753" y="2769817"/>
                      <a:pt x="180609" y="2741229"/>
                      <a:pt x="153506" y="2708895"/>
                    </a:cubicBezTo>
                    <a:cubicBezTo>
                      <a:pt x="122421" y="2671629"/>
                      <a:pt x="65005" y="2555134"/>
                      <a:pt x="58883" y="2542949"/>
                    </a:cubicBezTo>
                    <a:cubicBezTo>
                      <a:pt x="52286" y="2529874"/>
                      <a:pt x="63341" y="2523573"/>
                      <a:pt x="72554" y="2517986"/>
                    </a:cubicBezTo>
                    <a:lnTo>
                      <a:pt x="85689" y="2513766"/>
                    </a:lnTo>
                    <a:cubicBezTo>
                      <a:pt x="60072" y="2447911"/>
                      <a:pt x="-64685" y="2026568"/>
                      <a:pt x="43370" y="1822404"/>
                    </a:cubicBezTo>
                    <a:cubicBezTo>
                      <a:pt x="100251" y="1783533"/>
                      <a:pt x="184591" y="1645938"/>
                      <a:pt x="184591" y="1645938"/>
                    </a:cubicBezTo>
                    <a:cubicBezTo>
                      <a:pt x="171574" y="1649326"/>
                      <a:pt x="167354" y="1631317"/>
                      <a:pt x="168186" y="1623174"/>
                    </a:cubicBezTo>
                    <a:cubicBezTo>
                      <a:pt x="169732" y="1608612"/>
                      <a:pt x="176626" y="1562608"/>
                      <a:pt x="176210" y="1555892"/>
                    </a:cubicBezTo>
                    <a:cubicBezTo>
                      <a:pt x="173952" y="1522786"/>
                      <a:pt x="183045" y="1489978"/>
                      <a:pt x="179360" y="1457109"/>
                    </a:cubicBezTo>
                    <a:cubicBezTo>
                      <a:pt x="174011" y="1409501"/>
                      <a:pt x="175675" y="1361892"/>
                      <a:pt x="176389" y="1314284"/>
                    </a:cubicBezTo>
                    <a:cubicBezTo>
                      <a:pt x="178053" y="1201177"/>
                      <a:pt x="195765" y="1090566"/>
                      <a:pt x="230119" y="982689"/>
                    </a:cubicBezTo>
                    <a:cubicBezTo>
                      <a:pt x="243849" y="939539"/>
                      <a:pt x="259599" y="897220"/>
                      <a:pt x="279094" y="856328"/>
                    </a:cubicBezTo>
                    <a:cubicBezTo>
                      <a:pt x="283552" y="846878"/>
                      <a:pt x="316420" y="816090"/>
                      <a:pt x="323553" y="804321"/>
                    </a:cubicBezTo>
                    <a:cubicBezTo>
                      <a:pt x="331933" y="790651"/>
                      <a:pt x="379542" y="785361"/>
                      <a:pt x="373538" y="819478"/>
                    </a:cubicBezTo>
                    <a:cubicBezTo>
                      <a:pt x="369437" y="842895"/>
                      <a:pt x="389348" y="713146"/>
                      <a:pt x="392201" y="704231"/>
                    </a:cubicBezTo>
                    <a:cubicBezTo>
                      <a:pt x="403613" y="668391"/>
                      <a:pt x="429587" y="641169"/>
                      <a:pt x="453421" y="612105"/>
                    </a:cubicBezTo>
                    <a:cubicBezTo>
                      <a:pt x="563615" y="477779"/>
                      <a:pt x="810335" y="315280"/>
                      <a:pt x="995538" y="224581"/>
                    </a:cubicBezTo>
                    <a:cubicBezTo>
                      <a:pt x="1109894" y="168532"/>
                      <a:pt x="1506214" y="21012"/>
                      <a:pt x="1589960" y="8173"/>
                    </a:cubicBezTo>
                    <a:cubicBezTo>
                      <a:pt x="1628712" y="2289"/>
                      <a:pt x="1784673" y="-1574"/>
                      <a:pt x="1823841" y="625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2861051-9AED-4A6D-AB3B-85D6A48F6908}"/>
                  </a:ext>
                </a:extLst>
              </p:cNvPr>
              <p:cNvSpPr/>
              <p:nvPr/>
            </p:nvSpPr>
            <p:spPr>
              <a:xfrm>
                <a:off x="3665361" y="1575073"/>
                <a:ext cx="686453" cy="2135543"/>
              </a:xfrm>
              <a:custGeom>
                <a:avLst/>
                <a:gdLst>
                  <a:gd name="connsiteX0" fmla="*/ 625744 w 686453"/>
                  <a:gd name="connsiteY0" fmla="*/ 754364 h 2135543"/>
                  <a:gd name="connsiteX1" fmla="*/ 640069 w 686453"/>
                  <a:gd name="connsiteY1" fmla="*/ 792047 h 2135543"/>
                  <a:gd name="connsiteX2" fmla="*/ 672996 w 686453"/>
                  <a:gd name="connsiteY2" fmla="*/ 927680 h 2135543"/>
                  <a:gd name="connsiteX3" fmla="*/ 675611 w 686453"/>
                  <a:gd name="connsiteY3" fmla="*/ 1213449 h 2135543"/>
                  <a:gd name="connsiteX4" fmla="*/ 470022 w 686453"/>
                  <a:gd name="connsiteY4" fmla="*/ 1657913 h 2135543"/>
                  <a:gd name="connsiteX5" fmla="*/ 197387 w 686453"/>
                  <a:gd name="connsiteY5" fmla="*/ 1960741 h 2135543"/>
                  <a:gd name="connsiteX6" fmla="*/ 0 w 686453"/>
                  <a:gd name="connsiteY6" fmla="*/ 2135543 h 2135543"/>
                  <a:gd name="connsiteX7" fmla="*/ 114712 w 686453"/>
                  <a:gd name="connsiteY7" fmla="*/ 1792536 h 2135543"/>
                  <a:gd name="connsiteX8" fmla="*/ 232752 w 686453"/>
                  <a:gd name="connsiteY8" fmla="*/ 1709682 h 2135543"/>
                  <a:gd name="connsiteX9" fmla="*/ 322085 w 686453"/>
                  <a:gd name="connsiteY9" fmla="*/ 1552295 h 2135543"/>
                  <a:gd name="connsiteX10" fmla="*/ 404047 w 686453"/>
                  <a:gd name="connsiteY10" fmla="*/ 1092556 h 2135543"/>
                  <a:gd name="connsiteX11" fmla="*/ 411299 w 686453"/>
                  <a:gd name="connsiteY11" fmla="*/ 1626590 h 2135543"/>
                  <a:gd name="connsiteX12" fmla="*/ 542653 w 686453"/>
                  <a:gd name="connsiteY12" fmla="*/ 1356988 h 2135543"/>
                  <a:gd name="connsiteX13" fmla="*/ 599711 w 686453"/>
                  <a:gd name="connsiteY13" fmla="*/ 1101056 h 2135543"/>
                  <a:gd name="connsiteX14" fmla="*/ 618850 w 686453"/>
                  <a:gd name="connsiteY14" fmla="*/ 908839 h 2135543"/>
                  <a:gd name="connsiteX15" fmla="*/ 621703 w 686453"/>
                  <a:gd name="connsiteY15" fmla="*/ 773384 h 2135543"/>
                  <a:gd name="connsiteX16" fmla="*/ 625744 w 686453"/>
                  <a:gd name="connsiteY16" fmla="*/ 754364 h 2135543"/>
                  <a:gd name="connsiteX17" fmla="*/ 99199 w 686453"/>
                  <a:gd name="connsiteY17" fmla="*/ 0 h 2135543"/>
                  <a:gd name="connsiteX18" fmla="*/ 575402 w 686453"/>
                  <a:gd name="connsiteY18" fmla="*/ 556264 h 2135543"/>
                  <a:gd name="connsiteX19" fmla="*/ 99199 w 686453"/>
                  <a:gd name="connsiteY19" fmla="*/ 0 h 2135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86453" h="2135543">
                    <a:moveTo>
                      <a:pt x="625744" y="754364"/>
                    </a:moveTo>
                    <a:cubicBezTo>
                      <a:pt x="637037" y="764647"/>
                      <a:pt x="633471" y="780219"/>
                      <a:pt x="640069" y="792047"/>
                    </a:cubicBezTo>
                    <a:cubicBezTo>
                      <a:pt x="653798" y="836564"/>
                      <a:pt x="665923" y="881557"/>
                      <a:pt x="672996" y="927680"/>
                    </a:cubicBezTo>
                    <a:cubicBezTo>
                      <a:pt x="680782" y="978855"/>
                      <a:pt x="697484" y="1126138"/>
                      <a:pt x="675611" y="1213449"/>
                    </a:cubicBezTo>
                    <a:cubicBezTo>
                      <a:pt x="612074" y="1466529"/>
                      <a:pt x="482087" y="1642579"/>
                      <a:pt x="470022" y="1657913"/>
                    </a:cubicBezTo>
                    <a:cubicBezTo>
                      <a:pt x="425801" y="1713962"/>
                      <a:pt x="243748" y="1915748"/>
                      <a:pt x="197387" y="1960741"/>
                    </a:cubicBezTo>
                    <a:cubicBezTo>
                      <a:pt x="178962" y="1978572"/>
                      <a:pt x="55097" y="2093224"/>
                      <a:pt x="0" y="2135543"/>
                    </a:cubicBezTo>
                    <a:cubicBezTo>
                      <a:pt x="46836" y="2042941"/>
                      <a:pt x="80714" y="1911765"/>
                      <a:pt x="114712" y="1792536"/>
                    </a:cubicBezTo>
                    <a:cubicBezTo>
                      <a:pt x="117862" y="1781303"/>
                      <a:pt x="215100" y="1727810"/>
                      <a:pt x="232752" y="1709682"/>
                    </a:cubicBezTo>
                    <a:cubicBezTo>
                      <a:pt x="276200" y="1665224"/>
                      <a:pt x="302768" y="1610959"/>
                      <a:pt x="322085" y="1552295"/>
                    </a:cubicBezTo>
                    <a:cubicBezTo>
                      <a:pt x="345562" y="1480912"/>
                      <a:pt x="399114" y="1112051"/>
                      <a:pt x="404047" y="1092556"/>
                    </a:cubicBezTo>
                    <a:cubicBezTo>
                      <a:pt x="414805" y="1270330"/>
                      <a:pt x="428773" y="1447985"/>
                      <a:pt x="411299" y="1626590"/>
                    </a:cubicBezTo>
                    <a:cubicBezTo>
                      <a:pt x="437569" y="1591404"/>
                      <a:pt x="525297" y="1411372"/>
                      <a:pt x="542653" y="1356988"/>
                    </a:cubicBezTo>
                    <a:cubicBezTo>
                      <a:pt x="569220" y="1273421"/>
                      <a:pt x="588180" y="1188070"/>
                      <a:pt x="599711" y="1101056"/>
                    </a:cubicBezTo>
                    <a:cubicBezTo>
                      <a:pt x="608151" y="1037162"/>
                      <a:pt x="614868" y="973208"/>
                      <a:pt x="618850" y="908839"/>
                    </a:cubicBezTo>
                    <a:cubicBezTo>
                      <a:pt x="621643" y="863608"/>
                      <a:pt x="619682" y="818496"/>
                      <a:pt x="621703" y="773384"/>
                    </a:cubicBezTo>
                    <a:cubicBezTo>
                      <a:pt x="621941" y="766964"/>
                      <a:pt x="619266" y="759832"/>
                      <a:pt x="625744" y="754364"/>
                    </a:cubicBezTo>
                    <a:close/>
                    <a:moveTo>
                      <a:pt x="99199" y="0"/>
                    </a:moveTo>
                    <a:cubicBezTo>
                      <a:pt x="309841" y="140864"/>
                      <a:pt x="473409" y="322144"/>
                      <a:pt x="575402" y="556264"/>
                    </a:cubicBezTo>
                    <a:cubicBezTo>
                      <a:pt x="424553" y="364047"/>
                      <a:pt x="270732" y="174445"/>
                      <a:pt x="99199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9C333BF-5C92-478F-89EF-9FD0F5927D18}"/>
                  </a:ext>
                </a:extLst>
              </p:cNvPr>
              <p:cNvSpPr/>
              <p:nvPr/>
            </p:nvSpPr>
            <p:spPr>
              <a:xfrm>
                <a:off x="1257775" y="600259"/>
                <a:ext cx="3103982" cy="3024234"/>
              </a:xfrm>
              <a:custGeom>
                <a:avLst/>
                <a:gdLst>
                  <a:gd name="connsiteX0" fmla="*/ 2939386 w 3103982"/>
                  <a:gd name="connsiteY0" fmla="*/ 1385433 h 3024234"/>
                  <a:gd name="connsiteX1" fmla="*/ 2968782 w 3103982"/>
                  <a:gd name="connsiteY1" fmla="*/ 1421357 h 3024234"/>
                  <a:gd name="connsiteX2" fmla="*/ 3086347 w 3103982"/>
                  <a:gd name="connsiteY2" fmla="*/ 1759311 h 3024234"/>
                  <a:gd name="connsiteX3" fmla="*/ 3100611 w 3103982"/>
                  <a:gd name="connsiteY3" fmla="*/ 1936729 h 3024234"/>
                  <a:gd name="connsiteX4" fmla="*/ 3102632 w 3103982"/>
                  <a:gd name="connsiteY4" fmla="*/ 1962405 h 3024234"/>
                  <a:gd name="connsiteX5" fmla="*/ 3092765 w 3103982"/>
                  <a:gd name="connsiteY5" fmla="*/ 2057741 h 3024234"/>
                  <a:gd name="connsiteX6" fmla="*/ 3086287 w 3103982"/>
                  <a:gd name="connsiteY6" fmla="*/ 2037711 h 3024234"/>
                  <a:gd name="connsiteX7" fmla="*/ 3044028 w 3103982"/>
                  <a:gd name="connsiteY7" fmla="*/ 1768405 h 3024234"/>
                  <a:gd name="connsiteX8" fmla="*/ 2993032 w 3103982"/>
                  <a:gd name="connsiteY8" fmla="*/ 1520972 h 3024234"/>
                  <a:gd name="connsiteX9" fmla="*/ 2940430 w 3103982"/>
                  <a:gd name="connsiteY9" fmla="*/ 1405904 h 3024234"/>
                  <a:gd name="connsiteX10" fmla="*/ 2935200 w 3103982"/>
                  <a:gd name="connsiteY10" fmla="*/ 1394254 h 3024234"/>
                  <a:gd name="connsiteX11" fmla="*/ 2939386 w 3103982"/>
                  <a:gd name="connsiteY11" fmla="*/ 1385433 h 3024234"/>
                  <a:gd name="connsiteX12" fmla="*/ 946108 w 3103982"/>
                  <a:gd name="connsiteY12" fmla="*/ 1287804 h 3024234"/>
                  <a:gd name="connsiteX13" fmla="*/ 889703 w 3103982"/>
                  <a:gd name="connsiteY13" fmla="*/ 1332678 h 3024234"/>
                  <a:gd name="connsiteX14" fmla="*/ 696654 w 3103982"/>
                  <a:gd name="connsiteY14" fmla="*/ 1505875 h 3024234"/>
                  <a:gd name="connsiteX15" fmla="*/ 517989 w 3103982"/>
                  <a:gd name="connsiteY15" fmla="*/ 1783145 h 3024234"/>
                  <a:gd name="connsiteX16" fmla="*/ 433055 w 3103982"/>
                  <a:gd name="connsiteY16" fmla="*/ 2082763 h 3024234"/>
                  <a:gd name="connsiteX17" fmla="*/ 423486 w 3103982"/>
                  <a:gd name="connsiteY17" fmla="*/ 2323955 h 3024234"/>
                  <a:gd name="connsiteX18" fmla="*/ 456473 w 3103982"/>
                  <a:gd name="connsiteY18" fmla="*/ 2546841 h 3024234"/>
                  <a:gd name="connsiteX19" fmla="*/ 618199 w 3103982"/>
                  <a:gd name="connsiteY19" fmla="*/ 2921527 h 3024234"/>
                  <a:gd name="connsiteX20" fmla="*/ 666401 w 3103982"/>
                  <a:gd name="connsiteY20" fmla="*/ 2988631 h 3024234"/>
                  <a:gd name="connsiteX21" fmla="*/ 675971 w 3103982"/>
                  <a:gd name="connsiteY21" fmla="*/ 2979477 h 3024234"/>
                  <a:gd name="connsiteX22" fmla="*/ 679596 w 3103982"/>
                  <a:gd name="connsiteY22" fmla="*/ 2984411 h 3024234"/>
                  <a:gd name="connsiteX23" fmla="*/ 693326 w 3103982"/>
                  <a:gd name="connsiteY23" fmla="*/ 3004143 h 3024234"/>
                  <a:gd name="connsiteX24" fmla="*/ 646847 w 3103982"/>
                  <a:gd name="connsiteY24" fmla="*/ 3019597 h 3024234"/>
                  <a:gd name="connsiteX25" fmla="*/ 575464 w 3103982"/>
                  <a:gd name="connsiteY25" fmla="*/ 3000458 h 3024234"/>
                  <a:gd name="connsiteX26" fmla="*/ 489816 w 3103982"/>
                  <a:gd name="connsiteY26" fmla="*/ 2958556 h 3024234"/>
                  <a:gd name="connsiteX27" fmla="*/ 389607 w 3103982"/>
                  <a:gd name="connsiteY27" fmla="*/ 2884677 h 3024234"/>
                  <a:gd name="connsiteX28" fmla="*/ 245534 w 3103982"/>
                  <a:gd name="connsiteY28" fmla="*/ 2759266 h 3024234"/>
                  <a:gd name="connsiteX29" fmla="*/ 156320 w 3103982"/>
                  <a:gd name="connsiteY29" fmla="*/ 2670885 h 3024234"/>
                  <a:gd name="connsiteX30" fmla="*/ 79409 w 3103982"/>
                  <a:gd name="connsiteY30" fmla="*/ 2549456 h 3024234"/>
                  <a:gd name="connsiteX31" fmla="*/ 63362 w 3103982"/>
                  <a:gd name="connsiteY31" fmla="*/ 2489069 h 3024234"/>
                  <a:gd name="connsiteX32" fmla="*/ 88979 w 3103982"/>
                  <a:gd name="connsiteY32" fmla="*/ 2475696 h 3024234"/>
                  <a:gd name="connsiteX33" fmla="*/ 147702 w 3103982"/>
                  <a:gd name="connsiteY33" fmla="*/ 2530080 h 3024234"/>
                  <a:gd name="connsiteX34" fmla="*/ 256351 w 3103982"/>
                  <a:gd name="connsiteY34" fmla="*/ 2589635 h 3024234"/>
                  <a:gd name="connsiteX35" fmla="*/ 297540 w 3103982"/>
                  <a:gd name="connsiteY35" fmla="*/ 2603781 h 3024234"/>
                  <a:gd name="connsiteX36" fmla="*/ 241314 w 3103982"/>
                  <a:gd name="connsiteY36" fmla="*/ 2471952 h 3024234"/>
                  <a:gd name="connsiteX37" fmla="*/ 209159 w 3103982"/>
                  <a:gd name="connsiteY37" fmla="*/ 2316764 h 3024234"/>
                  <a:gd name="connsiteX38" fmla="*/ 204107 w 3103982"/>
                  <a:gd name="connsiteY38" fmla="*/ 2234920 h 3024234"/>
                  <a:gd name="connsiteX39" fmla="*/ 213260 w 3103982"/>
                  <a:gd name="connsiteY39" fmla="*/ 2102199 h 3024234"/>
                  <a:gd name="connsiteX40" fmla="*/ 265088 w 3103982"/>
                  <a:gd name="connsiteY40" fmla="*/ 1919908 h 3024234"/>
                  <a:gd name="connsiteX41" fmla="*/ 351152 w 3103982"/>
                  <a:gd name="connsiteY41" fmla="*/ 1773754 h 3024234"/>
                  <a:gd name="connsiteX42" fmla="*/ 530590 w 3103982"/>
                  <a:gd name="connsiteY42" fmla="*/ 1584153 h 3024234"/>
                  <a:gd name="connsiteX43" fmla="*/ 704381 w 3103982"/>
                  <a:gd name="connsiteY43" fmla="*/ 1447866 h 3024234"/>
                  <a:gd name="connsiteX44" fmla="*/ 938679 w 3103982"/>
                  <a:gd name="connsiteY44" fmla="*/ 1288933 h 3024234"/>
                  <a:gd name="connsiteX45" fmla="*/ 946108 w 3103982"/>
                  <a:gd name="connsiteY45" fmla="*/ 1287804 h 3024234"/>
                  <a:gd name="connsiteX46" fmla="*/ 1141594 w 3103982"/>
                  <a:gd name="connsiteY46" fmla="*/ 1046196 h 3024234"/>
                  <a:gd name="connsiteX47" fmla="*/ 999957 w 3103982"/>
                  <a:gd name="connsiteY47" fmla="*/ 1141651 h 3024234"/>
                  <a:gd name="connsiteX48" fmla="*/ 803580 w 3103982"/>
                  <a:gd name="connsiteY48" fmla="*/ 1274907 h 3024234"/>
                  <a:gd name="connsiteX49" fmla="*/ 645301 w 3103982"/>
                  <a:gd name="connsiteY49" fmla="*/ 1380109 h 3024234"/>
                  <a:gd name="connsiteX50" fmla="*/ 513175 w 3103982"/>
                  <a:gd name="connsiteY50" fmla="*/ 1495593 h 3024234"/>
                  <a:gd name="connsiteX51" fmla="*/ 355847 w 3103982"/>
                  <a:gd name="connsiteY51" fmla="*/ 1658805 h 3024234"/>
                  <a:gd name="connsiteX52" fmla="*/ 176350 w 3103982"/>
                  <a:gd name="connsiteY52" fmla="*/ 1863622 h 3024234"/>
                  <a:gd name="connsiteX53" fmla="*/ 53317 w 3103982"/>
                  <a:gd name="connsiteY53" fmla="*/ 2069390 h 3024234"/>
                  <a:gd name="connsiteX54" fmla="*/ 36734 w 3103982"/>
                  <a:gd name="connsiteY54" fmla="*/ 2282648 h 3024234"/>
                  <a:gd name="connsiteX55" fmla="*/ 2142 w 3103982"/>
                  <a:gd name="connsiteY55" fmla="*/ 2157356 h 3024234"/>
                  <a:gd name="connsiteX56" fmla="*/ 716 w 3103982"/>
                  <a:gd name="connsiteY56" fmla="*/ 1911290 h 3024234"/>
                  <a:gd name="connsiteX57" fmla="*/ 45947 w 3103982"/>
                  <a:gd name="connsiteY57" fmla="*/ 1783978 h 3024234"/>
                  <a:gd name="connsiteX58" fmla="*/ 65442 w 3103982"/>
                  <a:gd name="connsiteY58" fmla="*/ 1723888 h 3024234"/>
                  <a:gd name="connsiteX59" fmla="*/ 312518 w 3103982"/>
                  <a:gd name="connsiteY59" fmla="*/ 1560141 h 3024234"/>
                  <a:gd name="connsiteX60" fmla="*/ 405001 w 3103982"/>
                  <a:gd name="connsiteY60" fmla="*/ 1476930 h 3024234"/>
                  <a:gd name="connsiteX61" fmla="*/ 531659 w 3103982"/>
                  <a:gd name="connsiteY61" fmla="*/ 1352233 h 3024234"/>
                  <a:gd name="connsiteX62" fmla="*/ 626401 w 3103982"/>
                  <a:gd name="connsiteY62" fmla="*/ 1258918 h 3024234"/>
                  <a:gd name="connsiteX63" fmla="*/ 793416 w 3103982"/>
                  <a:gd name="connsiteY63" fmla="*/ 1159244 h 3024234"/>
                  <a:gd name="connsiteX64" fmla="*/ 897133 w 3103982"/>
                  <a:gd name="connsiteY64" fmla="*/ 1123523 h 3024234"/>
                  <a:gd name="connsiteX65" fmla="*/ 926375 w 3103982"/>
                  <a:gd name="connsiteY65" fmla="*/ 1118887 h 3024234"/>
                  <a:gd name="connsiteX66" fmla="*/ 878529 w 3103982"/>
                  <a:gd name="connsiteY66" fmla="*/ 1180700 h 3024234"/>
                  <a:gd name="connsiteX67" fmla="*/ 1141594 w 3103982"/>
                  <a:gd name="connsiteY67" fmla="*/ 1046196 h 3024234"/>
                  <a:gd name="connsiteX68" fmla="*/ 1091170 w 3103982"/>
                  <a:gd name="connsiteY68" fmla="*/ 382301 h 3024234"/>
                  <a:gd name="connsiteX69" fmla="*/ 1094699 w 3103982"/>
                  <a:gd name="connsiteY69" fmla="*/ 392992 h 3024234"/>
                  <a:gd name="connsiteX70" fmla="*/ 1083049 w 3103982"/>
                  <a:gd name="connsiteY70" fmla="*/ 424315 h 3024234"/>
                  <a:gd name="connsiteX71" fmla="*/ 969764 w 3103982"/>
                  <a:gd name="connsiteY71" fmla="*/ 496293 h 3024234"/>
                  <a:gd name="connsiteX72" fmla="*/ 706343 w 3103982"/>
                  <a:gd name="connsiteY72" fmla="*/ 606487 h 3024234"/>
                  <a:gd name="connsiteX73" fmla="*/ 521496 w 3103982"/>
                  <a:gd name="connsiteY73" fmla="*/ 705270 h 3024234"/>
                  <a:gd name="connsiteX74" fmla="*/ 427884 w 3103982"/>
                  <a:gd name="connsiteY74" fmla="*/ 762745 h 3024234"/>
                  <a:gd name="connsiteX75" fmla="*/ 569639 w 3103982"/>
                  <a:gd name="connsiteY75" fmla="*/ 575343 h 3024234"/>
                  <a:gd name="connsiteX76" fmla="*/ 800906 w 3103982"/>
                  <a:gd name="connsiteY76" fmla="*/ 471092 h 3024234"/>
                  <a:gd name="connsiteX77" fmla="*/ 994489 w 3103982"/>
                  <a:gd name="connsiteY77" fmla="*/ 412071 h 3024234"/>
                  <a:gd name="connsiteX78" fmla="*/ 1078413 w 3103982"/>
                  <a:gd name="connsiteY78" fmla="*/ 382710 h 3024234"/>
                  <a:gd name="connsiteX79" fmla="*/ 1091170 w 3103982"/>
                  <a:gd name="connsiteY79" fmla="*/ 382301 h 3024234"/>
                  <a:gd name="connsiteX80" fmla="*/ 2437304 w 3103982"/>
                  <a:gd name="connsiteY80" fmla="*/ 236080 h 3024234"/>
                  <a:gd name="connsiteX81" fmla="*/ 2540366 w 3103982"/>
                  <a:gd name="connsiteY81" fmla="*/ 571360 h 3024234"/>
                  <a:gd name="connsiteX82" fmla="*/ 2566162 w 3103982"/>
                  <a:gd name="connsiteY82" fmla="*/ 588477 h 3024234"/>
                  <a:gd name="connsiteX83" fmla="*/ 2619179 w 3103982"/>
                  <a:gd name="connsiteY83" fmla="*/ 641792 h 3024234"/>
                  <a:gd name="connsiteX84" fmla="*/ 2615910 w 3103982"/>
                  <a:gd name="connsiteY84" fmla="*/ 674957 h 3024234"/>
                  <a:gd name="connsiteX85" fmla="*/ 2716654 w 3103982"/>
                  <a:gd name="connsiteY85" fmla="*/ 868184 h 3024234"/>
                  <a:gd name="connsiteX86" fmla="*/ 2808186 w 3103982"/>
                  <a:gd name="connsiteY86" fmla="*/ 1169823 h 3024234"/>
                  <a:gd name="connsiteX87" fmla="*/ 2831188 w 3103982"/>
                  <a:gd name="connsiteY87" fmla="*/ 1225931 h 3024234"/>
                  <a:gd name="connsiteX88" fmla="*/ 2813535 w 3103982"/>
                  <a:gd name="connsiteY88" fmla="*/ 1215529 h 3024234"/>
                  <a:gd name="connsiteX89" fmla="*/ 2698764 w 3103982"/>
                  <a:gd name="connsiteY89" fmla="*/ 1091843 h 3024234"/>
                  <a:gd name="connsiteX90" fmla="*/ 2686104 w 3103982"/>
                  <a:gd name="connsiteY90" fmla="*/ 1060698 h 3024234"/>
                  <a:gd name="connsiteX91" fmla="*/ 2682003 w 3103982"/>
                  <a:gd name="connsiteY91" fmla="*/ 912405 h 3024234"/>
                  <a:gd name="connsiteX92" fmla="*/ 2641408 w 3103982"/>
                  <a:gd name="connsiteY92" fmla="*/ 740515 h 3024234"/>
                  <a:gd name="connsiteX93" fmla="*/ 2554037 w 3103982"/>
                  <a:gd name="connsiteY93" fmla="*/ 670202 h 3024234"/>
                  <a:gd name="connsiteX94" fmla="*/ 2330141 w 3103982"/>
                  <a:gd name="connsiteY94" fmla="*/ 554301 h 3024234"/>
                  <a:gd name="connsiteX95" fmla="*/ 2320512 w 3103982"/>
                  <a:gd name="connsiteY95" fmla="*/ 540393 h 3024234"/>
                  <a:gd name="connsiteX96" fmla="*/ 2337154 w 3103982"/>
                  <a:gd name="connsiteY96" fmla="*/ 539264 h 3024234"/>
                  <a:gd name="connsiteX97" fmla="*/ 2514393 w 3103982"/>
                  <a:gd name="connsiteY97" fmla="*/ 600483 h 3024234"/>
                  <a:gd name="connsiteX98" fmla="*/ 2437304 w 3103982"/>
                  <a:gd name="connsiteY98" fmla="*/ 236080 h 3024234"/>
                  <a:gd name="connsiteX99" fmla="*/ 2095843 w 3103982"/>
                  <a:gd name="connsiteY99" fmla="*/ 0 h 3024234"/>
                  <a:gd name="connsiteX100" fmla="*/ 2188860 w 3103982"/>
                  <a:gd name="connsiteY100" fmla="*/ 48441 h 3024234"/>
                  <a:gd name="connsiteX101" fmla="*/ 2243126 w 3103982"/>
                  <a:gd name="connsiteY101" fmla="*/ 75068 h 3024234"/>
                  <a:gd name="connsiteX102" fmla="*/ 2315935 w 3103982"/>
                  <a:gd name="connsiteY102" fmla="*/ 97475 h 3024234"/>
                  <a:gd name="connsiteX103" fmla="*/ 2425119 w 3103982"/>
                  <a:gd name="connsiteY103" fmla="*/ 212841 h 3024234"/>
                  <a:gd name="connsiteX104" fmla="*/ 2411924 w 3103982"/>
                  <a:gd name="connsiteY104" fmla="*/ 213554 h 3024234"/>
                  <a:gd name="connsiteX105" fmla="*/ 2284553 w 3103982"/>
                  <a:gd name="connsiteY105" fmla="*/ 121844 h 3024234"/>
                  <a:gd name="connsiteX106" fmla="*/ 2305355 w 3103982"/>
                  <a:gd name="connsiteY106" fmla="*/ 182588 h 3024234"/>
                  <a:gd name="connsiteX107" fmla="*/ 2383336 w 3103982"/>
                  <a:gd name="connsiteY107" fmla="*/ 435014 h 3024234"/>
                  <a:gd name="connsiteX108" fmla="*/ 2312963 w 3103982"/>
                  <a:gd name="connsiteY108" fmla="*/ 502414 h 3024234"/>
                  <a:gd name="connsiteX109" fmla="*/ 2226662 w 3103982"/>
                  <a:gd name="connsiteY109" fmla="*/ 497006 h 3024234"/>
                  <a:gd name="connsiteX110" fmla="*/ 2374539 w 3103982"/>
                  <a:gd name="connsiteY110" fmla="*/ 656711 h 3024234"/>
                  <a:gd name="connsiteX111" fmla="*/ 2531986 w 3103982"/>
                  <a:gd name="connsiteY111" fmla="*/ 780279 h 3024234"/>
                  <a:gd name="connsiteX112" fmla="*/ 2607529 w 3103982"/>
                  <a:gd name="connsiteY112" fmla="*/ 860042 h 3024234"/>
                  <a:gd name="connsiteX113" fmla="*/ 2612997 w 3103982"/>
                  <a:gd name="connsiteY113" fmla="*/ 895525 h 3024234"/>
                  <a:gd name="connsiteX114" fmla="*/ 2578108 w 3103982"/>
                  <a:gd name="connsiteY114" fmla="*/ 905332 h 3024234"/>
                  <a:gd name="connsiteX115" fmla="*/ 2160866 w 3103982"/>
                  <a:gd name="connsiteY115" fmla="*/ 728807 h 3024234"/>
                  <a:gd name="connsiteX116" fmla="*/ 2143926 w 3103982"/>
                  <a:gd name="connsiteY116" fmla="*/ 720307 h 3024234"/>
                  <a:gd name="connsiteX117" fmla="*/ 2470231 w 3103982"/>
                  <a:gd name="connsiteY117" fmla="*/ 1008692 h 3024234"/>
                  <a:gd name="connsiteX118" fmla="*/ 2739061 w 3103982"/>
                  <a:gd name="connsiteY118" fmla="*/ 1333392 h 3024234"/>
                  <a:gd name="connsiteX119" fmla="*/ 2861916 w 3103982"/>
                  <a:gd name="connsiteY119" fmla="*/ 1612861 h 3024234"/>
                  <a:gd name="connsiteX120" fmla="*/ 2835823 w 3103982"/>
                  <a:gd name="connsiteY120" fmla="*/ 1937561 h 3024234"/>
                  <a:gd name="connsiteX121" fmla="*/ 2827978 w 3103982"/>
                  <a:gd name="connsiteY121" fmla="*/ 1943208 h 3024234"/>
                  <a:gd name="connsiteX122" fmla="*/ 2817457 w 3103982"/>
                  <a:gd name="connsiteY122" fmla="*/ 1932331 h 3024234"/>
                  <a:gd name="connsiteX123" fmla="*/ 2767709 w 3103982"/>
                  <a:gd name="connsiteY123" fmla="*/ 1773874 h 3024234"/>
                  <a:gd name="connsiteX124" fmla="*/ 2756417 w 3103982"/>
                  <a:gd name="connsiteY124" fmla="*/ 1938869 h 3024234"/>
                  <a:gd name="connsiteX125" fmla="*/ 2747917 w 3103982"/>
                  <a:gd name="connsiteY125" fmla="*/ 1949270 h 3024234"/>
                  <a:gd name="connsiteX126" fmla="*/ 2739180 w 3103982"/>
                  <a:gd name="connsiteY126" fmla="*/ 1940711 h 3024234"/>
                  <a:gd name="connsiteX127" fmla="*/ 2681230 w 3103982"/>
                  <a:gd name="connsiteY127" fmla="*/ 1808347 h 3024234"/>
                  <a:gd name="connsiteX128" fmla="*/ 2722122 w 3103982"/>
                  <a:gd name="connsiteY128" fmla="*/ 2316586 h 3024234"/>
                  <a:gd name="connsiteX129" fmla="*/ 2718496 w 3103982"/>
                  <a:gd name="connsiteY129" fmla="*/ 2337507 h 3024234"/>
                  <a:gd name="connsiteX130" fmla="*/ 2712374 w 3103982"/>
                  <a:gd name="connsiteY130" fmla="*/ 2349692 h 3024234"/>
                  <a:gd name="connsiteX131" fmla="*/ 2702627 w 3103982"/>
                  <a:gd name="connsiteY131" fmla="*/ 2340420 h 3024234"/>
                  <a:gd name="connsiteX132" fmla="*/ 2473144 w 3103982"/>
                  <a:gd name="connsiteY132" fmla="*/ 1945407 h 3024234"/>
                  <a:gd name="connsiteX133" fmla="*/ 2419176 w 3103982"/>
                  <a:gd name="connsiteY133" fmla="*/ 1853280 h 3024234"/>
                  <a:gd name="connsiteX134" fmla="*/ 2158488 w 3103982"/>
                  <a:gd name="connsiteY134" fmla="*/ 1460229 h 3024234"/>
                  <a:gd name="connsiteX135" fmla="*/ 2009601 w 3103982"/>
                  <a:gd name="connsiteY135" fmla="*/ 1301118 h 3024234"/>
                  <a:gd name="connsiteX136" fmla="*/ 1953136 w 3103982"/>
                  <a:gd name="connsiteY136" fmla="*/ 1243406 h 3024234"/>
                  <a:gd name="connsiteX137" fmla="*/ 1929540 w 3103982"/>
                  <a:gd name="connsiteY137" fmla="*/ 1216719 h 3024234"/>
                  <a:gd name="connsiteX138" fmla="*/ 2100300 w 3103982"/>
                  <a:gd name="connsiteY138" fmla="*/ 1316750 h 3024234"/>
                  <a:gd name="connsiteX139" fmla="*/ 1880981 w 3103982"/>
                  <a:gd name="connsiteY139" fmla="*/ 1119422 h 3024234"/>
                  <a:gd name="connsiteX140" fmla="*/ 2135189 w 3103982"/>
                  <a:gd name="connsiteY140" fmla="*/ 1233599 h 3024234"/>
                  <a:gd name="connsiteX141" fmla="*/ 2219589 w 3103982"/>
                  <a:gd name="connsiteY141" fmla="*/ 1281980 h 3024234"/>
                  <a:gd name="connsiteX142" fmla="*/ 2220540 w 3103982"/>
                  <a:gd name="connsiteY142" fmla="*/ 1280553 h 3024234"/>
                  <a:gd name="connsiteX143" fmla="*/ 1877117 w 3103982"/>
                  <a:gd name="connsiteY143" fmla="*/ 1002511 h 3024234"/>
                  <a:gd name="connsiteX144" fmla="*/ 1875513 w 3103982"/>
                  <a:gd name="connsiteY144" fmla="*/ 987235 h 3024234"/>
                  <a:gd name="connsiteX145" fmla="*/ 1890788 w 3103982"/>
                  <a:gd name="connsiteY145" fmla="*/ 987711 h 3024234"/>
                  <a:gd name="connsiteX146" fmla="*/ 2003657 w 3103982"/>
                  <a:gd name="connsiteY146" fmla="*/ 1036627 h 3024234"/>
                  <a:gd name="connsiteX147" fmla="*/ 2344227 w 3103982"/>
                  <a:gd name="connsiteY147" fmla="*/ 1173568 h 3024234"/>
                  <a:gd name="connsiteX148" fmla="*/ 2359442 w 3103982"/>
                  <a:gd name="connsiteY148" fmla="*/ 1179571 h 3024234"/>
                  <a:gd name="connsiteX149" fmla="*/ 2241224 w 3103982"/>
                  <a:gd name="connsiteY149" fmla="*/ 1104919 h 3024234"/>
                  <a:gd name="connsiteX150" fmla="*/ 1936375 w 3103982"/>
                  <a:gd name="connsiteY150" fmla="*/ 965957 h 3024234"/>
                  <a:gd name="connsiteX151" fmla="*/ 1784337 w 3103982"/>
                  <a:gd name="connsiteY151" fmla="*/ 943312 h 3024234"/>
                  <a:gd name="connsiteX152" fmla="*/ 1747784 w 3103982"/>
                  <a:gd name="connsiteY152" fmla="*/ 953179 h 3024234"/>
                  <a:gd name="connsiteX153" fmla="*/ 1643533 w 3103982"/>
                  <a:gd name="connsiteY153" fmla="*/ 1009286 h 3024234"/>
                  <a:gd name="connsiteX154" fmla="*/ 1765377 w 3103982"/>
                  <a:gd name="connsiteY154" fmla="*/ 1101234 h 3024234"/>
                  <a:gd name="connsiteX155" fmla="*/ 1625880 w 3103982"/>
                  <a:gd name="connsiteY155" fmla="*/ 1032882 h 3024234"/>
                  <a:gd name="connsiteX156" fmla="*/ 1591289 w 3103982"/>
                  <a:gd name="connsiteY156" fmla="*/ 1032288 h 3024234"/>
                  <a:gd name="connsiteX157" fmla="*/ 1456487 w 3103982"/>
                  <a:gd name="connsiteY157" fmla="*/ 1090773 h 3024234"/>
                  <a:gd name="connsiteX158" fmla="*/ 1954385 w 3103982"/>
                  <a:gd name="connsiteY158" fmla="*/ 776415 h 3024234"/>
                  <a:gd name="connsiteX159" fmla="*/ 2193377 w 3103982"/>
                  <a:gd name="connsiteY159" fmla="*/ 445474 h 3024234"/>
                  <a:gd name="connsiteX160" fmla="*/ 2230525 w 3103982"/>
                  <a:gd name="connsiteY160" fmla="*/ 257180 h 3024234"/>
                  <a:gd name="connsiteX161" fmla="*/ 2177686 w 3103982"/>
                  <a:gd name="connsiteY161" fmla="*/ 65142 h 3024234"/>
                  <a:gd name="connsiteX162" fmla="*/ 2116110 w 3103982"/>
                  <a:gd name="connsiteY162" fmla="*/ 48975 h 3024234"/>
                  <a:gd name="connsiteX163" fmla="*/ 2015604 w 3103982"/>
                  <a:gd name="connsiteY163" fmla="*/ 131413 h 3024234"/>
                  <a:gd name="connsiteX164" fmla="*/ 1817146 w 3103982"/>
                  <a:gd name="connsiteY164" fmla="*/ 361788 h 3024234"/>
                  <a:gd name="connsiteX165" fmla="*/ 1968114 w 3103982"/>
                  <a:gd name="connsiteY165" fmla="*/ 291951 h 3024234"/>
                  <a:gd name="connsiteX166" fmla="*/ 2120211 w 3103982"/>
                  <a:gd name="connsiteY166" fmla="*/ 218666 h 3024234"/>
                  <a:gd name="connsiteX167" fmla="*/ 2144224 w 3103982"/>
                  <a:gd name="connsiteY167" fmla="*/ 233228 h 3024234"/>
                  <a:gd name="connsiteX168" fmla="*/ 2146542 w 3103982"/>
                  <a:gd name="connsiteY168" fmla="*/ 302709 h 3024234"/>
                  <a:gd name="connsiteX169" fmla="*/ 2076823 w 3103982"/>
                  <a:gd name="connsiteY169" fmla="*/ 420749 h 3024234"/>
                  <a:gd name="connsiteX170" fmla="*/ 1558064 w 3103982"/>
                  <a:gd name="connsiteY170" fmla="*/ 852791 h 3024234"/>
                  <a:gd name="connsiteX171" fmla="*/ 1271344 w 3103982"/>
                  <a:gd name="connsiteY171" fmla="*/ 1058083 h 3024234"/>
                  <a:gd name="connsiteX172" fmla="*/ 1258268 w 3103982"/>
                  <a:gd name="connsiteY172" fmla="*/ 1060164 h 3024234"/>
                  <a:gd name="connsiteX173" fmla="*/ 1263023 w 3103982"/>
                  <a:gd name="connsiteY173" fmla="*/ 1046612 h 3024234"/>
                  <a:gd name="connsiteX174" fmla="*/ 1318179 w 3103982"/>
                  <a:gd name="connsiteY174" fmla="*/ 995319 h 3024234"/>
                  <a:gd name="connsiteX175" fmla="*/ 1365134 w 3103982"/>
                  <a:gd name="connsiteY175" fmla="*/ 913713 h 3024234"/>
                  <a:gd name="connsiteX176" fmla="*/ 1324242 w 3103982"/>
                  <a:gd name="connsiteY176" fmla="*/ 868541 h 3024234"/>
                  <a:gd name="connsiteX177" fmla="*/ 1159366 w 3103982"/>
                  <a:gd name="connsiteY177" fmla="*/ 945214 h 3024234"/>
                  <a:gd name="connsiteX178" fmla="*/ 1141178 w 3103982"/>
                  <a:gd name="connsiteY178" fmla="*/ 950444 h 3024234"/>
                  <a:gd name="connsiteX179" fmla="*/ 1138266 w 3103982"/>
                  <a:gd name="connsiteY179" fmla="*/ 933327 h 3024234"/>
                  <a:gd name="connsiteX180" fmla="*/ 1167211 w 3103982"/>
                  <a:gd name="connsiteY180" fmla="*/ 867828 h 3024234"/>
                  <a:gd name="connsiteX181" fmla="*/ 985218 w 3103982"/>
                  <a:gd name="connsiteY181" fmla="*/ 966314 h 3024234"/>
                  <a:gd name="connsiteX182" fmla="*/ 965009 w 3103982"/>
                  <a:gd name="connsiteY182" fmla="*/ 970712 h 3024234"/>
                  <a:gd name="connsiteX183" fmla="*/ 976481 w 3103982"/>
                  <a:gd name="connsiteY183" fmla="*/ 952168 h 3024234"/>
                  <a:gd name="connsiteX184" fmla="*/ 1209887 w 3103982"/>
                  <a:gd name="connsiteY184" fmla="*/ 756326 h 3024234"/>
                  <a:gd name="connsiteX185" fmla="*/ 566965 w 3103982"/>
                  <a:gd name="connsiteY185" fmla="*/ 1292678 h 3024234"/>
                  <a:gd name="connsiteX186" fmla="*/ 551155 w 3103982"/>
                  <a:gd name="connsiteY186" fmla="*/ 1298741 h 3024234"/>
                  <a:gd name="connsiteX187" fmla="*/ 545330 w 3103982"/>
                  <a:gd name="connsiteY187" fmla="*/ 1280791 h 3024234"/>
                  <a:gd name="connsiteX188" fmla="*/ 553057 w 3103982"/>
                  <a:gd name="connsiteY188" fmla="*/ 1252440 h 3024234"/>
                  <a:gd name="connsiteX189" fmla="*/ 653980 w 3103982"/>
                  <a:gd name="connsiteY189" fmla="*/ 1068366 h 3024234"/>
                  <a:gd name="connsiteX190" fmla="*/ 559001 w 3103982"/>
                  <a:gd name="connsiteY190" fmla="*/ 1175886 h 3024234"/>
                  <a:gd name="connsiteX191" fmla="*/ 278521 w 3103982"/>
                  <a:gd name="connsiteY191" fmla="*/ 1491433 h 3024234"/>
                  <a:gd name="connsiteX192" fmla="*/ 196915 w 3103982"/>
                  <a:gd name="connsiteY192" fmla="*/ 1602044 h 3024234"/>
                  <a:gd name="connsiteX193" fmla="*/ 177361 w 3103982"/>
                  <a:gd name="connsiteY193" fmla="*/ 1606739 h 3024234"/>
                  <a:gd name="connsiteX194" fmla="*/ 171536 w 3103982"/>
                  <a:gd name="connsiteY194" fmla="*/ 1585164 h 3024234"/>
                  <a:gd name="connsiteX195" fmla="*/ 179560 w 3103982"/>
                  <a:gd name="connsiteY195" fmla="*/ 1517882 h 3024234"/>
                  <a:gd name="connsiteX196" fmla="*/ 182710 w 3103982"/>
                  <a:gd name="connsiteY196" fmla="*/ 1419099 h 3024234"/>
                  <a:gd name="connsiteX197" fmla="*/ 179738 w 3103982"/>
                  <a:gd name="connsiteY197" fmla="*/ 1276274 h 3024234"/>
                  <a:gd name="connsiteX198" fmla="*/ 233469 w 3103982"/>
                  <a:gd name="connsiteY198" fmla="*/ 944679 h 3024234"/>
                  <a:gd name="connsiteX199" fmla="*/ 326902 w 3103982"/>
                  <a:gd name="connsiteY199" fmla="*/ 766311 h 3024234"/>
                  <a:gd name="connsiteX200" fmla="*/ 376888 w 3103982"/>
                  <a:gd name="connsiteY200" fmla="*/ 781467 h 3024234"/>
                  <a:gd name="connsiteX201" fmla="*/ 384318 w 3103982"/>
                  <a:gd name="connsiteY201" fmla="*/ 1011367 h 3024234"/>
                  <a:gd name="connsiteX202" fmla="*/ 817191 w 3103982"/>
                  <a:gd name="connsiteY202" fmla="*/ 637988 h 3024234"/>
                  <a:gd name="connsiteX203" fmla="*/ 909258 w 3103982"/>
                  <a:gd name="connsiteY203" fmla="*/ 602208 h 3024234"/>
                  <a:gd name="connsiteX204" fmla="*/ 674604 w 3103982"/>
                  <a:gd name="connsiteY204" fmla="*/ 859685 h 3024234"/>
                  <a:gd name="connsiteX205" fmla="*/ 1562759 w 3103982"/>
                  <a:gd name="connsiteY205" fmla="*/ 308652 h 3024234"/>
                  <a:gd name="connsiteX206" fmla="*/ 1736432 w 3103982"/>
                  <a:gd name="connsiteY206" fmla="*/ 146451 h 3024234"/>
                  <a:gd name="connsiteX207" fmla="*/ 1724366 w 3103982"/>
                  <a:gd name="connsiteY207" fmla="*/ 147699 h 3024234"/>
                  <a:gd name="connsiteX208" fmla="*/ 1272829 w 3103982"/>
                  <a:gd name="connsiteY208" fmla="*/ 281847 h 3024234"/>
                  <a:gd name="connsiteX209" fmla="*/ 1097196 w 3103982"/>
                  <a:gd name="connsiteY209" fmla="*/ 322798 h 3024234"/>
                  <a:gd name="connsiteX210" fmla="*/ 1088042 w 3103982"/>
                  <a:gd name="connsiteY210" fmla="*/ 322620 h 3024234"/>
                  <a:gd name="connsiteX211" fmla="*/ 1073659 w 3103982"/>
                  <a:gd name="connsiteY211" fmla="*/ 316498 h 3024234"/>
                  <a:gd name="connsiteX212" fmla="*/ 1080732 w 3103982"/>
                  <a:gd name="connsiteY212" fmla="*/ 302828 h 3024234"/>
                  <a:gd name="connsiteX213" fmla="*/ 1172917 w 3103982"/>
                  <a:gd name="connsiteY213" fmla="*/ 236378 h 3024234"/>
                  <a:gd name="connsiteX214" fmla="*/ 1544750 w 3103982"/>
                  <a:gd name="connsiteY214" fmla="*/ 103300 h 3024234"/>
                  <a:gd name="connsiteX215" fmla="*/ 1978753 w 3103982"/>
                  <a:gd name="connsiteY215" fmla="*/ 42972 h 3024234"/>
                  <a:gd name="connsiteX216" fmla="*/ 2095843 w 3103982"/>
                  <a:gd name="connsiteY216" fmla="*/ 0 h 3024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</a:cxnLst>
                <a:rect l="l" t="t" r="r" b="b"/>
                <a:pathLst>
                  <a:path w="3103982" h="3024234">
                    <a:moveTo>
                      <a:pt x="2939386" y="1385433"/>
                    </a:moveTo>
                    <a:cubicBezTo>
                      <a:pt x="2947061" y="1386409"/>
                      <a:pt x="2963120" y="1412174"/>
                      <a:pt x="2968782" y="1421357"/>
                    </a:cubicBezTo>
                    <a:cubicBezTo>
                      <a:pt x="3033032" y="1525252"/>
                      <a:pt x="3066970" y="1639726"/>
                      <a:pt x="3086347" y="1759311"/>
                    </a:cubicBezTo>
                    <a:cubicBezTo>
                      <a:pt x="3095797" y="1818094"/>
                      <a:pt x="3101859" y="1877114"/>
                      <a:pt x="3100611" y="1936729"/>
                    </a:cubicBezTo>
                    <a:cubicBezTo>
                      <a:pt x="3100433" y="1945406"/>
                      <a:pt x="3101443" y="1953905"/>
                      <a:pt x="3102632" y="1962405"/>
                    </a:cubicBezTo>
                    <a:cubicBezTo>
                      <a:pt x="3106793" y="1992896"/>
                      <a:pt x="3100730" y="2029152"/>
                      <a:pt x="3092765" y="2057741"/>
                    </a:cubicBezTo>
                    <a:cubicBezTo>
                      <a:pt x="3090388" y="2066062"/>
                      <a:pt x="3086287" y="2044902"/>
                      <a:pt x="3086287" y="2037711"/>
                    </a:cubicBezTo>
                    <a:cubicBezTo>
                      <a:pt x="3086703" y="1952539"/>
                      <a:pt x="3045395" y="1775002"/>
                      <a:pt x="3044028" y="1768405"/>
                    </a:cubicBezTo>
                    <a:cubicBezTo>
                      <a:pt x="3031487" y="1685016"/>
                      <a:pt x="3022155" y="1601152"/>
                      <a:pt x="2993032" y="1520972"/>
                    </a:cubicBezTo>
                    <a:cubicBezTo>
                      <a:pt x="2978529" y="1481031"/>
                      <a:pt x="2958796" y="1443824"/>
                      <a:pt x="2940430" y="1405904"/>
                    </a:cubicBezTo>
                    <a:cubicBezTo>
                      <a:pt x="2938588" y="1402100"/>
                      <a:pt x="2935200" y="1398652"/>
                      <a:pt x="2935200" y="1394254"/>
                    </a:cubicBezTo>
                    <a:cubicBezTo>
                      <a:pt x="2935200" y="1387538"/>
                      <a:pt x="2936827" y="1385109"/>
                      <a:pt x="2939386" y="1385433"/>
                    </a:cubicBezTo>
                    <a:close/>
                    <a:moveTo>
                      <a:pt x="946108" y="1287804"/>
                    </a:moveTo>
                    <a:cubicBezTo>
                      <a:pt x="929704" y="1306110"/>
                      <a:pt x="908188" y="1317581"/>
                      <a:pt x="889703" y="1332678"/>
                    </a:cubicBezTo>
                    <a:cubicBezTo>
                      <a:pt x="822600" y="1387360"/>
                      <a:pt x="754367" y="1440971"/>
                      <a:pt x="696654" y="1505875"/>
                    </a:cubicBezTo>
                    <a:cubicBezTo>
                      <a:pt x="622894" y="1588908"/>
                      <a:pt x="562566" y="1681331"/>
                      <a:pt x="517989" y="1783145"/>
                    </a:cubicBezTo>
                    <a:cubicBezTo>
                      <a:pt x="476146" y="1878897"/>
                      <a:pt x="448270" y="1978869"/>
                      <a:pt x="433055" y="2082763"/>
                    </a:cubicBezTo>
                    <a:cubicBezTo>
                      <a:pt x="421286" y="2163121"/>
                      <a:pt x="421168" y="2243479"/>
                      <a:pt x="423486" y="2323955"/>
                    </a:cubicBezTo>
                    <a:cubicBezTo>
                      <a:pt x="425744" y="2399202"/>
                      <a:pt x="438701" y="2473438"/>
                      <a:pt x="456473" y="2546841"/>
                    </a:cubicBezTo>
                    <a:cubicBezTo>
                      <a:pt x="488925" y="2681108"/>
                      <a:pt x="544973" y="2805032"/>
                      <a:pt x="618199" y="2921527"/>
                    </a:cubicBezTo>
                    <a:cubicBezTo>
                      <a:pt x="632998" y="2945064"/>
                      <a:pt x="650591" y="2966818"/>
                      <a:pt x="666401" y="2988631"/>
                    </a:cubicBezTo>
                    <a:cubicBezTo>
                      <a:pt x="675971" y="2990889"/>
                      <a:pt x="659923" y="2970800"/>
                      <a:pt x="675971" y="2979477"/>
                    </a:cubicBezTo>
                    <a:cubicBezTo>
                      <a:pt x="677694" y="2980785"/>
                      <a:pt x="678883" y="2982449"/>
                      <a:pt x="679596" y="2984411"/>
                    </a:cubicBezTo>
                    <a:cubicBezTo>
                      <a:pt x="680666" y="2987442"/>
                      <a:pt x="693445" y="3000934"/>
                      <a:pt x="693326" y="3004143"/>
                    </a:cubicBezTo>
                    <a:cubicBezTo>
                      <a:pt x="690354" y="3032078"/>
                      <a:pt x="674663" y="3024173"/>
                      <a:pt x="646847" y="3019597"/>
                    </a:cubicBezTo>
                    <a:cubicBezTo>
                      <a:pt x="620992" y="3021201"/>
                      <a:pt x="598287" y="3009255"/>
                      <a:pt x="575464" y="3000458"/>
                    </a:cubicBezTo>
                    <a:cubicBezTo>
                      <a:pt x="545924" y="2989047"/>
                      <a:pt x="517157" y="2974604"/>
                      <a:pt x="489816" y="2958556"/>
                    </a:cubicBezTo>
                    <a:cubicBezTo>
                      <a:pt x="466042" y="2944588"/>
                      <a:pt x="400484" y="2893176"/>
                      <a:pt x="389607" y="2884677"/>
                    </a:cubicBezTo>
                    <a:cubicBezTo>
                      <a:pt x="339443" y="2845330"/>
                      <a:pt x="293201" y="2801406"/>
                      <a:pt x="245534" y="2759266"/>
                    </a:cubicBezTo>
                    <a:cubicBezTo>
                      <a:pt x="214448" y="2731807"/>
                      <a:pt x="183363" y="2703277"/>
                      <a:pt x="156320" y="2670885"/>
                    </a:cubicBezTo>
                    <a:cubicBezTo>
                      <a:pt x="125235" y="2633677"/>
                      <a:pt x="100688" y="2593677"/>
                      <a:pt x="79409" y="2549456"/>
                    </a:cubicBezTo>
                    <a:cubicBezTo>
                      <a:pt x="77567" y="2545712"/>
                      <a:pt x="58726" y="2498698"/>
                      <a:pt x="63362" y="2489069"/>
                    </a:cubicBezTo>
                    <a:cubicBezTo>
                      <a:pt x="74952" y="2465176"/>
                      <a:pt x="84402" y="2477063"/>
                      <a:pt x="88979" y="2475696"/>
                    </a:cubicBezTo>
                    <a:cubicBezTo>
                      <a:pt x="109960" y="2492219"/>
                      <a:pt x="126126" y="2513854"/>
                      <a:pt x="147702" y="2530080"/>
                    </a:cubicBezTo>
                    <a:cubicBezTo>
                      <a:pt x="181224" y="2555281"/>
                      <a:pt x="217658" y="2574301"/>
                      <a:pt x="256351" y="2589635"/>
                    </a:cubicBezTo>
                    <a:cubicBezTo>
                      <a:pt x="269070" y="2594687"/>
                      <a:pt x="280720" y="2603306"/>
                      <a:pt x="297540" y="2603781"/>
                    </a:cubicBezTo>
                    <a:cubicBezTo>
                      <a:pt x="275668" y="2559739"/>
                      <a:pt x="254152" y="2517658"/>
                      <a:pt x="241314" y="2471952"/>
                    </a:cubicBezTo>
                    <a:cubicBezTo>
                      <a:pt x="227049" y="2421015"/>
                      <a:pt x="214924" y="2369721"/>
                      <a:pt x="209159" y="2316764"/>
                    </a:cubicBezTo>
                    <a:cubicBezTo>
                      <a:pt x="206187" y="2289482"/>
                      <a:pt x="204641" y="2261785"/>
                      <a:pt x="204107" y="2234920"/>
                    </a:cubicBezTo>
                    <a:cubicBezTo>
                      <a:pt x="203334" y="2190818"/>
                      <a:pt x="206425" y="2146301"/>
                      <a:pt x="213260" y="2102199"/>
                    </a:cubicBezTo>
                    <a:cubicBezTo>
                      <a:pt x="223067" y="2039197"/>
                      <a:pt x="239649" y="1978215"/>
                      <a:pt x="265088" y="1919908"/>
                    </a:cubicBezTo>
                    <a:cubicBezTo>
                      <a:pt x="287793" y="1867783"/>
                      <a:pt x="317333" y="1819580"/>
                      <a:pt x="351152" y="1773754"/>
                    </a:cubicBezTo>
                    <a:cubicBezTo>
                      <a:pt x="403218" y="1703025"/>
                      <a:pt x="465388" y="1641984"/>
                      <a:pt x="530590" y="1584153"/>
                    </a:cubicBezTo>
                    <a:cubicBezTo>
                      <a:pt x="585687" y="1535237"/>
                      <a:pt x="643875" y="1489828"/>
                      <a:pt x="704381" y="1447866"/>
                    </a:cubicBezTo>
                    <a:cubicBezTo>
                      <a:pt x="781945" y="1394076"/>
                      <a:pt x="860520" y="1341831"/>
                      <a:pt x="938679" y="1288933"/>
                    </a:cubicBezTo>
                    <a:cubicBezTo>
                      <a:pt x="940581" y="1287685"/>
                      <a:pt x="942126" y="1285308"/>
                      <a:pt x="946108" y="1287804"/>
                    </a:cubicBezTo>
                    <a:close/>
                    <a:moveTo>
                      <a:pt x="1141594" y="1046196"/>
                    </a:moveTo>
                    <a:cubicBezTo>
                      <a:pt x="1107953" y="1060342"/>
                      <a:pt x="1028130" y="1118530"/>
                      <a:pt x="999957" y="1141651"/>
                    </a:cubicBezTo>
                    <a:cubicBezTo>
                      <a:pt x="938619" y="1192171"/>
                      <a:pt x="871100" y="1233480"/>
                      <a:pt x="803580" y="1274907"/>
                    </a:cubicBezTo>
                    <a:cubicBezTo>
                      <a:pt x="749612" y="1308072"/>
                      <a:pt x="696595" y="1342902"/>
                      <a:pt x="645301" y="1380109"/>
                    </a:cubicBezTo>
                    <a:cubicBezTo>
                      <a:pt x="597693" y="1414641"/>
                      <a:pt x="555909" y="1455593"/>
                      <a:pt x="513175" y="1495593"/>
                    </a:cubicBezTo>
                    <a:cubicBezTo>
                      <a:pt x="457899" y="1547243"/>
                      <a:pt x="407259" y="1603351"/>
                      <a:pt x="355847" y="1658805"/>
                    </a:cubicBezTo>
                    <a:cubicBezTo>
                      <a:pt x="306099" y="1712416"/>
                      <a:pt x="188178" y="1850546"/>
                      <a:pt x="176350" y="1863622"/>
                    </a:cubicBezTo>
                    <a:cubicBezTo>
                      <a:pt x="121787" y="1924128"/>
                      <a:pt x="73941" y="1990816"/>
                      <a:pt x="53317" y="2069390"/>
                    </a:cubicBezTo>
                    <a:cubicBezTo>
                      <a:pt x="19973" y="2196108"/>
                      <a:pt x="38042" y="2264222"/>
                      <a:pt x="36734" y="2282648"/>
                    </a:cubicBezTo>
                    <a:cubicBezTo>
                      <a:pt x="36080" y="2292217"/>
                      <a:pt x="8086" y="2218516"/>
                      <a:pt x="2142" y="2157356"/>
                    </a:cubicBezTo>
                    <a:cubicBezTo>
                      <a:pt x="-2613" y="2108202"/>
                      <a:pt x="2261" y="1944039"/>
                      <a:pt x="716" y="1911290"/>
                    </a:cubicBezTo>
                    <a:cubicBezTo>
                      <a:pt x="-1186" y="1871230"/>
                      <a:pt x="9453" y="1806088"/>
                      <a:pt x="45947" y="1783978"/>
                    </a:cubicBezTo>
                    <a:cubicBezTo>
                      <a:pt x="62648" y="1773873"/>
                      <a:pt x="46719" y="1745879"/>
                      <a:pt x="65442" y="1723888"/>
                    </a:cubicBezTo>
                    <a:cubicBezTo>
                      <a:pt x="68830" y="1720084"/>
                      <a:pt x="277570" y="1589800"/>
                      <a:pt x="312518" y="1560141"/>
                    </a:cubicBezTo>
                    <a:cubicBezTo>
                      <a:pt x="344138" y="1533335"/>
                      <a:pt x="374986" y="1505519"/>
                      <a:pt x="405001" y="1476930"/>
                    </a:cubicBezTo>
                    <a:cubicBezTo>
                      <a:pt x="447914" y="1436098"/>
                      <a:pt x="490113" y="1394373"/>
                      <a:pt x="531659" y="1352233"/>
                    </a:cubicBezTo>
                    <a:cubicBezTo>
                      <a:pt x="562863" y="1320672"/>
                      <a:pt x="596445" y="1291549"/>
                      <a:pt x="626401" y="1258918"/>
                    </a:cubicBezTo>
                    <a:cubicBezTo>
                      <a:pt x="672404" y="1208635"/>
                      <a:pt x="729166" y="1178501"/>
                      <a:pt x="793416" y="1159244"/>
                    </a:cubicBezTo>
                    <a:cubicBezTo>
                      <a:pt x="828424" y="1148783"/>
                      <a:pt x="862600" y="1135529"/>
                      <a:pt x="897133" y="1123523"/>
                    </a:cubicBezTo>
                    <a:cubicBezTo>
                      <a:pt x="906286" y="1120372"/>
                      <a:pt x="915498" y="1117995"/>
                      <a:pt x="926375" y="1118887"/>
                    </a:cubicBezTo>
                    <a:cubicBezTo>
                      <a:pt x="922096" y="1149258"/>
                      <a:pt x="894458" y="1160135"/>
                      <a:pt x="878529" y="1180700"/>
                    </a:cubicBezTo>
                    <a:cubicBezTo>
                      <a:pt x="943136" y="1139154"/>
                      <a:pt x="1062068" y="1079659"/>
                      <a:pt x="1141594" y="1046196"/>
                    </a:cubicBezTo>
                    <a:close/>
                    <a:moveTo>
                      <a:pt x="1091170" y="382301"/>
                    </a:moveTo>
                    <a:cubicBezTo>
                      <a:pt x="1093376" y="384434"/>
                      <a:pt x="1094045" y="388416"/>
                      <a:pt x="1094699" y="392992"/>
                    </a:cubicBezTo>
                    <a:cubicBezTo>
                      <a:pt x="1096482" y="405355"/>
                      <a:pt x="1091430" y="414984"/>
                      <a:pt x="1083049" y="424315"/>
                    </a:cubicBezTo>
                    <a:cubicBezTo>
                      <a:pt x="1052024" y="459085"/>
                      <a:pt x="1011132" y="478343"/>
                      <a:pt x="969764" y="496293"/>
                    </a:cubicBezTo>
                    <a:cubicBezTo>
                      <a:pt x="882452" y="534153"/>
                      <a:pt x="791931" y="564585"/>
                      <a:pt x="706343" y="606487"/>
                    </a:cubicBezTo>
                    <a:cubicBezTo>
                      <a:pt x="643637" y="637216"/>
                      <a:pt x="580932" y="668301"/>
                      <a:pt x="521496" y="705270"/>
                    </a:cubicBezTo>
                    <a:cubicBezTo>
                      <a:pt x="491837" y="723695"/>
                      <a:pt x="461822" y="741883"/>
                      <a:pt x="427884" y="762745"/>
                    </a:cubicBezTo>
                    <a:cubicBezTo>
                      <a:pt x="447201" y="674185"/>
                      <a:pt x="501169" y="619088"/>
                      <a:pt x="569639" y="575343"/>
                    </a:cubicBezTo>
                    <a:cubicBezTo>
                      <a:pt x="641617" y="529339"/>
                      <a:pt x="720191" y="497600"/>
                      <a:pt x="800906" y="471092"/>
                    </a:cubicBezTo>
                    <a:cubicBezTo>
                      <a:pt x="865037" y="450111"/>
                      <a:pt x="929110" y="429011"/>
                      <a:pt x="994489" y="412071"/>
                    </a:cubicBezTo>
                    <a:cubicBezTo>
                      <a:pt x="1023138" y="404642"/>
                      <a:pt x="1051073" y="394122"/>
                      <a:pt x="1078413" y="382710"/>
                    </a:cubicBezTo>
                    <a:cubicBezTo>
                      <a:pt x="1085219" y="379887"/>
                      <a:pt x="1088963" y="380169"/>
                      <a:pt x="1091170" y="382301"/>
                    </a:cubicBezTo>
                    <a:close/>
                    <a:moveTo>
                      <a:pt x="2437304" y="236080"/>
                    </a:moveTo>
                    <a:cubicBezTo>
                      <a:pt x="2491094" y="315308"/>
                      <a:pt x="2532759" y="553945"/>
                      <a:pt x="2540366" y="571360"/>
                    </a:cubicBezTo>
                    <a:cubicBezTo>
                      <a:pt x="2545300" y="582653"/>
                      <a:pt x="2554096" y="585565"/>
                      <a:pt x="2566162" y="588477"/>
                    </a:cubicBezTo>
                    <a:cubicBezTo>
                      <a:pt x="2607054" y="598225"/>
                      <a:pt x="2627975" y="618255"/>
                      <a:pt x="2619179" y="641792"/>
                    </a:cubicBezTo>
                    <a:cubicBezTo>
                      <a:pt x="2616266" y="649697"/>
                      <a:pt x="2604795" y="662119"/>
                      <a:pt x="2615910" y="674957"/>
                    </a:cubicBezTo>
                    <a:cubicBezTo>
                      <a:pt x="2668749" y="735939"/>
                      <a:pt x="2695198" y="791452"/>
                      <a:pt x="2716654" y="868184"/>
                    </a:cubicBezTo>
                    <a:cubicBezTo>
                      <a:pt x="2718497" y="885421"/>
                      <a:pt x="2787086" y="1132497"/>
                      <a:pt x="2808186" y="1169823"/>
                    </a:cubicBezTo>
                    <a:cubicBezTo>
                      <a:pt x="2818052" y="1187357"/>
                      <a:pt x="2830415" y="1204474"/>
                      <a:pt x="2831188" y="1225931"/>
                    </a:cubicBezTo>
                    <a:cubicBezTo>
                      <a:pt x="2821975" y="1228189"/>
                      <a:pt x="2817993" y="1220819"/>
                      <a:pt x="2813535" y="1215529"/>
                    </a:cubicBezTo>
                    <a:cubicBezTo>
                      <a:pt x="2777220" y="1172497"/>
                      <a:pt x="2738824" y="1131368"/>
                      <a:pt x="2698764" y="1091843"/>
                    </a:cubicBezTo>
                    <a:cubicBezTo>
                      <a:pt x="2689908" y="1083165"/>
                      <a:pt x="2685569" y="1073061"/>
                      <a:pt x="2686104" y="1060698"/>
                    </a:cubicBezTo>
                    <a:cubicBezTo>
                      <a:pt x="2688184" y="1011188"/>
                      <a:pt x="2684558" y="961796"/>
                      <a:pt x="2682003" y="912405"/>
                    </a:cubicBezTo>
                    <a:cubicBezTo>
                      <a:pt x="2678912" y="852850"/>
                      <a:pt x="2668452" y="794780"/>
                      <a:pt x="2641408" y="740515"/>
                    </a:cubicBezTo>
                    <a:cubicBezTo>
                      <a:pt x="2622864" y="703249"/>
                      <a:pt x="2592432" y="681673"/>
                      <a:pt x="2554037" y="670202"/>
                    </a:cubicBezTo>
                    <a:cubicBezTo>
                      <a:pt x="2493055" y="652015"/>
                      <a:pt x="2346901" y="567853"/>
                      <a:pt x="2330141" y="554301"/>
                    </a:cubicBezTo>
                    <a:cubicBezTo>
                      <a:pt x="2325505" y="550498"/>
                      <a:pt x="2317659" y="546575"/>
                      <a:pt x="2320512" y="540393"/>
                    </a:cubicBezTo>
                    <a:cubicBezTo>
                      <a:pt x="2323543" y="533737"/>
                      <a:pt x="2331567" y="537600"/>
                      <a:pt x="2337154" y="539264"/>
                    </a:cubicBezTo>
                    <a:cubicBezTo>
                      <a:pt x="2391835" y="555252"/>
                      <a:pt x="2509044" y="605595"/>
                      <a:pt x="2514393" y="600483"/>
                    </a:cubicBezTo>
                    <a:cubicBezTo>
                      <a:pt x="2479979" y="511329"/>
                      <a:pt x="2436175" y="258369"/>
                      <a:pt x="2437304" y="236080"/>
                    </a:cubicBezTo>
                    <a:close/>
                    <a:moveTo>
                      <a:pt x="2095843" y="0"/>
                    </a:moveTo>
                    <a:cubicBezTo>
                      <a:pt x="2131207" y="7846"/>
                      <a:pt x="2162887" y="23299"/>
                      <a:pt x="2188860" y="48441"/>
                    </a:cubicBezTo>
                    <a:cubicBezTo>
                      <a:pt x="2204432" y="63537"/>
                      <a:pt x="2220540" y="73879"/>
                      <a:pt x="2243126" y="75068"/>
                    </a:cubicBezTo>
                    <a:cubicBezTo>
                      <a:pt x="2264582" y="76197"/>
                      <a:pt x="2295964" y="89868"/>
                      <a:pt x="2315935" y="97475"/>
                    </a:cubicBezTo>
                    <a:cubicBezTo>
                      <a:pt x="2306128" y="33225"/>
                      <a:pt x="2422445" y="182588"/>
                      <a:pt x="2425119" y="212841"/>
                    </a:cubicBezTo>
                    <a:cubicBezTo>
                      <a:pt x="2421434" y="223718"/>
                      <a:pt x="2416085" y="217596"/>
                      <a:pt x="2411924" y="213554"/>
                    </a:cubicBezTo>
                    <a:cubicBezTo>
                      <a:pt x="2404911" y="206779"/>
                      <a:pt x="2324910" y="141339"/>
                      <a:pt x="2284553" y="121844"/>
                    </a:cubicBezTo>
                    <a:cubicBezTo>
                      <a:pt x="2288654" y="144371"/>
                      <a:pt x="2297926" y="163212"/>
                      <a:pt x="2305355" y="182588"/>
                    </a:cubicBezTo>
                    <a:cubicBezTo>
                      <a:pt x="2324613" y="232871"/>
                      <a:pt x="2388625" y="367554"/>
                      <a:pt x="2383336" y="435014"/>
                    </a:cubicBezTo>
                    <a:cubicBezTo>
                      <a:pt x="2379710" y="479531"/>
                      <a:pt x="2357540" y="501463"/>
                      <a:pt x="2312963" y="502414"/>
                    </a:cubicBezTo>
                    <a:cubicBezTo>
                      <a:pt x="2298223" y="502652"/>
                      <a:pt x="2241224" y="498491"/>
                      <a:pt x="2226662" y="497006"/>
                    </a:cubicBezTo>
                    <a:cubicBezTo>
                      <a:pt x="2266187" y="559949"/>
                      <a:pt x="2318075" y="610350"/>
                      <a:pt x="2374539" y="656711"/>
                    </a:cubicBezTo>
                    <a:cubicBezTo>
                      <a:pt x="2426130" y="699029"/>
                      <a:pt x="2480989" y="737306"/>
                      <a:pt x="2531986" y="780279"/>
                    </a:cubicBezTo>
                    <a:cubicBezTo>
                      <a:pt x="2560158" y="803994"/>
                      <a:pt x="2586726" y="829432"/>
                      <a:pt x="2607529" y="860042"/>
                    </a:cubicBezTo>
                    <a:cubicBezTo>
                      <a:pt x="2614780" y="870681"/>
                      <a:pt x="2622329" y="882331"/>
                      <a:pt x="2612997" y="895525"/>
                    </a:cubicBezTo>
                    <a:cubicBezTo>
                      <a:pt x="2604201" y="907888"/>
                      <a:pt x="2591422" y="907115"/>
                      <a:pt x="2578108" y="905332"/>
                    </a:cubicBezTo>
                    <a:cubicBezTo>
                      <a:pt x="2486517" y="893267"/>
                      <a:pt x="2217390" y="752522"/>
                      <a:pt x="2160866" y="728807"/>
                    </a:cubicBezTo>
                    <a:cubicBezTo>
                      <a:pt x="2154625" y="726192"/>
                      <a:pt x="2148562" y="723220"/>
                      <a:pt x="2143926" y="720307"/>
                    </a:cubicBezTo>
                    <a:cubicBezTo>
                      <a:pt x="2168058" y="737722"/>
                      <a:pt x="2404436" y="942837"/>
                      <a:pt x="2470231" y="1008692"/>
                    </a:cubicBezTo>
                    <a:cubicBezTo>
                      <a:pt x="2570025" y="1108545"/>
                      <a:pt x="2662983" y="1214163"/>
                      <a:pt x="2739061" y="1333392"/>
                    </a:cubicBezTo>
                    <a:cubicBezTo>
                      <a:pt x="2794278" y="1419931"/>
                      <a:pt x="2839092" y="1511760"/>
                      <a:pt x="2861916" y="1612861"/>
                    </a:cubicBezTo>
                    <a:cubicBezTo>
                      <a:pt x="2885274" y="1716399"/>
                      <a:pt x="2839033" y="1931915"/>
                      <a:pt x="2835823" y="1937561"/>
                    </a:cubicBezTo>
                    <a:cubicBezTo>
                      <a:pt x="2834159" y="1940533"/>
                      <a:pt x="2831901" y="1943029"/>
                      <a:pt x="2827978" y="1943208"/>
                    </a:cubicBezTo>
                    <a:cubicBezTo>
                      <a:pt x="2820964" y="1943624"/>
                      <a:pt x="2819241" y="1937323"/>
                      <a:pt x="2817457" y="1932331"/>
                    </a:cubicBezTo>
                    <a:cubicBezTo>
                      <a:pt x="2805868" y="1899462"/>
                      <a:pt x="2769433" y="1793904"/>
                      <a:pt x="2767709" y="1773874"/>
                    </a:cubicBezTo>
                    <a:cubicBezTo>
                      <a:pt x="2772405" y="1799194"/>
                      <a:pt x="2758021" y="1934827"/>
                      <a:pt x="2756417" y="1938869"/>
                    </a:cubicBezTo>
                    <a:cubicBezTo>
                      <a:pt x="2754693" y="1943208"/>
                      <a:pt x="2753980" y="1949270"/>
                      <a:pt x="2747917" y="1949270"/>
                    </a:cubicBezTo>
                    <a:cubicBezTo>
                      <a:pt x="2743281" y="1949270"/>
                      <a:pt x="2740844" y="1944515"/>
                      <a:pt x="2739180" y="1940711"/>
                    </a:cubicBezTo>
                    <a:cubicBezTo>
                      <a:pt x="2718912" y="1894173"/>
                      <a:pt x="2697456" y="1848169"/>
                      <a:pt x="2681230" y="1808347"/>
                    </a:cubicBezTo>
                    <a:cubicBezTo>
                      <a:pt x="2695495" y="1887991"/>
                      <a:pt x="2720814" y="2232424"/>
                      <a:pt x="2722122" y="2316586"/>
                    </a:cubicBezTo>
                    <a:cubicBezTo>
                      <a:pt x="2722241" y="2323718"/>
                      <a:pt x="2720636" y="2330672"/>
                      <a:pt x="2718496" y="2337507"/>
                    </a:cubicBezTo>
                    <a:cubicBezTo>
                      <a:pt x="2717189" y="2341608"/>
                      <a:pt x="2717427" y="2348800"/>
                      <a:pt x="2712374" y="2349692"/>
                    </a:cubicBezTo>
                    <a:cubicBezTo>
                      <a:pt x="2706669" y="2350702"/>
                      <a:pt x="2704291" y="2344877"/>
                      <a:pt x="2702627" y="2340420"/>
                    </a:cubicBezTo>
                    <a:cubicBezTo>
                      <a:pt x="2694900" y="2319142"/>
                      <a:pt x="2554215" y="2048053"/>
                      <a:pt x="2473144" y="1945407"/>
                    </a:cubicBezTo>
                    <a:cubicBezTo>
                      <a:pt x="2466368" y="1936788"/>
                      <a:pt x="2419889" y="1854945"/>
                      <a:pt x="2419176" y="1853280"/>
                    </a:cubicBezTo>
                    <a:cubicBezTo>
                      <a:pt x="2399502" y="1810249"/>
                      <a:pt x="2209901" y="1528164"/>
                      <a:pt x="2158488" y="1460229"/>
                    </a:cubicBezTo>
                    <a:cubicBezTo>
                      <a:pt x="2120687" y="1410243"/>
                      <a:pt x="2053702" y="1345576"/>
                      <a:pt x="2009601" y="1301118"/>
                    </a:cubicBezTo>
                    <a:cubicBezTo>
                      <a:pt x="1990640" y="1282039"/>
                      <a:pt x="1971680" y="1262901"/>
                      <a:pt x="1953136" y="1243406"/>
                    </a:cubicBezTo>
                    <a:cubicBezTo>
                      <a:pt x="1947787" y="1237819"/>
                      <a:pt x="1930729" y="1225040"/>
                      <a:pt x="1929540" y="1216719"/>
                    </a:cubicBezTo>
                    <a:cubicBezTo>
                      <a:pt x="1936435" y="1208041"/>
                      <a:pt x="2049542" y="1284119"/>
                      <a:pt x="2100300" y="1316750"/>
                    </a:cubicBezTo>
                    <a:cubicBezTo>
                      <a:pt x="2085441" y="1306170"/>
                      <a:pt x="1875453" y="1129466"/>
                      <a:pt x="1880981" y="1119422"/>
                    </a:cubicBezTo>
                    <a:cubicBezTo>
                      <a:pt x="1885914" y="1110447"/>
                      <a:pt x="2061429" y="1190864"/>
                      <a:pt x="2135189" y="1233599"/>
                    </a:cubicBezTo>
                    <a:cubicBezTo>
                      <a:pt x="2163659" y="1250122"/>
                      <a:pt x="2192783" y="1265635"/>
                      <a:pt x="2219589" y="1281980"/>
                    </a:cubicBezTo>
                    <a:cubicBezTo>
                      <a:pt x="2220480" y="1282574"/>
                      <a:pt x="2221431" y="1281207"/>
                      <a:pt x="2220540" y="1280553"/>
                    </a:cubicBezTo>
                    <a:cubicBezTo>
                      <a:pt x="2152604" y="1227774"/>
                      <a:pt x="1884369" y="1015527"/>
                      <a:pt x="1877117" y="1002511"/>
                    </a:cubicBezTo>
                    <a:cubicBezTo>
                      <a:pt x="1874443" y="997696"/>
                      <a:pt x="1871055" y="992169"/>
                      <a:pt x="1875513" y="987235"/>
                    </a:cubicBezTo>
                    <a:cubicBezTo>
                      <a:pt x="1880030" y="982243"/>
                      <a:pt x="1885855" y="985512"/>
                      <a:pt x="1890788" y="987711"/>
                    </a:cubicBezTo>
                    <a:cubicBezTo>
                      <a:pt x="1928232" y="1004353"/>
                      <a:pt x="1966034" y="1020282"/>
                      <a:pt x="2003657" y="1036627"/>
                    </a:cubicBezTo>
                    <a:cubicBezTo>
                      <a:pt x="2115932" y="1085365"/>
                      <a:pt x="2227375" y="1136183"/>
                      <a:pt x="2344227" y="1173568"/>
                    </a:cubicBezTo>
                    <a:cubicBezTo>
                      <a:pt x="2350705" y="1175589"/>
                      <a:pt x="2356649" y="1178561"/>
                      <a:pt x="2359442" y="1179571"/>
                    </a:cubicBezTo>
                    <a:cubicBezTo>
                      <a:pt x="2322413" y="1155678"/>
                      <a:pt x="2282353" y="1129466"/>
                      <a:pt x="2241224" y="1104919"/>
                    </a:cubicBezTo>
                    <a:cubicBezTo>
                      <a:pt x="2144699" y="1047266"/>
                      <a:pt x="2045381" y="995913"/>
                      <a:pt x="1936375" y="965957"/>
                    </a:cubicBezTo>
                    <a:cubicBezTo>
                      <a:pt x="1886687" y="952346"/>
                      <a:pt x="1836225" y="943193"/>
                      <a:pt x="1784337" y="943312"/>
                    </a:cubicBezTo>
                    <a:cubicBezTo>
                      <a:pt x="1771024" y="943372"/>
                      <a:pt x="1759315" y="946403"/>
                      <a:pt x="1747784" y="953179"/>
                    </a:cubicBezTo>
                    <a:cubicBezTo>
                      <a:pt x="1717769" y="970950"/>
                      <a:pt x="1647278" y="1005066"/>
                      <a:pt x="1643533" y="1009286"/>
                    </a:cubicBezTo>
                    <a:cubicBezTo>
                      <a:pt x="1653637" y="1019569"/>
                      <a:pt x="1767220" y="1090892"/>
                      <a:pt x="1765377" y="1101234"/>
                    </a:cubicBezTo>
                    <a:cubicBezTo>
                      <a:pt x="1755214" y="1105930"/>
                      <a:pt x="1664217" y="1053031"/>
                      <a:pt x="1625880" y="1032882"/>
                    </a:cubicBezTo>
                    <a:cubicBezTo>
                      <a:pt x="1614231" y="1026761"/>
                      <a:pt x="1603651" y="1026463"/>
                      <a:pt x="1591289" y="1032288"/>
                    </a:cubicBezTo>
                    <a:cubicBezTo>
                      <a:pt x="1553725" y="1050000"/>
                      <a:pt x="1465165" y="1094458"/>
                      <a:pt x="1456487" y="1090773"/>
                    </a:cubicBezTo>
                    <a:cubicBezTo>
                      <a:pt x="1451138" y="1079243"/>
                      <a:pt x="1850965" y="860874"/>
                      <a:pt x="1954385" y="776415"/>
                    </a:cubicBezTo>
                    <a:cubicBezTo>
                      <a:pt x="2063331" y="687439"/>
                      <a:pt x="2145531" y="578493"/>
                      <a:pt x="2193377" y="445474"/>
                    </a:cubicBezTo>
                    <a:cubicBezTo>
                      <a:pt x="2215190" y="384790"/>
                      <a:pt x="2230287" y="321966"/>
                      <a:pt x="2230525" y="257180"/>
                    </a:cubicBezTo>
                    <a:cubicBezTo>
                      <a:pt x="2230882" y="188769"/>
                      <a:pt x="2215369" y="123746"/>
                      <a:pt x="2177686" y="65142"/>
                    </a:cubicBezTo>
                    <a:cubicBezTo>
                      <a:pt x="2160509" y="38515"/>
                      <a:pt x="2143867" y="33403"/>
                      <a:pt x="2116110" y="48975"/>
                    </a:cubicBezTo>
                    <a:cubicBezTo>
                      <a:pt x="2077774" y="70432"/>
                      <a:pt x="2045738" y="100091"/>
                      <a:pt x="2015604" y="131413"/>
                    </a:cubicBezTo>
                    <a:cubicBezTo>
                      <a:pt x="1946063" y="203866"/>
                      <a:pt x="1882051" y="281252"/>
                      <a:pt x="1817146" y="361788"/>
                    </a:cubicBezTo>
                    <a:cubicBezTo>
                      <a:pt x="1869866" y="339500"/>
                      <a:pt x="1919020" y="315666"/>
                      <a:pt x="1968114" y="291951"/>
                    </a:cubicBezTo>
                    <a:cubicBezTo>
                      <a:pt x="2018754" y="267522"/>
                      <a:pt x="2069512" y="243272"/>
                      <a:pt x="2120211" y="218666"/>
                    </a:cubicBezTo>
                    <a:cubicBezTo>
                      <a:pt x="2135843" y="211058"/>
                      <a:pt x="2143213" y="215753"/>
                      <a:pt x="2144224" y="233228"/>
                    </a:cubicBezTo>
                    <a:cubicBezTo>
                      <a:pt x="2145531" y="256348"/>
                      <a:pt x="2148503" y="279112"/>
                      <a:pt x="2146542" y="302709"/>
                    </a:cubicBezTo>
                    <a:cubicBezTo>
                      <a:pt x="2142262" y="354121"/>
                      <a:pt x="2114327" y="389783"/>
                      <a:pt x="2076823" y="420749"/>
                    </a:cubicBezTo>
                    <a:cubicBezTo>
                      <a:pt x="2045560" y="446485"/>
                      <a:pt x="1648110" y="787649"/>
                      <a:pt x="1558064" y="852791"/>
                    </a:cubicBezTo>
                    <a:cubicBezTo>
                      <a:pt x="1476161" y="911989"/>
                      <a:pt x="1283944" y="1047207"/>
                      <a:pt x="1271344" y="1058083"/>
                    </a:cubicBezTo>
                    <a:cubicBezTo>
                      <a:pt x="1267599" y="1061234"/>
                      <a:pt x="1262309" y="1064740"/>
                      <a:pt x="1258268" y="1060164"/>
                    </a:cubicBezTo>
                    <a:cubicBezTo>
                      <a:pt x="1253156" y="1054398"/>
                      <a:pt x="1259219" y="1050238"/>
                      <a:pt x="1263023" y="1046612"/>
                    </a:cubicBezTo>
                    <a:cubicBezTo>
                      <a:pt x="1281329" y="1029376"/>
                      <a:pt x="1300289" y="1012971"/>
                      <a:pt x="1318179" y="995319"/>
                    </a:cubicBezTo>
                    <a:cubicBezTo>
                      <a:pt x="1341419" y="972436"/>
                      <a:pt x="1358120" y="945868"/>
                      <a:pt x="1365134" y="913713"/>
                    </a:cubicBezTo>
                    <a:cubicBezTo>
                      <a:pt x="1372029" y="882033"/>
                      <a:pt x="1356337" y="864797"/>
                      <a:pt x="1324242" y="868541"/>
                    </a:cubicBezTo>
                    <a:cubicBezTo>
                      <a:pt x="1280556" y="873712"/>
                      <a:pt x="1174522" y="934872"/>
                      <a:pt x="1159366" y="945214"/>
                    </a:cubicBezTo>
                    <a:cubicBezTo>
                      <a:pt x="1153957" y="948959"/>
                      <a:pt x="1148013" y="954843"/>
                      <a:pt x="1141178" y="950444"/>
                    </a:cubicBezTo>
                    <a:cubicBezTo>
                      <a:pt x="1135235" y="946640"/>
                      <a:pt x="1137850" y="939270"/>
                      <a:pt x="1138266" y="933327"/>
                    </a:cubicBezTo>
                    <a:cubicBezTo>
                      <a:pt x="1139692" y="913297"/>
                      <a:pt x="1142189" y="904619"/>
                      <a:pt x="1167211" y="867828"/>
                    </a:cubicBezTo>
                    <a:cubicBezTo>
                      <a:pt x="1134165" y="889463"/>
                      <a:pt x="1004178" y="955199"/>
                      <a:pt x="985218" y="966314"/>
                    </a:cubicBezTo>
                    <a:cubicBezTo>
                      <a:pt x="979096" y="969880"/>
                      <a:pt x="970715" y="979390"/>
                      <a:pt x="965009" y="970712"/>
                    </a:cubicBezTo>
                    <a:cubicBezTo>
                      <a:pt x="960492" y="963758"/>
                      <a:pt x="970537" y="956923"/>
                      <a:pt x="976481" y="952168"/>
                    </a:cubicBezTo>
                    <a:cubicBezTo>
                      <a:pt x="997580" y="935407"/>
                      <a:pt x="1207450" y="757931"/>
                      <a:pt x="1209887" y="756326"/>
                    </a:cubicBezTo>
                    <a:cubicBezTo>
                      <a:pt x="1008992" y="842152"/>
                      <a:pt x="686907" y="1174876"/>
                      <a:pt x="566965" y="1292678"/>
                    </a:cubicBezTo>
                    <a:cubicBezTo>
                      <a:pt x="562745" y="1296839"/>
                      <a:pt x="558050" y="1302426"/>
                      <a:pt x="551155" y="1298741"/>
                    </a:cubicBezTo>
                    <a:cubicBezTo>
                      <a:pt x="544023" y="1294877"/>
                      <a:pt x="544260" y="1287567"/>
                      <a:pt x="545330" y="1280791"/>
                    </a:cubicBezTo>
                    <a:cubicBezTo>
                      <a:pt x="546876" y="1271103"/>
                      <a:pt x="549313" y="1261534"/>
                      <a:pt x="553057" y="1252440"/>
                    </a:cubicBezTo>
                    <a:cubicBezTo>
                      <a:pt x="581408" y="1183672"/>
                      <a:pt x="620160" y="1120610"/>
                      <a:pt x="653980" y="1068366"/>
                    </a:cubicBezTo>
                    <a:cubicBezTo>
                      <a:pt x="628660" y="1099094"/>
                      <a:pt x="593890" y="1137609"/>
                      <a:pt x="559001" y="1175886"/>
                    </a:cubicBezTo>
                    <a:cubicBezTo>
                      <a:pt x="464319" y="1279959"/>
                      <a:pt x="364585" y="1379574"/>
                      <a:pt x="278521" y="1491433"/>
                    </a:cubicBezTo>
                    <a:cubicBezTo>
                      <a:pt x="257184" y="1519190"/>
                      <a:pt x="205890" y="1595268"/>
                      <a:pt x="196915" y="1602044"/>
                    </a:cubicBezTo>
                    <a:cubicBezTo>
                      <a:pt x="190912" y="1605788"/>
                      <a:pt x="185444" y="1612386"/>
                      <a:pt x="177361" y="1606739"/>
                    </a:cubicBezTo>
                    <a:cubicBezTo>
                      <a:pt x="169575" y="1601271"/>
                      <a:pt x="170704" y="1593247"/>
                      <a:pt x="171536" y="1585164"/>
                    </a:cubicBezTo>
                    <a:cubicBezTo>
                      <a:pt x="173022" y="1570602"/>
                      <a:pt x="179976" y="1524598"/>
                      <a:pt x="179560" y="1517882"/>
                    </a:cubicBezTo>
                    <a:cubicBezTo>
                      <a:pt x="177301" y="1484835"/>
                      <a:pt x="186395" y="1451967"/>
                      <a:pt x="182710" y="1419099"/>
                    </a:cubicBezTo>
                    <a:cubicBezTo>
                      <a:pt x="177361" y="1371491"/>
                      <a:pt x="179025" y="1323882"/>
                      <a:pt x="179738" y="1276274"/>
                    </a:cubicBezTo>
                    <a:cubicBezTo>
                      <a:pt x="181402" y="1163167"/>
                      <a:pt x="199114" y="1052556"/>
                      <a:pt x="233469" y="944679"/>
                    </a:cubicBezTo>
                    <a:cubicBezTo>
                      <a:pt x="266753" y="826639"/>
                      <a:pt x="302414" y="792106"/>
                      <a:pt x="326902" y="766311"/>
                    </a:cubicBezTo>
                    <a:cubicBezTo>
                      <a:pt x="352638" y="752879"/>
                      <a:pt x="380454" y="752879"/>
                      <a:pt x="376888" y="781467"/>
                    </a:cubicBezTo>
                    <a:cubicBezTo>
                      <a:pt x="373976" y="805063"/>
                      <a:pt x="387230" y="951752"/>
                      <a:pt x="384318" y="1011367"/>
                    </a:cubicBezTo>
                    <a:cubicBezTo>
                      <a:pt x="470738" y="908007"/>
                      <a:pt x="740400" y="676800"/>
                      <a:pt x="817191" y="637988"/>
                    </a:cubicBezTo>
                    <a:cubicBezTo>
                      <a:pt x="841858" y="625566"/>
                      <a:pt x="897549" y="591509"/>
                      <a:pt x="909258" y="602208"/>
                    </a:cubicBezTo>
                    <a:cubicBezTo>
                      <a:pt x="927089" y="618553"/>
                      <a:pt x="703609" y="814454"/>
                      <a:pt x="674604" y="859685"/>
                    </a:cubicBezTo>
                    <a:cubicBezTo>
                      <a:pt x="744858" y="833355"/>
                      <a:pt x="1473962" y="375340"/>
                      <a:pt x="1562759" y="308652"/>
                    </a:cubicBezTo>
                    <a:cubicBezTo>
                      <a:pt x="1626059" y="261163"/>
                      <a:pt x="1685673" y="209632"/>
                      <a:pt x="1736432" y="146451"/>
                    </a:cubicBezTo>
                    <a:cubicBezTo>
                      <a:pt x="1731796" y="145500"/>
                      <a:pt x="1727992" y="146807"/>
                      <a:pt x="1724366" y="147699"/>
                    </a:cubicBezTo>
                    <a:cubicBezTo>
                      <a:pt x="1630576" y="171057"/>
                      <a:pt x="1328937" y="258904"/>
                      <a:pt x="1272829" y="281847"/>
                    </a:cubicBezTo>
                    <a:cubicBezTo>
                      <a:pt x="1216603" y="304908"/>
                      <a:pt x="1159485" y="325057"/>
                      <a:pt x="1097196" y="322798"/>
                    </a:cubicBezTo>
                    <a:cubicBezTo>
                      <a:pt x="1094164" y="322739"/>
                      <a:pt x="1091074" y="322917"/>
                      <a:pt x="1088042" y="322620"/>
                    </a:cubicBezTo>
                    <a:cubicBezTo>
                      <a:pt x="1082574" y="322085"/>
                      <a:pt x="1076096" y="322441"/>
                      <a:pt x="1073659" y="316498"/>
                    </a:cubicBezTo>
                    <a:cubicBezTo>
                      <a:pt x="1071103" y="310079"/>
                      <a:pt x="1076749" y="306453"/>
                      <a:pt x="1080732" y="302828"/>
                    </a:cubicBezTo>
                    <a:cubicBezTo>
                      <a:pt x="1108785" y="276973"/>
                      <a:pt x="1140049" y="255397"/>
                      <a:pt x="1172917" y="236378"/>
                    </a:cubicBezTo>
                    <a:cubicBezTo>
                      <a:pt x="1288640" y="169215"/>
                      <a:pt x="1414823" y="130997"/>
                      <a:pt x="1544750" y="103300"/>
                    </a:cubicBezTo>
                    <a:cubicBezTo>
                      <a:pt x="1620888" y="87015"/>
                      <a:pt x="1912066" y="59793"/>
                      <a:pt x="1978753" y="42972"/>
                    </a:cubicBezTo>
                    <a:cubicBezTo>
                      <a:pt x="2017327" y="33225"/>
                      <a:pt x="2093822" y="119"/>
                      <a:pt x="20958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9F37709-4850-4DA9-9214-A0372DA93EAF}"/>
                </a:ext>
              </a:extLst>
            </p:cNvPr>
            <p:cNvSpPr/>
            <p:nvPr/>
          </p:nvSpPr>
          <p:spPr>
            <a:xfrm>
              <a:off x="722100" y="5633162"/>
              <a:ext cx="4417577" cy="1224839"/>
            </a:xfrm>
            <a:custGeom>
              <a:avLst/>
              <a:gdLst>
                <a:gd name="connsiteX0" fmla="*/ 96356 w 4417577"/>
                <a:gd name="connsiteY0" fmla="*/ 30200 h 1224839"/>
                <a:gd name="connsiteX1" fmla="*/ 114990 w 4417577"/>
                <a:gd name="connsiteY1" fmla="*/ 31063 h 1224839"/>
                <a:gd name="connsiteX2" fmla="*/ 1886724 w 4417577"/>
                <a:gd name="connsiteY2" fmla="*/ 596718 h 1224839"/>
                <a:gd name="connsiteX3" fmla="*/ 2826113 w 4417577"/>
                <a:gd name="connsiteY3" fmla="*/ 1224423 h 1224839"/>
                <a:gd name="connsiteX4" fmla="*/ 3547 w 4417577"/>
                <a:gd name="connsiteY4" fmla="*/ 1224839 h 1224839"/>
                <a:gd name="connsiteX5" fmla="*/ 58050 w 4417577"/>
                <a:gd name="connsiteY5" fmla="*/ 82238 h 1224839"/>
                <a:gd name="connsiteX6" fmla="*/ 96356 w 4417577"/>
                <a:gd name="connsiteY6" fmla="*/ 30200 h 1224839"/>
                <a:gd name="connsiteX7" fmla="*/ 4248600 w 4417577"/>
                <a:gd name="connsiteY7" fmla="*/ 988 h 1224839"/>
                <a:gd name="connsiteX8" fmla="*/ 4300488 w 4417577"/>
                <a:gd name="connsiteY8" fmla="*/ 53708 h 1224839"/>
                <a:gd name="connsiteX9" fmla="*/ 4417577 w 4417577"/>
                <a:gd name="connsiteY9" fmla="*/ 1224839 h 1224839"/>
                <a:gd name="connsiteX10" fmla="*/ 2839546 w 4417577"/>
                <a:gd name="connsiteY10" fmla="*/ 1224839 h 1224839"/>
                <a:gd name="connsiteX11" fmla="*/ 2188422 w 4417577"/>
                <a:gd name="connsiteY11" fmla="*/ 767596 h 1224839"/>
                <a:gd name="connsiteX12" fmla="*/ 3413699 w 4417577"/>
                <a:gd name="connsiteY12" fmla="*/ 213888 h 1224839"/>
                <a:gd name="connsiteX13" fmla="*/ 4248600 w 4417577"/>
                <a:gd name="connsiteY13" fmla="*/ 988 h 12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17577" h="1224839">
                  <a:moveTo>
                    <a:pt x="96356" y="30200"/>
                  </a:moveTo>
                  <a:cubicBezTo>
                    <a:pt x="102088" y="29020"/>
                    <a:pt x="108303" y="29324"/>
                    <a:pt x="114990" y="31063"/>
                  </a:cubicBezTo>
                  <a:cubicBezTo>
                    <a:pt x="684983" y="95195"/>
                    <a:pt x="1509007" y="383282"/>
                    <a:pt x="1886724" y="596718"/>
                  </a:cubicBezTo>
                  <a:cubicBezTo>
                    <a:pt x="2076325" y="699661"/>
                    <a:pt x="2337131" y="874106"/>
                    <a:pt x="2826113" y="1224423"/>
                  </a:cubicBezTo>
                  <a:cubicBezTo>
                    <a:pt x="2344383" y="1224839"/>
                    <a:pt x="717911" y="1224839"/>
                    <a:pt x="3547" y="1224839"/>
                  </a:cubicBezTo>
                  <a:cubicBezTo>
                    <a:pt x="-14225" y="752559"/>
                    <a:pt x="39625" y="353564"/>
                    <a:pt x="58050" y="82238"/>
                  </a:cubicBezTo>
                  <a:cubicBezTo>
                    <a:pt x="66297" y="50633"/>
                    <a:pt x="79157" y="33738"/>
                    <a:pt x="96356" y="30200"/>
                  </a:cubicBezTo>
                  <a:close/>
                  <a:moveTo>
                    <a:pt x="4248600" y="988"/>
                  </a:moveTo>
                  <a:cubicBezTo>
                    <a:pt x="4278318" y="-5788"/>
                    <a:pt x="4297456" y="23395"/>
                    <a:pt x="4300488" y="53708"/>
                  </a:cubicBezTo>
                  <a:lnTo>
                    <a:pt x="4417577" y="1224839"/>
                  </a:lnTo>
                  <a:lnTo>
                    <a:pt x="2839546" y="1224839"/>
                  </a:lnTo>
                  <a:cubicBezTo>
                    <a:pt x="2701238" y="1096338"/>
                    <a:pt x="2360549" y="872204"/>
                    <a:pt x="2188422" y="767596"/>
                  </a:cubicBezTo>
                  <a:cubicBezTo>
                    <a:pt x="2627121" y="475527"/>
                    <a:pt x="3148198" y="292107"/>
                    <a:pt x="3413699" y="213888"/>
                  </a:cubicBezTo>
                  <a:cubicBezTo>
                    <a:pt x="3640270" y="147142"/>
                    <a:pt x="4092758" y="36590"/>
                    <a:pt x="4248600" y="988"/>
                  </a:cubicBezTo>
                  <a:close/>
                </a:path>
              </a:pathLst>
            </a:custGeom>
            <a:solidFill>
              <a:schemeClr val="accent1"/>
            </a:solidFill>
            <a:ln w="59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3">
              <a:extLst>
                <a:ext uri="{FF2B5EF4-FFF2-40B4-BE49-F238E27FC236}">
                  <a16:creationId xmlns:a16="http://schemas.microsoft.com/office/drawing/2014/main" id="{487A2D0A-A096-42AB-9B0C-ECB784751199}"/>
                </a:ext>
              </a:extLst>
            </p:cNvPr>
            <p:cNvSpPr/>
            <p:nvPr/>
          </p:nvSpPr>
          <p:spPr>
            <a:xfrm>
              <a:off x="1781360" y="1623135"/>
              <a:ext cx="1546463" cy="1071485"/>
            </a:xfrm>
            <a:custGeom>
              <a:avLst/>
              <a:gdLst>
                <a:gd name="connsiteX0" fmla="*/ 71435 w 1546463"/>
                <a:gd name="connsiteY0" fmla="*/ 762470 h 1071485"/>
                <a:gd name="connsiteX1" fmla="*/ 254261 w 1546463"/>
                <a:gd name="connsiteY1" fmla="*/ 508202 h 1071485"/>
                <a:gd name="connsiteX2" fmla="*/ 675485 w 1546463"/>
                <a:gd name="connsiteY2" fmla="*/ 206979 h 1071485"/>
                <a:gd name="connsiteX3" fmla="*/ 1071093 w 1546463"/>
                <a:gd name="connsiteY3" fmla="*/ 3232 h 1071485"/>
                <a:gd name="connsiteX4" fmla="*/ 1096294 w 1546463"/>
                <a:gd name="connsiteY4" fmla="*/ 3232 h 1071485"/>
                <a:gd name="connsiteX5" fmla="*/ 1546464 w 1546463"/>
                <a:gd name="connsiteY5" fmla="*/ 339344 h 1071485"/>
                <a:gd name="connsiteX6" fmla="*/ 1156562 w 1546463"/>
                <a:gd name="connsiteY6" fmla="*/ 596584 h 1071485"/>
                <a:gd name="connsiteX7" fmla="*/ 1062237 w 1546463"/>
                <a:gd name="connsiteY7" fmla="*/ 630700 h 1071485"/>
                <a:gd name="connsiteX8" fmla="*/ 1039473 w 1546463"/>
                <a:gd name="connsiteY8" fmla="*/ 594206 h 1071485"/>
                <a:gd name="connsiteX9" fmla="*/ 1180040 w 1546463"/>
                <a:gd name="connsiteY9" fmla="*/ 332271 h 1071485"/>
                <a:gd name="connsiteX10" fmla="*/ 984732 w 1546463"/>
                <a:gd name="connsiteY10" fmla="*/ 481277 h 1071485"/>
                <a:gd name="connsiteX11" fmla="*/ 957807 w 1546463"/>
                <a:gd name="connsiteY11" fmla="*/ 459226 h 1071485"/>
                <a:gd name="connsiteX12" fmla="*/ 970646 w 1546463"/>
                <a:gd name="connsiteY12" fmla="*/ 425467 h 1071485"/>
                <a:gd name="connsiteX13" fmla="*/ 862769 w 1546463"/>
                <a:gd name="connsiteY13" fmla="*/ 518187 h 1071485"/>
                <a:gd name="connsiteX14" fmla="*/ 615752 w 1546463"/>
                <a:gd name="connsiteY14" fmla="*/ 636941 h 1071485"/>
                <a:gd name="connsiteX15" fmla="*/ 596198 w 1546463"/>
                <a:gd name="connsiteY15" fmla="*/ 639259 h 1071485"/>
                <a:gd name="connsiteX16" fmla="*/ 604400 w 1546463"/>
                <a:gd name="connsiteY16" fmla="*/ 625648 h 1071485"/>
                <a:gd name="connsiteX17" fmla="*/ 754833 w 1546463"/>
                <a:gd name="connsiteY17" fmla="*/ 441158 h 1071485"/>
                <a:gd name="connsiteX18" fmla="*/ 283860 w 1546463"/>
                <a:gd name="connsiteY18" fmla="*/ 682350 h 1071485"/>
                <a:gd name="connsiteX19" fmla="*/ 20082 w 1546463"/>
                <a:gd name="connsiteY19" fmla="*/ 1057333 h 1071485"/>
                <a:gd name="connsiteX20" fmla="*/ 4867 w 1546463"/>
                <a:gd name="connsiteY20" fmla="*/ 1071419 h 1071485"/>
                <a:gd name="connsiteX21" fmla="*/ 528 w 1546463"/>
                <a:gd name="connsiteY21" fmla="*/ 1054896 h 1071485"/>
                <a:gd name="connsiteX22" fmla="*/ 71435 w 1546463"/>
                <a:gd name="connsiteY22" fmla="*/ 762470 h 1071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46463" h="1071485">
                  <a:moveTo>
                    <a:pt x="71435" y="762470"/>
                  </a:moveTo>
                  <a:cubicBezTo>
                    <a:pt x="109653" y="679497"/>
                    <a:pt x="192329" y="575840"/>
                    <a:pt x="254261" y="508202"/>
                  </a:cubicBezTo>
                  <a:cubicBezTo>
                    <a:pt x="295985" y="462555"/>
                    <a:pt x="525647" y="286029"/>
                    <a:pt x="675485" y="206979"/>
                  </a:cubicBezTo>
                  <a:cubicBezTo>
                    <a:pt x="792040" y="145463"/>
                    <a:pt x="1025089" y="25283"/>
                    <a:pt x="1071093" y="3232"/>
                  </a:cubicBezTo>
                  <a:cubicBezTo>
                    <a:pt x="1080068" y="-1048"/>
                    <a:pt x="1086606" y="-1107"/>
                    <a:pt x="1096294" y="3232"/>
                  </a:cubicBezTo>
                  <a:cubicBezTo>
                    <a:pt x="1254335" y="74258"/>
                    <a:pt x="1410652" y="152120"/>
                    <a:pt x="1546464" y="339344"/>
                  </a:cubicBezTo>
                  <a:cubicBezTo>
                    <a:pt x="1499509" y="407101"/>
                    <a:pt x="1233057" y="559436"/>
                    <a:pt x="1156562" y="596584"/>
                  </a:cubicBezTo>
                  <a:cubicBezTo>
                    <a:pt x="1125358" y="608709"/>
                    <a:pt x="1096353" y="626837"/>
                    <a:pt x="1062237" y="630700"/>
                  </a:cubicBezTo>
                  <a:cubicBezTo>
                    <a:pt x="1036026" y="629452"/>
                    <a:pt x="1028299" y="617981"/>
                    <a:pt x="1039473" y="594206"/>
                  </a:cubicBezTo>
                  <a:cubicBezTo>
                    <a:pt x="1058552" y="553789"/>
                    <a:pt x="1168152" y="435393"/>
                    <a:pt x="1180040" y="332271"/>
                  </a:cubicBezTo>
                  <a:cubicBezTo>
                    <a:pt x="1180515" y="328110"/>
                    <a:pt x="997630" y="477355"/>
                    <a:pt x="984732" y="481277"/>
                  </a:cubicBezTo>
                  <a:cubicBezTo>
                    <a:pt x="966426" y="486864"/>
                    <a:pt x="956203" y="478424"/>
                    <a:pt x="957807" y="459226"/>
                  </a:cubicBezTo>
                  <a:cubicBezTo>
                    <a:pt x="958877" y="446864"/>
                    <a:pt x="964345" y="435928"/>
                    <a:pt x="970646" y="425467"/>
                  </a:cubicBezTo>
                  <a:cubicBezTo>
                    <a:pt x="957213" y="433669"/>
                    <a:pt x="888089" y="499108"/>
                    <a:pt x="862769" y="518187"/>
                  </a:cubicBezTo>
                  <a:cubicBezTo>
                    <a:pt x="771356" y="586955"/>
                    <a:pt x="659081" y="624340"/>
                    <a:pt x="615752" y="636941"/>
                  </a:cubicBezTo>
                  <a:cubicBezTo>
                    <a:pt x="609333" y="638783"/>
                    <a:pt x="603092" y="641874"/>
                    <a:pt x="596198" y="639259"/>
                  </a:cubicBezTo>
                  <a:cubicBezTo>
                    <a:pt x="590373" y="629690"/>
                    <a:pt x="599764" y="628263"/>
                    <a:pt x="604400" y="625648"/>
                  </a:cubicBezTo>
                  <a:cubicBezTo>
                    <a:pt x="661043" y="593731"/>
                    <a:pt x="749365" y="458691"/>
                    <a:pt x="754833" y="441158"/>
                  </a:cubicBezTo>
                  <a:cubicBezTo>
                    <a:pt x="734149" y="455185"/>
                    <a:pt x="364872" y="627609"/>
                    <a:pt x="283860" y="682350"/>
                  </a:cubicBezTo>
                  <a:cubicBezTo>
                    <a:pt x="141332" y="778696"/>
                    <a:pt x="38864" y="1019234"/>
                    <a:pt x="20082" y="1057333"/>
                  </a:cubicBezTo>
                  <a:cubicBezTo>
                    <a:pt x="15862" y="1062920"/>
                    <a:pt x="15149" y="1072370"/>
                    <a:pt x="4867" y="1071419"/>
                  </a:cubicBezTo>
                  <a:cubicBezTo>
                    <a:pt x="-1136" y="1067081"/>
                    <a:pt x="-185" y="1061018"/>
                    <a:pt x="528" y="1054896"/>
                  </a:cubicBezTo>
                  <a:cubicBezTo>
                    <a:pt x="22163" y="868920"/>
                    <a:pt x="71435" y="762470"/>
                    <a:pt x="71435" y="762470"/>
                  </a:cubicBezTo>
                  <a:close/>
                </a:path>
              </a:pathLst>
            </a:custGeom>
            <a:solidFill>
              <a:srgbClr val="523123"/>
            </a:solidFill>
            <a:ln w="59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3">
              <a:extLst>
                <a:ext uri="{FF2B5EF4-FFF2-40B4-BE49-F238E27FC236}">
                  <a16:creationId xmlns:a16="http://schemas.microsoft.com/office/drawing/2014/main" id="{487A2D0A-A096-42AB-9B0C-ECB784751199}"/>
                </a:ext>
              </a:extLst>
            </p:cNvPr>
            <p:cNvSpPr/>
            <p:nvPr/>
          </p:nvSpPr>
          <p:spPr>
            <a:xfrm>
              <a:off x="1835853" y="2262701"/>
              <a:ext cx="1958454" cy="2137025"/>
            </a:xfrm>
            <a:custGeom>
              <a:avLst/>
              <a:gdLst>
                <a:gd name="connsiteX0" fmla="*/ 1874383 w 1958454"/>
                <a:gd name="connsiteY0" fmla="*/ 337527 h 2137025"/>
                <a:gd name="connsiteX1" fmla="*/ 1693340 w 1958454"/>
                <a:gd name="connsiteY1" fmla="*/ 169680 h 2137025"/>
                <a:gd name="connsiteX2" fmla="*/ 1435922 w 1958454"/>
                <a:gd name="connsiteY2" fmla="*/ 65191 h 2137025"/>
                <a:gd name="connsiteX3" fmla="*/ 1000195 w 1958454"/>
                <a:gd name="connsiteY3" fmla="*/ 108 h 2137025"/>
                <a:gd name="connsiteX4" fmla="*/ 426754 w 1958454"/>
                <a:gd name="connsiteY4" fmla="*/ 99426 h 2137025"/>
                <a:gd name="connsiteX5" fmla="*/ 148296 w 1958454"/>
                <a:gd name="connsiteY5" fmla="*/ 250097 h 2137025"/>
                <a:gd name="connsiteX6" fmla="*/ 19913 w 1958454"/>
                <a:gd name="connsiteY6" fmla="*/ 474112 h 2137025"/>
                <a:gd name="connsiteX7" fmla="*/ 6243 w 1958454"/>
                <a:gd name="connsiteY7" fmla="*/ 747994 h 2137025"/>
                <a:gd name="connsiteX8" fmla="*/ 176171 w 1958454"/>
                <a:gd name="connsiteY8" fmla="*/ 1373857 h 2137025"/>
                <a:gd name="connsiteX9" fmla="*/ 789077 w 1958454"/>
                <a:gd name="connsiteY9" fmla="*/ 2063733 h 2137025"/>
                <a:gd name="connsiteX10" fmla="*/ 1004474 w 1958454"/>
                <a:gd name="connsiteY10" fmla="*/ 2135651 h 2137025"/>
                <a:gd name="connsiteX11" fmla="*/ 1215710 w 1958454"/>
                <a:gd name="connsiteY11" fmla="*/ 2042812 h 2137025"/>
                <a:gd name="connsiteX12" fmla="*/ 1437883 w 1958454"/>
                <a:gd name="connsiteY12" fmla="*/ 1863314 h 2137025"/>
                <a:gd name="connsiteX13" fmla="*/ 1721988 w 1958454"/>
                <a:gd name="connsiteY13" fmla="*/ 1510977 h 2137025"/>
                <a:gd name="connsiteX14" fmla="*/ 1825051 w 1958454"/>
                <a:gd name="connsiteY14" fmla="*/ 1307586 h 2137025"/>
                <a:gd name="connsiteX15" fmla="*/ 1955037 w 1958454"/>
                <a:gd name="connsiteY15" fmla="*/ 837505 h 2137025"/>
                <a:gd name="connsiteX16" fmla="*/ 1874383 w 1958454"/>
                <a:gd name="connsiteY16" fmla="*/ 337527 h 2137025"/>
                <a:gd name="connsiteX17" fmla="*/ 1059215 w 1958454"/>
                <a:gd name="connsiteY17" fmla="*/ 1261939 h 2137025"/>
                <a:gd name="connsiteX18" fmla="*/ 1135353 w 1958454"/>
                <a:gd name="connsiteY18" fmla="*/ 1253856 h 2137025"/>
                <a:gd name="connsiteX19" fmla="*/ 1103436 w 1958454"/>
                <a:gd name="connsiteY19" fmla="*/ 1338136 h 2137025"/>
                <a:gd name="connsiteX20" fmla="*/ 1102603 w 1958454"/>
                <a:gd name="connsiteY20" fmla="*/ 1338136 h 2137025"/>
                <a:gd name="connsiteX21" fmla="*/ 1059215 w 1958454"/>
                <a:gd name="connsiteY21" fmla="*/ 1261939 h 2137025"/>
                <a:gd name="connsiteX22" fmla="*/ 961918 w 1958454"/>
                <a:gd name="connsiteY22" fmla="*/ 1287734 h 2137025"/>
                <a:gd name="connsiteX23" fmla="*/ 942839 w 1958454"/>
                <a:gd name="connsiteY23" fmla="*/ 1324466 h 2137025"/>
                <a:gd name="connsiteX24" fmla="*/ 900936 w 1958454"/>
                <a:gd name="connsiteY24" fmla="*/ 1335461 h 2137025"/>
                <a:gd name="connsiteX25" fmla="*/ 895290 w 1958454"/>
                <a:gd name="connsiteY25" fmla="*/ 1335640 h 2137025"/>
                <a:gd name="connsiteX26" fmla="*/ 851367 w 1958454"/>
                <a:gd name="connsiteY26" fmla="*/ 1326249 h 2137025"/>
                <a:gd name="connsiteX27" fmla="*/ 831099 w 1958454"/>
                <a:gd name="connsiteY27" fmla="*/ 1283158 h 2137025"/>
                <a:gd name="connsiteX28" fmla="*/ 852258 w 1958454"/>
                <a:gd name="connsiteY28" fmla="*/ 1259145 h 2137025"/>
                <a:gd name="connsiteX29" fmla="*/ 961918 w 1958454"/>
                <a:gd name="connsiteY29" fmla="*/ 1287734 h 2137025"/>
                <a:gd name="connsiteX30" fmla="*/ 492372 w 1958454"/>
                <a:gd name="connsiteY30" fmla="*/ 921132 h 2137025"/>
                <a:gd name="connsiteX31" fmla="*/ 164284 w 1958454"/>
                <a:gd name="connsiteY31" fmla="*/ 811472 h 2137025"/>
                <a:gd name="connsiteX32" fmla="*/ 91950 w 1958454"/>
                <a:gd name="connsiteY32" fmla="*/ 604456 h 2137025"/>
                <a:gd name="connsiteX33" fmla="*/ 284107 w 1958454"/>
                <a:gd name="connsiteY33" fmla="*/ 471853 h 2137025"/>
                <a:gd name="connsiteX34" fmla="*/ 552224 w 1958454"/>
                <a:gd name="connsiteY34" fmla="*/ 419668 h 2137025"/>
                <a:gd name="connsiteX35" fmla="*/ 782421 w 1958454"/>
                <a:gd name="connsiteY35" fmla="*/ 474409 h 2137025"/>
                <a:gd name="connsiteX36" fmla="*/ 859747 w 1958454"/>
                <a:gd name="connsiteY36" fmla="*/ 524157 h 2137025"/>
                <a:gd name="connsiteX37" fmla="*/ 935112 w 1958454"/>
                <a:gd name="connsiteY37" fmla="*/ 706805 h 2137025"/>
                <a:gd name="connsiteX38" fmla="*/ 492372 w 1958454"/>
                <a:gd name="connsiteY38" fmla="*/ 921132 h 2137025"/>
                <a:gd name="connsiteX39" fmla="*/ 1225280 w 1958454"/>
                <a:gd name="connsiteY39" fmla="*/ 1731188 h 2137025"/>
                <a:gd name="connsiteX40" fmla="*/ 1022246 w 1958454"/>
                <a:gd name="connsiteY40" fmla="*/ 1769108 h 2137025"/>
                <a:gd name="connsiteX41" fmla="*/ 994845 w 1958454"/>
                <a:gd name="connsiteY41" fmla="*/ 1769821 h 2137025"/>
                <a:gd name="connsiteX42" fmla="*/ 781945 w 1958454"/>
                <a:gd name="connsiteY42" fmla="*/ 1737488 h 2137025"/>
                <a:gd name="connsiteX43" fmla="*/ 683756 w 1958454"/>
                <a:gd name="connsiteY43" fmla="*/ 1589314 h 2137025"/>
                <a:gd name="connsiteX44" fmla="*/ 786284 w 1958454"/>
                <a:gd name="connsiteY44" fmla="*/ 1506757 h 2137025"/>
                <a:gd name="connsiteX45" fmla="*/ 1317762 w 1958454"/>
                <a:gd name="connsiteY45" fmla="*/ 1604767 h 2137025"/>
                <a:gd name="connsiteX46" fmla="*/ 1225280 w 1958454"/>
                <a:gd name="connsiteY46" fmla="*/ 1731188 h 2137025"/>
                <a:gd name="connsiteX47" fmla="*/ 1934413 w 1958454"/>
                <a:gd name="connsiteY47" fmla="*/ 699910 h 2137025"/>
                <a:gd name="connsiteX48" fmla="*/ 1815481 w 1958454"/>
                <a:gd name="connsiteY48" fmla="*/ 824845 h 2137025"/>
                <a:gd name="connsiteX49" fmla="*/ 1328461 w 1958454"/>
                <a:gd name="connsiteY49" fmla="*/ 900151 h 2137025"/>
                <a:gd name="connsiteX50" fmla="*/ 1215176 w 1958454"/>
                <a:gd name="connsiteY50" fmla="*/ 856941 h 2137025"/>
                <a:gd name="connsiteX51" fmla="*/ 1085189 w 1958454"/>
                <a:gd name="connsiteY51" fmla="*/ 700445 h 2137025"/>
                <a:gd name="connsiteX52" fmla="*/ 1126259 w 1958454"/>
                <a:gd name="connsiteY52" fmla="*/ 559522 h 2137025"/>
                <a:gd name="connsiteX53" fmla="*/ 1494823 w 1958454"/>
                <a:gd name="connsiteY53" fmla="*/ 424126 h 2137025"/>
                <a:gd name="connsiteX54" fmla="*/ 1778452 w 1958454"/>
                <a:gd name="connsiteY54" fmla="*/ 492062 h 2137025"/>
                <a:gd name="connsiteX55" fmla="*/ 1883833 w 1958454"/>
                <a:gd name="connsiteY55" fmla="*/ 555124 h 2137025"/>
                <a:gd name="connsiteX56" fmla="*/ 1934413 w 1958454"/>
                <a:gd name="connsiteY56" fmla="*/ 699910 h 213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958454" h="2137025">
                  <a:moveTo>
                    <a:pt x="1874383" y="337527"/>
                  </a:moveTo>
                  <a:cubicBezTo>
                    <a:pt x="1833372" y="264659"/>
                    <a:pt x="1769002" y="205223"/>
                    <a:pt x="1693340" y="169680"/>
                  </a:cubicBezTo>
                  <a:cubicBezTo>
                    <a:pt x="1608940" y="130036"/>
                    <a:pt x="1526086" y="91462"/>
                    <a:pt x="1435922" y="65191"/>
                  </a:cubicBezTo>
                  <a:cubicBezTo>
                    <a:pt x="1292680" y="23467"/>
                    <a:pt x="1146289" y="1772"/>
                    <a:pt x="1000195" y="108"/>
                  </a:cubicBezTo>
                  <a:cubicBezTo>
                    <a:pt x="805957" y="-2150"/>
                    <a:pt x="612136" y="30956"/>
                    <a:pt x="426754" y="99426"/>
                  </a:cubicBezTo>
                  <a:cubicBezTo>
                    <a:pt x="331597" y="134553"/>
                    <a:pt x="219560" y="175148"/>
                    <a:pt x="148296" y="250097"/>
                  </a:cubicBezTo>
                  <a:cubicBezTo>
                    <a:pt x="94268" y="306918"/>
                    <a:pt x="34891" y="397142"/>
                    <a:pt x="19913" y="474112"/>
                  </a:cubicBezTo>
                  <a:cubicBezTo>
                    <a:pt x="1548" y="568318"/>
                    <a:pt x="-6595" y="663535"/>
                    <a:pt x="6243" y="747994"/>
                  </a:cubicBezTo>
                  <a:cubicBezTo>
                    <a:pt x="38814" y="962559"/>
                    <a:pt x="77685" y="1181106"/>
                    <a:pt x="176171" y="1373857"/>
                  </a:cubicBezTo>
                  <a:cubicBezTo>
                    <a:pt x="316203" y="1647858"/>
                    <a:pt x="528806" y="1897669"/>
                    <a:pt x="789077" y="2063733"/>
                  </a:cubicBezTo>
                  <a:cubicBezTo>
                    <a:pt x="853328" y="2104685"/>
                    <a:pt x="925781" y="2145042"/>
                    <a:pt x="1004474" y="2135651"/>
                  </a:cubicBezTo>
                  <a:cubicBezTo>
                    <a:pt x="1081979" y="2126439"/>
                    <a:pt x="1152233" y="2085844"/>
                    <a:pt x="1215710" y="2042812"/>
                  </a:cubicBezTo>
                  <a:cubicBezTo>
                    <a:pt x="1294582" y="1989319"/>
                    <a:pt x="1368937" y="1929170"/>
                    <a:pt x="1437883" y="1863314"/>
                  </a:cubicBezTo>
                  <a:cubicBezTo>
                    <a:pt x="1547305" y="1758826"/>
                    <a:pt x="1643116" y="1640072"/>
                    <a:pt x="1721988" y="1510977"/>
                  </a:cubicBezTo>
                  <a:cubicBezTo>
                    <a:pt x="1761632" y="1446013"/>
                    <a:pt x="1795095" y="1377483"/>
                    <a:pt x="1825051" y="1307586"/>
                  </a:cubicBezTo>
                  <a:cubicBezTo>
                    <a:pt x="1890371" y="1155013"/>
                    <a:pt x="1943685" y="1004818"/>
                    <a:pt x="1955037" y="837505"/>
                  </a:cubicBezTo>
                  <a:cubicBezTo>
                    <a:pt x="1965736" y="677740"/>
                    <a:pt x="1954562" y="480056"/>
                    <a:pt x="1874383" y="337527"/>
                  </a:cubicBezTo>
                  <a:close/>
                  <a:moveTo>
                    <a:pt x="1059215" y="1261939"/>
                  </a:moveTo>
                  <a:cubicBezTo>
                    <a:pt x="1083049" y="1248804"/>
                    <a:pt x="1108012" y="1242682"/>
                    <a:pt x="1135353" y="1253856"/>
                  </a:cubicBezTo>
                  <a:cubicBezTo>
                    <a:pt x="1200733" y="1280602"/>
                    <a:pt x="1159900" y="1339682"/>
                    <a:pt x="1103436" y="1338136"/>
                  </a:cubicBezTo>
                  <a:cubicBezTo>
                    <a:pt x="1103198" y="1338136"/>
                    <a:pt x="1102901" y="1338136"/>
                    <a:pt x="1102603" y="1338136"/>
                  </a:cubicBezTo>
                  <a:cubicBezTo>
                    <a:pt x="1066288" y="1336472"/>
                    <a:pt x="1006317" y="1291003"/>
                    <a:pt x="1059215" y="1261939"/>
                  </a:cubicBezTo>
                  <a:close/>
                  <a:moveTo>
                    <a:pt x="961918" y="1287734"/>
                  </a:moveTo>
                  <a:cubicBezTo>
                    <a:pt x="964117" y="1302177"/>
                    <a:pt x="955142" y="1316620"/>
                    <a:pt x="942839" y="1324466"/>
                  </a:cubicBezTo>
                  <a:cubicBezTo>
                    <a:pt x="930536" y="1332312"/>
                    <a:pt x="915558" y="1334748"/>
                    <a:pt x="900936" y="1335461"/>
                  </a:cubicBezTo>
                  <a:cubicBezTo>
                    <a:pt x="899034" y="1335580"/>
                    <a:pt x="897192" y="1335640"/>
                    <a:pt x="895290" y="1335640"/>
                  </a:cubicBezTo>
                  <a:cubicBezTo>
                    <a:pt x="880015" y="1335937"/>
                    <a:pt x="864383" y="1334035"/>
                    <a:pt x="851367" y="1326249"/>
                  </a:cubicBezTo>
                  <a:cubicBezTo>
                    <a:pt x="836745" y="1317512"/>
                    <a:pt x="826463" y="1299562"/>
                    <a:pt x="831099" y="1283158"/>
                  </a:cubicBezTo>
                  <a:cubicBezTo>
                    <a:pt x="834071" y="1272638"/>
                    <a:pt x="842570" y="1264316"/>
                    <a:pt x="852258" y="1259145"/>
                  </a:cubicBezTo>
                  <a:cubicBezTo>
                    <a:pt x="883224" y="1242622"/>
                    <a:pt x="954786" y="1241315"/>
                    <a:pt x="961918" y="1287734"/>
                  </a:cubicBezTo>
                  <a:close/>
                  <a:moveTo>
                    <a:pt x="492372" y="921132"/>
                  </a:moveTo>
                  <a:cubicBezTo>
                    <a:pt x="376234" y="912870"/>
                    <a:pt x="263364" y="872572"/>
                    <a:pt x="164284" y="811472"/>
                  </a:cubicBezTo>
                  <a:cubicBezTo>
                    <a:pt x="90345" y="765825"/>
                    <a:pt x="38279" y="686953"/>
                    <a:pt x="91950" y="604456"/>
                  </a:cubicBezTo>
                  <a:cubicBezTo>
                    <a:pt x="134447" y="539195"/>
                    <a:pt x="214032" y="499848"/>
                    <a:pt x="284107" y="471853"/>
                  </a:cubicBezTo>
                  <a:cubicBezTo>
                    <a:pt x="364584" y="439698"/>
                    <a:pt x="464853" y="414022"/>
                    <a:pt x="552224" y="419668"/>
                  </a:cubicBezTo>
                  <a:cubicBezTo>
                    <a:pt x="628956" y="424602"/>
                    <a:pt x="711157" y="439877"/>
                    <a:pt x="782421" y="474409"/>
                  </a:cubicBezTo>
                  <a:cubicBezTo>
                    <a:pt x="810177" y="487901"/>
                    <a:pt x="836270" y="504305"/>
                    <a:pt x="859747" y="524157"/>
                  </a:cubicBezTo>
                  <a:cubicBezTo>
                    <a:pt x="912467" y="568794"/>
                    <a:pt x="948604" y="639047"/>
                    <a:pt x="935112" y="706805"/>
                  </a:cubicBezTo>
                  <a:cubicBezTo>
                    <a:pt x="899926" y="883271"/>
                    <a:pt x="639060" y="931592"/>
                    <a:pt x="492372" y="921132"/>
                  </a:cubicBezTo>
                  <a:close/>
                  <a:moveTo>
                    <a:pt x="1225280" y="1731188"/>
                  </a:moveTo>
                  <a:cubicBezTo>
                    <a:pt x="1165665" y="1758231"/>
                    <a:pt x="1092975" y="1766493"/>
                    <a:pt x="1022246" y="1769108"/>
                  </a:cubicBezTo>
                  <a:cubicBezTo>
                    <a:pt x="1013152" y="1769465"/>
                    <a:pt x="1003999" y="1769702"/>
                    <a:pt x="994845" y="1769821"/>
                  </a:cubicBezTo>
                  <a:cubicBezTo>
                    <a:pt x="920729" y="1770832"/>
                    <a:pt x="845126" y="1764294"/>
                    <a:pt x="781945" y="1737488"/>
                  </a:cubicBezTo>
                  <a:cubicBezTo>
                    <a:pt x="710978" y="1707354"/>
                    <a:pt x="661230" y="1645778"/>
                    <a:pt x="683756" y="1589314"/>
                  </a:cubicBezTo>
                  <a:cubicBezTo>
                    <a:pt x="698199" y="1553057"/>
                    <a:pt x="739508" y="1524588"/>
                    <a:pt x="786284" y="1506757"/>
                  </a:cubicBezTo>
                  <a:cubicBezTo>
                    <a:pt x="936420" y="1449639"/>
                    <a:pt x="1283171" y="1445002"/>
                    <a:pt x="1317762" y="1604767"/>
                  </a:cubicBezTo>
                  <a:cubicBezTo>
                    <a:pt x="1328520" y="1654455"/>
                    <a:pt x="1284894" y="1704144"/>
                    <a:pt x="1225280" y="1731188"/>
                  </a:cubicBezTo>
                  <a:close/>
                  <a:moveTo>
                    <a:pt x="1934413" y="699910"/>
                  </a:moveTo>
                  <a:cubicBezTo>
                    <a:pt x="1912362" y="754532"/>
                    <a:pt x="1864457" y="794651"/>
                    <a:pt x="1815481" y="824845"/>
                  </a:cubicBezTo>
                  <a:cubicBezTo>
                    <a:pt x="1671824" y="913286"/>
                    <a:pt x="1492089" y="941043"/>
                    <a:pt x="1328461" y="900151"/>
                  </a:cubicBezTo>
                  <a:cubicBezTo>
                    <a:pt x="1292502" y="891176"/>
                    <a:pt x="1252383" y="876911"/>
                    <a:pt x="1215176" y="856941"/>
                  </a:cubicBezTo>
                  <a:cubicBezTo>
                    <a:pt x="1151222" y="822587"/>
                    <a:pt x="1095887" y="771234"/>
                    <a:pt x="1085189" y="700445"/>
                  </a:cubicBezTo>
                  <a:cubicBezTo>
                    <a:pt x="1076986" y="646774"/>
                    <a:pt x="1093629" y="600236"/>
                    <a:pt x="1126259" y="559522"/>
                  </a:cubicBezTo>
                  <a:cubicBezTo>
                    <a:pt x="1210777" y="454082"/>
                    <a:pt x="1366025" y="420084"/>
                    <a:pt x="1494823" y="424126"/>
                  </a:cubicBezTo>
                  <a:cubicBezTo>
                    <a:pt x="1592595" y="427217"/>
                    <a:pt x="1688941" y="452655"/>
                    <a:pt x="1778452" y="492062"/>
                  </a:cubicBezTo>
                  <a:cubicBezTo>
                    <a:pt x="1816076" y="508644"/>
                    <a:pt x="1853045" y="527902"/>
                    <a:pt x="1883833" y="555124"/>
                  </a:cubicBezTo>
                  <a:cubicBezTo>
                    <a:pt x="1926033" y="592331"/>
                    <a:pt x="1957058" y="643802"/>
                    <a:pt x="1934413" y="6999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9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3">
              <a:extLst>
                <a:ext uri="{FF2B5EF4-FFF2-40B4-BE49-F238E27FC236}">
                  <a16:creationId xmlns:a16="http://schemas.microsoft.com/office/drawing/2014/main" id="{487A2D0A-A096-42AB-9B0C-ECB784751199}"/>
                </a:ext>
              </a:extLst>
            </p:cNvPr>
            <p:cNvSpPr/>
            <p:nvPr/>
          </p:nvSpPr>
          <p:spPr>
            <a:xfrm>
              <a:off x="2872542" y="3884348"/>
              <a:ext cx="594" cy="297"/>
            </a:xfrm>
            <a:custGeom>
              <a:avLst/>
              <a:gdLst>
                <a:gd name="connsiteX0" fmla="*/ 0 w 594"/>
                <a:gd name="connsiteY0" fmla="*/ 119 h 297"/>
                <a:gd name="connsiteX1" fmla="*/ 416 w 594"/>
                <a:gd name="connsiteY1" fmla="*/ 238 h 297"/>
                <a:gd name="connsiteX2" fmla="*/ 535 w 594"/>
                <a:gd name="connsiteY2" fmla="*/ 297 h 297"/>
                <a:gd name="connsiteX3" fmla="*/ 594 w 594"/>
                <a:gd name="connsiteY3" fmla="*/ 0 h 297"/>
                <a:gd name="connsiteX4" fmla="*/ 297 w 594"/>
                <a:gd name="connsiteY4" fmla="*/ 119 h 297"/>
                <a:gd name="connsiteX5" fmla="*/ 0 w 594"/>
                <a:gd name="connsiteY5" fmla="*/ 119 h 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4" h="297">
                  <a:moveTo>
                    <a:pt x="0" y="119"/>
                  </a:moveTo>
                  <a:cubicBezTo>
                    <a:pt x="119" y="178"/>
                    <a:pt x="297" y="178"/>
                    <a:pt x="416" y="238"/>
                  </a:cubicBezTo>
                  <a:cubicBezTo>
                    <a:pt x="476" y="238"/>
                    <a:pt x="476" y="238"/>
                    <a:pt x="535" y="297"/>
                  </a:cubicBezTo>
                  <a:cubicBezTo>
                    <a:pt x="535" y="178"/>
                    <a:pt x="594" y="119"/>
                    <a:pt x="594" y="0"/>
                  </a:cubicBezTo>
                  <a:cubicBezTo>
                    <a:pt x="476" y="59"/>
                    <a:pt x="357" y="119"/>
                    <a:pt x="297" y="119"/>
                  </a:cubicBezTo>
                  <a:cubicBezTo>
                    <a:pt x="178" y="119"/>
                    <a:pt x="119" y="119"/>
                    <a:pt x="0" y="119"/>
                  </a:cubicBezTo>
                  <a:close/>
                </a:path>
              </a:pathLst>
            </a:custGeom>
            <a:noFill/>
            <a:ln w="59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3">
              <a:extLst>
                <a:ext uri="{FF2B5EF4-FFF2-40B4-BE49-F238E27FC236}">
                  <a16:creationId xmlns:a16="http://schemas.microsoft.com/office/drawing/2014/main" id="{487A2D0A-A096-42AB-9B0C-ECB784751199}"/>
                </a:ext>
              </a:extLst>
            </p:cNvPr>
            <p:cNvSpPr/>
            <p:nvPr/>
          </p:nvSpPr>
          <p:spPr>
            <a:xfrm>
              <a:off x="2583147" y="3754566"/>
              <a:ext cx="503072" cy="256738"/>
            </a:xfrm>
            <a:custGeom>
              <a:avLst/>
              <a:gdLst>
                <a:gd name="connsiteX0" fmla="*/ 500572 w 503072"/>
                <a:gd name="connsiteY0" fmla="*/ 105532 h 256738"/>
                <a:gd name="connsiteX1" fmla="*/ 497243 w 503072"/>
                <a:gd name="connsiteY1" fmla="*/ 98934 h 256738"/>
                <a:gd name="connsiteX2" fmla="*/ 355250 w 503072"/>
                <a:gd name="connsiteY2" fmla="*/ 7997 h 256738"/>
                <a:gd name="connsiteX3" fmla="*/ 290286 w 503072"/>
                <a:gd name="connsiteY3" fmla="*/ 3836 h 256738"/>
                <a:gd name="connsiteX4" fmla="*/ 241549 w 503072"/>
                <a:gd name="connsiteY4" fmla="*/ 15129 h 256738"/>
                <a:gd name="connsiteX5" fmla="*/ 107282 w 503072"/>
                <a:gd name="connsiteY5" fmla="*/ 27016 h 256738"/>
                <a:gd name="connsiteX6" fmla="*/ 297 w 503072"/>
                <a:gd name="connsiteY6" fmla="*/ 122828 h 256738"/>
                <a:gd name="connsiteX7" fmla="*/ 0 w 503072"/>
                <a:gd name="connsiteY7" fmla="*/ 125086 h 256738"/>
                <a:gd name="connsiteX8" fmla="*/ 773 w 503072"/>
                <a:gd name="connsiteY8" fmla="*/ 125502 h 256738"/>
                <a:gd name="connsiteX9" fmla="*/ 238 w 503072"/>
                <a:gd name="connsiteY9" fmla="*/ 125681 h 256738"/>
                <a:gd name="connsiteX10" fmla="*/ 67282 w 503072"/>
                <a:gd name="connsiteY10" fmla="*/ 192487 h 256738"/>
                <a:gd name="connsiteX11" fmla="*/ 183064 w 503072"/>
                <a:gd name="connsiteY11" fmla="*/ 246693 h 256738"/>
                <a:gd name="connsiteX12" fmla="*/ 347464 w 503072"/>
                <a:gd name="connsiteY12" fmla="*/ 242354 h 256738"/>
                <a:gd name="connsiteX13" fmla="*/ 481017 w 503072"/>
                <a:gd name="connsiteY13" fmla="*/ 144581 h 256738"/>
                <a:gd name="connsiteX14" fmla="*/ 500572 w 503072"/>
                <a:gd name="connsiteY14" fmla="*/ 105532 h 256738"/>
                <a:gd name="connsiteX15" fmla="*/ 287790 w 503072"/>
                <a:gd name="connsiteY15" fmla="*/ 129960 h 256738"/>
                <a:gd name="connsiteX16" fmla="*/ 287671 w 503072"/>
                <a:gd name="connsiteY16" fmla="*/ 129960 h 256738"/>
                <a:gd name="connsiteX17" fmla="*/ 287255 w 503072"/>
                <a:gd name="connsiteY17" fmla="*/ 129841 h 256738"/>
                <a:gd name="connsiteX18" fmla="*/ 287552 w 503072"/>
                <a:gd name="connsiteY18" fmla="*/ 129841 h 256738"/>
                <a:gd name="connsiteX19" fmla="*/ 287850 w 503072"/>
                <a:gd name="connsiteY19" fmla="*/ 129722 h 256738"/>
                <a:gd name="connsiteX20" fmla="*/ 287790 w 503072"/>
                <a:gd name="connsiteY20" fmla="*/ 129960 h 256738"/>
                <a:gd name="connsiteX21" fmla="*/ 173732 w 503072"/>
                <a:gd name="connsiteY21" fmla="*/ 123600 h 256738"/>
                <a:gd name="connsiteX22" fmla="*/ 306869 w 503072"/>
                <a:gd name="connsiteY22" fmla="*/ 95903 h 256738"/>
                <a:gd name="connsiteX23" fmla="*/ 352754 w 503072"/>
                <a:gd name="connsiteY23" fmla="*/ 123244 h 256738"/>
                <a:gd name="connsiteX24" fmla="*/ 173732 w 503072"/>
                <a:gd name="connsiteY24" fmla="*/ 123600 h 2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03072" h="256738">
                  <a:moveTo>
                    <a:pt x="500572" y="105532"/>
                  </a:moveTo>
                  <a:cubicBezTo>
                    <a:pt x="499977" y="104224"/>
                    <a:pt x="498135" y="100420"/>
                    <a:pt x="497243" y="98934"/>
                  </a:cubicBezTo>
                  <a:cubicBezTo>
                    <a:pt x="470972" y="55308"/>
                    <a:pt x="403572" y="22618"/>
                    <a:pt x="355250" y="7997"/>
                  </a:cubicBezTo>
                  <a:cubicBezTo>
                    <a:pt x="337300" y="2588"/>
                    <a:pt x="307761" y="-4188"/>
                    <a:pt x="290286" y="3836"/>
                  </a:cubicBezTo>
                  <a:cubicBezTo>
                    <a:pt x="272515" y="11979"/>
                    <a:pt x="257062" y="25768"/>
                    <a:pt x="241549" y="15129"/>
                  </a:cubicBezTo>
                  <a:cubicBezTo>
                    <a:pt x="199349" y="-13875"/>
                    <a:pt x="147580" y="3717"/>
                    <a:pt x="107282" y="27016"/>
                  </a:cubicBezTo>
                  <a:cubicBezTo>
                    <a:pt x="76316" y="44907"/>
                    <a:pt x="6657" y="84432"/>
                    <a:pt x="297" y="122828"/>
                  </a:cubicBezTo>
                  <a:cubicBezTo>
                    <a:pt x="178" y="123541"/>
                    <a:pt x="59" y="124373"/>
                    <a:pt x="0" y="125086"/>
                  </a:cubicBezTo>
                  <a:cubicBezTo>
                    <a:pt x="238" y="125205"/>
                    <a:pt x="476" y="125384"/>
                    <a:pt x="773" y="125502"/>
                  </a:cubicBezTo>
                  <a:cubicBezTo>
                    <a:pt x="594" y="125562"/>
                    <a:pt x="416" y="125621"/>
                    <a:pt x="238" y="125681"/>
                  </a:cubicBezTo>
                  <a:cubicBezTo>
                    <a:pt x="-892" y="126156"/>
                    <a:pt x="59139" y="186484"/>
                    <a:pt x="67282" y="192487"/>
                  </a:cubicBezTo>
                  <a:cubicBezTo>
                    <a:pt x="101755" y="217926"/>
                    <a:pt x="141874" y="235281"/>
                    <a:pt x="183064" y="246693"/>
                  </a:cubicBezTo>
                  <a:cubicBezTo>
                    <a:pt x="235784" y="261314"/>
                    <a:pt x="294625" y="260066"/>
                    <a:pt x="347464" y="242354"/>
                  </a:cubicBezTo>
                  <a:cubicBezTo>
                    <a:pt x="404939" y="223156"/>
                    <a:pt x="440719" y="187316"/>
                    <a:pt x="481017" y="144581"/>
                  </a:cubicBezTo>
                  <a:cubicBezTo>
                    <a:pt x="495817" y="128890"/>
                    <a:pt x="508655" y="124551"/>
                    <a:pt x="500572" y="105532"/>
                  </a:cubicBezTo>
                  <a:close/>
                  <a:moveTo>
                    <a:pt x="287790" y="129960"/>
                  </a:moveTo>
                  <a:cubicBezTo>
                    <a:pt x="287731" y="129960"/>
                    <a:pt x="287731" y="129960"/>
                    <a:pt x="287671" y="129960"/>
                  </a:cubicBezTo>
                  <a:cubicBezTo>
                    <a:pt x="287552" y="129900"/>
                    <a:pt x="287434" y="129900"/>
                    <a:pt x="287255" y="129841"/>
                  </a:cubicBezTo>
                  <a:cubicBezTo>
                    <a:pt x="287374" y="129841"/>
                    <a:pt x="287434" y="129841"/>
                    <a:pt x="287552" y="129841"/>
                  </a:cubicBezTo>
                  <a:cubicBezTo>
                    <a:pt x="287671" y="129782"/>
                    <a:pt x="287731" y="129782"/>
                    <a:pt x="287850" y="129722"/>
                  </a:cubicBezTo>
                  <a:cubicBezTo>
                    <a:pt x="287850" y="129782"/>
                    <a:pt x="287790" y="129841"/>
                    <a:pt x="287790" y="129960"/>
                  </a:cubicBezTo>
                  <a:close/>
                  <a:moveTo>
                    <a:pt x="173732" y="123600"/>
                  </a:moveTo>
                  <a:cubicBezTo>
                    <a:pt x="203212" y="82233"/>
                    <a:pt x="279826" y="88117"/>
                    <a:pt x="306869" y="95903"/>
                  </a:cubicBezTo>
                  <a:cubicBezTo>
                    <a:pt x="319232" y="99469"/>
                    <a:pt x="346513" y="111059"/>
                    <a:pt x="352754" y="123244"/>
                  </a:cubicBezTo>
                  <a:cubicBezTo>
                    <a:pt x="292129" y="138994"/>
                    <a:pt x="210048" y="139529"/>
                    <a:pt x="173732" y="123600"/>
                  </a:cubicBezTo>
                  <a:close/>
                </a:path>
              </a:pathLst>
            </a:custGeom>
            <a:solidFill>
              <a:srgbClr val="E8597C"/>
            </a:solidFill>
            <a:ln w="59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3">
              <a:extLst>
                <a:ext uri="{FF2B5EF4-FFF2-40B4-BE49-F238E27FC236}">
                  <a16:creationId xmlns:a16="http://schemas.microsoft.com/office/drawing/2014/main" id="{487A2D0A-A096-42AB-9B0C-ECB784751199}"/>
                </a:ext>
              </a:extLst>
            </p:cNvPr>
            <p:cNvSpPr/>
            <p:nvPr/>
          </p:nvSpPr>
          <p:spPr>
            <a:xfrm>
              <a:off x="2779429" y="3919280"/>
              <a:ext cx="123332" cy="38450"/>
            </a:xfrm>
            <a:custGeom>
              <a:avLst/>
              <a:gdLst>
                <a:gd name="connsiteX0" fmla="*/ 61909 w 123332"/>
                <a:gd name="connsiteY0" fmla="*/ 314 h 38450"/>
                <a:gd name="connsiteX1" fmla="*/ 115045 w 123332"/>
                <a:gd name="connsiteY1" fmla="*/ 10478 h 38450"/>
                <a:gd name="connsiteX2" fmla="*/ 123307 w 123332"/>
                <a:gd name="connsiteY2" fmla="*/ 18621 h 38450"/>
                <a:gd name="connsiteX3" fmla="*/ 114748 w 123332"/>
                <a:gd name="connsiteY3" fmla="*/ 28190 h 38450"/>
                <a:gd name="connsiteX4" fmla="*/ 9368 w 123332"/>
                <a:gd name="connsiteY4" fmla="*/ 28487 h 38450"/>
                <a:gd name="connsiteX5" fmla="*/ 95 w 123332"/>
                <a:gd name="connsiteY5" fmla="*/ 17729 h 38450"/>
                <a:gd name="connsiteX6" fmla="*/ 11091 w 123332"/>
                <a:gd name="connsiteY6" fmla="*/ 7803 h 38450"/>
                <a:gd name="connsiteX7" fmla="*/ 61909 w 123332"/>
                <a:gd name="connsiteY7" fmla="*/ 314 h 38450"/>
                <a:gd name="connsiteX8" fmla="*/ 61909 w 123332"/>
                <a:gd name="connsiteY8" fmla="*/ 314 h 3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332" h="38450">
                  <a:moveTo>
                    <a:pt x="61909" y="314"/>
                  </a:moveTo>
                  <a:cubicBezTo>
                    <a:pt x="80334" y="-1231"/>
                    <a:pt x="97987" y="3048"/>
                    <a:pt x="115045" y="10478"/>
                  </a:cubicBezTo>
                  <a:cubicBezTo>
                    <a:pt x="118730" y="12023"/>
                    <a:pt x="122950" y="14281"/>
                    <a:pt x="123307" y="18621"/>
                  </a:cubicBezTo>
                  <a:cubicBezTo>
                    <a:pt x="123723" y="24029"/>
                    <a:pt x="118968" y="26704"/>
                    <a:pt x="114748" y="28190"/>
                  </a:cubicBezTo>
                  <a:cubicBezTo>
                    <a:pt x="79740" y="40909"/>
                    <a:pt x="44435" y="42692"/>
                    <a:pt x="9368" y="28487"/>
                  </a:cubicBezTo>
                  <a:cubicBezTo>
                    <a:pt x="4731" y="26585"/>
                    <a:pt x="-796" y="24208"/>
                    <a:pt x="95" y="17729"/>
                  </a:cubicBezTo>
                  <a:cubicBezTo>
                    <a:pt x="927" y="11785"/>
                    <a:pt x="6099" y="9348"/>
                    <a:pt x="11091" y="7803"/>
                  </a:cubicBezTo>
                  <a:cubicBezTo>
                    <a:pt x="27436" y="2751"/>
                    <a:pt x="44138" y="-1053"/>
                    <a:pt x="61909" y="314"/>
                  </a:cubicBezTo>
                  <a:lnTo>
                    <a:pt x="61909" y="314"/>
                  </a:lnTo>
                  <a:close/>
                </a:path>
              </a:pathLst>
            </a:custGeom>
            <a:solidFill>
              <a:srgbClr val="EE7E9C"/>
            </a:solidFill>
            <a:ln w="59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23BB062-4F40-414E-A49B-023623D3F61D}"/>
                </a:ext>
              </a:extLst>
            </p:cNvPr>
            <p:cNvGrpSpPr/>
            <p:nvPr/>
          </p:nvGrpSpPr>
          <p:grpSpPr>
            <a:xfrm>
              <a:off x="2032661" y="2743933"/>
              <a:ext cx="654499" cy="384743"/>
              <a:chOff x="7322435" y="2533088"/>
              <a:chExt cx="654499" cy="384743"/>
            </a:xfrm>
          </p:grpSpPr>
          <p:sp>
            <p:nvSpPr>
              <p:cNvPr id="33" name="Graphic 3">
                <a:extLst>
                  <a:ext uri="{FF2B5EF4-FFF2-40B4-BE49-F238E27FC236}">
                    <a16:creationId xmlns:a16="http://schemas.microsoft.com/office/drawing/2014/main" id="{487A2D0A-A096-42AB-9B0C-ECB784751199}"/>
                  </a:ext>
                </a:extLst>
              </p:cNvPr>
              <p:cNvSpPr/>
              <p:nvPr/>
            </p:nvSpPr>
            <p:spPr>
              <a:xfrm>
                <a:off x="7322435" y="2533088"/>
                <a:ext cx="654499" cy="193751"/>
              </a:xfrm>
              <a:custGeom>
                <a:avLst/>
                <a:gdLst>
                  <a:gd name="connsiteX0" fmla="*/ 77445 w 654499"/>
                  <a:gd name="connsiteY0" fmla="*/ 16775 h 193751"/>
                  <a:gd name="connsiteX1" fmla="*/ 325592 w 654499"/>
                  <a:gd name="connsiteY1" fmla="*/ 26701 h 193751"/>
                  <a:gd name="connsiteX2" fmla="*/ 450289 w 654499"/>
                  <a:gd name="connsiteY2" fmla="*/ 73477 h 193751"/>
                  <a:gd name="connsiteX3" fmla="*/ 570885 w 654499"/>
                  <a:gd name="connsiteY3" fmla="*/ 102125 h 193751"/>
                  <a:gd name="connsiteX4" fmla="*/ 600722 w 654499"/>
                  <a:gd name="connsiteY4" fmla="*/ 107534 h 193751"/>
                  <a:gd name="connsiteX5" fmla="*/ 631569 w 654499"/>
                  <a:gd name="connsiteY5" fmla="*/ 124295 h 193751"/>
                  <a:gd name="connsiteX6" fmla="*/ 634600 w 654499"/>
                  <a:gd name="connsiteY6" fmla="*/ 111219 h 193751"/>
                  <a:gd name="connsiteX7" fmla="*/ 653560 w 654499"/>
                  <a:gd name="connsiteY7" fmla="*/ 170061 h 193751"/>
                  <a:gd name="connsiteX8" fmla="*/ 621524 w 654499"/>
                  <a:gd name="connsiteY8" fmla="*/ 192112 h 193751"/>
                  <a:gd name="connsiteX9" fmla="*/ 577482 w 654499"/>
                  <a:gd name="connsiteY9" fmla="*/ 192052 h 193751"/>
                  <a:gd name="connsiteX10" fmla="*/ 452844 w 654499"/>
                  <a:gd name="connsiteY10" fmla="*/ 153597 h 193751"/>
                  <a:gd name="connsiteX11" fmla="*/ 294328 w 654499"/>
                  <a:gd name="connsiteY11" fmla="*/ 58677 h 193751"/>
                  <a:gd name="connsiteX12" fmla="*/ 145381 w 654499"/>
                  <a:gd name="connsiteY12" fmla="*/ 20876 h 193751"/>
                  <a:gd name="connsiteX13" fmla="*/ 87966 w 654499"/>
                  <a:gd name="connsiteY13" fmla="*/ 29494 h 193751"/>
                  <a:gd name="connsiteX14" fmla="*/ 0 w 654499"/>
                  <a:gd name="connsiteY14" fmla="*/ 51248 h 193751"/>
                  <a:gd name="connsiteX15" fmla="*/ 77445 w 654499"/>
                  <a:gd name="connsiteY15" fmla="*/ 16775 h 193751"/>
                  <a:gd name="connsiteX16" fmla="*/ 77445 w 654499"/>
                  <a:gd name="connsiteY16" fmla="*/ 16775 h 193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54499" h="193751">
                    <a:moveTo>
                      <a:pt x="77445" y="16775"/>
                    </a:moveTo>
                    <a:cubicBezTo>
                      <a:pt x="161369" y="-9437"/>
                      <a:pt x="244045" y="-4028"/>
                      <a:pt x="325592" y="26701"/>
                    </a:cubicBezTo>
                    <a:cubicBezTo>
                      <a:pt x="367137" y="42332"/>
                      <a:pt x="408446" y="58856"/>
                      <a:pt x="450289" y="73477"/>
                    </a:cubicBezTo>
                    <a:cubicBezTo>
                      <a:pt x="489160" y="87028"/>
                      <a:pt x="530171" y="95468"/>
                      <a:pt x="570885" y="102125"/>
                    </a:cubicBezTo>
                    <a:cubicBezTo>
                      <a:pt x="580692" y="103730"/>
                      <a:pt x="590736" y="106107"/>
                      <a:pt x="600722" y="107534"/>
                    </a:cubicBezTo>
                    <a:cubicBezTo>
                      <a:pt x="621524" y="110446"/>
                      <a:pt x="621643" y="109555"/>
                      <a:pt x="631569" y="124295"/>
                    </a:cubicBezTo>
                    <a:cubicBezTo>
                      <a:pt x="637572" y="121085"/>
                      <a:pt x="629311" y="115261"/>
                      <a:pt x="634600" y="111219"/>
                    </a:cubicBezTo>
                    <a:cubicBezTo>
                      <a:pt x="653263" y="126851"/>
                      <a:pt x="656473" y="148842"/>
                      <a:pt x="653560" y="170061"/>
                    </a:cubicBezTo>
                    <a:cubicBezTo>
                      <a:pt x="651540" y="184623"/>
                      <a:pt x="637216" y="191933"/>
                      <a:pt x="621524" y="192112"/>
                    </a:cubicBezTo>
                    <a:cubicBezTo>
                      <a:pt x="606784" y="193300"/>
                      <a:pt x="597334" y="195143"/>
                      <a:pt x="577482" y="192052"/>
                    </a:cubicBezTo>
                    <a:cubicBezTo>
                      <a:pt x="532964" y="185098"/>
                      <a:pt x="492132" y="173805"/>
                      <a:pt x="452844" y="153597"/>
                    </a:cubicBezTo>
                    <a:cubicBezTo>
                      <a:pt x="397985" y="125305"/>
                      <a:pt x="348356" y="88336"/>
                      <a:pt x="294328" y="58677"/>
                    </a:cubicBezTo>
                    <a:cubicBezTo>
                      <a:pt x="247849" y="33120"/>
                      <a:pt x="198279" y="19747"/>
                      <a:pt x="145381" y="20876"/>
                    </a:cubicBezTo>
                    <a:cubicBezTo>
                      <a:pt x="126183" y="21292"/>
                      <a:pt x="107163" y="26522"/>
                      <a:pt x="87966" y="29494"/>
                    </a:cubicBezTo>
                    <a:cubicBezTo>
                      <a:pt x="58307" y="34011"/>
                      <a:pt x="6479" y="57251"/>
                      <a:pt x="0" y="51248"/>
                    </a:cubicBezTo>
                    <a:cubicBezTo>
                      <a:pt x="416" y="43402"/>
                      <a:pt x="39406" y="29791"/>
                      <a:pt x="77445" y="16775"/>
                    </a:cubicBezTo>
                    <a:lnTo>
                      <a:pt x="77445" y="16775"/>
                    </a:lnTo>
                    <a:close/>
                  </a:path>
                </a:pathLst>
              </a:custGeom>
              <a:solidFill>
                <a:srgbClr val="613B19"/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Graphic 3">
                <a:extLst>
                  <a:ext uri="{FF2B5EF4-FFF2-40B4-BE49-F238E27FC236}">
                    <a16:creationId xmlns:a16="http://schemas.microsoft.com/office/drawing/2014/main" id="{487A2D0A-A096-42AB-9B0C-ECB784751199}"/>
                  </a:ext>
                </a:extLst>
              </p:cNvPr>
              <p:cNvSpPr/>
              <p:nvPr/>
            </p:nvSpPr>
            <p:spPr>
              <a:xfrm>
                <a:off x="7344900" y="2705704"/>
                <a:ext cx="547995" cy="212127"/>
              </a:xfrm>
              <a:custGeom>
                <a:avLst/>
                <a:gdLst>
                  <a:gd name="connsiteX0" fmla="*/ 359 w 547995"/>
                  <a:gd name="connsiteY0" fmla="*/ 93374 h 212127"/>
                  <a:gd name="connsiteX1" fmla="*/ 10642 w 547995"/>
                  <a:gd name="connsiteY1" fmla="*/ 90165 h 212127"/>
                  <a:gd name="connsiteX2" fmla="*/ 29245 w 547995"/>
                  <a:gd name="connsiteY2" fmla="*/ 93315 h 212127"/>
                  <a:gd name="connsiteX3" fmla="*/ 29899 w 547995"/>
                  <a:gd name="connsiteY3" fmla="*/ 93553 h 212127"/>
                  <a:gd name="connsiteX4" fmla="*/ 41727 w 547995"/>
                  <a:gd name="connsiteY4" fmla="*/ 92602 h 212127"/>
                  <a:gd name="connsiteX5" fmla="*/ 42915 w 547995"/>
                  <a:gd name="connsiteY5" fmla="*/ 89749 h 212127"/>
                  <a:gd name="connsiteX6" fmla="*/ 43926 w 547995"/>
                  <a:gd name="connsiteY6" fmla="*/ 71918 h 212127"/>
                  <a:gd name="connsiteX7" fmla="*/ 46125 w 547995"/>
                  <a:gd name="connsiteY7" fmla="*/ 67341 h 212127"/>
                  <a:gd name="connsiteX8" fmla="*/ 66868 w 547995"/>
                  <a:gd name="connsiteY8" fmla="*/ 68708 h 212127"/>
                  <a:gd name="connsiteX9" fmla="*/ 84640 w 547995"/>
                  <a:gd name="connsiteY9" fmla="*/ 64667 h 212127"/>
                  <a:gd name="connsiteX10" fmla="*/ 83273 w 547995"/>
                  <a:gd name="connsiteY10" fmla="*/ 59912 h 212127"/>
                  <a:gd name="connsiteX11" fmla="*/ 87017 w 547995"/>
                  <a:gd name="connsiteY11" fmla="*/ 54681 h 212127"/>
                  <a:gd name="connsiteX12" fmla="*/ 98072 w 547995"/>
                  <a:gd name="connsiteY12" fmla="*/ 53611 h 212127"/>
                  <a:gd name="connsiteX13" fmla="*/ 103362 w 547995"/>
                  <a:gd name="connsiteY13" fmla="*/ 50461 h 212127"/>
                  <a:gd name="connsiteX14" fmla="*/ 118637 w 547995"/>
                  <a:gd name="connsiteY14" fmla="*/ 53849 h 212127"/>
                  <a:gd name="connsiteX15" fmla="*/ 128622 w 547995"/>
                  <a:gd name="connsiteY15" fmla="*/ 42675 h 212127"/>
                  <a:gd name="connsiteX16" fmla="*/ 141817 w 547995"/>
                  <a:gd name="connsiteY16" fmla="*/ 42140 h 212127"/>
                  <a:gd name="connsiteX17" fmla="*/ 149603 w 547995"/>
                  <a:gd name="connsiteY17" fmla="*/ 35662 h 212127"/>
                  <a:gd name="connsiteX18" fmla="*/ 157271 w 547995"/>
                  <a:gd name="connsiteY18" fmla="*/ 33225 h 212127"/>
                  <a:gd name="connsiteX19" fmla="*/ 160777 w 547995"/>
                  <a:gd name="connsiteY19" fmla="*/ 30610 h 212127"/>
                  <a:gd name="connsiteX20" fmla="*/ 169871 w 547995"/>
                  <a:gd name="connsiteY20" fmla="*/ 29421 h 212127"/>
                  <a:gd name="connsiteX21" fmla="*/ 181580 w 547995"/>
                  <a:gd name="connsiteY21" fmla="*/ 33879 h 212127"/>
                  <a:gd name="connsiteX22" fmla="*/ 184730 w 547995"/>
                  <a:gd name="connsiteY22" fmla="*/ 28886 h 212127"/>
                  <a:gd name="connsiteX23" fmla="*/ 197687 w 547995"/>
                  <a:gd name="connsiteY23" fmla="*/ 11590 h 212127"/>
                  <a:gd name="connsiteX24" fmla="*/ 210585 w 547995"/>
                  <a:gd name="connsiteY24" fmla="*/ 20505 h 212127"/>
                  <a:gd name="connsiteX25" fmla="*/ 214746 w 547995"/>
                  <a:gd name="connsiteY25" fmla="*/ 24844 h 212127"/>
                  <a:gd name="connsiteX26" fmla="*/ 221224 w 547995"/>
                  <a:gd name="connsiteY26" fmla="*/ 17653 h 212127"/>
                  <a:gd name="connsiteX27" fmla="*/ 224255 w 547995"/>
                  <a:gd name="connsiteY27" fmla="*/ 14205 h 212127"/>
                  <a:gd name="connsiteX28" fmla="*/ 243037 w 547995"/>
                  <a:gd name="connsiteY28" fmla="*/ 18604 h 212127"/>
                  <a:gd name="connsiteX29" fmla="*/ 255043 w 547995"/>
                  <a:gd name="connsiteY29" fmla="*/ 33284 h 212127"/>
                  <a:gd name="connsiteX30" fmla="*/ 249694 w 547995"/>
                  <a:gd name="connsiteY30" fmla="*/ 14740 h 212127"/>
                  <a:gd name="connsiteX31" fmla="*/ 256291 w 547995"/>
                  <a:gd name="connsiteY31" fmla="*/ 8915 h 212127"/>
                  <a:gd name="connsiteX32" fmla="*/ 264375 w 547995"/>
                  <a:gd name="connsiteY32" fmla="*/ 15275 h 212127"/>
                  <a:gd name="connsiteX33" fmla="*/ 265861 w 547995"/>
                  <a:gd name="connsiteY33" fmla="*/ 15334 h 212127"/>
                  <a:gd name="connsiteX34" fmla="*/ 266336 w 547995"/>
                  <a:gd name="connsiteY34" fmla="*/ 13670 h 212127"/>
                  <a:gd name="connsiteX35" fmla="*/ 272874 w 547995"/>
                  <a:gd name="connsiteY35" fmla="*/ 9688 h 212127"/>
                  <a:gd name="connsiteX36" fmla="*/ 279115 w 547995"/>
                  <a:gd name="connsiteY36" fmla="*/ 10342 h 212127"/>
                  <a:gd name="connsiteX37" fmla="*/ 287020 w 547995"/>
                  <a:gd name="connsiteY37" fmla="*/ 11352 h 212127"/>
                  <a:gd name="connsiteX38" fmla="*/ 290408 w 547995"/>
                  <a:gd name="connsiteY38" fmla="*/ 6062 h 212127"/>
                  <a:gd name="connsiteX39" fmla="*/ 296470 w 547995"/>
                  <a:gd name="connsiteY39" fmla="*/ 0 h 212127"/>
                  <a:gd name="connsiteX40" fmla="*/ 303008 w 547995"/>
                  <a:gd name="connsiteY40" fmla="*/ 14027 h 212127"/>
                  <a:gd name="connsiteX41" fmla="*/ 305386 w 547995"/>
                  <a:gd name="connsiteY41" fmla="*/ 17593 h 212127"/>
                  <a:gd name="connsiteX42" fmla="*/ 306515 w 547995"/>
                  <a:gd name="connsiteY42" fmla="*/ 20803 h 212127"/>
                  <a:gd name="connsiteX43" fmla="*/ 307050 w 547995"/>
                  <a:gd name="connsiteY43" fmla="*/ 17415 h 212127"/>
                  <a:gd name="connsiteX44" fmla="*/ 312459 w 547995"/>
                  <a:gd name="connsiteY44" fmla="*/ 8559 h 212127"/>
                  <a:gd name="connsiteX45" fmla="*/ 317986 w 547995"/>
                  <a:gd name="connsiteY45" fmla="*/ 15810 h 212127"/>
                  <a:gd name="connsiteX46" fmla="*/ 320542 w 547995"/>
                  <a:gd name="connsiteY46" fmla="*/ 773 h 212127"/>
                  <a:gd name="connsiteX47" fmla="*/ 321968 w 547995"/>
                  <a:gd name="connsiteY47" fmla="*/ 357 h 212127"/>
                  <a:gd name="connsiteX48" fmla="*/ 323217 w 547995"/>
                  <a:gd name="connsiteY48" fmla="*/ 1545 h 212127"/>
                  <a:gd name="connsiteX49" fmla="*/ 324821 w 547995"/>
                  <a:gd name="connsiteY49" fmla="*/ 12303 h 212127"/>
                  <a:gd name="connsiteX50" fmla="*/ 326248 w 547995"/>
                  <a:gd name="connsiteY50" fmla="*/ 12482 h 212127"/>
                  <a:gd name="connsiteX51" fmla="*/ 327080 w 547995"/>
                  <a:gd name="connsiteY51" fmla="*/ 10996 h 212127"/>
                  <a:gd name="connsiteX52" fmla="*/ 333796 w 547995"/>
                  <a:gd name="connsiteY52" fmla="*/ 10461 h 212127"/>
                  <a:gd name="connsiteX53" fmla="*/ 338016 w 547995"/>
                  <a:gd name="connsiteY53" fmla="*/ 3685 h 212127"/>
                  <a:gd name="connsiteX54" fmla="*/ 342414 w 547995"/>
                  <a:gd name="connsiteY54" fmla="*/ 4636 h 212127"/>
                  <a:gd name="connsiteX55" fmla="*/ 348596 w 547995"/>
                  <a:gd name="connsiteY55" fmla="*/ 17653 h 212127"/>
                  <a:gd name="connsiteX56" fmla="*/ 356382 w 547995"/>
                  <a:gd name="connsiteY56" fmla="*/ 21754 h 212127"/>
                  <a:gd name="connsiteX57" fmla="*/ 364941 w 547995"/>
                  <a:gd name="connsiteY57" fmla="*/ 19495 h 212127"/>
                  <a:gd name="connsiteX58" fmla="*/ 377779 w 547995"/>
                  <a:gd name="connsiteY58" fmla="*/ 19555 h 212127"/>
                  <a:gd name="connsiteX59" fmla="*/ 386635 w 547995"/>
                  <a:gd name="connsiteY59" fmla="*/ 22526 h 212127"/>
                  <a:gd name="connsiteX60" fmla="*/ 396917 w 547995"/>
                  <a:gd name="connsiteY60" fmla="*/ 22110 h 212127"/>
                  <a:gd name="connsiteX61" fmla="*/ 405298 w 547995"/>
                  <a:gd name="connsiteY61" fmla="*/ 28648 h 212127"/>
                  <a:gd name="connsiteX62" fmla="*/ 419741 w 547995"/>
                  <a:gd name="connsiteY62" fmla="*/ 34057 h 212127"/>
                  <a:gd name="connsiteX63" fmla="*/ 430083 w 547995"/>
                  <a:gd name="connsiteY63" fmla="*/ 38217 h 212127"/>
                  <a:gd name="connsiteX64" fmla="*/ 435135 w 547995"/>
                  <a:gd name="connsiteY64" fmla="*/ 45409 h 212127"/>
                  <a:gd name="connsiteX65" fmla="*/ 448330 w 547995"/>
                  <a:gd name="connsiteY65" fmla="*/ 52304 h 212127"/>
                  <a:gd name="connsiteX66" fmla="*/ 451420 w 547995"/>
                  <a:gd name="connsiteY66" fmla="*/ 52898 h 212127"/>
                  <a:gd name="connsiteX67" fmla="*/ 455462 w 547995"/>
                  <a:gd name="connsiteY67" fmla="*/ 65320 h 212127"/>
                  <a:gd name="connsiteX68" fmla="*/ 463308 w 547995"/>
                  <a:gd name="connsiteY68" fmla="*/ 70848 h 212127"/>
                  <a:gd name="connsiteX69" fmla="*/ 477097 w 547995"/>
                  <a:gd name="connsiteY69" fmla="*/ 76613 h 212127"/>
                  <a:gd name="connsiteX70" fmla="*/ 481733 w 547995"/>
                  <a:gd name="connsiteY70" fmla="*/ 87431 h 212127"/>
                  <a:gd name="connsiteX71" fmla="*/ 486666 w 547995"/>
                  <a:gd name="connsiteY71" fmla="*/ 92245 h 212127"/>
                  <a:gd name="connsiteX72" fmla="*/ 489103 w 547995"/>
                  <a:gd name="connsiteY72" fmla="*/ 96227 h 212127"/>
                  <a:gd name="connsiteX73" fmla="*/ 499326 w 547995"/>
                  <a:gd name="connsiteY73" fmla="*/ 108709 h 212127"/>
                  <a:gd name="connsiteX74" fmla="*/ 526013 w 547995"/>
                  <a:gd name="connsiteY74" fmla="*/ 128501 h 212127"/>
                  <a:gd name="connsiteX75" fmla="*/ 545448 w 547995"/>
                  <a:gd name="connsiteY75" fmla="*/ 156555 h 212127"/>
                  <a:gd name="connsiteX76" fmla="*/ 541882 w 547995"/>
                  <a:gd name="connsiteY76" fmla="*/ 173316 h 212127"/>
                  <a:gd name="connsiteX77" fmla="*/ 527380 w 547995"/>
                  <a:gd name="connsiteY77" fmla="*/ 173435 h 212127"/>
                  <a:gd name="connsiteX78" fmla="*/ 441138 w 547995"/>
                  <a:gd name="connsiteY78" fmla="*/ 182231 h 212127"/>
                  <a:gd name="connsiteX79" fmla="*/ 437156 w 547995"/>
                  <a:gd name="connsiteY79" fmla="*/ 185679 h 212127"/>
                  <a:gd name="connsiteX80" fmla="*/ 411479 w 547995"/>
                  <a:gd name="connsiteY80" fmla="*/ 192276 h 212127"/>
                  <a:gd name="connsiteX81" fmla="*/ 403396 w 547995"/>
                  <a:gd name="connsiteY81" fmla="*/ 196972 h 212127"/>
                  <a:gd name="connsiteX82" fmla="*/ 400365 w 547995"/>
                  <a:gd name="connsiteY82" fmla="*/ 199884 h 212127"/>
                  <a:gd name="connsiteX83" fmla="*/ 377363 w 547995"/>
                  <a:gd name="connsiteY83" fmla="*/ 195010 h 212127"/>
                  <a:gd name="connsiteX84" fmla="*/ 372905 w 547995"/>
                  <a:gd name="connsiteY84" fmla="*/ 204044 h 212127"/>
                  <a:gd name="connsiteX85" fmla="*/ 368626 w 547995"/>
                  <a:gd name="connsiteY85" fmla="*/ 205293 h 212127"/>
                  <a:gd name="connsiteX86" fmla="*/ 360008 w 547995"/>
                  <a:gd name="connsiteY86" fmla="*/ 204579 h 212127"/>
                  <a:gd name="connsiteX87" fmla="*/ 355609 w 547995"/>
                  <a:gd name="connsiteY87" fmla="*/ 204698 h 212127"/>
                  <a:gd name="connsiteX88" fmla="*/ 341463 w 547995"/>
                  <a:gd name="connsiteY88" fmla="*/ 200062 h 212127"/>
                  <a:gd name="connsiteX89" fmla="*/ 333618 w 547995"/>
                  <a:gd name="connsiteY89" fmla="*/ 201132 h 212127"/>
                  <a:gd name="connsiteX90" fmla="*/ 326723 w 547995"/>
                  <a:gd name="connsiteY90" fmla="*/ 203747 h 212127"/>
                  <a:gd name="connsiteX91" fmla="*/ 324227 w 547995"/>
                  <a:gd name="connsiteY91" fmla="*/ 203747 h 212127"/>
                  <a:gd name="connsiteX92" fmla="*/ 312161 w 547995"/>
                  <a:gd name="connsiteY92" fmla="*/ 203510 h 212127"/>
                  <a:gd name="connsiteX93" fmla="*/ 300334 w 547995"/>
                  <a:gd name="connsiteY93" fmla="*/ 212128 h 212127"/>
                  <a:gd name="connsiteX94" fmla="*/ 293914 w 547995"/>
                  <a:gd name="connsiteY94" fmla="*/ 199587 h 212127"/>
                  <a:gd name="connsiteX95" fmla="*/ 286366 w 547995"/>
                  <a:gd name="connsiteY95" fmla="*/ 206897 h 212127"/>
                  <a:gd name="connsiteX96" fmla="*/ 271685 w 547995"/>
                  <a:gd name="connsiteY96" fmla="*/ 206719 h 212127"/>
                  <a:gd name="connsiteX97" fmla="*/ 264731 w 547995"/>
                  <a:gd name="connsiteY97" fmla="*/ 196437 h 212127"/>
                  <a:gd name="connsiteX98" fmla="*/ 260274 w 547995"/>
                  <a:gd name="connsiteY98" fmla="*/ 197804 h 212127"/>
                  <a:gd name="connsiteX99" fmla="*/ 243334 w 547995"/>
                  <a:gd name="connsiteY99" fmla="*/ 197744 h 212127"/>
                  <a:gd name="connsiteX100" fmla="*/ 229545 w 547995"/>
                  <a:gd name="connsiteY100" fmla="*/ 190196 h 212127"/>
                  <a:gd name="connsiteX101" fmla="*/ 216647 w 547995"/>
                  <a:gd name="connsiteY101" fmla="*/ 189304 h 212127"/>
                  <a:gd name="connsiteX102" fmla="*/ 202086 w 547995"/>
                  <a:gd name="connsiteY102" fmla="*/ 185382 h 212127"/>
                  <a:gd name="connsiteX103" fmla="*/ 187583 w 547995"/>
                  <a:gd name="connsiteY103" fmla="*/ 175931 h 212127"/>
                  <a:gd name="connsiteX104" fmla="*/ 178846 w 547995"/>
                  <a:gd name="connsiteY104" fmla="*/ 171592 h 212127"/>
                  <a:gd name="connsiteX105" fmla="*/ 161788 w 547995"/>
                  <a:gd name="connsiteY105" fmla="*/ 160478 h 212127"/>
                  <a:gd name="connsiteX106" fmla="*/ 154953 w 547995"/>
                  <a:gd name="connsiteY106" fmla="*/ 151562 h 212127"/>
                  <a:gd name="connsiteX107" fmla="*/ 143363 w 547995"/>
                  <a:gd name="connsiteY107" fmla="*/ 141636 h 212127"/>
                  <a:gd name="connsiteX108" fmla="*/ 140331 w 547995"/>
                  <a:gd name="connsiteY108" fmla="*/ 141518 h 212127"/>
                  <a:gd name="connsiteX109" fmla="*/ 125472 w 547995"/>
                  <a:gd name="connsiteY109" fmla="*/ 137238 h 212127"/>
                  <a:gd name="connsiteX110" fmla="*/ 121015 w 547995"/>
                  <a:gd name="connsiteY110" fmla="*/ 135455 h 212127"/>
                  <a:gd name="connsiteX111" fmla="*/ 115428 w 547995"/>
                  <a:gd name="connsiteY111" fmla="*/ 130700 h 212127"/>
                  <a:gd name="connsiteX112" fmla="*/ 112277 w 547995"/>
                  <a:gd name="connsiteY112" fmla="*/ 121844 h 212127"/>
                  <a:gd name="connsiteX113" fmla="*/ 94565 w 547995"/>
                  <a:gd name="connsiteY113" fmla="*/ 121844 h 212127"/>
                  <a:gd name="connsiteX114" fmla="*/ 61816 w 547995"/>
                  <a:gd name="connsiteY114" fmla="*/ 122260 h 212127"/>
                  <a:gd name="connsiteX115" fmla="*/ 9988 w 547995"/>
                  <a:gd name="connsiteY115" fmla="*/ 104073 h 212127"/>
                  <a:gd name="connsiteX116" fmla="*/ 359 w 547995"/>
                  <a:gd name="connsiteY116" fmla="*/ 93374 h 212127"/>
                  <a:gd name="connsiteX117" fmla="*/ 359 w 547995"/>
                  <a:gd name="connsiteY117" fmla="*/ 93374 h 21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547995" h="212127">
                    <a:moveTo>
                      <a:pt x="359" y="93374"/>
                    </a:moveTo>
                    <a:cubicBezTo>
                      <a:pt x="3628" y="91770"/>
                      <a:pt x="6362" y="88500"/>
                      <a:pt x="10642" y="90165"/>
                    </a:cubicBezTo>
                    <a:cubicBezTo>
                      <a:pt x="16645" y="92126"/>
                      <a:pt x="21637" y="100269"/>
                      <a:pt x="29245" y="93315"/>
                    </a:cubicBezTo>
                    <a:lnTo>
                      <a:pt x="29899" y="93553"/>
                    </a:lnTo>
                    <a:cubicBezTo>
                      <a:pt x="33584" y="89451"/>
                      <a:pt x="37685" y="91413"/>
                      <a:pt x="41727" y="92602"/>
                    </a:cubicBezTo>
                    <a:cubicBezTo>
                      <a:pt x="46363" y="93136"/>
                      <a:pt x="46125" y="93612"/>
                      <a:pt x="42915" y="89749"/>
                    </a:cubicBezTo>
                    <a:cubicBezTo>
                      <a:pt x="41251" y="83686"/>
                      <a:pt x="43034" y="77861"/>
                      <a:pt x="43926" y="71918"/>
                    </a:cubicBezTo>
                    <a:cubicBezTo>
                      <a:pt x="44401" y="70254"/>
                      <a:pt x="45115" y="68768"/>
                      <a:pt x="46125" y="67341"/>
                    </a:cubicBezTo>
                    <a:cubicBezTo>
                      <a:pt x="53436" y="61754"/>
                      <a:pt x="59914" y="69005"/>
                      <a:pt x="66868" y="68708"/>
                    </a:cubicBezTo>
                    <a:cubicBezTo>
                      <a:pt x="73287" y="69540"/>
                      <a:pt x="78577" y="65558"/>
                      <a:pt x="84640" y="64667"/>
                    </a:cubicBezTo>
                    <a:cubicBezTo>
                      <a:pt x="88741" y="64904"/>
                      <a:pt x="85769" y="65320"/>
                      <a:pt x="83273" y="59912"/>
                    </a:cubicBezTo>
                    <a:cubicBezTo>
                      <a:pt x="83154" y="57118"/>
                      <a:pt x="84461" y="55395"/>
                      <a:pt x="87017" y="54681"/>
                    </a:cubicBezTo>
                    <a:cubicBezTo>
                      <a:pt x="90583" y="53076"/>
                      <a:pt x="94863" y="59317"/>
                      <a:pt x="98072" y="53611"/>
                    </a:cubicBezTo>
                    <a:cubicBezTo>
                      <a:pt x="99320" y="51650"/>
                      <a:pt x="101103" y="50759"/>
                      <a:pt x="103362" y="50461"/>
                    </a:cubicBezTo>
                    <a:cubicBezTo>
                      <a:pt x="108771" y="50402"/>
                      <a:pt x="113228" y="54325"/>
                      <a:pt x="118637" y="53849"/>
                    </a:cubicBezTo>
                    <a:cubicBezTo>
                      <a:pt x="123511" y="51472"/>
                      <a:pt x="122679" y="43923"/>
                      <a:pt x="128622" y="42675"/>
                    </a:cubicBezTo>
                    <a:cubicBezTo>
                      <a:pt x="132902" y="39644"/>
                      <a:pt x="137597" y="47549"/>
                      <a:pt x="141817" y="42140"/>
                    </a:cubicBezTo>
                    <a:cubicBezTo>
                      <a:pt x="143303" y="38574"/>
                      <a:pt x="145859" y="36375"/>
                      <a:pt x="149603" y="35662"/>
                    </a:cubicBezTo>
                    <a:cubicBezTo>
                      <a:pt x="152218" y="35067"/>
                      <a:pt x="156082" y="38634"/>
                      <a:pt x="157271" y="33225"/>
                    </a:cubicBezTo>
                    <a:cubicBezTo>
                      <a:pt x="158340" y="32096"/>
                      <a:pt x="159470" y="31264"/>
                      <a:pt x="160777" y="30610"/>
                    </a:cubicBezTo>
                    <a:cubicBezTo>
                      <a:pt x="163690" y="29243"/>
                      <a:pt x="166662" y="28411"/>
                      <a:pt x="169871" y="29421"/>
                    </a:cubicBezTo>
                    <a:cubicBezTo>
                      <a:pt x="174269" y="29599"/>
                      <a:pt x="175815" y="37326"/>
                      <a:pt x="181580" y="33879"/>
                    </a:cubicBezTo>
                    <a:cubicBezTo>
                      <a:pt x="181996" y="31679"/>
                      <a:pt x="183185" y="30194"/>
                      <a:pt x="184730" y="28886"/>
                    </a:cubicBezTo>
                    <a:cubicBezTo>
                      <a:pt x="183363" y="18782"/>
                      <a:pt x="196023" y="19376"/>
                      <a:pt x="197687" y="11590"/>
                    </a:cubicBezTo>
                    <a:cubicBezTo>
                      <a:pt x="205176" y="9985"/>
                      <a:pt x="208148" y="14919"/>
                      <a:pt x="210585" y="20505"/>
                    </a:cubicBezTo>
                    <a:cubicBezTo>
                      <a:pt x="211714" y="22229"/>
                      <a:pt x="207970" y="28411"/>
                      <a:pt x="214746" y="24844"/>
                    </a:cubicBezTo>
                    <a:cubicBezTo>
                      <a:pt x="222650" y="27638"/>
                      <a:pt x="219738" y="20684"/>
                      <a:pt x="221224" y="17653"/>
                    </a:cubicBezTo>
                    <a:cubicBezTo>
                      <a:pt x="221878" y="16107"/>
                      <a:pt x="222948" y="15037"/>
                      <a:pt x="224255" y="14205"/>
                    </a:cubicBezTo>
                    <a:cubicBezTo>
                      <a:pt x="232636" y="6657"/>
                      <a:pt x="239055" y="3923"/>
                      <a:pt x="243037" y="18604"/>
                    </a:cubicBezTo>
                    <a:cubicBezTo>
                      <a:pt x="244464" y="24072"/>
                      <a:pt x="246484" y="31739"/>
                      <a:pt x="255043" y="33284"/>
                    </a:cubicBezTo>
                    <a:cubicBezTo>
                      <a:pt x="257302" y="25676"/>
                      <a:pt x="250526" y="21100"/>
                      <a:pt x="249694" y="14740"/>
                    </a:cubicBezTo>
                    <a:cubicBezTo>
                      <a:pt x="248981" y="8975"/>
                      <a:pt x="250229" y="6419"/>
                      <a:pt x="256291" y="8915"/>
                    </a:cubicBezTo>
                    <a:cubicBezTo>
                      <a:pt x="260452" y="9272"/>
                      <a:pt x="262235" y="12303"/>
                      <a:pt x="264375" y="15275"/>
                    </a:cubicBezTo>
                    <a:cubicBezTo>
                      <a:pt x="265742" y="17177"/>
                      <a:pt x="268000" y="16523"/>
                      <a:pt x="265861" y="15334"/>
                    </a:cubicBezTo>
                    <a:cubicBezTo>
                      <a:pt x="265742" y="15275"/>
                      <a:pt x="266098" y="14324"/>
                      <a:pt x="266336" y="13670"/>
                    </a:cubicBezTo>
                    <a:cubicBezTo>
                      <a:pt x="267703" y="10877"/>
                      <a:pt x="270021" y="9926"/>
                      <a:pt x="272874" y="9688"/>
                    </a:cubicBezTo>
                    <a:cubicBezTo>
                      <a:pt x="274954" y="9747"/>
                      <a:pt x="277035" y="10164"/>
                      <a:pt x="279115" y="10342"/>
                    </a:cubicBezTo>
                    <a:cubicBezTo>
                      <a:pt x="281730" y="10401"/>
                      <a:pt x="284524" y="10223"/>
                      <a:pt x="287020" y="11352"/>
                    </a:cubicBezTo>
                    <a:cubicBezTo>
                      <a:pt x="291478" y="11768"/>
                      <a:pt x="289100" y="7786"/>
                      <a:pt x="290408" y="6062"/>
                    </a:cubicBezTo>
                    <a:cubicBezTo>
                      <a:pt x="291418" y="2972"/>
                      <a:pt x="292726" y="178"/>
                      <a:pt x="296470" y="0"/>
                    </a:cubicBezTo>
                    <a:cubicBezTo>
                      <a:pt x="301760" y="3210"/>
                      <a:pt x="300809" y="9332"/>
                      <a:pt x="303008" y="14027"/>
                    </a:cubicBezTo>
                    <a:cubicBezTo>
                      <a:pt x="303840" y="15156"/>
                      <a:pt x="304673" y="16345"/>
                      <a:pt x="305386" y="17593"/>
                    </a:cubicBezTo>
                    <a:cubicBezTo>
                      <a:pt x="306039" y="18604"/>
                      <a:pt x="305921" y="19852"/>
                      <a:pt x="306515" y="20803"/>
                    </a:cubicBezTo>
                    <a:cubicBezTo>
                      <a:pt x="306693" y="19673"/>
                      <a:pt x="306872" y="18544"/>
                      <a:pt x="307050" y="17415"/>
                    </a:cubicBezTo>
                    <a:cubicBezTo>
                      <a:pt x="308239" y="14027"/>
                      <a:pt x="308892" y="10401"/>
                      <a:pt x="312459" y="8559"/>
                    </a:cubicBezTo>
                    <a:cubicBezTo>
                      <a:pt x="314063" y="10639"/>
                      <a:pt x="315668" y="12779"/>
                      <a:pt x="317986" y="15810"/>
                    </a:cubicBezTo>
                    <a:cubicBezTo>
                      <a:pt x="318937" y="10283"/>
                      <a:pt x="319650" y="5528"/>
                      <a:pt x="320542" y="773"/>
                    </a:cubicBezTo>
                    <a:cubicBezTo>
                      <a:pt x="320601" y="475"/>
                      <a:pt x="321612" y="238"/>
                      <a:pt x="321968" y="357"/>
                    </a:cubicBezTo>
                    <a:cubicBezTo>
                      <a:pt x="322444" y="475"/>
                      <a:pt x="322800" y="1129"/>
                      <a:pt x="323217" y="1545"/>
                    </a:cubicBezTo>
                    <a:cubicBezTo>
                      <a:pt x="325594" y="4933"/>
                      <a:pt x="324465" y="8678"/>
                      <a:pt x="324821" y="12303"/>
                    </a:cubicBezTo>
                    <a:cubicBezTo>
                      <a:pt x="325000" y="14621"/>
                      <a:pt x="328090" y="14086"/>
                      <a:pt x="326248" y="12482"/>
                    </a:cubicBezTo>
                    <a:cubicBezTo>
                      <a:pt x="324405" y="10877"/>
                      <a:pt x="329457" y="10996"/>
                      <a:pt x="327080" y="10996"/>
                    </a:cubicBezTo>
                    <a:cubicBezTo>
                      <a:pt x="329339" y="10342"/>
                      <a:pt x="331775" y="13254"/>
                      <a:pt x="333796" y="10461"/>
                    </a:cubicBezTo>
                    <a:cubicBezTo>
                      <a:pt x="334807" y="7905"/>
                      <a:pt x="335639" y="5290"/>
                      <a:pt x="338016" y="3685"/>
                    </a:cubicBezTo>
                    <a:cubicBezTo>
                      <a:pt x="339621" y="3328"/>
                      <a:pt x="341047" y="3685"/>
                      <a:pt x="342414" y="4636"/>
                    </a:cubicBezTo>
                    <a:cubicBezTo>
                      <a:pt x="344316" y="9034"/>
                      <a:pt x="345089" y="14027"/>
                      <a:pt x="348596" y="17653"/>
                    </a:cubicBezTo>
                    <a:cubicBezTo>
                      <a:pt x="351151" y="19079"/>
                      <a:pt x="353945" y="20089"/>
                      <a:pt x="356382" y="21754"/>
                    </a:cubicBezTo>
                    <a:cubicBezTo>
                      <a:pt x="360364" y="25320"/>
                      <a:pt x="362385" y="21278"/>
                      <a:pt x="364941" y="19495"/>
                    </a:cubicBezTo>
                    <a:cubicBezTo>
                      <a:pt x="369220" y="17712"/>
                      <a:pt x="373500" y="17534"/>
                      <a:pt x="377779" y="19555"/>
                    </a:cubicBezTo>
                    <a:cubicBezTo>
                      <a:pt x="379681" y="23537"/>
                      <a:pt x="383663" y="21456"/>
                      <a:pt x="386635" y="22526"/>
                    </a:cubicBezTo>
                    <a:cubicBezTo>
                      <a:pt x="390261" y="26925"/>
                      <a:pt x="393470" y="22764"/>
                      <a:pt x="396917" y="22110"/>
                    </a:cubicBezTo>
                    <a:cubicBezTo>
                      <a:pt x="402148" y="21219"/>
                      <a:pt x="401316" y="27994"/>
                      <a:pt x="405298" y="28648"/>
                    </a:cubicBezTo>
                    <a:cubicBezTo>
                      <a:pt x="409637" y="31679"/>
                      <a:pt x="414332" y="33819"/>
                      <a:pt x="419741" y="34057"/>
                    </a:cubicBezTo>
                    <a:cubicBezTo>
                      <a:pt x="421227" y="40119"/>
                      <a:pt x="425625" y="39347"/>
                      <a:pt x="430083" y="38217"/>
                    </a:cubicBezTo>
                    <a:cubicBezTo>
                      <a:pt x="435373" y="38099"/>
                      <a:pt x="430083" y="45469"/>
                      <a:pt x="435135" y="45409"/>
                    </a:cubicBezTo>
                    <a:cubicBezTo>
                      <a:pt x="438166" y="50342"/>
                      <a:pt x="442862" y="52066"/>
                      <a:pt x="448330" y="52304"/>
                    </a:cubicBezTo>
                    <a:cubicBezTo>
                      <a:pt x="449340" y="52839"/>
                      <a:pt x="450291" y="53017"/>
                      <a:pt x="451420" y="52898"/>
                    </a:cubicBezTo>
                    <a:cubicBezTo>
                      <a:pt x="454808" y="56405"/>
                      <a:pt x="456057" y="62943"/>
                      <a:pt x="455462" y="65320"/>
                    </a:cubicBezTo>
                    <a:cubicBezTo>
                      <a:pt x="452847" y="76138"/>
                      <a:pt x="461108" y="68768"/>
                      <a:pt x="463308" y="70848"/>
                    </a:cubicBezTo>
                    <a:cubicBezTo>
                      <a:pt x="468419" y="71442"/>
                      <a:pt x="473174" y="73047"/>
                      <a:pt x="477097" y="76613"/>
                    </a:cubicBezTo>
                    <a:cubicBezTo>
                      <a:pt x="479772" y="79704"/>
                      <a:pt x="478107" y="84756"/>
                      <a:pt x="481733" y="87431"/>
                    </a:cubicBezTo>
                    <a:cubicBezTo>
                      <a:pt x="483575" y="88857"/>
                      <a:pt x="485240" y="90462"/>
                      <a:pt x="486666" y="92245"/>
                    </a:cubicBezTo>
                    <a:cubicBezTo>
                      <a:pt x="487617" y="93493"/>
                      <a:pt x="488390" y="94801"/>
                      <a:pt x="489103" y="96227"/>
                    </a:cubicBezTo>
                    <a:cubicBezTo>
                      <a:pt x="491480" y="101220"/>
                      <a:pt x="494452" y="105737"/>
                      <a:pt x="499326" y="108709"/>
                    </a:cubicBezTo>
                    <a:cubicBezTo>
                      <a:pt x="508004" y="115663"/>
                      <a:pt x="517038" y="122023"/>
                      <a:pt x="526013" y="128501"/>
                    </a:cubicBezTo>
                    <a:cubicBezTo>
                      <a:pt x="536414" y="135099"/>
                      <a:pt x="540694" y="146154"/>
                      <a:pt x="545448" y="156555"/>
                    </a:cubicBezTo>
                    <a:cubicBezTo>
                      <a:pt x="548064" y="162380"/>
                      <a:pt x="550798" y="169334"/>
                      <a:pt x="541882" y="173316"/>
                    </a:cubicBezTo>
                    <a:cubicBezTo>
                      <a:pt x="537068" y="173375"/>
                      <a:pt x="532075" y="174386"/>
                      <a:pt x="527380" y="173435"/>
                    </a:cubicBezTo>
                    <a:cubicBezTo>
                      <a:pt x="497721" y="167848"/>
                      <a:pt x="469073" y="171117"/>
                      <a:pt x="441138" y="182231"/>
                    </a:cubicBezTo>
                    <a:cubicBezTo>
                      <a:pt x="439474" y="183004"/>
                      <a:pt x="439176" y="185263"/>
                      <a:pt x="437156" y="185679"/>
                    </a:cubicBezTo>
                    <a:cubicBezTo>
                      <a:pt x="427468" y="183480"/>
                      <a:pt x="418968" y="186035"/>
                      <a:pt x="411479" y="192276"/>
                    </a:cubicBezTo>
                    <a:cubicBezTo>
                      <a:pt x="409399" y="194832"/>
                      <a:pt x="405833" y="195070"/>
                      <a:pt x="403396" y="196972"/>
                    </a:cubicBezTo>
                    <a:cubicBezTo>
                      <a:pt x="402564" y="198101"/>
                      <a:pt x="401494" y="198993"/>
                      <a:pt x="400365" y="199884"/>
                    </a:cubicBezTo>
                    <a:cubicBezTo>
                      <a:pt x="393113" y="196377"/>
                      <a:pt x="385327" y="195248"/>
                      <a:pt x="377363" y="195010"/>
                    </a:cubicBezTo>
                    <a:cubicBezTo>
                      <a:pt x="369696" y="194772"/>
                      <a:pt x="369398" y="198576"/>
                      <a:pt x="372905" y="204044"/>
                    </a:cubicBezTo>
                    <a:cubicBezTo>
                      <a:pt x="371657" y="204995"/>
                      <a:pt x="370231" y="205352"/>
                      <a:pt x="368626" y="205293"/>
                    </a:cubicBezTo>
                    <a:cubicBezTo>
                      <a:pt x="365654" y="206303"/>
                      <a:pt x="363752" y="195010"/>
                      <a:pt x="360008" y="204579"/>
                    </a:cubicBezTo>
                    <a:cubicBezTo>
                      <a:pt x="358581" y="205055"/>
                      <a:pt x="357036" y="205114"/>
                      <a:pt x="355609" y="204698"/>
                    </a:cubicBezTo>
                    <a:cubicBezTo>
                      <a:pt x="351924" y="200062"/>
                      <a:pt x="346753" y="199706"/>
                      <a:pt x="341463" y="200062"/>
                    </a:cubicBezTo>
                    <a:cubicBezTo>
                      <a:pt x="338076" y="193286"/>
                      <a:pt x="339086" y="215694"/>
                      <a:pt x="333618" y="201132"/>
                    </a:cubicBezTo>
                    <a:cubicBezTo>
                      <a:pt x="331716" y="196080"/>
                      <a:pt x="328031" y="199825"/>
                      <a:pt x="326723" y="203747"/>
                    </a:cubicBezTo>
                    <a:cubicBezTo>
                      <a:pt x="325891" y="203747"/>
                      <a:pt x="325059" y="203747"/>
                      <a:pt x="324227" y="203747"/>
                    </a:cubicBezTo>
                    <a:cubicBezTo>
                      <a:pt x="320423" y="194832"/>
                      <a:pt x="316203" y="203747"/>
                      <a:pt x="312161" y="203510"/>
                    </a:cubicBezTo>
                    <a:cubicBezTo>
                      <a:pt x="308655" y="207076"/>
                      <a:pt x="304910" y="210166"/>
                      <a:pt x="300334" y="212128"/>
                    </a:cubicBezTo>
                    <a:cubicBezTo>
                      <a:pt x="294033" y="210107"/>
                      <a:pt x="294806" y="204461"/>
                      <a:pt x="293914" y="199587"/>
                    </a:cubicBezTo>
                    <a:cubicBezTo>
                      <a:pt x="283929" y="194237"/>
                      <a:pt x="288209" y="203747"/>
                      <a:pt x="286366" y="206897"/>
                    </a:cubicBezTo>
                    <a:cubicBezTo>
                      <a:pt x="281433" y="208621"/>
                      <a:pt x="276619" y="201429"/>
                      <a:pt x="271685" y="206719"/>
                    </a:cubicBezTo>
                    <a:cubicBezTo>
                      <a:pt x="264375" y="206719"/>
                      <a:pt x="272161" y="196377"/>
                      <a:pt x="264731" y="196437"/>
                    </a:cubicBezTo>
                    <a:cubicBezTo>
                      <a:pt x="263424" y="197507"/>
                      <a:pt x="261878" y="198041"/>
                      <a:pt x="260274" y="197804"/>
                    </a:cubicBezTo>
                    <a:cubicBezTo>
                      <a:pt x="254627" y="196734"/>
                      <a:pt x="248921" y="197923"/>
                      <a:pt x="243334" y="197744"/>
                    </a:cubicBezTo>
                    <a:cubicBezTo>
                      <a:pt x="238104" y="196377"/>
                      <a:pt x="234954" y="191266"/>
                      <a:pt x="229545" y="190196"/>
                    </a:cubicBezTo>
                    <a:cubicBezTo>
                      <a:pt x="225266" y="189185"/>
                      <a:pt x="220808" y="191741"/>
                      <a:pt x="216647" y="189304"/>
                    </a:cubicBezTo>
                    <a:cubicBezTo>
                      <a:pt x="216112" y="171889"/>
                      <a:pt x="205354" y="192514"/>
                      <a:pt x="202086" y="185382"/>
                    </a:cubicBezTo>
                    <a:cubicBezTo>
                      <a:pt x="199411" y="178962"/>
                      <a:pt x="194656" y="175693"/>
                      <a:pt x="187583" y="175931"/>
                    </a:cubicBezTo>
                    <a:cubicBezTo>
                      <a:pt x="184374" y="175159"/>
                      <a:pt x="181461" y="173673"/>
                      <a:pt x="178846" y="171592"/>
                    </a:cubicBezTo>
                    <a:cubicBezTo>
                      <a:pt x="174150" y="166303"/>
                      <a:pt x="168920" y="162023"/>
                      <a:pt x="161788" y="160478"/>
                    </a:cubicBezTo>
                    <a:cubicBezTo>
                      <a:pt x="158757" y="158100"/>
                      <a:pt x="157508" y="154356"/>
                      <a:pt x="154953" y="151562"/>
                    </a:cubicBezTo>
                    <a:cubicBezTo>
                      <a:pt x="151267" y="148056"/>
                      <a:pt x="148652" y="143241"/>
                      <a:pt x="143363" y="141636"/>
                    </a:cubicBezTo>
                    <a:lnTo>
                      <a:pt x="140331" y="141518"/>
                    </a:lnTo>
                    <a:cubicBezTo>
                      <a:pt x="134507" y="143122"/>
                      <a:pt x="130703" y="137714"/>
                      <a:pt x="125472" y="137238"/>
                    </a:cubicBezTo>
                    <a:cubicBezTo>
                      <a:pt x="123867" y="136763"/>
                      <a:pt x="122441" y="136168"/>
                      <a:pt x="121015" y="135455"/>
                    </a:cubicBezTo>
                    <a:cubicBezTo>
                      <a:pt x="118815" y="134207"/>
                      <a:pt x="116973" y="132602"/>
                      <a:pt x="115428" y="130700"/>
                    </a:cubicBezTo>
                    <a:cubicBezTo>
                      <a:pt x="113407" y="128085"/>
                      <a:pt x="111980" y="125232"/>
                      <a:pt x="112277" y="121844"/>
                    </a:cubicBezTo>
                    <a:cubicBezTo>
                      <a:pt x="114061" y="123568"/>
                      <a:pt x="101163" y="121666"/>
                      <a:pt x="94565" y="121844"/>
                    </a:cubicBezTo>
                    <a:cubicBezTo>
                      <a:pt x="90108" y="122201"/>
                      <a:pt x="68295" y="122617"/>
                      <a:pt x="61816" y="122260"/>
                    </a:cubicBezTo>
                    <a:cubicBezTo>
                      <a:pt x="43153" y="120061"/>
                      <a:pt x="26452" y="112453"/>
                      <a:pt x="9988" y="104073"/>
                    </a:cubicBezTo>
                    <a:cubicBezTo>
                      <a:pt x="4876" y="101874"/>
                      <a:pt x="-1602" y="101101"/>
                      <a:pt x="359" y="93374"/>
                    </a:cubicBezTo>
                    <a:lnTo>
                      <a:pt x="359" y="93374"/>
                    </a:lnTo>
                    <a:close/>
                  </a:path>
                </a:pathLst>
              </a:custGeom>
              <a:solidFill>
                <a:srgbClr val="0A0909"/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Graphic 3">
                <a:extLst>
                  <a:ext uri="{FF2B5EF4-FFF2-40B4-BE49-F238E27FC236}">
                    <a16:creationId xmlns:a16="http://schemas.microsoft.com/office/drawing/2014/main" id="{487A2D0A-A096-42AB-9B0C-ECB784751199}"/>
                  </a:ext>
                </a:extLst>
              </p:cNvPr>
              <p:cNvSpPr/>
              <p:nvPr/>
            </p:nvSpPr>
            <p:spPr>
              <a:xfrm>
                <a:off x="7486734" y="2765198"/>
                <a:ext cx="379228" cy="126137"/>
              </a:xfrm>
              <a:custGeom>
                <a:avLst/>
                <a:gdLst>
                  <a:gd name="connsiteX0" fmla="*/ 265901 w 379228"/>
                  <a:gd name="connsiteY0" fmla="*/ 20270 h 126137"/>
                  <a:gd name="connsiteX1" fmla="*/ 368190 w 379228"/>
                  <a:gd name="connsiteY1" fmla="*/ 75783 h 126137"/>
                  <a:gd name="connsiteX2" fmla="*/ 378711 w 379228"/>
                  <a:gd name="connsiteY2" fmla="*/ 92306 h 126137"/>
                  <a:gd name="connsiteX3" fmla="*/ 370033 w 379228"/>
                  <a:gd name="connsiteY3" fmla="*/ 103243 h 126137"/>
                  <a:gd name="connsiteX4" fmla="*/ 233805 w 379228"/>
                  <a:gd name="connsiteY4" fmla="*/ 123391 h 126137"/>
                  <a:gd name="connsiteX5" fmla="*/ 47473 w 379228"/>
                  <a:gd name="connsiteY5" fmla="*/ 96586 h 126137"/>
                  <a:gd name="connsiteX6" fmla="*/ 2479 w 379228"/>
                  <a:gd name="connsiteY6" fmla="*/ 55278 h 126137"/>
                  <a:gd name="connsiteX7" fmla="*/ 7234 w 379228"/>
                  <a:gd name="connsiteY7" fmla="*/ 40894 h 126137"/>
                  <a:gd name="connsiteX8" fmla="*/ 66671 w 379228"/>
                  <a:gd name="connsiteY8" fmla="*/ 19319 h 126137"/>
                  <a:gd name="connsiteX9" fmla="*/ 265901 w 379228"/>
                  <a:gd name="connsiteY9" fmla="*/ 20270 h 126137"/>
                  <a:gd name="connsiteX10" fmla="*/ 265901 w 379228"/>
                  <a:gd name="connsiteY10" fmla="*/ 20270 h 126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9228" h="126137">
                    <a:moveTo>
                      <a:pt x="265901" y="20270"/>
                    </a:moveTo>
                    <a:cubicBezTo>
                      <a:pt x="303643" y="32157"/>
                      <a:pt x="337997" y="50225"/>
                      <a:pt x="368190" y="75783"/>
                    </a:cubicBezTo>
                    <a:cubicBezTo>
                      <a:pt x="373302" y="80122"/>
                      <a:pt x="377403" y="85590"/>
                      <a:pt x="378711" y="92306"/>
                    </a:cubicBezTo>
                    <a:cubicBezTo>
                      <a:pt x="380018" y="98844"/>
                      <a:pt x="379424" y="104550"/>
                      <a:pt x="370033" y="103243"/>
                    </a:cubicBezTo>
                    <a:cubicBezTo>
                      <a:pt x="322662" y="96645"/>
                      <a:pt x="279631" y="119469"/>
                      <a:pt x="233805" y="123391"/>
                    </a:cubicBezTo>
                    <a:cubicBezTo>
                      <a:pt x="169614" y="128860"/>
                      <a:pt x="106196" y="128978"/>
                      <a:pt x="47473" y="96586"/>
                    </a:cubicBezTo>
                    <a:cubicBezTo>
                      <a:pt x="29107" y="86422"/>
                      <a:pt x="13059" y="73940"/>
                      <a:pt x="2479" y="55278"/>
                    </a:cubicBezTo>
                    <a:cubicBezTo>
                      <a:pt x="-1622" y="48086"/>
                      <a:pt x="-1027" y="44044"/>
                      <a:pt x="7234" y="40894"/>
                    </a:cubicBezTo>
                    <a:cubicBezTo>
                      <a:pt x="26908" y="33405"/>
                      <a:pt x="46284" y="25559"/>
                      <a:pt x="66671" y="19319"/>
                    </a:cubicBezTo>
                    <a:cubicBezTo>
                      <a:pt x="120104" y="2974"/>
                      <a:pt x="173359" y="-14857"/>
                      <a:pt x="265901" y="20270"/>
                    </a:cubicBezTo>
                    <a:lnTo>
                      <a:pt x="265901" y="20270"/>
                    </a:lnTo>
                    <a:close/>
                  </a:path>
                </a:pathLst>
              </a:custGeom>
              <a:solidFill>
                <a:srgbClr val="FBFCFB"/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Graphic 3">
                <a:extLst>
                  <a:ext uri="{FF2B5EF4-FFF2-40B4-BE49-F238E27FC236}">
                    <a16:creationId xmlns:a16="http://schemas.microsoft.com/office/drawing/2014/main" id="{487A2D0A-A096-42AB-9B0C-ECB784751199}"/>
                  </a:ext>
                </a:extLst>
              </p:cNvPr>
              <p:cNvSpPr/>
              <p:nvPr/>
            </p:nvSpPr>
            <p:spPr>
              <a:xfrm>
                <a:off x="7550016" y="2765187"/>
                <a:ext cx="202439" cy="109256"/>
              </a:xfrm>
              <a:custGeom>
                <a:avLst/>
                <a:gdLst>
                  <a:gd name="connsiteX0" fmla="*/ 101220 w 202439"/>
                  <a:gd name="connsiteY0" fmla="*/ 109257 h 109256"/>
                  <a:gd name="connsiteX1" fmla="*/ 202440 w 202439"/>
                  <a:gd name="connsiteY1" fmla="*/ 26462 h 109256"/>
                  <a:gd name="connsiteX2" fmla="*/ 202083 w 202439"/>
                  <a:gd name="connsiteY2" fmla="*/ 20459 h 109256"/>
                  <a:gd name="connsiteX3" fmla="*/ 201489 w 202439"/>
                  <a:gd name="connsiteY3" fmla="*/ 20222 h 109256"/>
                  <a:gd name="connsiteX4" fmla="*/ 2199 w 202439"/>
                  <a:gd name="connsiteY4" fmla="*/ 19330 h 109256"/>
                  <a:gd name="connsiteX5" fmla="*/ 416 w 202439"/>
                  <a:gd name="connsiteY5" fmla="*/ 19924 h 109256"/>
                  <a:gd name="connsiteX6" fmla="*/ 0 w 202439"/>
                  <a:gd name="connsiteY6" fmla="*/ 26462 h 109256"/>
                  <a:gd name="connsiteX7" fmla="*/ 101220 w 202439"/>
                  <a:gd name="connsiteY7" fmla="*/ 109257 h 109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439" h="109256">
                    <a:moveTo>
                      <a:pt x="101220" y="109257"/>
                    </a:moveTo>
                    <a:cubicBezTo>
                      <a:pt x="157149" y="109257"/>
                      <a:pt x="202440" y="72169"/>
                      <a:pt x="202440" y="26462"/>
                    </a:cubicBezTo>
                    <a:cubicBezTo>
                      <a:pt x="202440" y="24442"/>
                      <a:pt x="202261" y="22480"/>
                      <a:pt x="202083" y="20459"/>
                    </a:cubicBezTo>
                    <a:cubicBezTo>
                      <a:pt x="201905" y="20400"/>
                      <a:pt x="201667" y="20340"/>
                      <a:pt x="201489" y="20222"/>
                    </a:cubicBezTo>
                    <a:cubicBezTo>
                      <a:pt x="108946" y="-14846"/>
                      <a:pt x="55692" y="2985"/>
                      <a:pt x="2199" y="19330"/>
                    </a:cubicBezTo>
                    <a:cubicBezTo>
                      <a:pt x="1605" y="19508"/>
                      <a:pt x="1010" y="19746"/>
                      <a:pt x="416" y="19924"/>
                    </a:cubicBezTo>
                    <a:cubicBezTo>
                      <a:pt x="238" y="22064"/>
                      <a:pt x="0" y="24263"/>
                      <a:pt x="0" y="26462"/>
                    </a:cubicBezTo>
                    <a:cubicBezTo>
                      <a:pt x="0" y="72169"/>
                      <a:pt x="45350" y="109257"/>
                      <a:pt x="101220" y="109257"/>
                    </a:cubicBezTo>
                    <a:close/>
                  </a:path>
                </a:pathLst>
              </a:custGeom>
              <a:solidFill>
                <a:srgbClr val="195E38"/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Graphic 3">
                <a:extLst>
                  <a:ext uri="{FF2B5EF4-FFF2-40B4-BE49-F238E27FC236}">
                    <a16:creationId xmlns:a16="http://schemas.microsoft.com/office/drawing/2014/main" id="{487A2D0A-A096-42AB-9B0C-ECB784751199}"/>
                  </a:ext>
                </a:extLst>
              </p:cNvPr>
              <p:cNvSpPr/>
              <p:nvPr/>
            </p:nvSpPr>
            <p:spPr>
              <a:xfrm>
                <a:off x="7556079" y="2765190"/>
                <a:ext cx="190374" cy="102716"/>
              </a:xfrm>
              <a:custGeom>
                <a:avLst/>
                <a:gdLst>
                  <a:gd name="connsiteX0" fmla="*/ 95157 w 190374"/>
                  <a:gd name="connsiteY0" fmla="*/ 102716 h 102716"/>
                  <a:gd name="connsiteX1" fmla="*/ 190374 w 190374"/>
                  <a:gd name="connsiteY1" fmla="*/ 24855 h 102716"/>
                  <a:gd name="connsiteX2" fmla="*/ 190018 w 190374"/>
                  <a:gd name="connsiteY2" fmla="*/ 19208 h 102716"/>
                  <a:gd name="connsiteX3" fmla="*/ 189423 w 190374"/>
                  <a:gd name="connsiteY3" fmla="*/ 19030 h 102716"/>
                  <a:gd name="connsiteX4" fmla="*/ 2021 w 190374"/>
                  <a:gd name="connsiteY4" fmla="*/ 18138 h 102716"/>
                  <a:gd name="connsiteX5" fmla="*/ 357 w 190374"/>
                  <a:gd name="connsiteY5" fmla="*/ 18673 h 102716"/>
                  <a:gd name="connsiteX6" fmla="*/ 0 w 190374"/>
                  <a:gd name="connsiteY6" fmla="*/ 24795 h 102716"/>
                  <a:gd name="connsiteX7" fmla="*/ 95157 w 190374"/>
                  <a:gd name="connsiteY7" fmla="*/ 102716 h 102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374" h="102716">
                    <a:moveTo>
                      <a:pt x="95157" y="102716"/>
                    </a:moveTo>
                    <a:cubicBezTo>
                      <a:pt x="147758" y="102716"/>
                      <a:pt x="190374" y="67886"/>
                      <a:pt x="190374" y="24855"/>
                    </a:cubicBezTo>
                    <a:cubicBezTo>
                      <a:pt x="190374" y="22953"/>
                      <a:pt x="190196" y="21110"/>
                      <a:pt x="190018" y="19208"/>
                    </a:cubicBezTo>
                    <a:cubicBezTo>
                      <a:pt x="189839" y="19149"/>
                      <a:pt x="189661" y="19089"/>
                      <a:pt x="189423" y="19030"/>
                    </a:cubicBezTo>
                    <a:cubicBezTo>
                      <a:pt x="102409" y="-13957"/>
                      <a:pt x="52304" y="2804"/>
                      <a:pt x="2021" y="18138"/>
                    </a:cubicBezTo>
                    <a:cubicBezTo>
                      <a:pt x="1426" y="18317"/>
                      <a:pt x="892" y="18495"/>
                      <a:pt x="357" y="18673"/>
                    </a:cubicBezTo>
                    <a:cubicBezTo>
                      <a:pt x="178" y="20694"/>
                      <a:pt x="0" y="22715"/>
                      <a:pt x="0" y="24795"/>
                    </a:cubicBezTo>
                    <a:cubicBezTo>
                      <a:pt x="0" y="67886"/>
                      <a:pt x="42616" y="102716"/>
                      <a:pt x="95157" y="102716"/>
                    </a:cubicBezTo>
                    <a:close/>
                  </a:path>
                </a:pathLst>
              </a:custGeom>
              <a:solidFill>
                <a:srgbClr val="109147"/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Graphic 3">
                <a:extLst>
                  <a:ext uri="{FF2B5EF4-FFF2-40B4-BE49-F238E27FC236}">
                    <a16:creationId xmlns:a16="http://schemas.microsoft.com/office/drawing/2014/main" id="{487A2D0A-A096-42AB-9B0C-ECB784751199}"/>
                  </a:ext>
                </a:extLst>
              </p:cNvPr>
              <p:cNvSpPr/>
              <p:nvPr/>
            </p:nvSpPr>
            <p:spPr>
              <a:xfrm>
                <a:off x="7599586" y="2765210"/>
                <a:ext cx="103359" cy="62873"/>
              </a:xfrm>
              <a:custGeom>
                <a:avLst/>
                <a:gdLst>
                  <a:gd name="connsiteX0" fmla="*/ 51650 w 103359"/>
                  <a:gd name="connsiteY0" fmla="*/ 62874 h 62873"/>
                  <a:gd name="connsiteX1" fmla="*/ 103360 w 103359"/>
                  <a:gd name="connsiteY1" fmla="*/ 10748 h 62873"/>
                  <a:gd name="connsiteX2" fmla="*/ 102884 w 103359"/>
                  <a:gd name="connsiteY2" fmla="*/ 6885 h 62873"/>
                  <a:gd name="connsiteX3" fmla="*/ 102884 w 103359"/>
                  <a:gd name="connsiteY3" fmla="*/ 6885 h 62873"/>
                  <a:gd name="connsiteX4" fmla="*/ 1070 w 103359"/>
                  <a:gd name="connsiteY4" fmla="*/ 6290 h 62873"/>
                  <a:gd name="connsiteX5" fmla="*/ 178 w 103359"/>
                  <a:gd name="connsiteY5" fmla="*/ 6647 h 62873"/>
                  <a:gd name="connsiteX6" fmla="*/ 0 w 103359"/>
                  <a:gd name="connsiteY6" fmla="*/ 10748 h 62873"/>
                  <a:gd name="connsiteX7" fmla="*/ 51650 w 103359"/>
                  <a:gd name="connsiteY7" fmla="*/ 62874 h 6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59" h="62873">
                    <a:moveTo>
                      <a:pt x="51650" y="62874"/>
                    </a:moveTo>
                    <a:cubicBezTo>
                      <a:pt x="80180" y="62874"/>
                      <a:pt x="103360" y="39515"/>
                      <a:pt x="103360" y="10748"/>
                    </a:cubicBezTo>
                    <a:cubicBezTo>
                      <a:pt x="103360" y="9500"/>
                      <a:pt x="102884" y="6885"/>
                      <a:pt x="102884" y="6885"/>
                    </a:cubicBezTo>
                    <a:cubicBezTo>
                      <a:pt x="102765" y="6825"/>
                      <a:pt x="103003" y="6944"/>
                      <a:pt x="102884" y="6885"/>
                    </a:cubicBezTo>
                    <a:cubicBezTo>
                      <a:pt x="66628" y="-4765"/>
                      <a:pt x="27341" y="703"/>
                      <a:pt x="1070" y="6290"/>
                    </a:cubicBezTo>
                    <a:cubicBezTo>
                      <a:pt x="773" y="6350"/>
                      <a:pt x="476" y="6528"/>
                      <a:pt x="178" y="6647"/>
                    </a:cubicBezTo>
                    <a:cubicBezTo>
                      <a:pt x="59" y="8014"/>
                      <a:pt x="0" y="9381"/>
                      <a:pt x="0" y="10748"/>
                    </a:cubicBezTo>
                    <a:cubicBezTo>
                      <a:pt x="-59" y="39515"/>
                      <a:pt x="23121" y="62874"/>
                      <a:pt x="51650" y="62874"/>
                    </a:cubicBezTo>
                    <a:close/>
                  </a:path>
                </a:pathLst>
              </a:custGeom>
              <a:solidFill>
                <a:srgbClr val="272725"/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Graphic 3">
                <a:extLst>
                  <a:ext uri="{FF2B5EF4-FFF2-40B4-BE49-F238E27FC236}">
                    <a16:creationId xmlns:a16="http://schemas.microsoft.com/office/drawing/2014/main" id="{487A2D0A-A096-42AB-9B0C-ECB784751199}"/>
                  </a:ext>
                </a:extLst>
              </p:cNvPr>
              <p:cNvSpPr/>
              <p:nvPr/>
            </p:nvSpPr>
            <p:spPr>
              <a:xfrm>
                <a:off x="7595069" y="2775958"/>
                <a:ext cx="29599" cy="29599"/>
              </a:xfrm>
              <a:custGeom>
                <a:avLst/>
                <a:gdLst>
                  <a:gd name="connsiteX0" fmla="*/ 29599 w 29599"/>
                  <a:gd name="connsiteY0" fmla="*/ 14800 h 29599"/>
                  <a:gd name="connsiteX1" fmla="*/ 14800 w 29599"/>
                  <a:gd name="connsiteY1" fmla="*/ 29599 h 29599"/>
                  <a:gd name="connsiteX2" fmla="*/ 0 w 29599"/>
                  <a:gd name="connsiteY2" fmla="*/ 14800 h 29599"/>
                  <a:gd name="connsiteX3" fmla="*/ 14800 w 29599"/>
                  <a:gd name="connsiteY3" fmla="*/ 0 h 29599"/>
                  <a:gd name="connsiteX4" fmla="*/ 29599 w 29599"/>
                  <a:gd name="connsiteY4" fmla="*/ 14800 h 29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99" h="29599">
                    <a:moveTo>
                      <a:pt x="29599" y="14800"/>
                    </a:moveTo>
                    <a:cubicBezTo>
                      <a:pt x="29599" y="22973"/>
                      <a:pt x="22973" y="29599"/>
                      <a:pt x="14800" y="29599"/>
                    </a:cubicBezTo>
                    <a:cubicBezTo>
                      <a:pt x="6626" y="29599"/>
                      <a:pt x="0" y="22973"/>
                      <a:pt x="0" y="14800"/>
                    </a:cubicBezTo>
                    <a:cubicBezTo>
                      <a:pt x="0" y="6626"/>
                      <a:pt x="6626" y="0"/>
                      <a:pt x="14800" y="0"/>
                    </a:cubicBezTo>
                    <a:cubicBezTo>
                      <a:pt x="22973" y="0"/>
                      <a:pt x="29599" y="6626"/>
                      <a:pt x="29599" y="14800"/>
                    </a:cubicBezTo>
                    <a:close/>
                  </a:path>
                </a:pathLst>
              </a:custGeom>
              <a:solidFill>
                <a:srgbClr val="DCDBDB"/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1E80B29-8F36-49B8-855C-6B5B2281A082}"/>
                </a:ext>
              </a:extLst>
            </p:cNvPr>
            <p:cNvGrpSpPr/>
            <p:nvPr/>
          </p:nvGrpSpPr>
          <p:grpSpPr>
            <a:xfrm>
              <a:off x="2983581" y="2738166"/>
              <a:ext cx="654499" cy="384744"/>
              <a:chOff x="9539972" y="2738224"/>
              <a:chExt cx="654499" cy="384744"/>
            </a:xfrm>
          </p:grpSpPr>
          <p:sp>
            <p:nvSpPr>
              <p:cNvPr id="55" name="Graphic 3">
                <a:extLst>
                  <a:ext uri="{FF2B5EF4-FFF2-40B4-BE49-F238E27FC236}">
                    <a16:creationId xmlns:a16="http://schemas.microsoft.com/office/drawing/2014/main" id="{487A2D0A-A096-42AB-9B0C-ECB784751199}"/>
                  </a:ext>
                </a:extLst>
              </p:cNvPr>
              <p:cNvSpPr/>
              <p:nvPr/>
            </p:nvSpPr>
            <p:spPr>
              <a:xfrm>
                <a:off x="9539972" y="2738224"/>
                <a:ext cx="654499" cy="193751"/>
              </a:xfrm>
              <a:custGeom>
                <a:avLst/>
                <a:gdLst>
                  <a:gd name="connsiteX0" fmla="*/ 577054 w 654499"/>
                  <a:gd name="connsiteY0" fmla="*/ 16775 h 193751"/>
                  <a:gd name="connsiteX1" fmla="*/ 328908 w 654499"/>
                  <a:gd name="connsiteY1" fmla="*/ 26701 h 193751"/>
                  <a:gd name="connsiteX2" fmla="*/ 204211 w 654499"/>
                  <a:gd name="connsiteY2" fmla="*/ 73477 h 193751"/>
                  <a:gd name="connsiteX3" fmla="*/ 83615 w 654499"/>
                  <a:gd name="connsiteY3" fmla="*/ 102125 h 193751"/>
                  <a:gd name="connsiteX4" fmla="*/ 53778 w 654499"/>
                  <a:gd name="connsiteY4" fmla="*/ 107534 h 193751"/>
                  <a:gd name="connsiteX5" fmla="*/ 22930 w 654499"/>
                  <a:gd name="connsiteY5" fmla="*/ 124295 h 193751"/>
                  <a:gd name="connsiteX6" fmla="*/ 19899 w 654499"/>
                  <a:gd name="connsiteY6" fmla="*/ 111219 h 193751"/>
                  <a:gd name="connsiteX7" fmla="*/ 939 w 654499"/>
                  <a:gd name="connsiteY7" fmla="*/ 170061 h 193751"/>
                  <a:gd name="connsiteX8" fmla="*/ 32975 w 654499"/>
                  <a:gd name="connsiteY8" fmla="*/ 192112 h 193751"/>
                  <a:gd name="connsiteX9" fmla="*/ 77017 w 654499"/>
                  <a:gd name="connsiteY9" fmla="*/ 192052 h 193751"/>
                  <a:gd name="connsiteX10" fmla="*/ 201655 w 654499"/>
                  <a:gd name="connsiteY10" fmla="*/ 153597 h 193751"/>
                  <a:gd name="connsiteX11" fmla="*/ 360171 w 654499"/>
                  <a:gd name="connsiteY11" fmla="*/ 58677 h 193751"/>
                  <a:gd name="connsiteX12" fmla="*/ 509118 w 654499"/>
                  <a:gd name="connsiteY12" fmla="*/ 20876 h 193751"/>
                  <a:gd name="connsiteX13" fmla="*/ 566534 w 654499"/>
                  <a:gd name="connsiteY13" fmla="*/ 29494 h 193751"/>
                  <a:gd name="connsiteX14" fmla="*/ 654499 w 654499"/>
                  <a:gd name="connsiteY14" fmla="*/ 51248 h 193751"/>
                  <a:gd name="connsiteX15" fmla="*/ 577054 w 654499"/>
                  <a:gd name="connsiteY15" fmla="*/ 16775 h 193751"/>
                  <a:gd name="connsiteX16" fmla="*/ 577054 w 654499"/>
                  <a:gd name="connsiteY16" fmla="*/ 16775 h 193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54499" h="193751">
                    <a:moveTo>
                      <a:pt x="577054" y="16775"/>
                    </a:moveTo>
                    <a:cubicBezTo>
                      <a:pt x="493130" y="-9437"/>
                      <a:pt x="410454" y="-4028"/>
                      <a:pt x="328908" y="26701"/>
                    </a:cubicBezTo>
                    <a:cubicBezTo>
                      <a:pt x="287362" y="42332"/>
                      <a:pt x="246054" y="58856"/>
                      <a:pt x="204211" y="73477"/>
                    </a:cubicBezTo>
                    <a:cubicBezTo>
                      <a:pt x="165339" y="87028"/>
                      <a:pt x="124328" y="95468"/>
                      <a:pt x="83615" y="102125"/>
                    </a:cubicBezTo>
                    <a:cubicBezTo>
                      <a:pt x="73808" y="103730"/>
                      <a:pt x="63763" y="106107"/>
                      <a:pt x="53778" y="107534"/>
                    </a:cubicBezTo>
                    <a:cubicBezTo>
                      <a:pt x="32975" y="110446"/>
                      <a:pt x="32856" y="109555"/>
                      <a:pt x="22930" y="124295"/>
                    </a:cubicBezTo>
                    <a:cubicBezTo>
                      <a:pt x="16927" y="121085"/>
                      <a:pt x="25189" y="115261"/>
                      <a:pt x="19899" y="111219"/>
                    </a:cubicBezTo>
                    <a:cubicBezTo>
                      <a:pt x="1236" y="126851"/>
                      <a:pt x="-1973" y="148842"/>
                      <a:pt x="939" y="170061"/>
                    </a:cubicBezTo>
                    <a:cubicBezTo>
                      <a:pt x="2960" y="184623"/>
                      <a:pt x="17284" y="191933"/>
                      <a:pt x="32975" y="192112"/>
                    </a:cubicBezTo>
                    <a:cubicBezTo>
                      <a:pt x="47715" y="193300"/>
                      <a:pt x="57165" y="195143"/>
                      <a:pt x="77017" y="192052"/>
                    </a:cubicBezTo>
                    <a:cubicBezTo>
                      <a:pt x="121535" y="185098"/>
                      <a:pt x="162368" y="173805"/>
                      <a:pt x="201655" y="153597"/>
                    </a:cubicBezTo>
                    <a:cubicBezTo>
                      <a:pt x="256515" y="125305"/>
                      <a:pt x="306144" y="88336"/>
                      <a:pt x="360171" y="58677"/>
                    </a:cubicBezTo>
                    <a:cubicBezTo>
                      <a:pt x="406650" y="33120"/>
                      <a:pt x="456220" y="19747"/>
                      <a:pt x="509118" y="20876"/>
                    </a:cubicBezTo>
                    <a:cubicBezTo>
                      <a:pt x="528316" y="21292"/>
                      <a:pt x="547336" y="26522"/>
                      <a:pt x="566534" y="29494"/>
                    </a:cubicBezTo>
                    <a:cubicBezTo>
                      <a:pt x="596192" y="34011"/>
                      <a:pt x="648021" y="57251"/>
                      <a:pt x="654499" y="51248"/>
                    </a:cubicBezTo>
                    <a:cubicBezTo>
                      <a:pt x="654143" y="43343"/>
                      <a:pt x="615153" y="29732"/>
                      <a:pt x="577054" y="16775"/>
                    </a:cubicBezTo>
                    <a:lnTo>
                      <a:pt x="577054" y="16775"/>
                    </a:lnTo>
                    <a:close/>
                  </a:path>
                </a:pathLst>
              </a:custGeom>
              <a:solidFill>
                <a:srgbClr val="613B19"/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Graphic 3">
                <a:extLst>
                  <a:ext uri="{FF2B5EF4-FFF2-40B4-BE49-F238E27FC236}">
                    <a16:creationId xmlns:a16="http://schemas.microsoft.com/office/drawing/2014/main" id="{487A2D0A-A096-42AB-9B0C-ECB784751199}"/>
                  </a:ext>
                </a:extLst>
              </p:cNvPr>
              <p:cNvSpPr/>
              <p:nvPr/>
            </p:nvSpPr>
            <p:spPr>
              <a:xfrm>
                <a:off x="9624071" y="2910841"/>
                <a:ext cx="547978" cy="212127"/>
              </a:xfrm>
              <a:custGeom>
                <a:avLst/>
                <a:gdLst>
                  <a:gd name="connsiteX0" fmla="*/ 547636 w 547978"/>
                  <a:gd name="connsiteY0" fmla="*/ 93374 h 212127"/>
                  <a:gd name="connsiteX1" fmla="*/ 537353 w 547978"/>
                  <a:gd name="connsiteY1" fmla="*/ 90165 h 212127"/>
                  <a:gd name="connsiteX2" fmla="*/ 518750 w 547978"/>
                  <a:gd name="connsiteY2" fmla="*/ 93315 h 212127"/>
                  <a:gd name="connsiteX3" fmla="*/ 518096 w 547978"/>
                  <a:gd name="connsiteY3" fmla="*/ 93553 h 212127"/>
                  <a:gd name="connsiteX4" fmla="*/ 506268 w 547978"/>
                  <a:gd name="connsiteY4" fmla="*/ 92602 h 212127"/>
                  <a:gd name="connsiteX5" fmla="*/ 505080 w 547978"/>
                  <a:gd name="connsiteY5" fmla="*/ 89749 h 212127"/>
                  <a:gd name="connsiteX6" fmla="*/ 504069 w 547978"/>
                  <a:gd name="connsiteY6" fmla="*/ 71918 h 212127"/>
                  <a:gd name="connsiteX7" fmla="*/ 501870 w 547978"/>
                  <a:gd name="connsiteY7" fmla="*/ 67341 h 212127"/>
                  <a:gd name="connsiteX8" fmla="*/ 481127 w 547978"/>
                  <a:gd name="connsiteY8" fmla="*/ 68708 h 212127"/>
                  <a:gd name="connsiteX9" fmla="*/ 463355 w 547978"/>
                  <a:gd name="connsiteY9" fmla="*/ 64667 h 212127"/>
                  <a:gd name="connsiteX10" fmla="*/ 464722 w 547978"/>
                  <a:gd name="connsiteY10" fmla="*/ 59912 h 212127"/>
                  <a:gd name="connsiteX11" fmla="*/ 460978 w 547978"/>
                  <a:gd name="connsiteY11" fmla="*/ 54681 h 212127"/>
                  <a:gd name="connsiteX12" fmla="*/ 449923 w 547978"/>
                  <a:gd name="connsiteY12" fmla="*/ 53612 h 212127"/>
                  <a:gd name="connsiteX13" fmla="*/ 444633 w 547978"/>
                  <a:gd name="connsiteY13" fmla="*/ 50461 h 212127"/>
                  <a:gd name="connsiteX14" fmla="*/ 429358 w 547978"/>
                  <a:gd name="connsiteY14" fmla="*/ 53849 h 212127"/>
                  <a:gd name="connsiteX15" fmla="*/ 419373 w 547978"/>
                  <a:gd name="connsiteY15" fmla="*/ 42675 h 212127"/>
                  <a:gd name="connsiteX16" fmla="*/ 406178 w 547978"/>
                  <a:gd name="connsiteY16" fmla="*/ 42140 h 212127"/>
                  <a:gd name="connsiteX17" fmla="*/ 398392 w 547978"/>
                  <a:gd name="connsiteY17" fmla="*/ 35662 h 212127"/>
                  <a:gd name="connsiteX18" fmla="*/ 390724 w 547978"/>
                  <a:gd name="connsiteY18" fmla="*/ 33225 h 212127"/>
                  <a:gd name="connsiteX19" fmla="*/ 387218 w 547978"/>
                  <a:gd name="connsiteY19" fmla="*/ 30610 h 212127"/>
                  <a:gd name="connsiteX20" fmla="*/ 378124 w 547978"/>
                  <a:gd name="connsiteY20" fmla="*/ 29421 h 212127"/>
                  <a:gd name="connsiteX21" fmla="*/ 366415 w 547978"/>
                  <a:gd name="connsiteY21" fmla="*/ 33879 h 212127"/>
                  <a:gd name="connsiteX22" fmla="*/ 363265 w 547978"/>
                  <a:gd name="connsiteY22" fmla="*/ 28886 h 212127"/>
                  <a:gd name="connsiteX23" fmla="*/ 350308 w 547978"/>
                  <a:gd name="connsiteY23" fmla="*/ 11590 h 212127"/>
                  <a:gd name="connsiteX24" fmla="*/ 337410 w 547978"/>
                  <a:gd name="connsiteY24" fmla="*/ 20506 h 212127"/>
                  <a:gd name="connsiteX25" fmla="*/ 333250 w 547978"/>
                  <a:gd name="connsiteY25" fmla="*/ 24844 h 212127"/>
                  <a:gd name="connsiteX26" fmla="*/ 326771 w 547978"/>
                  <a:gd name="connsiteY26" fmla="*/ 17653 h 212127"/>
                  <a:gd name="connsiteX27" fmla="*/ 323740 w 547978"/>
                  <a:gd name="connsiteY27" fmla="*/ 14205 h 212127"/>
                  <a:gd name="connsiteX28" fmla="*/ 304958 w 547978"/>
                  <a:gd name="connsiteY28" fmla="*/ 18604 h 212127"/>
                  <a:gd name="connsiteX29" fmla="*/ 292952 w 547978"/>
                  <a:gd name="connsiteY29" fmla="*/ 33284 h 212127"/>
                  <a:gd name="connsiteX30" fmla="*/ 298301 w 547978"/>
                  <a:gd name="connsiteY30" fmla="*/ 14740 h 212127"/>
                  <a:gd name="connsiteX31" fmla="*/ 291704 w 547978"/>
                  <a:gd name="connsiteY31" fmla="*/ 8915 h 212127"/>
                  <a:gd name="connsiteX32" fmla="*/ 283620 w 547978"/>
                  <a:gd name="connsiteY32" fmla="*/ 15275 h 212127"/>
                  <a:gd name="connsiteX33" fmla="*/ 282134 w 547978"/>
                  <a:gd name="connsiteY33" fmla="*/ 15335 h 212127"/>
                  <a:gd name="connsiteX34" fmla="*/ 281659 w 547978"/>
                  <a:gd name="connsiteY34" fmla="*/ 13670 h 212127"/>
                  <a:gd name="connsiteX35" fmla="*/ 275121 w 547978"/>
                  <a:gd name="connsiteY35" fmla="*/ 9688 h 212127"/>
                  <a:gd name="connsiteX36" fmla="*/ 268880 w 547978"/>
                  <a:gd name="connsiteY36" fmla="*/ 10342 h 212127"/>
                  <a:gd name="connsiteX37" fmla="*/ 260975 w 547978"/>
                  <a:gd name="connsiteY37" fmla="*/ 11352 h 212127"/>
                  <a:gd name="connsiteX38" fmla="*/ 257587 w 547978"/>
                  <a:gd name="connsiteY38" fmla="*/ 6063 h 212127"/>
                  <a:gd name="connsiteX39" fmla="*/ 251525 w 547978"/>
                  <a:gd name="connsiteY39" fmla="*/ 0 h 212127"/>
                  <a:gd name="connsiteX40" fmla="*/ 244987 w 547978"/>
                  <a:gd name="connsiteY40" fmla="*/ 14027 h 212127"/>
                  <a:gd name="connsiteX41" fmla="*/ 242609 w 547978"/>
                  <a:gd name="connsiteY41" fmla="*/ 17593 h 212127"/>
                  <a:gd name="connsiteX42" fmla="*/ 241480 w 547978"/>
                  <a:gd name="connsiteY42" fmla="*/ 20803 h 212127"/>
                  <a:gd name="connsiteX43" fmla="*/ 240945 w 547978"/>
                  <a:gd name="connsiteY43" fmla="*/ 17415 h 212127"/>
                  <a:gd name="connsiteX44" fmla="*/ 235536 w 547978"/>
                  <a:gd name="connsiteY44" fmla="*/ 8559 h 212127"/>
                  <a:gd name="connsiteX45" fmla="*/ 230009 w 547978"/>
                  <a:gd name="connsiteY45" fmla="*/ 15810 h 212127"/>
                  <a:gd name="connsiteX46" fmla="*/ 227453 w 547978"/>
                  <a:gd name="connsiteY46" fmla="*/ 773 h 212127"/>
                  <a:gd name="connsiteX47" fmla="*/ 226027 w 547978"/>
                  <a:gd name="connsiteY47" fmla="*/ 357 h 212127"/>
                  <a:gd name="connsiteX48" fmla="*/ 224778 w 547978"/>
                  <a:gd name="connsiteY48" fmla="*/ 1545 h 212127"/>
                  <a:gd name="connsiteX49" fmla="*/ 223174 w 547978"/>
                  <a:gd name="connsiteY49" fmla="*/ 12303 h 212127"/>
                  <a:gd name="connsiteX50" fmla="*/ 221747 w 547978"/>
                  <a:gd name="connsiteY50" fmla="*/ 12482 h 212127"/>
                  <a:gd name="connsiteX51" fmla="*/ 220915 w 547978"/>
                  <a:gd name="connsiteY51" fmla="*/ 10996 h 212127"/>
                  <a:gd name="connsiteX52" fmla="*/ 214199 w 547978"/>
                  <a:gd name="connsiteY52" fmla="*/ 10461 h 212127"/>
                  <a:gd name="connsiteX53" fmla="*/ 209979 w 547978"/>
                  <a:gd name="connsiteY53" fmla="*/ 3685 h 212127"/>
                  <a:gd name="connsiteX54" fmla="*/ 205581 w 547978"/>
                  <a:gd name="connsiteY54" fmla="*/ 4636 h 212127"/>
                  <a:gd name="connsiteX55" fmla="*/ 199399 w 547978"/>
                  <a:gd name="connsiteY55" fmla="*/ 17653 h 212127"/>
                  <a:gd name="connsiteX56" fmla="*/ 191613 w 547978"/>
                  <a:gd name="connsiteY56" fmla="*/ 21754 h 212127"/>
                  <a:gd name="connsiteX57" fmla="*/ 183054 w 547978"/>
                  <a:gd name="connsiteY57" fmla="*/ 19495 h 212127"/>
                  <a:gd name="connsiteX58" fmla="*/ 170216 w 547978"/>
                  <a:gd name="connsiteY58" fmla="*/ 19555 h 212127"/>
                  <a:gd name="connsiteX59" fmla="*/ 161360 w 547978"/>
                  <a:gd name="connsiteY59" fmla="*/ 22526 h 212127"/>
                  <a:gd name="connsiteX60" fmla="*/ 151078 w 547978"/>
                  <a:gd name="connsiteY60" fmla="*/ 22110 h 212127"/>
                  <a:gd name="connsiteX61" fmla="*/ 142697 w 547978"/>
                  <a:gd name="connsiteY61" fmla="*/ 28648 h 212127"/>
                  <a:gd name="connsiteX62" fmla="*/ 128254 w 547978"/>
                  <a:gd name="connsiteY62" fmla="*/ 34057 h 212127"/>
                  <a:gd name="connsiteX63" fmla="*/ 117912 w 547978"/>
                  <a:gd name="connsiteY63" fmla="*/ 38217 h 212127"/>
                  <a:gd name="connsiteX64" fmla="*/ 112860 w 547978"/>
                  <a:gd name="connsiteY64" fmla="*/ 45409 h 212127"/>
                  <a:gd name="connsiteX65" fmla="*/ 99665 w 547978"/>
                  <a:gd name="connsiteY65" fmla="*/ 52304 h 212127"/>
                  <a:gd name="connsiteX66" fmla="*/ 96575 w 547978"/>
                  <a:gd name="connsiteY66" fmla="*/ 52898 h 212127"/>
                  <a:gd name="connsiteX67" fmla="*/ 92533 w 547978"/>
                  <a:gd name="connsiteY67" fmla="*/ 65321 h 212127"/>
                  <a:gd name="connsiteX68" fmla="*/ 84687 w 547978"/>
                  <a:gd name="connsiteY68" fmla="*/ 70848 h 212127"/>
                  <a:gd name="connsiteX69" fmla="*/ 70898 w 547978"/>
                  <a:gd name="connsiteY69" fmla="*/ 76613 h 212127"/>
                  <a:gd name="connsiteX70" fmla="*/ 66262 w 547978"/>
                  <a:gd name="connsiteY70" fmla="*/ 87431 h 212127"/>
                  <a:gd name="connsiteX71" fmla="*/ 61329 w 547978"/>
                  <a:gd name="connsiteY71" fmla="*/ 92245 h 212127"/>
                  <a:gd name="connsiteX72" fmla="*/ 58892 w 547978"/>
                  <a:gd name="connsiteY72" fmla="*/ 96227 h 212127"/>
                  <a:gd name="connsiteX73" fmla="*/ 48669 w 547978"/>
                  <a:gd name="connsiteY73" fmla="*/ 108709 h 212127"/>
                  <a:gd name="connsiteX74" fmla="*/ 21982 w 547978"/>
                  <a:gd name="connsiteY74" fmla="*/ 128501 h 212127"/>
                  <a:gd name="connsiteX75" fmla="*/ 2547 w 547978"/>
                  <a:gd name="connsiteY75" fmla="*/ 156555 h 212127"/>
                  <a:gd name="connsiteX76" fmla="*/ 6113 w 547978"/>
                  <a:gd name="connsiteY76" fmla="*/ 173316 h 212127"/>
                  <a:gd name="connsiteX77" fmla="*/ 20615 w 547978"/>
                  <a:gd name="connsiteY77" fmla="*/ 173435 h 212127"/>
                  <a:gd name="connsiteX78" fmla="*/ 106857 w 547978"/>
                  <a:gd name="connsiteY78" fmla="*/ 182231 h 212127"/>
                  <a:gd name="connsiteX79" fmla="*/ 110839 w 547978"/>
                  <a:gd name="connsiteY79" fmla="*/ 185679 h 212127"/>
                  <a:gd name="connsiteX80" fmla="*/ 136516 w 547978"/>
                  <a:gd name="connsiteY80" fmla="*/ 192276 h 212127"/>
                  <a:gd name="connsiteX81" fmla="*/ 144599 w 547978"/>
                  <a:gd name="connsiteY81" fmla="*/ 196972 h 212127"/>
                  <a:gd name="connsiteX82" fmla="*/ 147630 w 547978"/>
                  <a:gd name="connsiteY82" fmla="*/ 199884 h 212127"/>
                  <a:gd name="connsiteX83" fmla="*/ 170632 w 547978"/>
                  <a:gd name="connsiteY83" fmla="*/ 195010 h 212127"/>
                  <a:gd name="connsiteX84" fmla="*/ 175090 w 547978"/>
                  <a:gd name="connsiteY84" fmla="*/ 204045 h 212127"/>
                  <a:gd name="connsiteX85" fmla="*/ 179369 w 547978"/>
                  <a:gd name="connsiteY85" fmla="*/ 205293 h 212127"/>
                  <a:gd name="connsiteX86" fmla="*/ 187987 w 547978"/>
                  <a:gd name="connsiteY86" fmla="*/ 204580 h 212127"/>
                  <a:gd name="connsiteX87" fmla="*/ 192386 w 547978"/>
                  <a:gd name="connsiteY87" fmla="*/ 204698 h 212127"/>
                  <a:gd name="connsiteX88" fmla="*/ 206532 w 547978"/>
                  <a:gd name="connsiteY88" fmla="*/ 200062 h 212127"/>
                  <a:gd name="connsiteX89" fmla="*/ 214377 w 547978"/>
                  <a:gd name="connsiteY89" fmla="*/ 201132 h 212127"/>
                  <a:gd name="connsiteX90" fmla="*/ 221272 w 547978"/>
                  <a:gd name="connsiteY90" fmla="*/ 203747 h 212127"/>
                  <a:gd name="connsiteX91" fmla="*/ 223768 w 547978"/>
                  <a:gd name="connsiteY91" fmla="*/ 203747 h 212127"/>
                  <a:gd name="connsiteX92" fmla="*/ 235834 w 547978"/>
                  <a:gd name="connsiteY92" fmla="*/ 203510 h 212127"/>
                  <a:gd name="connsiteX93" fmla="*/ 247661 w 547978"/>
                  <a:gd name="connsiteY93" fmla="*/ 212128 h 212127"/>
                  <a:gd name="connsiteX94" fmla="*/ 254081 w 547978"/>
                  <a:gd name="connsiteY94" fmla="*/ 199587 h 212127"/>
                  <a:gd name="connsiteX95" fmla="*/ 261629 w 547978"/>
                  <a:gd name="connsiteY95" fmla="*/ 206897 h 212127"/>
                  <a:gd name="connsiteX96" fmla="*/ 276310 w 547978"/>
                  <a:gd name="connsiteY96" fmla="*/ 206719 h 212127"/>
                  <a:gd name="connsiteX97" fmla="*/ 283264 w 547978"/>
                  <a:gd name="connsiteY97" fmla="*/ 196437 h 212127"/>
                  <a:gd name="connsiteX98" fmla="*/ 287721 w 547978"/>
                  <a:gd name="connsiteY98" fmla="*/ 197804 h 212127"/>
                  <a:gd name="connsiteX99" fmla="*/ 304661 w 547978"/>
                  <a:gd name="connsiteY99" fmla="*/ 197744 h 212127"/>
                  <a:gd name="connsiteX100" fmla="*/ 318450 w 547978"/>
                  <a:gd name="connsiteY100" fmla="*/ 190196 h 212127"/>
                  <a:gd name="connsiteX101" fmla="*/ 331348 w 547978"/>
                  <a:gd name="connsiteY101" fmla="*/ 189304 h 212127"/>
                  <a:gd name="connsiteX102" fmla="*/ 345909 w 547978"/>
                  <a:gd name="connsiteY102" fmla="*/ 185382 h 212127"/>
                  <a:gd name="connsiteX103" fmla="*/ 360412 w 547978"/>
                  <a:gd name="connsiteY103" fmla="*/ 175931 h 212127"/>
                  <a:gd name="connsiteX104" fmla="*/ 369149 w 547978"/>
                  <a:gd name="connsiteY104" fmla="*/ 171592 h 212127"/>
                  <a:gd name="connsiteX105" fmla="*/ 386207 w 547978"/>
                  <a:gd name="connsiteY105" fmla="*/ 160478 h 212127"/>
                  <a:gd name="connsiteX106" fmla="*/ 393042 w 547978"/>
                  <a:gd name="connsiteY106" fmla="*/ 151562 h 212127"/>
                  <a:gd name="connsiteX107" fmla="*/ 404632 w 547978"/>
                  <a:gd name="connsiteY107" fmla="*/ 141637 h 212127"/>
                  <a:gd name="connsiteX108" fmla="*/ 407664 w 547978"/>
                  <a:gd name="connsiteY108" fmla="*/ 141518 h 212127"/>
                  <a:gd name="connsiteX109" fmla="*/ 422523 w 547978"/>
                  <a:gd name="connsiteY109" fmla="*/ 137238 h 212127"/>
                  <a:gd name="connsiteX110" fmla="*/ 426981 w 547978"/>
                  <a:gd name="connsiteY110" fmla="*/ 135455 h 212127"/>
                  <a:gd name="connsiteX111" fmla="*/ 432568 w 547978"/>
                  <a:gd name="connsiteY111" fmla="*/ 130700 h 212127"/>
                  <a:gd name="connsiteX112" fmla="*/ 435718 w 547978"/>
                  <a:gd name="connsiteY112" fmla="*/ 121844 h 212127"/>
                  <a:gd name="connsiteX113" fmla="*/ 453430 w 547978"/>
                  <a:gd name="connsiteY113" fmla="*/ 121844 h 212127"/>
                  <a:gd name="connsiteX114" fmla="*/ 486179 w 547978"/>
                  <a:gd name="connsiteY114" fmla="*/ 122260 h 212127"/>
                  <a:gd name="connsiteX115" fmla="*/ 538007 w 547978"/>
                  <a:gd name="connsiteY115" fmla="*/ 104073 h 212127"/>
                  <a:gd name="connsiteX116" fmla="*/ 547636 w 547978"/>
                  <a:gd name="connsiteY116" fmla="*/ 93374 h 212127"/>
                  <a:gd name="connsiteX117" fmla="*/ 547636 w 547978"/>
                  <a:gd name="connsiteY117" fmla="*/ 93374 h 21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547978" h="212127">
                    <a:moveTo>
                      <a:pt x="547636" y="93374"/>
                    </a:moveTo>
                    <a:cubicBezTo>
                      <a:pt x="544367" y="91770"/>
                      <a:pt x="541633" y="88501"/>
                      <a:pt x="537353" y="90165"/>
                    </a:cubicBezTo>
                    <a:cubicBezTo>
                      <a:pt x="531351" y="92126"/>
                      <a:pt x="526358" y="100269"/>
                      <a:pt x="518750" y="93315"/>
                    </a:cubicBezTo>
                    <a:lnTo>
                      <a:pt x="518096" y="93553"/>
                    </a:lnTo>
                    <a:cubicBezTo>
                      <a:pt x="514411" y="89452"/>
                      <a:pt x="510310" y="91413"/>
                      <a:pt x="506268" y="92602"/>
                    </a:cubicBezTo>
                    <a:cubicBezTo>
                      <a:pt x="501632" y="93137"/>
                      <a:pt x="501870" y="93612"/>
                      <a:pt x="505080" y="89749"/>
                    </a:cubicBezTo>
                    <a:cubicBezTo>
                      <a:pt x="506744" y="83686"/>
                      <a:pt x="504961" y="77861"/>
                      <a:pt x="504069" y="71918"/>
                    </a:cubicBezTo>
                    <a:cubicBezTo>
                      <a:pt x="503594" y="70254"/>
                      <a:pt x="502881" y="68768"/>
                      <a:pt x="501870" y="67341"/>
                    </a:cubicBezTo>
                    <a:cubicBezTo>
                      <a:pt x="494559" y="61754"/>
                      <a:pt x="488081" y="69006"/>
                      <a:pt x="481127" y="68708"/>
                    </a:cubicBezTo>
                    <a:cubicBezTo>
                      <a:pt x="474708" y="69540"/>
                      <a:pt x="469418" y="65558"/>
                      <a:pt x="463355" y="64667"/>
                    </a:cubicBezTo>
                    <a:cubicBezTo>
                      <a:pt x="459254" y="64904"/>
                      <a:pt x="462226" y="65321"/>
                      <a:pt x="464722" y="59912"/>
                    </a:cubicBezTo>
                    <a:cubicBezTo>
                      <a:pt x="464841" y="57118"/>
                      <a:pt x="463534" y="55395"/>
                      <a:pt x="460978" y="54681"/>
                    </a:cubicBezTo>
                    <a:cubicBezTo>
                      <a:pt x="457412" y="53076"/>
                      <a:pt x="453132" y="59317"/>
                      <a:pt x="449923" y="53612"/>
                    </a:cubicBezTo>
                    <a:cubicBezTo>
                      <a:pt x="448675" y="51650"/>
                      <a:pt x="446892" y="50759"/>
                      <a:pt x="444633" y="50461"/>
                    </a:cubicBezTo>
                    <a:cubicBezTo>
                      <a:pt x="439224" y="50402"/>
                      <a:pt x="434767" y="54325"/>
                      <a:pt x="429358" y="53849"/>
                    </a:cubicBezTo>
                    <a:cubicBezTo>
                      <a:pt x="424484" y="51472"/>
                      <a:pt x="425316" y="43923"/>
                      <a:pt x="419373" y="42675"/>
                    </a:cubicBezTo>
                    <a:cubicBezTo>
                      <a:pt x="415093" y="39644"/>
                      <a:pt x="410398" y="47549"/>
                      <a:pt x="406178" y="42140"/>
                    </a:cubicBezTo>
                    <a:cubicBezTo>
                      <a:pt x="404692" y="38574"/>
                      <a:pt x="402136" y="36375"/>
                      <a:pt x="398392" y="35662"/>
                    </a:cubicBezTo>
                    <a:cubicBezTo>
                      <a:pt x="395777" y="35067"/>
                      <a:pt x="391913" y="38634"/>
                      <a:pt x="390724" y="33225"/>
                    </a:cubicBezTo>
                    <a:cubicBezTo>
                      <a:pt x="389655" y="32096"/>
                      <a:pt x="388525" y="31264"/>
                      <a:pt x="387218" y="30610"/>
                    </a:cubicBezTo>
                    <a:cubicBezTo>
                      <a:pt x="384305" y="29243"/>
                      <a:pt x="381333" y="28411"/>
                      <a:pt x="378124" y="29421"/>
                    </a:cubicBezTo>
                    <a:cubicBezTo>
                      <a:pt x="373726" y="29599"/>
                      <a:pt x="372180" y="37326"/>
                      <a:pt x="366415" y="33879"/>
                    </a:cubicBezTo>
                    <a:cubicBezTo>
                      <a:pt x="365999" y="31680"/>
                      <a:pt x="364810" y="30194"/>
                      <a:pt x="363265" y="28886"/>
                    </a:cubicBezTo>
                    <a:cubicBezTo>
                      <a:pt x="364632" y="18782"/>
                      <a:pt x="351972" y="19376"/>
                      <a:pt x="350308" y="11590"/>
                    </a:cubicBezTo>
                    <a:cubicBezTo>
                      <a:pt x="342819" y="9985"/>
                      <a:pt x="339847" y="14919"/>
                      <a:pt x="337410" y="20506"/>
                    </a:cubicBezTo>
                    <a:cubicBezTo>
                      <a:pt x="336281" y="22229"/>
                      <a:pt x="340025" y="28411"/>
                      <a:pt x="333250" y="24844"/>
                    </a:cubicBezTo>
                    <a:cubicBezTo>
                      <a:pt x="325345" y="27638"/>
                      <a:pt x="328257" y="20684"/>
                      <a:pt x="326771" y="17653"/>
                    </a:cubicBezTo>
                    <a:cubicBezTo>
                      <a:pt x="326117" y="16107"/>
                      <a:pt x="325047" y="15037"/>
                      <a:pt x="323740" y="14205"/>
                    </a:cubicBezTo>
                    <a:cubicBezTo>
                      <a:pt x="315359" y="6657"/>
                      <a:pt x="308940" y="3923"/>
                      <a:pt x="304958" y="18604"/>
                    </a:cubicBezTo>
                    <a:cubicBezTo>
                      <a:pt x="303531" y="24072"/>
                      <a:pt x="301511" y="31739"/>
                      <a:pt x="292952" y="33284"/>
                    </a:cubicBezTo>
                    <a:cubicBezTo>
                      <a:pt x="290693" y="25676"/>
                      <a:pt x="297469" y="21100"/>
                      <a:pt x="298301" y="14740"/>
                    </a:cubicBezTo>
                    <a:cubicBezTo>
                      <a:pt x="299014" y="8975"/>
                      <a:pt x="297766" y="6419"/>
                      <a:pt x="291704" y="8915"/>
                    </a:cubicBezTo>
                    <a:cubicBezTo>
                      <a:pt x="287543" y="9272"/>
                      <a:pt x="285760" y="12303"/>
                      <a:pt x="283620" y="15275"/>
                    </a:cubicBezTo>
                    <a:cubicBezTo>
                      <a:pt x="282253" y="17177"/>
                      <a:pt x="279995" y="16523"/>
                      <a:pt x="282134" y="15335"/>
                    </a:cubicBezTo>
                    <a:cubicBezTo>
                      <a:pt x="282253" y="15275"/>
                      <a:pt x="281897" y="14324"/>
                      <a:pt x="281659" y="13670"/>
                    </a:cubicBezTo>
                    <a:cubicBezTo>
                      <a:pt x="280292" y="10877"/>
                      <a:pt x="277974" y="9926"/>
                      <a:pt x="275121" y="9688"/>
                    </a:cubicBezTo>
                    <a:cubicBezTo>
                      <a:pt x="273041" y="9748"/>
                      <a:pt x="270961" y="10164"/>
                      <a:pt x="268880" y="10342"/>
                    </a:cubicBezTo>
                    <a:cubicBezTo>
                      <a:pt x="266265" y="10401"/>
                      <a:pt x="263472" y="10223"/>
                      <a:pt x="260975" y="11352"/>
                    </a:cubicBezTo>
                    <a:cubicBezTo>
                      <a:pt x="256517" y="11768"/>
                      <a:pt x="258895" y="7786"/>
                      <a:pt x="257587" y="6063"/>
                    </a:cubicBezTo>
                    <a:cubicBezTo>
                      <a:pt x="256577" y="2972"/>
                      <a:pt x="255269" y="178"/>
                      <a:pt x="251525" y="0"/>
                    </a:cubicBezTo>
                    <a:cubicBezTo>
                      <a:pt x="246235" y="3210"/>
                      <a:pt x="247186" y="9332"/>
                      <a:pt x="244987" y="14027"/>
                    </a:cubicBezTo>
                    <a:cubicBezTo>
                      <a:pt x="244155" y="15156"/>
                      <a:pt x="243323" y="16345"/>
                      <a:pt x="242609" y="17593"/>
                    </a:cubicBezTo>
                    <a:cubicBezTo>
                      <a:pt x="241956" y="18604"/>
                      <a:pt x="242074" y="19852"/>
                      <a:pt x="241480" y="20803"/>
                    </a:cubicBezTo>
                    <a:cubicBezTo>
                      <a:pt x="241302" y="19673"/>
                      <a:pt x="241123" y="18544"/>
                      <a:pt x="240945" y="17415"/>
                    </a:cubicBezTo>
                    <a:cubicBezTo>
                      <a:pt x="239757" y="14027"/>
                      <a:pt x="239103" y="10401"/>
                      <a:pt x="235536" y="8559"/>
                    </a:cubicBezTo>
                    <a:cubicBezTo>
                      <a:pt x="233932" y="10639"/>
                      <a:pt x="232327" y="12779"/>
                      <a:pt x="230009" y="15810"/>
                    </a:cubicBezTo>
                    <a:cubicBezTo>
                      <a:pt x="229058" y="10283"/>
                      <a:pt x="228345" y="5528"/>
                      <a:pt x="227453" y="773"/>
                    </a:cubicBezTo>
                    <a:cubicBezTo>
                      <a:pt x="227394" y="476"/>
                      <a:pt x="226383" y="238"/>
                      <a:pt x="226027" y="357"/>
                    </a:cubicBezTo>
                    <a:cubicBezTo>
                      <a:pt x="225551" y="476"/>
                      <a:pt x="225195" y="1129"/>
                      <a:pt x="224778" y="1545"/>
                    </a:cubicBezTo>
                    <a:cubicBezTo>
                      <a:pt x="222401" y="4933"/>
                      <a:pt x="223530" y="8678"/>
                      <a:pt x="223174" y="12303"/>
                    </a:cubicBezTo>
                    <a:cubicBezTo>
                      <a:pt x="222995" y="14621"/>
                      <a:pt x="219905" y="14086"/>
                      <a:pt x="221747" y="12482"/>
                    </a:cubicBezTo>
                    <a:cubicBezTo>
                      <a:pt x="223590" y="10877"/>
                      <a:pt x="218538" y="10996"/>
                      <a:pt x="220915" y="10996"/>
                    </a:cubicBezTo>
                    <a:cubicBezTo>
                      <a:pt x="218657" y="10342"/>
                      <a:pt x="216220" y="13254"/>
                      <a:pt x="214199" y="10461"/>
                    </a:cubicBezTo>
                    <a:cubicBezTo>
                      <a:pt x="213189" y="7905"/>
                      <a:pt x="212356" y="5290"/>
                      <a:pt x="209979" y="3685"/>
                    </a:cubicBezTo>
                    <a:cubicBezTo>
                      <a:pt x="208374" y="3328"/>
                      <a:pt x="206948" y="3685"/>
                      <a:pt x="205581" y="4636"/>
                    </a:cubicBezTo>
                    <a:cubicBezTo>
                      <a:pt x="203679" y="9034"/>
                      <a:pt x="202906" y="14027"/>
                      <a:pt x="199399" y="17653"/>
                    </a:cubicBezTo>
                    <a:cubicBezTo>
                      <a:pt x="196844" y="19079"/>
                      <a:pt x="194050" y="20089"/>
                      <a:pt x="191613" y="21754"/>
                    </a:cubicBezTo>
                    <a:cubicBezTo>
                      <a:pt x="187631" y="25320"/>
                      <a:pt x="185610" y="21278"/>
                      <a:pt x="183054" y="19495"/>
                    </a:cubicBezTo>
                    <a:cubicBezTo>
                      <a:pt x="178775" y="17712"/>
                      <a:pt x="174495" y="17534"/>
                      <a:pt x="170216" y="19555"/>
                    </a:cubicBezTo>
                    <a:cubicBezTo>
                      <a:pt x="168314" y="23537"/>
                      <a:pt x="164332" y="21457"/>
                      <a:pt x="161360" y="22526"/>
                    </a:cubicBezTo>
                    <a:cubicBezTo>
                      <a:pt x="157734" y="26925"/>
                      <a:pt x="154525" y="22764"/>
                      <a:pt x="151078" y="22110"/>
                    </a:cubicBezTo>
                    <a:cubicBezTo>
                      <a:pt x="145847" y="21219"/>
                      <a:pt x="146679" y="27994"/>
                      <a:pt x="142697" y="28648"/>
                    </a:cubicBezTo>
                    <a:cubicBezTo>
                      <a:pt x="138358" y="31680"/>
                      <a:pt x="133663" y="33819"/>
                      <a:pt x="128254" y="34057"/>
                    </a:cubicBezTo>
                    <a:cubicBezTo>
                      <a:pt x="126768" y="40119"/>
                      <a:pt x="122370" y="39347"/>
                      <a:pt x="117912" y="38217"/>
                    </a:cubicBezTo>
                    <a:cubicBezTo>
                      <a:pt x="112622" y="38099"/>
                      <a:pt x="117912" y="45469"/>
                      <a:pt x="112860" y="45409"/>
                    </a:cubicBezTo>
                    <a:cubicBezTo>
                      <a:pt x="109829" y="50342"/>
                      <a:pt x="105133" y="52066"/>
                      <a:pt x="99665" y="52304"/>
                    </a:cubicBezTo>
                    <a:cubicBezTo>
                      <a:pt x="98655" y="52839"/>
                      <a:pt x="97704" y="53017"/>
                      <a:pt x="96575" y="52898"/>
                    </a:cubicBezTo>
                    <a:cubicBezTo>
                      <a:pt x="93187" y="56405"/>
                      <a:pt x="91939" y="62943"/>
                      <a:pt x="92533" y="65321"/>
                    </a:cubicBezTo>
                    <a:cubicBezTo>
                      <a:pt x="95148" y="76138"/>
                      <a:pt x="86887" y="68768"/>
                      <a:pt x="84687" y="70848"/>
                    </a:cubicBezTo>
                    <a:cubicBezTo>
                      <a:pt x="79576" y="71442"/>
                      <a:pt x="74821" y="73047"/>
                      <a:pt x="70898" y="76613"/>
                    </a:cubicBezTo>
                    <a:cubicBezTo>
                      <a:pt x="68224" y="79704"/>
                      <a:pt x="69888" y="84756"/>
                      <a:pt x="66262" y="87431"/>
                    </a:cubicBezTo>
                    <a:cubicBezTo>
                      <a:pt x="64420" y="88857"/>
                      <a:pt x="62755" y="90462"/>
                      <a:pt x="61329" y="92245"/>
                    </a:cubicBezTo>
                    <a:cubicBezTo>
                      <a:pt x="60378" y="93493"/>
                      <a:pt x="59605" y="94801"/>
                      <a:pt x="58892" y="96227"/>
                    </a:cubicBezTo>
                    <a:cubicBezTo>
                      <a:pt x="56515" y="101220"/>
                      <a:pt x="53543" y="105737"/>
                      <a:pt x="48669" y="108709"/>
                    </a:cubicBezTo>
                    <a:cubicBezTo>
                      <a:pt x="39991" y="115663"/>
                      <a:pt x="30957" y="122023"/>
                      <a:pt x="21982" y="128501"/>
                    </a:cubicBezTo>
                    <a:cubicBezTo>
                      <a:pt x="11581" y="135099"/>
                      <a:pt x="7301" y="146154"/>
                      <a:pt x="2547" y="156555"/>
                    </a:cubicBezTo>
                    <a:cubicBezTo>
                      <a:pt x="-69" y="162380"/>
                      <a:pt x="-2803" y="169334"/>
                      <a:pt x="6113" y="173316"/>
                    </a:cubicBezTo>
                    <a:cubicBezTo>
                      <a:pt x="10927" y="173376"/>
                      <a:pt x="15920" y="174386"/>
                      <a:pt x="20615" y="173435"/>
                    </a:cubicBezTo>
                    <a:cubicBezTo>
                      <a:pt x="50274" y="167848"/>
                      <a:pt x="78922" y="171117"/>
                      <a:pt x="106857" y="182231"/>
                    </a:cubicBezTo>
                    <a:cubicBezTo>
                      <a:pt x="108521" y="183004"/>
                      <a:pt x="108819" y="185263"/>
                      <a:pt x="110839" y="185679"/>
                    </a:cubicBezTo>
                    <a:cubicBezTo>
                      <a:pt x="120527" y="183480"/>
                      <a:pt x="129027" y="186035"/>
                      <a:pt x="136516" y="192276"/>
                    </a:cubicBezTo>
                    <a:cubicBezTo>
                      <a:pt x="138596" y="194832"/>
                      <a:pt x="142162" y="195070"/>
                      <a:pt x="144599" y="196972"/>
                    </a:cubicBezTo>
                    <a:cubicBezTo>
                      <a:pt x="145431" y="198101"/>
                      <a:pt x="146501" y="198993"/>
                      <a:pt x="147630" y="199884"/>
                    </a:cubicBezTo>
                    <a:cubicBezTo>
                      <a:pt x="154882" y="196377"/>
                      <a:pt x="162668" y="195248"/>
                      <a:pt x="170632" y="195010"/>
                    </a:cubicBezTo>
                    <a:cubicBezTo>
                      <a:pt x="178299" y="194773"/>
                      <a:pt x="178597" y="198576"/>
                      <a:pt x="175090" y="204045"/>
                    </a:cubicBezTo>
                    <a:cubicBezTo>
                      <a:pt x="176338" y="204996"/>
                      <a:pt x="177764" y="205352"/>
                      <a:pt x="179369" y="205293"/>
                    </a:cubicBezTo>
                    <a:cubicBezTo>
                      <a:pt x="182341" y="206303"/>
                      <a:pt x="184243" y="195010"/>
                      <a:pt x="187987" y="204580"/>
                    </a:cubicBezTo>
                    <a:cubicBezTo>
                      <a:pt x="189414" y="205055"/>
                      <a:pt x="190959" y="205114"/>
                      <a:pt x="192386" y="204698"/>
                    </a:cubicBezTo>
                    <a:cubicBezTo>
                      <a:pt x="196071" y="200062"/>
                      <a:pt x="201242" y="199706"/>
                      <a:pt x="206532" y="200062"/>
                    </a:cubicBezTo>
                    <a:cubicBezTo>
                      <a:pt x="209919" y="193287"/>
                      <a:pt x="208909" y="215694"/>
                      <a:pt x="214377" y="201132"/>
                    </a:cubicBezTo>
                    <a:cubicBezTo>
                      <a:pt x="216279" y="196080"/>
                      <a:pt x="219964" y="199825"/>
                      <a:pt x="221272" y="203747"/>
                    </a:cubicBezTo>
                    <a:cubicBezTo>
                      <a:pt x="222104" y="203747"/>
                      <a:pt x="222936" y="203747"/>
                      <a:pt x="223768" y="203747"/>
                    </a:cubicBezTo>
                    <a:cubicBezTo>
                      <a:pt x="227572" y="194832"/>
                      <a:pt x="231792" y="203747"/>
                      <a:pt x="235834" y="203510"/>
                    </a:cubicBezTo>
                    <a:cubicBezTo>
                      <a:pt x="239340" y="207076"/>
                      <a:pt x="243085" y="210167"/>
                      <a:pt x="247661" y="212128"/>
                    </a:cubicBezTo>
                    <a:cubicBezTo>
                      <a:pt x="253962" y="210107"/>
                      <a:pt x="253189" y="204461"/>
                      <a:pt x="254081" y="199587"/>
                    </a:cubicBezTo>
                    <a:cubicBezTo>
                      <a:pt x="264066" y="194237"/>
                      <a:pt x="259786" y="203747"/>
                      <a:pt x="261629" y="206897"/>
                    </a:cubicBezTo>
                    <a:cubicBezTo>
                      <a:pt x="266562" y="208621"/>
                      <a:pt x="271376" y="201429"/>
                      <a:pt x="276310" y="206719"/>
                    </a:cubicBezTo>
                    <a:cubicBezTo>
                      <a:pt x="283620" y="206719"/>
                      <a:pt x="275834" y="196377"/>
                      <a:pt x="283264" y="196437"/>
                    </a:cubicBezTo>
                    <a:cubicBezTo>
                      <a:pt x="284571" y="197507"/>
                      <a:pt x="286117" y="198041"/>
                      <a:pt x="287721" y="197804"/>
                    </a:cubicBezTo>
                    <a:cubicBezTo>
                      <a:pt x="293368" y="196734"/>
                      <a:pt x="299074" y="197923"/>
                      <a:pt x="304661" y="197744"/>
                    </a:cubicBezTo>
                    <a:cubicBezTo>
                      <a:pt x="309891" y="196377"/>
                      <a:pt x="313041" y="191266"/>
                      <a:pt x="318450" y="190196"/>
                    </a:cubicBezTo>
                    <a:cubicBezTo>
                      <a:pt x="322729" y="189186"/>
                      <a:pt x="327187" y="191741"/>
                      <a:pt x="331348" y="189304"/>
                    </a:cubicBezTo>
                    <a:cubicBezTo>
                      <a:pt x="331883" y="171890"/>
                      <a:pt x="342641" y="192514"/>
                      <a:pt x="345909" y="185382"/>
                    </a:cubicBezTo>
                    <a:cubicBezTo>
                      <a:pt x="348584" y="178963"/>
                      <a:pt x="353339" y="175693"/>
                      <a:pt x="360412" y="175931"/>
                    </a:cubicBezTo>
                    <a:cubicBezTo>
                      <a:pt x="363622" y="175159"/>
                      <a:pt x="366534" y="173673"/>
                      <a:pt x="369149" y="171592"/>
                    </a:cubicBezTo>
                    <a:cubicBezTo>
                      <a:pt x="373845" y="166303"/>
                      <a:pt x="379075" y="162023"/>
                      <a:pt x="386207" y="160478"/>
                    </a:cubicBezTo>
                    <a:cubicBezTo>
                      <a:pt x="389239" y="158100"/>
                      <a:pt x="390487" y="154356"/>
                      <a:pt x="393042" y="151562"/>
                    </a:cubicBezTo>
                    <a:cubicBezTo>
                      <a:pt x="396728" y="148056"/>
                      <a:pt x="399343" y="143241"/>
                      <a:pt x="404632" y="141637"/>
                    </a:cubicBezTo>
                    <a:lnTo>
                      <a:pt x="407664" y="141518"/>
                    </a:lnTo>
                    <a:cubicBezTo>
                      <a:pt x="413488" y="143123"/>
                      <a:pt x="417292" y="137714"/>
                      <a:pt x="422523" y="137238"/>
                    </a:cubicBezTo>
                    <a:cubicBezTo>
                      <a:pt x="424128" y="136763"/>
                      <a:pt x="425554" y="136168"/>
                      <a:pt x="426981" y="135455"/>
                    </a:cubicBezTo>
                    <a:cubicBezTo>
                      <a:pt x="429180" y="134207"/>
                      <a:pt x="431022" y="132602"/>
                      <a:pt x="432568" y="130700"/>
                    </a:cubicBezTo>
                    <a:cubicBezTo>
                      <a:pt x="434588" y="128085"/>
                      <a:pt x="436015" y="125232"/>
                      <a:pt x="435718" y="121844"/>
                    </a:cubicBezTo>
                    <a:cubicBezTo>
                      <a:pt x="433934" y="123568"/>
                      <a:pt x="446832" y="121666"/>
                      <a:pt x="453430" y="121844"/>
                    </a:cubicBezTo>
                    <a:cubicBezTo>
                      <a:pt x="457887" y="122201"/>
                      <a:pt x="479700" y="122617"/>
                      <a:pt x="486179" y="122260"/>
                    </a:cubicBezTo>
                    <a:cubicBezTo>
                      <a:pt x="504842" y="120061"/>
                      <a:pt x="521544" y="112453"/>
                      <a:pt x="538007" y="104073"/>
                    </a:cubicBezTo>
                    <a:cubicBezTo>
                      <a:pt x="543119" y="101874"/>
                      <a:pt x="549538" y="101101"/>
                      <a:pt x="547636" y="93374"/>
                    </a:cubicBezTo>
                    <a:lnTo>
                      <a:pt x="547636" y="93374"/>
                    </a:lnTo>
                    <a:close/>
                  </a:path>
                </a:pathLst>
              </a:custGeom>
              <a:solidFill>
                <a:srgbClr val="0A0909"/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Graphic 3">
                <a:extLst>
                  <a:ext uri="{FF2B5EF4-FFF2-40B4-BE49-F238E27FC236}">
                    <a16:creationId xmlns:a16="http://schemas.microsoft.com/office/drawing/2014/main" id="{487A2D0A-A096-42AB-9B0C-ECB784751199}"/>
                  </a:ext>
                </a:extLst>
              </p:cNvPr>
              <p:cNvSpPr/>
              <p:nvPr/>
            </p:nvSpPr>
            <p:spPr>
              <a:xfrm>
                <a:off x="9650944" y="2990188"/>
                <a:ext cx="379185" cy="106223"/>
              </a:xfrm>
              <a:custGeom>
                <a:avLst/>
                <a:gdLst>
                  <a:gd name="connsiteX0" fmla="*/ 518 w 379185"/>
                  <a:gd name="connsiteY0" fmla="*/ 72393 h 106223"/>
                  <a:gd name="connsiteX1" fmla="*/ 11038 w 379185"/>
                  <a:gd name="connsiteY1" fmla="*/ 55870 h 106223"/>
                  <a:gd name="connsiteX2" fmla="*/ 112733 w 379185"/>
                  <a:gd name="connsiteY2" fmla="*/ 535 h 106223"/>
                  <a:gd name="connsiteX3" fmla="*/ 112376 w 379185"/>
                  <a:gd name="connsiteY3" fmla="*/ 6538 h 106223"/>
                  <a:gd name="connsiteX4" fmla="*/ 213596 w 379185"/>
                  <a:gd name="connsiteY4" fmla="*/ 89333 h 106223"/>
                  <a:gd name="connsiteX5" fmla="*/ 314816 w 379185"/>
                  <a:gd name="connsiteY5" fmla="*/ 6538 h 106223"/>
                  <a:gd name="connsiteX6" fmla="*/ 314400 w 379185"/>
                  <a:gd name="connsiteY6" fmla="*/ 0 h 106223"/>
                  <a:gd name="connsiteX7" fmla="*/ 371994 w 379185"/>
                  <a:gd name="connsiteY7" fmla="*/ 20981 h 106223"/>
                  <a:gd name="connsiteX8" fmla="*/ 376749 w 379185"/>
                  <a:gd name="connsiteY8" fmla="*/ 35365 h 106223"/>
                  <a:gd name="connsiteX9" fmla="*/ 331756 w 379185"/>
                  <a:gd name="connsiteY9" fmla="*/ 76673 h 106223"/>
                  <a:gd name="connsiteX10" fmla="*/ 145423 w 379185"/>
                  <a:gd name="connsiteY10" fmla="*/ 103478 h 106223"/>
                  <a:gd name="connsiteX11" fmla="*/ 9195 w 379185"/>
                  <a:gd name="connsiteY11" fmla="*/ 83330 h 106223"/>
                  <a:gd name="connsiteX12" fmla="*/ 518 w 379185"/>
                  <a:gd name="connsiteY12" fmla="*/ 72393 h 106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9185" h="106223">
                    <a:moveTo>
                      <a:pt x="518" y="72393"/>
                    </a:moveTo>
                    <a:cubicBezTo>
                      <a:pt x="1825" y="65677"/>
                      <a:pt x="5926" y="60209"/>
                      <a:pt x="11038" y="55870"/>
                    </a:cubicBezTo>
                    <a:cubicBezTo>
                      <a:pt x="41053" y="30431"/>
                      <a:pt x="75229" y="12422"/>
                      <a:pt x="112733" y="535"/>
                    </a:cubicBezTo>
                    <a:cubicBezTo>
                      <a:pt x="112555" y="2496"/>
                      <a:pt x="112376" y="4517"/>
                      <a:pt x="112376" y="6538"/>
                    </a:cubicBezTo>
                    <a:cubicBezTo>
                      <a:pt x="112376" y="52244"/>
                      <a:pt x="157726" y="89333"/>
                      <a:pt x="213596" y="89333"/>
                    </a:cubicBezTo>
                    <a:cubicBezTo>
                      <a:pt x="269466" y="89333"/>
                      <a:pt x="314816" y="52244"/>
                      <a:pt x="314816" y="6538"/>
                    </a:cubicBezTo>
                    <a:cubicBezTo>
                      <a:pt x="314816" y="4339"/>
                      <a:pt x="314638" y="2199"/>
                      <a:pt x="314400" y="0"/>
                    </a:cubicBezTo>
                    <a:cubicBezTo>
                      <a:pt x="334133" y="6122"/>
                      <a:pt x="352915" y="13730"/>
                      <a:pt x="371994" y="20981"/>
                    </a:cubicBezTo>
                    <a:cubicBezTo>
                      <a:pt x="380196" y="24131"/>
                      <a:pt x="380790" y="28113"/>
                      <a:pt x="376749" y="35365"/>
                    </a:cubicBezTo>
                    <a:cubicBezTo>
                      <a:pt x="366169" y="54027"/>
                      <a:pt x="350121" y="66509"/>
                      <a:pt x="331756" y="76673"/>
                    </a:cubicBezTo>
                    <a:cubicBezTo>
                      <a:pt x="273092" y="109065"/>
                      <a:pt x="209674" y="108946"/>
                      <a:pt x="145423" y="103478"/>
                    </a:cubicBezTo>
                    <a:cubicBezTo>
                      <a:pt x="99538" y="99615"/>
                      <a:pt x="56566" y="76732"/>
                      <a:pt x="9195" y="83330"/>
                    </a:cubicBezTo>
                    <a:cubicBezTo>
                      <a:pt x="-196" y="84697"/>
                      <a:pt x="-790" y="78991"/>
                      <a:pt x="518" y="72393"/>
                    </a:cubicBezTo>
                    <a:close/>
                  </a:path>
                </a:pathLst>
              </a:custGeom>
              <a:solidFill>
                <a:srgbClr val="FBFCFB"/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Graphic 3">
                <a:extLst>
                  <a:ext uri="{FF2B5EF4-FFF2-40B4-BE49-F238E27FC236}">
                    <a16:creationId xmlns:a16="http://schemas.microsoft.com/office/drawing/2014/main" id="{487A2D0A-A096-42AB-9B0C-ECB784751199}"/>
                  </a:ext>
                </a:extLst>
              </p:cNvPr>
              <p:cNvSpPr/>
              <p:nvPr/>
            </p:nvSpPr>
            <p:spPr>
              <a:xfrm>
                <a:off x="9770453" y="2970326"/>
                <a:ext cx="190374" cy="102716"/>
              </a:xfrm>
              <a:custGeom>
                <a:avLst/>
                <a:gdLst>
                  <a:gd name="connsiteX0" fmla="*/ 95217 w 190374"/>
                  <a:gd name="connsiteY0" fmla="*/ 102716 h 102716"/>
                  <a:gd name="connsiteX1" fmla="*/ 0 w 190374"/>
                  <a:gd name="connsiteY1" fmla="*/ 24855 h 102716"/>
                  <a:gd name="connsiteX2" fmla="*/ 357 w 190374"/>
                  <a:gd name="connsiteY2" fmla="*/ 19208 h 102716"/>
                  <a:gd name="connsiteX3" fmla="*/ 951 w 190374"/>
                  <a:gd name="connsiteY3" fmla="*/ 19030 h 102716"/>
                  <a:gd name="connsiteX4" fmla="*/ 188353 w 190374"/>
                  <a:gd name="connsiteY4" fmla="*/ 18138 h 102716"/>
                  <a:gd name="connsiteX5" fmla="*/ 190018 w 190374"/>
                  <a:gd name="connsiteY5" fmla="*/ 18673 h 102716"/>
                  <a:gd name="connsiteX6" fmla="*/ 190374 w 190374"/>
                  <a:gd name="connsiteY6" fmla="*/ 24795 h 102716"/>
                  <a:gd name="connsiteX7" fmla="*/ 95217 w 190374"/>
                  <a:gd name="connsiteY7" fmla="*/ 102716 h 102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374" h="102716">
                    <a:moveTo>
                      <a:pt x="95217" y="102716"/>
                    </a:moveTo>
                    <a:cubicBezTo>
                      <a:pt x="42616" y="102716"/>
                      <a:pt x="0" y="67886"/>
                      <a:pt x="0" y="24855"/>
                    </a:cubicBezTo>
                    <a:cubicBezTo>
                      <a:pt x="0" y="22953"/>
                      <a:pt x="178" y="21110"/>
                      <a:pt x="357" y="19208"/>
                    </a:cubicBezTo>
                    <a:cubicBezTo>
                      <a:pt x="535" y="19149"/>
                      <a:pt x="713" y="19089"/>
                      <a:pt x="951" y="19030"/>
                    </a:cubicBezTo>
                    <a:cubicBezTo>
                      <a:pt x="87966" y="-13957"/>
                      <a:pt x="138070" y="2804"/>
                      <a:pt x="188353" y="18138"/>
                    </a:cubicBezTo>
                    <a:cubicBezTo>
                      <a:pt x="188948" y="18317"/>
                      <a:pt x="189483" y="18495"/>
                      <a:pt x="190018" y="18673"/>
                    </a:cubicBezTo>
                    <a:cubicBezTo>
                      <a:pt x="190196" y="20694"/>
                      <a:pt x="190374" y="22715"/>
                      <a:pt x="190374" y="24795"/>
                    </a:cubicBezTo>
                    <a:cubicBezTo>
                      <a:pt x="190434" y="67827"/>
                      <a:pt x="147818" y="102716"/>
                      <a:pt x="95217" y="102716"/>
                    </a:cubicBezTo>
                    <a:close/>
                  </a:path>
                </a:pathLst>
              </a:custGeom>
              <a:solidFill>
                <a:srgbClr val="109147"/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Graphic 3">
                <a:extLst>
                  <a:ext uri="{FF2B5EF4-FFF2-40B4-BE49-F238E27FC236}">
                    <a16:creationId xmlns:a16="http://schemas.microsoft.com/office/drawing/2014/main" id="{487A2D0A-A096-42AB-9B0C-ECB784751199}"/>
                  </a:ext>
                </a:extLst>
              </p:cNvPr>
              <p:cNvSpPr/>
              <p:nvPr/>
            </p:nvSpPr>
            <p:spPr>
              <a:xfrm>
                <a:off x="9813961" y="2970346"/>
                <a:ext cx="103359" cy="62873"/>
              </a:xfrm>
              <a:custGeom>
                <a:avLst/>
                <a:gdLst>
                  <a:gd name="connsiteX0" fmla="*/ 51710 w 103359"/>
                  <a:gd name="connsiteY0" fmla="*/ 62873 h 62873"/>
                  <a:gd name="connsiteX1" fmla="*/ 0 w 103359"/>
                  <a:gd name="connsiteY1" fmla="*/ 10748 h 62873"/>
                  <a:gd name="connsiteX2" fmla="*/ 476 w 103359"/>
                  <a:gd name="connsiteY2" fmla="*/ 6885 h 62873"/>
                  <a:gd name="connsiteX3" fmla="*/ 476 w 103359"/>
                  <a:gd name="connsiteY3" fmla="*/ 6885 h 62873"/>
                  <a:gd name="connsiteX4" fmla="*/ 102290 w 103359"/>
                  <a:gd name="connsiteY4" fmla="*/ 6290 h 62873"/>
                  <a:gd name="connsiteX5" fmla="*/ 103181 w 103359"/>
                  <a:gd name="connsiteY5" fmla="*/ 6647 h 62873"/>
                  <a:gd name="connsiteX6" fmla="*/ 103360 w 103359"/>
                  <a:gd name="connsiteY6" fmla="*/ 10748 h 62873"/>
                  <a:gd name="connsiteX7" fmla="*/ 51710 w 103359"/>
                  <a:gd name="connsiteY7" fmla="*/ 62873 h 6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59" h="62873">
                    <a:moveTo>
                      <a:pt x="51710" y="62873"/>
                    </a:moveTo>
                    <a:cubicBezTo>
                      <a:pt x="23180" y="62873"/>
                      <a:pt x="0" y="39515"/>
                      <a:pt x="0" y="10748"/>
                    </a:cubicBezTo>
                    <a:cubicBezTo>
                      <a:pt x="0" y="9500"/>
                      <a:pt x="476" y="6885"/>
                      <a:pt x="476" y="6885"/>
                    </a:cubicBezTo>
                    <a:cubicBezTo>
                      <a:pt x="594" y="6825"/>
                      <a:pt x="357" y="6944"/>
                      <a:pt x="476" y="6885"/>
                    </a:cubicBezTo>
                    <a:cubicBezTo>
                      <a:pt x="36732" y="-4765"/>
                      <a:pt x="76019" y="703"/>
                      <a:pt x="102290" y="6290"/>
                    </a:cubicBezTo>
                    <a:cubicBezTo>
                      <a:pt x="102587" y="6350"/>
                      <a:pt x="102884" y="6528"/>
                      <a:pt x="103181" y="6647"/>
                    </a:cubicBezTo>
                    <a:cubicBezTo>
                      <a:pt x="103300" y="8014"/>
                      <a:pt x="103360" y="9381"/>
                      <a:pt x="103360" y="10748"/>
                    </a:cubicBezTo>
                    <a:cubicBezTo>
                      <a:pt x="103419" y="39515"/>
                      <a:pt x="80298" y="62873"/>
                      <a:pt x="51710" y="62873"/>
                    </a:cubicBezTo>
                    <a:close/>
                  </a:path>
                </a:pathLst>
              </a:custGeom>
              <a:solidFill>
                <a:srgbClr val="272725"/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Graphic 3">
                <a:extLst>
                  <a:ext uri="{FF2B5EF4-FFF2-40B4-BE49-F238E27FC236}">
                    <a16:creationId xmlns:a16="http://schemas.microsoft.com/office/drawing/2014/main" id="{487A2D0A-A096-42AB-9B0C-ECB784751199}"/>
                  </a:ext>
                </a:extLst>
              </p:cNvPr>
              <p:cNvSpPr/>
              <p:nvPr/>
            </p:nvSpPr>
            <p:spPr>
              <a:xfrm>
                <a:off x="9892238" y="2981035"/>
                <a:ext cx="29599" cy="29599"/>
              </a:xfrm>
              <a:custGeom>
                <a:avLst/>
                <a:gdLst>
                  <a:gd name="connsiteX0" fmla="*/ 29599 w 29599"/>
                  <a:gd name="connsiteY0" fmla="*/ 14800 h 29599"/>
                  <a:gd name="connsiteX1" fmla="*/ 14800 w 29599"/>
                  <a:gd name="connsiteY1" fmla="*/ 29599 h 29599"/>
                  <a:gd name="connsiteX2" fmla="*/ 0 w 29599"/>
                  <a:gd name="connsiteY2" fmla="*/ 14800 h 29599"/>
                  <a:gd name="connsiteX3" fmla="*/ 14800 w 29599"/>
                  <a:gd name="connsiteY3" fmla="*/ 0 h 29599"/>
                  <a:gd name="connsiteX4" fmla="*/ 29599 w 29599"/>
                  <a:gd name="connsiteY4" fmla="*/ 14800 h 29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99" h="29599">
                    <a:moveTo>
                      <a:pt x="29599" y="14800"/>
                    </a:moveTo>
                    <a:cubicBezTo>
                      <a:pt x="29599" y="22973"/>
                      <a:pt x="22973" y="29599"/>
                      <a:pt x="14800" y="29599"/>
                    </a:cubicBezTo>
                    <a:cubicBezTo>
                      <a:pt x="6626" y="29599"/>
                      <a:pt x="0" y="22973"/>
                      <a:pt x="0" y="14800"/>
                    </a:cubicBezTo>
                    <a:cubicBezTo>
                      <a:pt x="0" y="6626"/>
                      <a:pt x="6626" y="0"/>
                      <a:pt x="14800" y="0"/>
                    </a:cubicBezTo>
                    <a:cubicBezTo>
                      <a:pt x="22973" y="0"/>
                      <a:pt x="29599" y="6626"/>
                      <a:pt x="29599" y="14800"/>
                    </a:cubicBezTo>
                    <a:close/>
                  </a:path>
                </a:pathLst>
              </a:custGeom>
              <a:solidFill>
                <a:srgbClr val="DCDBDB"/>
              </a:solidFill>
              <a:ln w="5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8" name="제목 3">
            <a:extLst>
              <a:ext uri="{FF2B5EF4-FFF2-40B4-BE49-F238E27FC236}">
                <a16:creationId xmlns:a16="http://schemas.microsoft.com/office/drawing/2014/main" id="{5DA3BCDD-5719-4680-855F-E68D088593F2}"/>
              </a:ext>
            </a:extLst>
          </p:cNvPr>
          <p:cNvSpPr txBox="1">
            <a:spLocks/>
          </p:cNvSpPr>
          <p:nvPr/>
        </p:nvSpPr>
        <p:spPr>
          <a:xfrm>
            <a:off x="6158859" y="1259250"/>
            <a:ext cx="4383976" cy="6444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accent4"/>
                </a:solidFill>
              </a:rPr>
              <a:t>Presentation</a:t>
            </a:r>
            <a:endParaRPr lang="ko-KR" altLang="en-US" sz="54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8CFDC6-38EE-447A-A579-9E66DA976AF7}"/>
              </a:ext>
            </a:extLst>
          </p:cNvPr>
          <p:cNvSpPr txBox="1"/>
          <p:nvPr/>
        </p:nvSpPr>
        <p:spPr>
          <a:xfrm>
            <a:off x="5321250" y="508452"/>
            <a:ext cx="35520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grpSp>
        <p:nvGrpSpPr>
          <p:cNvPr id="70" name="그룹 3">
            <a:extLst>
              <a:ext uri="{FF2B5EF4-FFF2-40B4-BE49-F238E27FC236}">
                <a16:creationId xmlns:a16="http://schemas.microsoft.com/office/drawing/2014/main" id="{3B902DB6-2502-4AA8-8412-6B178A76F5F3}"/>
              </a:ext>
            </a:extLst>
          </p:cNvPr>
          <p:cNvGrpSpPr/>
          <p:nvPr/>
        </p:nvGrpSpPr>
        <p:grpSpPr>
          <a:xfrm>
            <a:off x="6720834" y="2347952"/>
            <a:ext cx="2015539" cy="870503"/>
            <a:chOff x="7742163" y="1857469"/>
            <a:chExt cx="3816000" cy="87050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C31A38-78F3-43BB-A91F-1B2299AA394A}"/>
                </a:ext>
              </a:extLst>
            </p:cNvPr>
            <p:cNvSpPr txBox="1"/>
            <p:nvPr/>
          </p:nvSpPr>
          <p:spPr>
            <a:xfrm>
              <a:off x="7742163" y="1857469"/>
              <a:ext cx="3816000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1D9630-20C6-4879-A42B-D30901C9A79C}"/>
                </a:ext>
              </a:extLst>
            </p:cNvPr>
            <p:cNvSpPr txBox="1"/>
            <p:nvPr/>
          </p:nvSpPr>
          <p:spPr>
            <a:xfrm>
              <a:off x="7742163" y="2127808"/>
              <a:ext cx="3816000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3" name="그룹 4">
            <a:extLst>
              <a:ext uri="{FF2B5EF4-FFF2-40B4-BE49-F238E27FC236}">
                <a16:creationId xmlns:a16="http://schemas.microsoft.com/office/drawing/2014/main" id="{C97E6B1B-8361-4641-8329-61E03E5E4FAD}"/>
              </a:ext>
            </a:extLst>
          </p:cNvPr>
          <p:cNvGrpSpPr/>
          <p:nvPr/>
        </p:nvGrpSpPr>
        <p:grpSpPr>
          <a:xfrm>
            <a:off x="6720834" y="3472582"/>
            <a:ext cx="2015539" cy="870503"/>
            <a:chOff x="7742163" y="2983865"/>
            <a:chExt cx="3816000" cy="87050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BD32057-5AFC-4717-B983-31F0510A21F8}"/>
                </a:ext>
              </a:extLst>
            </p:cNvPr>
            <p:cNvSpPr txBox="1"/>
            <p:nvPr/>
          </p:nvSpPr>
          <p:spPr>
            <a:xfrm>
              <a:off x="7742163" y="2983865"/>
              <a:ext cx="3816000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239D522-6236-4429-9A2E-F25EE69C3D49}"/>
                </a:ext>
              </a:extLst>
            </p:cNvPr>
            <p:cNvSpPr txBox="1"/>
            <p:nvPr/>
          </p:nvSpPr>
          <p:spPr>
            <a:xfrm>
              <a:off x="7742163" y="3254204"/>
              <a:ext cx="3816000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6" name="그룹 5">
            <a:extLst>
              <a:ext uri="{FF2B5EF4-FFF2-40B4-BE49-F238E27FC236}">
                <a16:creationId xmlns:a16="http://schemas.microsoft.com/office/drawing/2014/main" id="{F60D1476-E26E-4BD4-A514-4C37B03310E2}"/>
              </a:ext>
            </a:extLst>
          </p:cNvPr>
          <p:cNvGrpSpPr/>
          <p:nvPr/>
        </p:nvGrpSpPr>
        <p:grpSpPr>
          <a:xfrm>
            <a:off x="9700211" y="2347952"/>
            <a:ext cx="2015539" cy="870503"/>
            <a:chOff x="7742163" y="4121147"/>
            <a:chExt cx="3816000" cy="870503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B51944D-0D09-429A-BE99-576CB9BF9736}"/>
                </a:ext>
              </a:extLst>
            </p:cNvPr>
            <p:cNvSpPr txBox="1"/>
            <p:nvPr/>
          </p:nvSpPr>
          <p:spPr>
            <a:xfrm>
              <a:off x="7742163" y="4121147"/>
              <a:ext cx="3816000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7508FAA-11ED-4943-B8EE-28B55108B355}"/>
                </a:ext>
              </a:extLst>
            </p:cNvPr>
            <p:cNvSpPr txBox="1"/>
            <p:nvPr/>
          </p:nvSpPr>
          <p:spPr>
            <a:xfrm>
              <a:off x="7742163" y="4391486"/>
              <a:ext cx="3816000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9" name="그룹 6">
            <a:extLst>
              <a:ext uri="{FF2B5EF4-FFF2-40B4-BE49-F238E27FC236}">
                <a16:creationId xmlns:a16="http://schemas.microsoft.com/office/drawing/2014/main" id="{6D75AAA6-E140-4ACE-9C24-C7BEA2653305}"/>
              </a:ext>
            </a:extLst>
          </p:cNvPr>
          <p:cNvGrpSpPr/>
          <p:nvPr/>
        </p:nvGrpSpPr>
        <p:grpSpPr>
          <a:xfrm>
            <a:off x="9700211" y="3472581"/>
            <a:ext cx="2015539" cy="870503"/>
            <a:chOff x="7742163" y="5269315"/>
            <a:chExt cx="3816000" cy="870503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60DE2D1-C7FB-425F-8034-29FC49E73596}"/>
                </a:ext>
              </a:extLst>
            </p:cNvPr>
            <p:cNvSpPr txBox="1"/>
            <p:nvPr/>
          </p:nvSpPr>
          <p:spPr>
            <a:xfrm>
              <a:off x="7742163" y="5269315"/>
              <a:ext cx="3816000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9D33A10-EC88-48FE-9C83-C69088C546B2}"/>
                </a:ext>
              </a:extLst>
            </p:cNvPr>
            <p:cNvSpPr txBox="1"/>
            <p:nvPr/>
          </p:nvSpPr>
          <p:spPr>
            <a:xfrm>
              <a:off x="7742163" y="5539654"/>
              <a:ext cx="3816000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2653BC1B-9E56-4B3E-89FE-FB6A6F959D6F}"/>
              </a:ext>
            </a:extLst>
          </p:cNvPr>
          <p:cNvSpPr/>
          <p:nvPr/>
        </p:nvSpPr>
        <p:spPr>
          <a:xfrm flipH="1">
            <a:off x="5668454" y="5733298"/>
            <a:ext cx="6096000" cy="62068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3C8A13-2702-4AE8-A811-11CC2AB1A3C3}"/>
              </a:ext>
            </a:extLst>
          </p:cNvPr>
          <p:cNvSpPr/>
          <p:nvPr/>
        </p:nvSpPr>
        <p:spPr>
          <a:xfrm flipH="1">
            <a:off x="5668454" y="5733298"/>
            <a:ext cx="2024270" cy="62068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72386A-6E2D-4904-9052-84A3D6DC66CE}"/>
              </a:ext>
            </a:extLst>
          </p:cNvPr>
          <p:cNvSpPr txBox="1"/>
          <p:nvPr/>
        </p:nvSpPr>
        <p:spPr>
          <a:xfrm flipH="1">
            <a:off x="7921322" y="5812810"/>
            <a:ext cx="3399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11FBB81-3DDB-4142-8D65-52EB8E62D651}"/>
              </a:ext>
            </a:extLst>
          </p:cNvPr>
          <p:cNvSpPr txBox="1"/>
          <p:nvPr/>
        </p:nvSpPr>
        <p:spPr>
          <a:xfrm>
            <a:off x="6859656" y="5779503"/>
            <a:ext cx="833068" cy="5232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B987130-480D-4086-A1FE-A2DD260BBF72}"/>
              </a:ext>
            </a:extLst>
          </p:cNvPr>
          <p:cNvSpPr txBox="1"/>
          <p:nvPr/>
        </p:nvSpPr>
        <p:spPr>
          <a:xfrm>
            <a:off x="7497391" y="4667417"/>
            <a:ext cx="39125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600" b="1" dirty="0">
                <a:solidFill>
                  <a:schemeClr val="accent1"/>
                </a:solidFill>
                <a:cs typeface="Arial" pitchFamily="34" charset="0"/>
              </a:rPr>
              <a:t>ALLPPT Layout </a:t>
            </a:r>
            <a:r>
              <a:rPr lang="en-GB" altLang="ko-KR" sz="1600" dirty="0"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193B373-F1AB-466A-AC6A-21EE0E14AD78}"/>
              </a:ext>
            </a:extLst>
          </p:cNvPr>
          <p:cNvSpPr/>
          <p:nvPr/>
        </p:nvSpPr>
        <p:spPr>
          <a:xfrm>
            <a:off x="5818560" y="5778961"/>
            <a:ext cx="725115" cy="523762"/>
          </a:xfrm>
          <a:custGeom>
            <a:avLst/>
            <a:gdLst>
              <a:gd name="connsiteX0" fmla="*/ 29393 w 1478123"/>
              <a:gd name="connsiteY0" fmla="*/ 963236 h 1067672"/>
              <a:gd name="connsiteX1" fmla="*/ 1064152 w 1478123"/>
              <a:gd name="connsiteY1" fmla="*/ 963236 h 1067672"/>
              <a:gd name="connsiteX2" fmla="*/ 1091904 w 1478123"/>
              <a:gd name="connsiteY2" fmla="*/ 990988 h 1067672"/>
              <a:gd name="connsiteX3" fmla="*/ 1064152 w 1478123"/>
              <a:gd name="connsiteY3" fmla="*/ 1018740 h 1067672"/>
              <a:gd name="connsiteX4" fmla="*/ 29393 w 1478123"/>
              <a:gd name="connsiteY4" fmla="*/ 1018740 h 1067672"/>
              <a:gd name="connsiteX5" fmla="*/ 1641 w 1478123"/>
              <a:gd name="connsiteY5" fmla="*/ 990988 h 1067672"/>
              <a:gd name="connsiteX6" fmla="*/ 29393 w 1478123"/>
              <a:gd name="connsiteY6" fmla="*/ 963236 h 1067672"/>
              <a:gd name="connsiteX7" fmla="*/ 471445 w 1478123"/>
              <a:gd name="connsiteY7" fmla="*/ 753113 h 1067672"/>
              <a:gd name="connsiteX8" fmla="*/ 453604 w 1478123"/>
              <a:gd name="connsiteY8" fmla="*/ 928321 h 1067672"/>
              <a:gd name="connsiteX9" fmla="*/ 47895 w 1478123"/>
              <a:gd name="connsiteY9" fmla="*/ 921846 h 1067672"/>
              <a:gd name="connsiteX10" fmla="*/ 79453 w 1478123"/>
              <a:gd name="connsiteY10" fmla="*/ 822705 h 1067672"/>
              <a:gd name="connsiteX11" fmla="*/ 471445 w 1478123"/>
              <a:gd name="connsiteY11" fmla="*/ 753113 h 1067672"/>
              <a:gd name="connsiteX12" fmla="*/ 978728 w 1478123"/>
              <a:gd name="connsiteY12" fmla="*/ 718039 h 1067672"/>
              <a:gd name="connsiteX13" fmla="*/ 1111727 w 1478123"/>
              <a:gd name="connsiteY13" fmla="*/ 778856 h 1067672"/>
              <a:gd name="connsiteX14" fmla="*/ 1415362 w 1478123"/>
              <a:gd name="connsiteY14" fmla="*/ 969790 h 1067672"/>
              <a:gd name="connsiteX15" fmla="*/ 1467351 w 1478123"/>
              <a:gd name="connsiteY15" fmla="*/ 1022202 h 1067672"/>
              <a:gd name="connsiteX16" fmla="*/ 1115691 w 1478123"/>
              <a:gd name="connsiteY16" fmla="*/ 973121 h 1067672"/>
              <a:gd name="connsiteX17" fmla="*/ 942386 w 1478123"/>
              <a:gd name="connsiteY17" fmla="*/ 931545 h 1067672"/>
              <a:gd name="connsiteX18" fmla="*/ 695445 w 1478123"/>
              <a:gd name="connsiteY18" fmla="*/ 926999 h 1067672"/>
              <a:gd name="connsiteX19" fmla="*/ 651887 w 1478123"/>
              <a:gd name="connsiteY19" fmla="*/ 739871 h 1067672"/>
              <a:gd name="connsiteX20" fmla="*/ 978728 w 1478123"/>
              <a:gd name="connsiteY20" fmla="*/ 718039 h 1067672"/>
              <a:gd name="connsiteX21" fmla="*/ 1316908 w 1478123"/>
              <a:gd name="connsiteY21" fmla="*/ 605419 h 1067672"/>
              <a:gd name="connsiteX22" fmla="*/ 1449722 w 1478123"/>
              <a:gd name="connsiteY22" fmla="*/ 738233 h 1067672"/>
              <a:gd name="connsiteX23" fmla="*/ 1316908 w 1478123"/>
              <a:gd name="connsiteY23" fmla="*/ 871046 h 1067672"/>
              <a:gd name="connsiteX24" fmla="*/ 1184094 w 1478123"/>
              <a:gd name="connsiteY24" fmla="*/ 738233 h 1067672"/>
              <a:gd name="connsiteX25" fmla="*/ 1316908 w 1478123"/>
              <a:gd name="connsiteY25" fmla="*/ 605419 h 1067672"/>
              <a:gd name="connsiteX26" fmla="*/ 630095 w 1478123"/>
              <a:gd name="connsiteY26" fmla="*/ 247948 h 1067672"/>
              <a:gd name="connsiteX27" fmla="*/ 782084 w 1478123"/>
              <a:gd name="connsiteY27" fmla="*/ 325730 h 1067672"/>
              <a:gd name="connsiteX28" fmla="*/ 942544 w 1478123"/>
              <a:gd name="connsiteY28" fmla="*/ 646042 h 1067672"/>
              <a:gd name="connsiteX29" fmla="*/ 886696 w 1478123"/>
              <a:gd name="connsiteY29" fmla="*/ 686270 h 1067672"/>
              <a:gd name="connsiteX30" fmla="*/ 725258 w 1478123"/>
              <a:gd name="connsiteY30" fmla="*/ 476226 h 1067672"/>
              <a:gd name="connsiteX31" fmla="*/ 695444 w 1478123"/>
              <a:gd name="connsiteY31" fmla="*/ 701758 h 1067672"/>
              <a:gd name="connsiteX32" fmla="*/ 416205 w 1478123"/>
              <a:gd name="connsiteY32" fmla="*/ 718066 h 1067672"/>
              <a:gd name="connsiteX33" fmla="*/ 561071 w 1478123"/>
              <a:gd name="connsiteY33" fmla="*/ 288807 h 1067672"/>
              <a:gd name="connsiteX34" fmla="*/ 630095 w 1478123"/>
              <a:gd name="connsiteY34" fmla="*/ 247948 h 1067672"/>
              <a:gd name="connsiteX35" fmla="*/ 805898 w 1478123"/>
              <a:gd name="connsiteY35" fmla="*/ 0 h 1067672"/>
              <a:gd name="connsiteX36" fmla="*/ 938712 w 1478123"/>
              <a:gd name="connsiteY36" fmla="*/ 132814 h 1067672"/>
              <a:gd name="connsiteX37" fmla="*/ 805898 w 1478123"/>
              <a:gd name="connsiteY37" fmla="*/ 265627 h 1067672"/>
              <a:gd name="connsiteX38" fmla="*/ 673084 w 1478123"/>
              <a:gd name="connsiteY38" fmla="*/ 132814 h 1067672"/>
              <a:gd name="connsiteX39" fmla="*/ 805898 w 1478123"/>
              <a:gd name="connsiteY39" fmla="*/ 0 h 1067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78123" h="1067672">
                <a:moveTo>
                  <a:pt x="29393" y="963236"/>
                </a:moveTo>
                <a:lnTo>
                  <a:pt x="1064152" y="963236"/>
                </a:lnTo>
                <a:cubicBezTo>
                  <a:pt x="1079402" y="963236"/>
                  <a:pt x="1091904" y="975738"/>
                  <a:pt x="1091904" y="990988"/>
                </a:cubicBezTo>
                <a:cubicBezTo>
                  <a:pt x="1091904" y="1006239"/>
                  <a:pt x="1079428" y="1018740"/>
                  <a:pt x="1064152" y="1018740"/>
                </a:cubicBezTo>
                <a:lnTo>
                  <a:pt x="29393" y="1018740"/>
                </a:lnTo>
                <a:cubicBezTo>
                  <a:pt x="14143" y="1018740"/>
                  <a:pt x="1641" y="1006239"/>
                  <a:pt x="1641" y="990988"/>
                </a:cubicBezTo>
                <a:cubicBezTo>
                  <a:pt x="1641" y="975738"/>
                  <a:pt x="14116" y="963236"/>
                  <a:pt x="29393" y="963236"/>
                </a:cubicBezTo>
                <a:close/>
                <a:moveTo>
                  <a:pt x="471445" y="753113"/>
                </a:moveTo>
                <a:cubicBezTo>
                  <a:pt x="471551" y="821013"/>
                  <a:pt x="455534" y="885715"/>
                  <a:pt x="453604" y="928321"/>
                </a:cubicBezTo>
                <a:cubicBezTo>
                  <a:pt x="326711" y="936938"/>
                  <a:pt x="146137" y="928982"/>
                  <a:pt x="47895" y="921846"/>
                </a:cubicBezTo>
                <a:cubicBezTo>
                  <a:pt x="-10253" y="917643"/>
                  <a:pt x="-32058" y="847708"/>
                  <a:pt x="79453" y="822705"/>
                </a:cubicBezTo>
                <a:cubicBezTo>
                  <a:pt x="159617" y="804705"/>
                  <a:pt x="363212" y="774099"/>
                  <a:pt x="471445" y="753113"/>
                </a:cubicBezTo>
                <a:close/>
                <a:moveTo>
                  <a:pt x="978728" y="718039"/>
                </a:moveTo>
                <a:cubicBezTo>
                  <a:pt x="1042346" y="718039"/>
                  <a:pt x="1091137" y="747403"/>
                  <a:pt x="1111727" y="778856"/>
                </a:cubicBezTo>
                <a:cubicBezTo>
                  <a:pt x="1186340" y="892719"/>
                  <a:pt x="1227889" y="1021462"/>
                  <a:pt x="1415362" y="969790"/>
                </a:cubicBezTo>
                <a:cubicBezTo>
                  <a:pt x="1482416" y="951315"/>
                  <a:pt x="1488363" y="1004970"/>
                  <a:pt x="1467351" y="1022202"/>
                </a:cubicBezTo>
                <a:cubicBezTo>
                  <a:pt x="1351585" y="1090076"/>
                  <a:pt x="1210234" y="1088384"/>
                  <a:pt x="1115691" y="973121"/>
                </a:cubicBezTo>
                <a:cubicBezTo>
                  <a:pt x="1069834" y="917220"/>
                  <a:pt x="1014251" y="934558"/>
                  <a:pt x="942386" y="931545"/>
                </a:cubicBezTo>
                <a:cubicBezTo>
                  <a:pt x="834205" y="926973"/>
                  <a:pt x="802489" y="926999"/>
                  <a:pt x="695445" y="926999"/>
                </a:cubicBezTo>
                <a:cubicBezTo>
                  <a:pt x="680459" y="871046"/>
                  <a:pt x="673084" y="828413"/>
                  <a:pt x="651887" y="739871"/>
                </a:cubicBezTo>
                <a:cubicBezTo>
                  <a:pt x="797678" y="729087"/>
                  <a:pt x="843271" y="718065"/>
                  <a:pt x="978728" y="718039"/>
                </a:cubicBezTo>
                <a:close/>
                <a:moveTo>
                  <a:pt x="1316908" y="605419"/>
                </a:moveTo>
                <a:cubicBezTo>
                  <a:pt x="1390259" y="605419"/>
                  <a:pt x="1449722" y="664882"/>
                  <a:pt x="1449722" y="738233"/>
                </a:cubicBezTo>
                <a:cubicBezTo>
                  <a:pt x="1449722" y="811584"/>
                  <a:pt x="1390259" y="871046"/>
                  <a:pt x="1316908" y="871046"/>
                </a:cubicBezTo>
                <a:cubicBezTo>
                  <a:pt x="1243557" y="871046"/>
                  <a:pt x="1184094" y="811584"/>
                  <a:pt x="1184094" y="738233"/>
                </a:cubicBezTo>
                <a:cubicBezTo>
                  <a:pt x="1184094" y="664882"/>
                  <a:pt x="1243557" y="605419"/>
                  <a:pt x="1316908" y="605419"/>
                </a:cubicBezTo>
                <a:close/>
                <a:moveTo>
                  <a:pt x="630095" y="247948"/>
                </a:moveTo>
                <a:cubicBezTo>
                  <a:pt x="683207" y="244155"/>
                  <a:pt x="750780" y="271201"/>
                  <a:pt x="782084" y="325730"/>
                </a:cubicBezTo>
                <a:cubicBezTo>
                  <a:pt x="842954" y="431822"/>
                  <a:pt x="894255" y="532787"/>
                  <a:pt x="942544" y="646042"/>
                </a:cubicBezTo>
                <a:cubicBezTo>
                  <a:pt x="972966" y="689679"/>
                  <a:pt x="915479" y="718066"/>
                  <a:pt x="886696" y="686270"/>
                </a:cubicBezTo>
                <a:cubicBezTo>
                  <a:pt x="839861" y="625321"/>
                  <a:pt x="793026" y="564372"/>
                  <a:pt x="725258" y="476226"/>
                </a:cubicBezTo>
                <a:cubicBezTo>
                  <a:pt x="716325" y="585754"/>
                  <a:pt x="706070" y="626801"/>
                  <a:pt x="695444" y="701758"/>
                </a:cubicBezTo>
                <a:cubicBezTo>
                  <a:pt x="602276" y="707705"/>
                  <a:pt x="556684" y="707494"/>
                  <a:pt x="416205" y="718066"/>
                </a:cubicBezTo>
                <a:cubicBezTo>
                  <a:pt x="464388" y="581129"/>
                  <a:pt x="506466" y="420061"/>
                  <a:pt x="561071" y="288807"/>
                </a:cubicBezTo>
                <a:cubicBezTo>
                  <a:pt x="571567" y="263602"/>
                  <a:pt x="598228" y="250224"/>
                  <a:pt x="630095" y="247948"/>
                </a:cubicBezTo>
                <a:close/>
                <a:moveTo>
                  <a:pt x="805898" y="0"/>
                </a:moveTo>
                <a:cubicBezTo>
                  <a:pt x="879249" y="0"/>
                  <a:pt x="938712" y="59463"/>
                  <a:pt x="938712" y="132814"/>
                </a:cubicBezTo>
                <a:cubicBezTo>
                  <a:pt x="938712" y="206165"/>
                  <a:pt x="879249" y="265627"/>
                  <a:pt x="805898" y="265627"/>
                </a:cubicBezTo>
                <a:cubicBezTo>
                  <a:pt x="732547" y="265627"/>
                  <a:pt x="673084" y="206165"/>
                  <a:pt x="673084" y="132814"/>
                </a:cubicBezTo>
                <a:cubicBezTo>
                  <a:pt x="673084" y="59463"/>
                  <a:pt x="732547" y="0"/>
                  <a:pt x="805898" y="0"/>
                </a:cubicBezTo>
                <a:close/>
              </a:path>
            </a:pathLst>
          </a:custGeom>
          <a:solidFill>
            <a:schemeClr val="accent5"/>
          </a:solidFill>
          <a:ln w="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A8A567A9-78D6-4AF1-83C5-6E89F8ABA81A}"/>
              </a:ext>
            </a:extLst>
          </p:cNvPr>
          <p:cNvSpPr/>
          <p:nvPr/>
        </p:nvSpPr>
        <p:spPr>
          <a:xfrm>
            <a:off x="5818560" y="3636774"/>
            <a:ext cx="638430" cy="565011"/>
          </a:xfrm>
          <a:custGeom>
            <a:avLst/>
            <a:gdLst>
              <a:gd name="connsiteX0" fmla="*/ 34576 w 509397"/>
              <a:gd name="connsiteY0" fmla="*/ 285559 h 450817"/>
              <a:gd name="connsiteX1" fmla="*/ 13621 w 509397"/>
              <a:gd name="connsiteY1" fmla="*/ 334994 h 450817"/>
              <a:gd name="connsiteX2" fmla="*/ 35528 w 509397"/>
              <a:gd name="connsiteY2" fmla="*/ 356901 h 450817"/>
              <a:gd name="connsiteX3" fmla="*/ 57055 w 509397"/>
              <a:gd name="connsiteY3" fmla="*/ 355663 h 450817"/>
              <a:gd name="connsiteX4" fmla="*/ 37719 w 509397"/>
              <a:gd name="connsiteY4" fmla="*/ 332136 h 450817"/>
              <a:gd name="connsiteX5" fmla="*/ 34576 w 509397"/>
              <a:gd name="connsiteY5" fmla="*/ 285559 h 450817"/>
              <a:gd name="connsiteX6" fmla="*/ 45148 w 509397"/>
              <a:gd name="connsiteY6" fmla="*/ 251459 h 450817"/>
              <a:gd name="connsiteX7" fmla="*/ 254699 w 509397"/>
              <a:gd name="connsiteY7" fmla="*/ 328897 h 450817"/>
              <a:gd name="connsiteX8" fmla="*/ 464249 w 509397"/>
              <a:gd name="connsiteY8" fmla="*/ 251459 h 450817"/>
              <a:gd name="connsiteX9" fmla="*/ 509397 w 509397"/>
              <a:gd name="connsiteY9" fmla="*/ 323659 h 450817"/>
              <a:gd name="connsiteX10" fmla="*/ 254699 w 509397"/>
              <a:gd name="connsiteY10" fmla="*/ 450817 h 450817"/>
              <a:gd name="connsiteX11" fmla="*/ 0 w 509397"/>
              <a:gd name="connsiteY11" fmla="*/ 323659 h 450817"/>
              <a:gd name="connsiteX12" fmla="*/ 45148 w 509397"/>
              <a:gd name="connsiteY12" fmla="*/ 251459 h 450817"/>
              <a:gd name="connsiteX13" fmla="*/ 85725 w 509397"/>
              <a:gd name="connsiteY13" fmla="*/ 160781 h 450817"/>
              <a:gd name="connsiteX14" fmla="*/ 57340 w 509397"/>
              <a:gd name="connsiteY14" fmla="*/ 197833 h 450817"/>
              <a:gd name="connsiteX15" fmla="*/ 71056 w 509397"/>
              <a:gd name="connsiteY15" fmla="*/ 221074 h 450817"/>
              <a:gd name="connsiteX16" fmla="*/ 89439 w 509397"/>
              <a:gd name="connsiteY16" fmla="*/ 224694 h 450817"/>
              <a:gd name="connsiteX17" fmla="*/ 78295 w 509397"/>
              <a:gd name="connsiteY17" fmla="*/ 200691 h 450817"/>
              <a:gd name="connsiteX18" fmla="*/ 85725 w 509397"/>
              <a:gd name="connsiteY18" fmla="*/ 160781 h 450817"/>
              <a:gd name="connsiteX19" fmla="*/ 92583 w 509397"/>
              <a:gd name="connsiteY19" fmla="*/ 131635 h 450817"/>
              <a:gd name="connsiteX20" fmla="*/ 174688 w 509397"/>
              <a:gd name="connsiteY20" fmla="*/ 188594 h 450817"/>
              <a:gd name="connsiteX21" fmla="*/ 254698 w 509397"/>
              <a:gd name="connsiteY21" fmla="*/ 199929 h 450817"/>
              <a:gd name="connsiteX22" fmla="*/ 334708 w 509397"/>
              <a:gd name="connsiteY22" fmla="*/ 188594 h 450817"/>
              <a:gd name="connsiteX23" fmla="*/ 416813 w 509397"/>
              <a:gd name="connsiteY23" fmla="*/ 131635 h 450817"/>
              <a:gd name="connsiteX24" fmla="*/ 473773 w 509397"/>
              <a:gd name="connsiteY24" fmla="*/ 205263 h 450817"/>
              <a:gd name="connsiteX25" fmla="*/ 464248 w 509397"/>
              <a:gd name="connsiteY25" fmla="*/ 237172 h 450817"/>
              <a:gd name="connsiteX26" fmla="*/ 254698 w 509397"/>
              <a:gd name="connsiteY26" fmla="*/ 314610 h 450817"/>
              <a:gd name="connsiteX27" fmla="*/ 45148 w 509397"/>
              <a:gd name="connsiteY27" fmla="*/ 237172 h 450817"/>
              <a:gd name="connsiteX28" fmla="*/ 35623 w 509397"/>
              <a:gd name="connsiteY28" fmla="*/ 205263 h 450817"/>
              <a:gd name="connsiteX29" fmla="*/ 92583 w 509397"/>
              <a:gd name="connsiteY29" fmla="*/ 131635 h 450817"/>
              <a:gd name="connsiteX30" fmla="*/ 133255 w 509397"/>
              <a:gd name="connsiteY30" fmla="*/ 54768 h 450817"/>
              <a:gd name="connsiteX31" fmla="*/ 104870 w 509397"/>
              <a:gd name="connsiteY31" fmla="*/ 91820 h 450817"/>
              <a:gd name="connsiteX32" fmla="*/ 118586 w 509397"/>
              <a:gd name="connsiteY32" fmla="*/ 115061 h 450817"/>
              <a:gd name="connsiteX33" fmla="*/ 136969 w 509397"/>
              <a:gd name="connsiteY33" fmla="*/ 118681 h 450817"/>
              <a:gd name="connsiteX34" fmla="*/ 125825 w 509397"/>
              <a:gd name="connsiteY34" fmla="*/ 94678 h 450817"/>
              <a:gd name="connsiteX35" fmla="*/ 133255 w 509397"/>
              <a:gd name="connsiteY35" fmla="*/ 54768 h 450817"/>
              <a:gd name="connsiteX36" fmla="*/ 254698 w 509397"/>
              <a:gd name="connsiteY36" fmla="*/ 0 h 450817"/>
              <a:gd name="connsiteX37" fmla="*/ 423767 w 509397"/>
              <a:gd name="connsiteY37" fmla="*/ 95250 h 450817"/>
              <a:gd name="connsiteX38" fmla="*/ 416813 w 509397"/>
              <a:gd name="connsiteY38" fmla="*/ 122111 h 450817"/>
              <a:gd name="connsiteX39" fmla="*/ 334708 w 509397"/>
              <a:gd name="connsiteY39" fmla="*/ 179070 h 450817"/>
              <a:gd name="connsiteX40" fmla="*/ 254698 w 509397"/>
              <a:gd name="connsiteY40" fmla="*/ 190405 h 450817"/>
              <a:gd name="connsiteX41" fmla="*/ 174688 w 509397"/>
              <a:gd name="connsiteY41" fmla="*/ 179070 h 450817"/>
              <a:gd name="connsiteX42" fmla="*/ 92582 w 509397"/>
              <a:gd name="connsiteY42" fmla="*/ 122111 h 450817"/>
              <a:gd name="connsiteX43" fmla="*/ 85629 w 509397"/>
              <a:gd name="connsiteY43" fmla="*/ 95250 h 450817"/>
              <a:gd name="connsiteX44" fmla="*/ 254698 w 509397"/>
              <a:gd name="connsiteY44" fmla="*/ 0 h 45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09397" h="450817">
                <a:moveTo>
                  <a:pt x="34576" y="285559"/>
                </a:moveTo>
                <a:cubicBezTo>
                  <a:pt x="13144" y="296989"/>
                  <a:pt x="8668" y="314991"/>
                  <a:pt x="13621" y="334994"/>
                </a:cubicBezTo>
                <a:cubicBezTo>
                  <a:pt x="15907" y="344233"/>
                  <a:pt x="26194" y="353949"/>
                  <a:pt x="35528" y="356901"/>
                </a:cubicBezTo>
                <a:cubicBezTo>
                  <a:pt x="48768" y="361092"/>
                  <a:pt x="53245" y="360997"/>
                  <a:pt x="57055" y="355663"/>
                </a:cubicBezTo>
                <a:cubicBezTo>
                  <a:pt x="66961" y="341757"/>
                  <a:pt x="42672" y="336423"/>
                  <a:pt x="37719" y="332136"/>
                </a:cubicBezTo>
                <a:cubicBezTo>
                  <a:pt x="24003" y="320325"/>
                  <a:pt x="29718" y="300799"/>
                  <a:pt x="34576" y="285559"/>
                </a:cubicBezTo>
                <a:close/>
                <a:moveTo>
                  <a:pt x="45148" y="251459"/>
                </a:moveTo>
                <a:cubicBezTo>
                  <a:pt x="72485" y="296322"/>
                  <a:pt x="156019" y="328897"/>
                  <a:pt x="254699" y="328897"/>
                </a:cubicBezTo>
                <a:cubicBezTo>
                  <a:pt x="353378" y="328897"/>
                  <a:pt x="436912" y="296227"/>
                  <a:pt x="464249" y="251459"/>
                </a:cubicBezTo>
                <a:cubicBezTo>
                  <a:pt x="492728" y="271938"/>
                  <a:pt x="509397" y="296798"/>
                  <a:pt x="509397" y="323659"/>
                </a:cubicBezTo>
                <a:cubicBezTo>
                  <a:pt x="509397" y="393953"/>
                  <a:pt x="395383" y="450817"/>
                  <a:pt x="254699" y="450817"/>
                </a:cubicBezTo>
                <a:cubicBezTo>
                  <a:pt x="114014" y="450817"/>
                  <a:pt x="0" y="393858"/>
                  <a:pt x="0" y="323659"/>
                </a:cubicBezTo>
                <a:cubicBezTo>
                  <a:pt x="0" y="296798"/>
                  <a:pt x="16669" y="271938"/>
                  <a:pt x="45148" y="251459"/>
                </a:cubicBezTo>
                <a:close/>
                <a:moveTo>
                  <a:pt x="85725" y="160781"/>
                </a:moveTo>
                <a:cubicBezTo>
                  <a:pt x="65246" y="165734"/>
                  <a:pt x="57531" y="180022"/>
                  <a:pt x="57340" y="197833"/>
                </a:cubicBezTo>
                <a:cubicBezTo>
                  <a:pt x="57245" y="206215"/>
                  <a:pt x="63817" y="216598"/>
                  <a:pt x="71056" y="221074"/>
                </a:cubicBezTo>
                <a:cubicBezTo>
                  <a:pt x="81248" y="227456"/>
                  <a:pt x="85153" y="228313"/>
                  <a:pt x="89439" y="224694"/>
                </a:cubicBezTo>
                <a:cubicBezTo>
                  <a:pt x="100774" y="215074"/>
                  <a:pt x="81534" y="205358"/>
                  <a:pt x="78295" y="200691"/>
                </a:cubicBezTo>
                <a:cubicBezTo>
                  <a:pt x="69342" y="187832"/>
                  <a:pt x="78295" y="172592"/>
                  <a:pt x="85725" y="160781"/>
                </a:cubicBezTo>
                <a:close/>
                <a:moveTo>
                  <a:pt x="92583" y="131635"/>
                </a:moveTo>
                <a:cubicBezTo>
                  <a:pt x="105441" y="156210"/>
                  <a:pt x="135350" y="176688"/>
                  <a:pt x="174688" y="188594"/>
                </a:cubicBezTo>
                <a:cubicBezTo>
                  <a:pt x="198501" y="195833"/>
                  <a:pt x="225742" y="199929"/>
                  <a:pt x="254698" y="199929"/>
                </a:cubicBezTo>
                <a:cubicBezTo>
                  <a:pt x="283654" y="199929"/>
                  <a:pt x="310896" y="195833"/>
                  <a:pt x="334708" y="188594"/>
                </a:cubicBezTo>
                <a:cubicBezTo>
                  <a:pt x="374046" y="176688"/>
                  <a:pt x="403955" y="156210"/>
                  <a:pt x="416813" y="131635"/>
                </a:cubicBezTo>
                <a:cubicBezTo>
                  <a:pt x="452247" y="151066"/>
                  <a:pt x="473773" y="176879"/>
                  <a:pt x="473773" y="205263"/>
                </a:cubicBezTo>
                <a:cubicBezTo>
                  <a:pt x="473773" y="216312"/>
                  <a:pt x="470439" y="227076"/>
                  <a:pt x="464248" y="237172"/>
                </a:cubicBezTo>
                <a:cubicBezTo>
                  <a:pt x="436911" y="282035"/>
                  <a:pt x="353377" y="314610"/>
                  <a:pt x="254698" y="314610"/>
                </a:cubicBezTo>
                <a:cubicBezTo>
                  <a:pt x="156019" y="314610"/>
                  <a:pt x="72485" y="281940"/>
                  <a:pt x="45148" y="237172"/>
                </a:cubicBezTo>
                <a:cubicBezTo>
                  <a:pt x="38957" y="227076"/>
                  <a:pt x="35623" y="216408"/>
                  <a:pt x="35623" y="205263"/>
                </a:cubicBezTo>
                <a:cubicBezTo>
                  <a:pt x="35623" y="176879"/>
                  <a:pt x="57150" y="151066"/>
                  <a:pt x="92583" y="131635"/>
                </a:cubicBezTo>
                <a:close/>
                <a:moveTo>
                  <a:pt x="133255" y="54768"/>
                </a:moveTo>
                <a:cubicBezTo>
                  <a:pt x="112681" y="59721"/>
                  <a:pt x="104965" y="73913"/>
                  <a:pt x="104870" y="91820"/>
                </a:cubicBezTo>
                <a:cubicBezTo>
                  <a:pt x="104775" y="100202"/>
                  <a:pt x="111347" y="110584"/>
                  <a:pt x="118586" y="115061"/>
                </a:cubicBezTo>
                <a:cubicBezTo>
                  <a:pt x="128778" y="121443"/>
                  <a:pt x="132683" y="122300"/>
                  <a:pt x="136969" y="118681"/>
                </a:cubicBezTo>
                <a:cubicBezTo>
                  <a:pt x="148304" y="109061"/>
                  <a:pt x="129064" y="99345"/>
                  <a:pt x="125825" y="94678"/>
                </a:cubicBezTo>
                <a:cubicBezTo>
                  <a:pt x="116872" y="81819"/>
                  <a:pt x="125825" y="66579"/>
                  <a:pt x="133255" y="54768"/>
                </a:cubicBezTo>
                <a:close/>
                <a:moveTo>
                  <a:pt x="254698" y="0"/>
                </a:moveTo>
                <a:cubicBezTo>
                  <a:pt x="348043" y="0"/>
                  <a:pt x="423767" y="42672"/>
                  <a:pt x="423767" y="95250"/>
                </a:cubicBezTo>
                <a:cubicBezTo>
                  <a:pt x="423767" y="104584"/>
                  <a:pt x="421290" y="113538"/>
                  <a:pt x="416813" y="122111"/>
                </a:cubicBezTo>
                <a:cubicBezTo>
                  <a:pt x="403955" y="146685"/>
                  <a:pt x="374046" y="167164"/>
                  <a:pt x="334708" y="179070"/>
                </a:cubicBezTo>
                <a:cubicBezTo>
                  <a:pt x="310895" y="186309"/>
                  <a:pt x="283654" y="190405"/>
                  <a:pt x="254698" y="190405"/>
                </a:cubicBezTo>
                <a:cubicBezTo>
                  <a:pt x="225742" y="190405"/>
                  <a:pt x="198500" y="186309"/>
                  <a:pt x="174688" y="179070"/>
                </a:cubicBezTo>
                <a:cubicBezTo>
                  <a:pt x="135350" y="167164"/>
                  <a:pt x="105441" y="146685"/>
                  <a:pt x="92582" y="122111"/>
                </a:cubicBezTo>
                <a:cubicBezTo>
                  <a:pt x="88106" y="113633"/>
                  <a:pt x="85629" y="104584"/>
                  <a:pt x="85629" y="95250"/>
                </a:cubicBezTo>
                <a:cubicBezTo>
                  <a:pt x="85629" y="42672"/>
                  <a:pt x="161353" y="0"/>
                  <a:pt x="254698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52039D0D-B677-41A1-B06F-714A5FB46DD5}"/>
              </a:ext>
            </a:extLst>
          </p:cNvPr>
          <p:cNvSpPr/>
          <p:nvPr/>
        </p:nvSpPr>
        <p:spPr>
          <a:xfrm>
            <a:off x="9047365" y="3571119"/>
            <a:ext cx="341853" cy="620856"/>
          </a:xfrm>
          <a:custGeom>
            <a:avLst/>
            <a:gdLst>
              <a:gd name="connsiteX0" fmla="*/ 363330 w 3290978"/>
              <a:gd name="connsiteY0" fmla="*/ 3042599 h 5976902"/>
              <a:gd name="connsiteX1" fmla="*/ 2927652 w 3290978"/>
              <a:gd name="connsiteY1" fmla="*/ 3042599 h 5976902"/>
              <a:gd name="connsiteX2" fmla="*/ 2927652 w 3290978"/>
              <a:gd name="connsiteY2" fmla="*/ 5145997 h 5976902"/>
              <a:gd name="connsiteX3" fmla="*/ 2506962 w 3290978"/>
              <a:gd name="connsiteY3" fmla="*/ 5566687 h 5976902"/>
              <a:gd name="connsiteX4" fmla="*/ 784020 w 3290978"/>
              <a:gd name="connsiteY4" fmla="*/ 5566687 h 5976902"/>
              <a:gd name="connsiteX5" fmla="*/ 363330 w 3290978"/>
              <a:gd name="connsiteY5" fmla="*/ 5145997 h 5976902"/>
              <a:gd name="connsiteX6" fmla="*/ 679472 w 3290978"/>
              <a:gd name="connsiteY6" fmla="*/ 1761438 h 5976902"/>
              <a:gd name="connsiteX7" fmla="*/ 196447 w 3290978"/>
              <a:gd name="connsiteY7" fmla="*/ 2244463 h 5976902"/>
              <a:gd name="connsiteX8" fmla="*/ 196447 w 3290978"/>
              <a:gd name="connsiteY8" fmla="*/ 5250148 h 5976902"/>
              <a:gd name="connsiteX9" fmla="*/ 679472 w 3290978"/>
              <a:gd name="connsiteY9" fmla="*/ 5733173 h 5976902"/>
              <a:gd name="connsiteX10" fmla="*/ 2611512 w 3290978"/>
              <a:gd name="connsiteY10" fmla="*/ 5733173 h 5976902"/>
              <a:gd name="connsiteX11" fmla="*/ 3094537 w 3290978"/>
              <a:gd name="connsiteY11" fmla="*/ 5250148 h 5976902"/>
              <a:gd name="connsiteX12" fmla="*/ 3094537 w 3290978"/>
              <a:gd name="connsiteY12" fmla="*/ 2244463 h 5976902"/>
              <a:gd name="connsiteX13" fmla="*/ 2611512 w 3290978"/>
              <a:gd name="connsiteY13" fmla="*/ 1761438 h 5976902"/>
              <a:gd name="connsiteX14" fmla="*/ 1188211 w 3290978"/>
              <a:gd name="connsiteY14" fmla="*/ 0 h 5976902"/>
              <a:gd name="connsiteX15" fmla="*/ 2707163 w 3290978"/>
              <a:gd name="connsiteY15" fmla="*/ 0 h 5976902"/>
              <a:gd name="connsiteX16" fmla="*/ 2855506 w 3290978"/>
              <a:gd name="connsiteY16" fmla="*/ 148343 h 5976902"/>
              <a:gd name="connsiteX17" fmla="*/ 2855506 w 3290978"/>
              <a:gd name="connsiteY17" fmla="*/ 347854 h 5976902"/>
              <a:gd name="connsiteX18" fmla="*/ 2707163 w 3290978"/>
              <a:gd name="connsiteY18" fmla="*/ 496197 h 5976902"/>
              <a:gd name="connsiteX19" fmla="*/ 1870730 w 3290978"/>
              <a:gd name="connsiteY19" fmla="*/ 496197 h 5976902"/>
              <a:gd name="connsiteX20" fmla="*/ 1870730 w 3290978"/>
              <a:gd name="connsiteY20" fmla="*/ 904865 h 5976902"/>
              <a:gd name="connsiteX21" fmla="*/ 2311898 w 3290978"/>
              <a:gd name="connsiteY21" fmla="*/ 904865 h 5976902"/>
              <a:gd name="connsiteX22" fmla="*/ 2414041 w 3290978"/>
              <a:gd name="connsiteY22" fmla="*/ 1007008 h 5976902"/>
              <a:gd name="connsiteX23" fmla="*/ 2414041 w 3290978"/>
              <a:gd name="connsiteY23" fmla="*/ 1517710 h 5976902"/>
              <a:gd name="connsiteX24" fmla="*/ 2742471 w 3290978"/>
              <a:gd name="connsiteY24" fmla="*/ 1517710 h 5976902"/>
              <a:gd name="connsiteX25" fmla="*/ 3290978 w 3290978"/>
              <a:gd name="connsiteY25" fmla="*/ 2066217 h 5976902"/>
              <a:gd name="connsiteX26" fmla="*/ 3290978 w 3290978"/>
              <a:gd name="connsiteY26" fmla="*/ 5428395 h 5976902"/>
              <a:gd name="connsiteX27" fmla="*/ 2742471 w 3290978"/>
              <a:gd name="connsiteY27" fmla="*/ 5976902 h 5976902"/>
              <a:gd name="connsiteX28" fmla="*/ 548507 w 3290978"/>
              <a:gd name="connsiteY28" fmla="*/ 5976902 h 5976902"/>
              <a:gd name="connsiteX29" fmla="*/ 0 w 3290978"/>
              <a:gd name="connsiteY29" fmla="*/ 5428395 h 5976902"/>
              <a:gd name="connsiteX30" fmla="*/ 0 w 3290978"/>
              <a:gd name="connsiteY30" fmla="*/ 2066217 h 5976902"/>
              <a:gd name="connsiteX31" fmla="*/ 548507 w 3290978"/>
              <a:gd name="connsiteY31" fmla="*/ 1517710 h 5976902"/>
              <a:gd name="connsiteX32" fmla="*/ 1039868 w 3290978"/>
              <a:gd name="connsiteY32" fmla="*/ 1517710 h 5976902"/>
              <a:gd name="connsiteX33" fmla="*/ 1039868 w 3290978"/>
              <a:gd name="connsiteY33" fmla="*/ 1007008 h 5976902"/>
              <a:gd name="connsiteX34" fmla="*/ 1142011 w 3290978"/>
              <a:gd name="connsiteY34" fmla="*/ 904865 h 5976902"/>
              <a:gd name="connsiteX35" fmla="*/ 1443343 w 3290978"/>
              <a:gd name="connsiteY35" fmla="*/ 904865 h 5976902"/>
              <a:gd name="connsiteX36" fmla="*/ 1443343 w 3290978"/>
              <a:gd name="connsiteY36" fmla="*/ 496197 h 5976902"/>
              <a:gd name="connsiteX37" fmla="*/ 1188211 w 3290978"/>
              <a:gd name="connsiteY37" fmla="*/ 496197 h 5976902"/>
              <a:gd name="connsiteX38" fmla="*/ 1039868 w 3290978"/>
              <a:gd name="connsiteY38" fmla="*/ 347854 h 5976902"/>
              <a:gd name="connsiteX39" fmla="*/ 1039868 w 3290978"/>
              <a:gd name="connsiteY39" fmla="*/ 148343 h 5976902"/>
              <a:gd name="connsiteX40" fmla="*/ 1188211 w 3290978"/>
              <a:gd name="connsiteY40" fmla="*/ 0 h 597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90978" h="5976902">
                <a:moveTo>
                  <a:pt x="363330" y="3042599"/>
                </a:moveTo>
                <a:lnTo>
                  <a:pt x="2927652" y="3042599"/>
                </a:lnTo>
                <a:lnTo>
                  <a:pt x="2927652" y="5145997"/>
                </a:lnTo>
                <a:cubicBezTo>
                  <a:pt x="2927652" y="5378338"/>
                  <a:pt x="2739303" y="5566687"/>
                  <a:pt x="2506962" y="5566687"/>
                </a:cubicBezTo>
                <a:lnTo>
                  <a:pt x="784020" y="5566687"/>
                </a:lnTo>
                <a:cubicBezTo>
                  <a:pt x="551679" y="5566687"/>
                  <a:pt x="363330" y="5378338"/>
                  <a:pt x="363330" y="5145997"/>
                </a:cubicBezTo>
                <a:close/>
                <a:moveTo>
                  <a:pt x="679472" y="1761438"/>
                </a:moveTo>
                <a:cubicBezTo>
                  <a:pt x="412705" y="1761438"/>
                  <a:pt x="196447" y="1977696"/>
                  <a:pt x="196447" y="2244463"/>
                </a:cubicBezTo>
                <a:lnTo>
                  <a:pt x="196447" y="5250148"/>
                </a:lnTo>
                <a:cubicBezTo>
                  <a:pt x="196447" y="5516915"/>
                  <a:pt x="412705" y="5733173"/>
                  <a:pt x="679472" y="5733173"/>
                </a:cubicBezTo>
                <a:lnTo>
                  <a:pt x="2611512" y="5733173"/>
                </a:lnTo>
                <a:cubicBezTo>
                  <a:pt x="2878279" y="5733173"/>
                  <a:pt x="3094537" y="5516915"/>
                  <a:pt x="3094537" y="5250148"/>
                </a:cubicBezTo>
                <a:lnTo>
                  <a:pt x="3094537" y="2244463"/>
                </a:lnTo>
                <a:cubicBezTo>
                  <a:pt x="3094537" y="1977696"/>
                  <a:pt x="2878279" y="1761438"/>
                  <a:pt x="2611512" y="1761438"/>
                </a:cubicBezTo>
                <a:close/>
                <a:moveTo>
                  <a:pt x="1188211" y="0"/>
                </a:moveTo>
                <a:lnTo>
                  <a:pt x="2707163" y="0"/>
                </a:lnTo>
                <a:cubicBezTo>
                  <a:pt x="2789091" y="0"/>
                  <a:pt x="2855506" y="66415"/>
                  <a:pt x="2855506" y="148343"/>
                </a:cubicBezTo>
                <a:lnTo>
                  <a:pt x="2855506" y="347854"/>
                </a:lnTo>
                <a:cubicBezTo>
                  <a:pt x="2855506" y="429782"/>
                  <a:pt x="2789091" y="496197"/>
                  <a:pt x="2707163" y="496197"/>
                </a:cubicBezTo>
                <a:lnTo>
                  <a:pt x="1870730" y="496197"/>
                </a:lnTo>
                <a:lnTo>
                  <a:pt x="1870730" y="904865"/>
                </a:lnTo>
                <a:lnTo>
                  <a:pt x="2311898" y="904865"/>
                </a:lnTo>
                <a:cubicBezTo>
                  <a:pt x="2368310" y="904865"/>
                  <a:pt x="2414041" y="950596"/>
                  <a:pt x="2414041" y="1007008"/>
                </a:cubicBezTo>
                <a:lnTo>
                  <a:pt x="2414041" y="1517710"/>
                </a:lnTo>
                <a:lnTo>
                  <a:pt x="2742471" y="1517710"/>
                </a:lnTo>
                <a:cubicBezTo>
                  <a:pt x="3045403" y="1517710"/>
                  <a:pt x="3290978" y="1763285"/>
                  <a:pt x="3290978" y="2066217"/>
                </a:cubicBezTo>
                <a:lnTo>
                  <a:pt x="3290978" y="5428395"/>
                </a:lnTo>
                <a:cubicBezTo>
                  <a:pt x="3290978" y="5731327"/>
                  <a:pt x="3045403" y="5976902"/>
                  <a:pt x="2742471" y="5976902"/>
                </a:cubicBezTo>
                <a:lnTo>
                  <a:pt x="548507" y="5976902"/>
                </a:lnTo>
                <a:cubicBezTo>
                  <a:pt x="245575" y="5976902"/>
                  <a:pt x="0" y="5731327"/>
                  <a:pt x="0" y="5428395"/>
                </a:cubicBezTo>
                <a:lnTo>
                  <a:pt x="0" y="2066217"/>
                </a:lnTo>
                <a:cubicBezTo>
                  <a:pt x="0" y="1763285"/>
                  <a:pt x="245575" y="1517710"/>
                  <a:pt x="548507" y="1517710"/>
                </a:cubicBezTo>
                <a:lnTo>
                  <a:pt x="1039868" y="1517710"/>
                </a:lnTo>
                <a:lnTo>
                  <a:pt x="1039868" y="1007008"/>
                </a:lnTo>
                <a:cubicBezTo>
                  <a:pt x="1039868" y="950596"/>
                  <a:pt x="1085599" y="904865"/>
                  <a:pt x="1142011" y="904865"/>
                </a:cubicBezTo>
                <a:lnTo>
                  <a:pt x="1443343" y="904865"/>
                </a:lnTo>
                <a:lnTo>
                  <a:pt x="1443343" y="496197"/>
                </a:lnTo>
                <a:lnTo>
                  <a:pt x="1188211" y="496197"/>
                </a:lnTo>
                <a:cubicBezTo>
                  <a:pt x="1106283" y="496197"/>
                  <a:pt x="1039868" y="429782"/>
                  <a:pt x="1039868" y="347854"/>
                </a:cubicBezTo>
                <a:lnTo>
                  <a:pt x="1039868" y="148343"/>
                </a:lnTo>
                <a:cubicBezTo>
                  <a:pt x="1039868" y="66415"/>
                  <a:pt x="1106283" y="0"/>
                  <a:pt x="118821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CE5F5725-E00B-4F8B-B9A4-3C9EB781A8A9}"/>
              </a:ext>
            </a:extLst>
          </p:cNvPr>
          <p:cNvSpPr/>
          <p:nvPr/>
        </p:nvSpPr>
        <p:spPr>
          <a:xfrm>
            <a:off x="8816486" y="2490705"/>
            <a:ext cx="739025" cy="542456"/>
          </a:xfrm>
          <a:custGeom>
            <a:avLst/>
            <a:gdLst>
              <a:gd name="connsiteX0" fmla="*/ 254910 w 1355187"/>
              <a:gd name="connsiteY0" fmla="*/ 441150 h 994729"/>
              <a:gd name="connsiteX1" fmla="*/ 234094 w 1355187"/>
              <a:gd name="connsiteY1" fmla="*/ 441794 h 994729"/>
              <a:gd name="connsiteX2" fmla="*/ 106275 w 1355187"/>
              <a:gd name="connsiteY2" fmla="*/ 512597 h 994729"/>
              <a:gd name="connsiteX3" fmla="*/ 67027 w 1355187"/>
              <a:gd name="connsiteY3" fmla="*/ 600440 h 994729"/>
              <a:gd name="connsiteX4" fmla="*/ 131028 w 1355187"/>
              <a:gd name="connsiteY4" fmla="*/ 756942 h 994729"/>
              <a:gd name="connsiteX5" fmla="*/ 305207 w 1355187"/>
              <a:gd name="connsiteY5" fmla="*/ 747230 h 994729"/>
              <a:gd name="connsiteX6" fmla="*/ 349383 w 1355187"/>
              <a:gd name="connsiteY6" fmla="*/ 586200 h 994729"/>
              <a:gd name="connsiteX7" fmla="*/ 261738 w 1355187"/>
              <a:gd name="connsiteY7" fmla="*/ 511342 h 994729"/>
              <a:gd name="connsiteX8" fmla="*/ 164564 w 1355187"/>
              <a:gd name="connsiteY8" fmla="*/ 563011 h 994729"/>
              <a:gd name="connsiteX9" fmla="*/ 165819 w 1355187"/>
              <a:gd name="connsiteY9" fmla="*/ 655112 h 994729"/>
              <a:gd name="connsiteX10" fmla="*/ 230802 w 1355187"/>
              <a:gd name="connsiteY10" fmla="*/ 669317 h 994729"/>
              <a:gd name="connsiteX11" fmla="*/ 210924 w 1355187"/>
              <a:gd name="connsiteY11" fmla="*/ 618447 h 994729"/>
              <a:gd name="connsiteX12" fmla="*/ 238805 w 1355187"/>
              <a:gd name="connsiteY12" fmla="*/ 557046 h 994729"/>
              <a:gd name="connsiteX13" fmla="*/ 293948 w 1355187"/>
              <a:gd name="connsiteY13" fmla="*/ 585236 h 994729"/>
              <a:gd name="connsiteX14" fmla="*/ 272324 w 1355187"/>
              <a:gd name="connsiteY14" fmla="*/ 703345 h 994729"/>
              <a:gd name="connsiteX15" fmla="*/ 141685 w 1355187"/>
              <a:gd name="connsiteY15" fmla="*/ 702090 h 994729"/>
              <a:gd name="connsiteX16" fmla="*/ 126025 w 1355187"/>
              <a:gd name="connsiteY16" fmla="*/ 548261 h 994729"/>
              <a:gd name="connsiteX17" fmla="*/ 237859 w 1355187"/>
              <a:gd name="connsiteY17" fmla="*/ 475276 h 994729"/>
              <a:gd name="connsiteX18" fmla="*/ 369443 w 1355187"/>
              <a:gd name="connsiteY18" fmla="*/ 533240 h 994729"/>
              <a:gd name="connsiteX19" fmla="*/ 402617 w 1355187"/>
              <a:gd name="connsiteY19" fmla="*/ 670317 h 994729"/>
              <a:gd name="connsiteX20" fmla="*/ 404782 w 1355187"/>
              <a:gd name="connsiteY20" fmla="*/ 510232 h 994729"/>
              <a:gd name="connsiteX21" fmla="*/ 254910 w 1355187"/>
              <a:gd name="connsiteY21" fmla="*/ 441150 h 994729"/>
              <a:gd name="connsiteX22" fmla="*/ 1150427 w 1355187"/>
              <a:gd name="connsiteY22" fmla="*/ 390283 h 994729"/>
              <a:gd name="connsiteX23" fmla="*/ 1086567 w 1355187"/>
              <a:gd name="connsiteY23" fmla="*/ 404437 h 994729"/>
              <a:gd name="connsiteX24" fmla="*/ 575269 w 1355187"/>
              <a:gd name="connsiteY24" fmla="*/ 585928 h 994729"/>
              <a:gd name="connsiteX25" fmla="*/ 436136 w 1355187"/>
              <a:gd name="connsiteY25" fmla="*/ 663005 h 994729"/>
              <a:gd name="connsiteX26" fmla="*/ 393415 w 1355187"/>
              <a:gd name="connsiteY26" fmla="*/ 758634 h 994729"/>
              <a:gd name="connsiteX27" fmla="*/ 463090 w 1355187"/>
              <a:gd name="connsiteY27" fmla="*/ 928992 h 994729"/>
              <a:gd name="connsiteX28" fmla="*/ 652692 w 1355187"/>
              <a:gd name="connsiteY28" fmla="*/ 918426 h 994729"/>
              <a:gd name="connsiteX29" fmla="*/ 700778 w 1355187"/>
              <a:gd name="connsiteY29" fmla="*/ 743137 h 994729"/>
              <a:gd name="connsiteX30" fmla="*/ 605368 w 1355187"/>
              <a:gd name="connsiteY30" fmla="*/ 661659 h 994729"/>
              <a:gd name="connsiteX31" fmla="*/ 499591 w 1355187"/>
              <a:gd name="connsiteY31" fmla="*/ 717894 h 994729"/>
              <a:gd name="connsiteX32" fmla="*/ 500955 w 1355187"/>
              <a:gd name="connsiteY32" fmla="*/ 818160 h 994729"/>
              <a:gd name="connsiteX33" fmla="*/ 571704 w 1355187"/>
              <a:gd name="connsiteY33" fmla="*/ 833638 h 994729"/>
              <a:gd name="connsiteX34" fmla="*/ 550060 w 1355187"/>
              <a:gd name="connsiteY34" fmla="*/ 778275 h 994729"/>
              <a:gd name="connsiteX35" fmla="*/ 580416 w 1355187"/>
              <a:gd name="connsiteY35" fmla="*/ 711437 h 994729"/>
              <a:gd name="connsiteX36" fmla="*/ 640433 w 1355187"/>
              <a:gd name="connsiteY36" fmla="*/ 742137 h 994729"/>
              <a:gd name="connsiteX37" fmla="*/ 616899 w 1355187"/>
              <a:gd name="connsiteY37" fmla="*/ 870703 h 994729"/>
              <a:gd name="connsiteX38" fmla="*/ 474694 w 1355187"/>
              <a:gd name="connsiteY38" fmla="*/ 869339 h 994729"/>
              <a:gd name="connsiteX39" fmla="*/ 457651 w 1355187"/>
              <a:gd name="connsiteY39" fmla="*/ 701906 h 994729"/>
              <a:gd name="connsiteX40" fmla="*/ 579396 w 1355187"/>
              <a:gd name="connsiteY40" fmla="*/ 622447 h 994729"/>
              <a:gd name="connsiteX41" fmla="*/ 722622 w 1355187"/>
              <a:gd name="connsiteY41" fmla="*/ 685538 h 994729"/>
              <a:gd name="connsiteX42" fmla="*/ 725349 w 1355187"/>
              <a:gd name="connsiteY42" fmla="*/ 902421 h 994729"/>
              <a:gd name="connsiteX43" fmla="*/ 1107281 w 1355187"/>
              <a:gd name="connsiteY43" fmla="*/ 735099 h 994729"/>
              <a:gd name="connsiteX44" fmla="*/ 1276423 w 1355187"/>
              <a:gd name="connsiteY44" fmla="*/ 648710 h 994729"/>
              <a:gd name="connsiteX45" fmla="*/ 1278205 w 1355187"/>
              <a:gd name="connsiteY45" fmla="*/ 453160 h 994729"/>
              <a:gd name="connsiteX46" fmla="*/ 1150427 w 1355187"/>
              <a:gd name="connsiteY46" fmla="*/ 390283 h 994729"/>
              <a:gd name="connsiteX47" fmla="*/ 1043008 w 1355187"/>
              <a:gd name="connsiteY47" fmla="*/ 47851 h 994729"/>
              <a:gd name="connsiteX48" fmla="*/ 983791 w 1355187"/>
              <a:gd name="connsiteY48" fmla="*/ 54878 h 994729"/>
              <a:gd name="connsiteX49" fmla="*/ 552934 w 1355187"/>
              <a:gd name="connsiteY49" fmla="*/ 231567 h 994729"/>
              <a:gd name="connsiteX50" fmla="*/ 432790 w 1355187"/>
              <a:gd name="connsiteY50" fmla="*/ 290676 h 994729"/>
              <a:gd name="connsiteX51" fmla="*/ 392941 w 1355187"/>
              <a:gd name="connsiteY51" fmla="*/ 369337 h 994729"/>
              <a:gd name="connsiteX52" fmla="*/ 444557 w 1355187"/>
              <a:gd name="connsiteY52" fmla="*/ 515435 h 994729"/>
              <a:gd name="connsiteX53" fmla="*/ 604423 w 1355187"/>
              <a:gd name="connsiteY53" fmla="*/ 514306 h 994729"/>
              <a:gd name="connsiteX54" fmla="*/ 652019 w 1355187"/>
              <a:gd name="connsiteY54" fmla="*/ 368881 h 994729"/>
              <a:gd name="connsiteX55" fmla="*/ 575124 w 1355187"/>
              <a:gd name="connsiteY55" fmla="*/ 296459 h 994729"/>
              <a:gd name="connsiteX56" fmla="*/ 483877 w 1355187"/>
              <a:gd name="connsiteY56" fmla="*/ 339418 h 994729"/>
              <a:gd name="connsiteX57" fmla="*/ 480932 w 1355187"/>
              <a:gd name="connsiteY57" fmla="*/ 423771 h 994729"/>
              <a:gd name="connsiteX58" fmla="*/ 539785 w 1355187"/>
              <a:gd name="connsiteY58" fmla="*/ 439666 h 994729"/>
              <a:gd name="connsiteX59" fmla="*/ 523853 w 1355187"/>
              <a:gd name="connsiteY59" fmla="*/ 392216 h 994729"/>
              <a:gd name="connsiteX60" fmla="*/ 552116 w 1355187"/>
              <a:gd name="connsiteY60" fmla="*/ 337253 h 994729"/>
              <a:gd name="connsiteX61" fmla="*/ 601331 w 1355187"/>
              <a:gd name="connsiteY61" fmla="*/ 365516 h 994729"/>
              <a:gd name="connsiteX62" fmla="*/ 576287 w 1355187"/>
              <a:gd name="connsiteY62" fmla="*/ 472658 h 994729"/>
              <a:gd name="connsiteX63" fmla="*/ 456779 w 1355187"/>
              <a:gd name="connsiteY63" fmla="*/ 465691 h 994729"/>
              <a:gd name="connsiteX64" fmla="*/ 449286 w 1355187"/>
              <a:gd name="connsiteY64" fmla="*/ 324213 h 994729"/>
              <a:gd name="connsiteX65" fmla="*/ 554898 w 1355187"/>
              <a:gd name="connsiteY65" fmla="*/ 262377 h 994729"/>
              <a:gd name="connsiteX66" fmla="*/ 672752 w 1355187"/>
              <a:gd name="connsiteY66" fmla="*/ 321285 h 994729"/>
              <a:gd name="connsiteX67" fmla="*/ 666169 w 1355187"/>
              <a:gd name="connsiteY67" fmla="*/ 503758 h 994729"/>
              <a:gd name="connsiteX68" fmla="*/ 994158 w 1355187"/>
              <a:gd name="connsiteY68" fmla="*/ 378685 h 994729"/>
              <a:gd name="connsiteX69" fmla="*/ 1139911 w 1355187"/>
              <a:gd name="connsiteY69" fmla="*/ 312956 h 994729"/>
              <a:gd name="connsiteX70" fmla="*/ 1172938 w 1355187"/>
              <a:gd name="connsiteY70" fmla="*/ 119279 h 994729"/>
              <a:gd name="connsiteX71" fmla="*/ 1043008 w 1355187"/>
              <a:gd name="connsiteY71" fmla="*/ 47851 h 994729"/>
              <a:gd name="connsiteX72" fmla="*/ 1061550 w 1355187"/>
              <a:gd name="connsiteY72" fmla="*/ 239 h 994729"/>
              <a:gd name="connsiteX73" fmla="*/ 1210913 w 1355187"/>
              <a:gd name="connsiteY73" fmla="*/ 94616 h 994729"/>
              <a:gd name="connsiteX74" fmla="*/ 1172719 w 1355187"/>
              <a:gd name="connsiteY74" fmla="*/ 334033 h 994729"/>
              <a:gd name="connsiteX75" fmla="*/ 1301849 w 1355187"/>
              <a:gd name="connsiteY75" fmla="*/ 410002 h 994729"/>
              <a:gd name="connsiteX76" fmla="*/ 1279116 w 1355187"/>
              <a:gd name="connsiteY76" fmla="*/ 692340 h 994729"/>
              <a:gd name="connsiteX77" fmla="*/ 714401 w 1355187"/>
              <a:gd name="connsiteY77" fmla="*/ 950708 h 994729"/>
              <a:gd name="connsiteX78" fmla="*/ 618918 w 1355187"/>
              <a:gd name="connsiteY78" fmla="*/ 988647 h 994729"/>
              <a:gd name="connsiteX79" fmla="*/ 377937 w 1355187"/>
              <a:gd name="connsiteY79" fmla="*/ 904222 h 994729"/>
              <a:gd name="connsiteX80" fmla="*/ 228383 w 1355187"/>
              <a:gd name="connsiteY80" fmla="*/ 838748 h 994729"/>
              <a:gd name="connsiteX81" fmla="*/ 26831 w 1355187"/>
              <a:gd name="connsiteY81" fmla="*/ 736027 h 994729"/>
              <a:gd name="connsiteX82" fmla="*/ 35107 w 1355187"/>
              <a:gd name="connsiteY82" fmla="*/ 510268 h 994729"/>
              <a:gd name="connsiteX83" fmla="*/ 234276 w 1355187"/>
              <a:gd name="connsiteY83" fmla="*/ 395888 h 994729"/>
              <a:gd name="connsiteX84" fmla="*/ 438955 w 1355187"/>
              <a:gd name="connsiteY84" fmla="*/ 226309 h 994729"/>
              <a:gd name="connsiteX85" fmla="*/ 992666 w 1355187"/>
              <a:gd name="connsiteY85" fmla="*/ 9445 h 994729"/>
              <a:gd name="connsiteX86" fmla="*/ 1061550 w 1355187"/>
              <a:gd name="connsiteY86" fmla="*/ 239 h 994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55187" h="994729">
                <a:moveTo>
                  <a:pt x="254910" y="441150"/>
                </a:moveTo>
                <a:cubicBezTo>
                  <a:pt x="242160" y="441032"/>
                  <a:pt x="234094" y="441794"/>
                  <a:pt x="234094" y="441794"/>
                </a:cubicBezTo>
                <a:cubicBezTo>
                  <a:pt x="176058" y="450360"/>
                  <a:pt x="138048" y="473512"/>
                  <a:pt x="106275" y="512597"/>
                </a:cubicBezTo>
                <a:cubicBezTo>
                  <a:pt x="86595" y="536803"/>
                  <a:pt x="71137" y="567977"/>
                  <a:pt x="67027" y="600440"/>
                </a:cubicBezTo>
                <a:cubicBezTo>
                  <a:pt x="59388" y="660605"/>
                  <a:pt x="72683" y="727824"/>
                  <a:pt x="131028" y="756942"/>
                </a:cubicBezTo>
                <a:cubicBezTo>
                  <a:pt x="186207" y="784496"/>
                  <a:pt x="253609" y="785496"/>
                  <a:pt x="305207" y="747230"/>
                </a:cubicBezTo>
                <a:cubicBezTo>
                  <a:pt x="352512" y="712147"/>
                  <a:pt x="362714" y="646982"/>
                  <a:pt x="349383" y="586200"/>
                </a:cubicBezTo>
                <a:cubicBezTo>
                  <a:pt x="340835" y="547297"/>
                  <a:pt x="303697" y="515616"/>
                  <a:pt x="261738" y="511342"/>
                </a:cubicBezTo>
                <a:cubicBezTo>
                  <a:pt x="218289" y="506940"/>
                  <a:pt x="186061" y="524183"/>
                  <a:pt x="164564" y="563011"/>
                </a:cubicBezTo>
                <a:cubicBezTo>
                  <a:pt x="149924" y="589419"/>
                  <a:pt x="144559" y="632596"/>
                  <a:pt x="165819" y="655112"/>
                </a:cubicBezTo>
                <a:cubicBezTo>
                  <a:pt x="180570" y="670752"/>
                  <a:pt x="208032" y="682610"/>
                  <a:pt x="230802" y="669317"/>
                </a:cubicBezTo>
                <a:cubicBezTo>
                  <a:pt x="242078" y="662732"/>
                  <a:pt x="254463" y="631924"/>
                  <a:pt x="210924" y="618447"/>
                </a:cubicBezTo>
                <a:cubicBezTo>
                  <a:pt x="192555" y="612754"/>
                  <a:pt x="198701" y="571142"/>
                  <a:pt x="238805" y="557046"/>
                </a:cubicBezTo>
                <a:cubicBezTo>
                  <a:pt x="261811" y="548953"/>
                  <a:pt x="287273" y="566576"/>
                  <a:pt x="293948" y="585236"/>
                </a:cubicBezTo>
                <a:cubicBezTo>
                  <a:pt x="308227" y="625157"/>
                  <a:pt x="309989" y="674245"/>
                  <a:pt x="272324" y="703345"/>
                </a:cubicBezTo>
                <a:cubicBezTo>
                  <a:pt x="237441" y="730298"/>
                  <a:pt x="172621" y="727079"/>
                  <a:pt x="141685" y="702090"/>
                </a:cubicBezTo>
                <a:cubicBezTo>
                  <a:pt x="94380" y="663877"/>
                  <a:pt x="95944" y="598076"/>
                  <a:pt x="126025" y="548261"/>
                </a:cubicBezTo>
                <a:cubicBezTo>
                  <a:pt x="154526" y="508722"/>
                  <a:pt x="184297" y="484042"/>
                  <a:pt x="237859" y="475276"/>
                </a:cubicBezTo>
                <a:cubicBezTo>
                  <a:pt x="284219" y="469329"/>
                  <a:pt x="338071" y="486734"/>
                  <a:pt x="369443" y="533240"/>
                </a:cubicBezTo>
                <a:cubicBezTo>
                  <a:pt x="404527" y="585236"/>
                  <a:pt x="408875" y="620464"/>
                  <a:pt x="402617" y="670317"/>
                </a:cubicBezTo>
                <a:cubicBezTo>
                  <a:pt x="450613" y="608989"/>
                  <a:pt x="450795" y="599331"/>
                  <a:pt x="404782" y="510232"/>
                </a:cubicBezTo>
                <a:cubicBezTo>
                  <a:pt x="373559" y="449764"/>
                  <a:pt x="293159" y="441502"/>
                  <a:pt x="254910" y="441150"/>
                </a:cubicBezTo>
                <a:close/>
                <a:moveTo>
                  <a:pt x="1150427" y="390283"/>
                </a:moveTo>
                <a:cubicBezTo>
                  <a:pt x="1131389" y="391428"/>
                  <a:pt x="1110261" y="395930"/>
                  <a:pt x="1086567" y="404437"/>
                </a:cubicBezTo>
                <a:cubicBezTo>
                  <a:pt x="915097" y="466001"/>
                  <a:pt x="575269" y="585928"/>
                  <a:pt x="575269" y="585928"/>
                </a:cubicBezTo>
                <a:cubicBezTo>
                  <a:pt x="539894" y="597712"/>
                  <a:pt x="470728" y="620464"/>
                  <a:pt x="436136" y="663005"/>
                </a:cubicBezTo>
                <a:cubicBezTo>
                  <a:pt x="414711" y="689358"/>
                  <a:pt x="397888" y="723295"/>
                  <a:pt x="393415" y="758634"/>
                </a:cubicBezTo>
                <a:cubicBezTo>
                  <a:pt x="385103" y="824125"/>
                  <a:pt x="399580" y="897294"/>
                  <a:pt x="463090" y="928992"/>
                </a:cubicBezTo>
                <a:cubicBezTo>
                  <a:pt x="523144" y="958984"/>
                  <a:pt x="596529" y="960076"/>
                  <a:pt x="652692" y="918426"/>
                </a:cubicBezTo>
                <a:cubicBezTo>
                  <a:pt x="704181" y="880234"/>
                  <a:pt x="715292" y="809303"/>
                  <a:pt x="700778" y="743137"/>
                </a:cubicBezTo>
                <a:cubicBezTo>
                  <a:pt x="691485" y="700797"/>
                  <a:pt x="651036" y="666297"/>
                  <a:pt x="605368" y="661659"/>
                </a:cubicBezTo>
                <a:cubicBezTo>
                  <a:pt x="558081" y="656857"/>
                  <a:pt x="522999" y="675645"/>
                  <a:pt x="499591" y="717894"/>
                </a:cubicBezTo>
                <a:cubicBezTo>
                  <a:pt x="483659" y="746647"/>
                  <a:pt x="477821" y="793643"/>
                  <a:pt x="500955" y="818160"/>
                </a:cubicBezTo>
                <a:cubicBezTo>
                  <a:pt x="517015" y="835184"/>
                  <a:pt x="546897" y="848096"/>
                  <a:pt x="571704" y="833638"/>
                </a:cubicBezTo>
                <a:cubicBezTo>
                  <a:pt x="583980" y="826472"/>
                  <a:pt x="597476" y="792934"/>
                  <a:pt x="550060" y="778275"/>
                </a:cubicBezTo>
                <a:cubicBezTo>
                  <a:pt x="530055" y="772092"/>
                  <a:pt x="536767" y="726788"/>
                  <a:pt x="580416" y="711437"/>
                </a:cubicBezTo>
                <a:cubicBezTo>
                  <a:pt x="605460" y="702635"/>
                  <a:pt x="633177" y="721823"/>
                  <a:pt x="640433" y="742137"/>
                </a:cubicBezTo>
                <a:cubicBezTo>
                  <a:pt x="655966" y="785586"/>
                  <a:pt x="657894" y="839039"/>
                  <a:pt x="616899" y="870703"/>
                </a:cubicBezTo>
                <a:cubicBezTo>
                  <a:pt x="578925" y="900039"/>
                  <a:pt x="508358" y="896547"/>
                  <a:pt x="474694" y="869339"/>
                </a:cubicBezTo>
                <a:cubicBezTo>
                  <a:pt x="423205" y="827744"/>
                  <a:pt x="424914" y="756124"/>
                  <a:pt x="457651" y="701906"/>
                </a:cubicBezTo>
                <a:cubicBezTo>
                  <a:pt x="488679" y="658876"/>
                  <a:pt x="521071" y="631995"/>
                  <a:pt x="579396" y="622447"/>
                </a:cubicBezTo>
                <a:cubicBezTo>
                  <a:pt x="629866" y="615973"/>
                  <a:pt x="688466" y="634924"/>
                  <a:pt x="722622" y="685538"/>
                </a:cubicBezTo>
                <a:cubicBezTo>
                  <a:pt x="760814" y="742156"/>
                  <a:pt x="788096" y="821489"/>
                  <a:pt x="725349" y="902421"/>
                </a:cubicBezTo>
                <a:cubicBezTo>
                  <a:pt x="883797" y="832400"/>
                  <a:pt x="1012799" y="778694"/>
                  <a:pt x="1107281" y="735099"/>
                </a:cubicBezTo>
                <a:cubicBezTo>
                  <a:pt x="1187342" y="698161"/>
                  <a:pt x="1260746" y="665006"/>
                  <a:pt x="1276423" y="648710"/>
                </a:cubicBezTo>
                <a:cubicBezTo>
                  <a:pt x="1324983" y="598148"/>
                  <a:pt x="1318945" y="502921"/>
                  <a:pt x="1278205" y="453160"/>
                </a:cubicBezTo>
                <a:cubicBezTo>
                  <a:pt x="1245851" y="413631"/>
                  <a:pt x="1207542" y="386848"/>
                  <a:pt x="1150427" y="390283"/>
                </a:cubicBezTo>
                <a:close/>
                <a:moveTo>
                  <a:pt x="1043008" y="47851"/>
                </a:moveTo>
                <a:cubicBezTo>
                  <a:pt x="1023999" y="46673"/>
                  <a:pt x="1004061" y="48699"/>
                  <a:pt x="983791" y="54878"/>
                </a:cubicBezTo>
                <a:cubicBezTo>
                  <a:pt x="837093" y="99619"/>
                  <a:pt x="552934" y="231567"/>
                  <a:pt x="552934" y="231567"/>
                </a:cubicBezTo>
                <a:cubicBezTo>
                  <a:pt x="522707" y="240025"/>
                  <a:pt x="463617" y="256338"/>
                  <a:pt x="432790" y="290676"/>
                </a:cubicBezTo>
                <a:cubicBezTo>
                  <a:pt x="413694" y="311956"/>
                  <a:pt x="398161" y="339799"/>
                  <a:pt x="392941" y="369337"/>
                </a:cubicBezTo>
                <a:cubicBezTo>
                  <a:pt x="383265" y="424062"/>
                  <a:pt x="392451" y="486171"/>
                  <a:pt x="444557" y="515435"/>
                </a:cubicBezTo>
                <a:cubicBezTo>
                  <a:pt x="493827" y="543096"/>
                  <a:pt x="555481" y="547026"/>
                  <a:pt x="604423" y="514306"/>
                </a:cubicBezTo>
                <a:cubicBezTo>
                  <a:pt x="649291" y="484297"/>
                  <a:pt x="661530" y="425116"/>
                  <a:pt x="652019" y="368881"/>
                </a:cubicBezTo>
                <a:cubicBezTo>
                  <a:pt x="645926" y="332888"/>
                  <a:pt x="613352" y="302224"/>
                  <a:pt x="575124" y="296459"/>
                </a:cubicBezTo>
                <a:cubicBezTo>
                  <a:pt x="535548" y="290494"/>
                  <a:pt x="505285" y="304844"/>
                  <a:pt x="483877" y="339418"/>
                </a:cubicBezTo>
                <a:cubicBezTo>
                  <a:pt x="469310" y="362952"/>
                  <a:pt x="462472" y="402219"/>
                  <a:pt x="480932" y="423771"/>
                </a:cubicBezTo>
                <a:cubicBezTo>
                  <a:pt x="493735" y="438738"/>
                  <a:pt x="518343" y="450815"/>
                  <a:pt x="539785" y="439666"/>
                </a:cubicBezTo>
                <a:cubicBezTo>
                  <a:pt x="550407" y="434155"/>
                  <a:pt x="563120" y="406492"/>
                  <a:pt x="523853" y="392216"/>
                </a:cubicBezTo>
                <a:cubicBezTo>
                  <a:pt x="507285" y="386196"/>
                  <a:pt x="514779" y="348366"/>
                  <a:pt x="552116" y="337253"/>
                </a:cubicBezTo>
                <a:cubicBezTo>
                  <a:pt x="573524" y="330871"/>
                  <a:pt x="596056" y="348147"/>
                  <a:pt x="601331" y="365516"/>
                </a:cubicBezTo>
                <a:cubicBezTo>
                  <a:pt x="612626" y="402691"/>
                  <a:pt x="612062" y="447705"/>
                  <a:pt x="576287" y="472658"/>
                </a:cubicBezTo>
                <a:cubicBezTo>
                  <a:pt x="543151" y="495774"/>
                  <a:pt x="483969" y="489936"/>
                  <a:pt x="456779" y="465691"/>
                </a:cubicBezTo>
                <a:cubicBezTo>
                  <a:pt x="415184" y="428608"/>
                  <a:pt x="419549" y="368463"/>
                  <a:pt x="449286" y="324213"/>
                </a:cubicBezTo>
                <a:cubicBezTo>
                  <a:pt x="477148" y="289293"/>
                  <a:pt x="505484" y="268033"/>
                  <a:pt x="554898" y="262377"/>
                </a:cubicBezTo>
                <a:cubicBezTo>
                  <a:pt x="597602" y="258993"/>
                  <a:pt x="646108" y="277326"/>
                  <a:pt x="672752" y="321285"/>
                </a:cubicBezTo>
                <a:cubicBezTo>
                  <a:pt x="702543" y="370446"/>
                  <a:pt x="722239" y="438284"/>
                  <a:pt x="666169" y="503758"/>
                </a:cubicBezTo>
                <a:cubicBezTo>
                  <a:pt x="802264" y="451361"/>
                  <a:pt x="912933" y="411476"/>
                  <a:pt x="994158" y="378685"/>
                </a:cubicBezTo>
                <a:cubicBezTo>
                  <a:pt x="1062997" y="350895"/>
                  <a:pt x="1126070" y="326033"/>
                  <a:pt x="1139911" y="312956"/>
                </a:cubicBezTo>
                <a:cubicBezTo>
                  <a:pt x="1182851" y="272543"/>
                  <a:pt x="1210913" y="174951"/>
                  <a:pt x="1172938" y="119279"/>
                </a:cubicBezTo>
                <a:cubicBezTo>
                  <a:pt x="1148713" y="83746"/>
                  <a:pt x="1100037" y="51384"/>
                  <a:pt x="1043008" y="47851"/>
                </a:cubicBezTo>
                <a:close/>
                <a:moveTo>
                  <a:pt x="1061550" y="239"/>
                </a:moveTo>
                <a:cubicBezTo>
                  <a:pt x="1127195" y="3611"/>
                  <a:pt x="1181587" y="42306"/>
                  <a:pt x="1210913" y="94616"/>
                </a:cubicBezTo>
                <a:cubicBezTo>
                  <a:pt x="1251071" y="166238"/>
                  <a:pt x="1242395" y="284619"/>
                  <a:pt x="1172719" y="334033"/>
                </a:cubicBezTo>
                <a:cubicBezTo>
                  <a:pt x="1143730" y="355458"/>
                  <a:pt x="1257290" y="350402"/>
                  <a:pt x="1301849" y="410002"/>
                </a:cubicBezTo>
                <a:cubicBezTo>
                  <a:pt x="1378745" y="512851"/>
                  <a:pt x="1373635" y="605787"/>
                  <a:pt x="1279116" y="692340"/>
                </a:cubicBezTo>
                <a:cubicBezTo>
                  <a:pt x="1105099" y="786678"/>
                  <a:pt x="942652" y="859663"/>
                  <a:pt x="714401" y="950708"/>
                </a:cubicBezTo>
                <a:cubicBezTo>
                  <a:pt x="687356" y="961494"/>
                  <a:pt x="647745" y="982809"/>
                  <a:pt x="618918" y="988647"/>
                </a:cubicBezTo>
                <a:cubicBezTo>
                  <a:pt x="532784" y="1006106"/>
                  <a:pt x="414476" y="988356"/>
                  <a:pt x="377937" y="904222"/>
                </a:cubicBezTo>
                <a:cubicBezTo>
                  <a:pt x="338835" y="814194"/>
                  <a:pt x="312262" y="824307"/>
                  <a:pt x="228383" y="838748"/>
                </a:cubicBezTo>
                <a:cubicBezTo>
                  <a:pt x="152524" y="851806"/>
                  <a:pt x="66771" y="809740"/>
                  <a:pt x="26831" y="736027"/>
                </a:cubicBezTo>
                <a:cubicBezTo>
                  <a:pt x="-13890" y="660894"/>
                  <a:pt x="-5959" y="581763"/>
                  <a:pt x="35107" y="510268"/>
                </a:cubicBezTo>
                <a:cubicBezTo>
                  <a:pt x="53985" y="477403"/>
                  <a:pt x="100364" y="403654"/>
                  <a:pt x="234276" y="395888"/>
                </a:cubicBezTo>
                <a:cubicBezTo>
                  <a:pt x="438955" y="383994"/>
                  <a:pt x="329832" y="273179"/>
                  <a:pt x="438955" y="226309"/>
                </a:cubicBezTo>
                <a:cubicBezTo>
                  <a:pt x="608007" y="153706"/>
                  <a:pt x="836819" y="58606"/>
                  <a:pt x="992666" y="9445"/>
                </a:cubicBezTo>
                <a:cubicBezTo>
                  <a:pt x="1016536" y="1916"/>
                  <a:pt x="1039668" y="-885"/>
                  <a:pt x="1061550" y="239"/>
                </a:cubicBezTo>
                <a:close/>
              </a:path>
            </a:pathLst>
          </a:custGeom>
          <a:solidFill>
            <a:schemeClr val="accent4"/>
          </a:solidFill>
          <a:ln w="10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DE3E9CCF-9E62-40F0-94A5-EBBC10B8D44D}"/>
              </a:ext>
            </a:extLst>
          </p:cNvPr>
          <p:cNvSpPr/>
          <p:nvPr/>
        </p:nvSpPr>
        <p:spPr>
          <a:xfrm>
            <a:off x="5841838" y="2500323"/>
            <a:ext cx="645752" cy="596030"/>
          </a:xfrm>
          <a:custGeom>
            <a:avLst/>
            <a:gdLst>
              <a:gd name="connsiteX0" fmla="*/ 447198 w 894398"/>
              <a:gd name="connsiteY0" fmla="*/ 429577 h 825531"/>
              <a:gd name="connsiteX1" fmla="*/ 471582 w 894398"/>
              <a:gd name="connsiteY1" fmla="*/ 453961 h 825531"/>
              <a:gd name="connsiteX2" fmla="*/ 471582 w 894398"/>
              <a:gd name="connsiteY2" fmla="*/ 504253 h 825531"/>
              <a:gd name="connsiteX3" fmla="*/ 894398 w 894398"/>
              <a:gd name="connsiteY3" fmla="*/ 504253 h 825531"/>
              <a:gd name="connsiteX4" fmla="*/ 715733 w 894398"/>
              <a:gd name="connsiteY4" fmla="*/ 710303 h 825531"/>
              <a:gd name="connsiteX5" fmla="*/ 680561 w 894398"/>
              <a:gd name="connsiteY5" fmla="*/ 729842 h 825531"/>
              <a:gd name="connsiteX6" fmla="*/ 680561 w 894398"/>
              <a:gd name="connsiteY6" fmla="*/ 804100 h 825531"/>
              <a:gd name="connsiteX7" fmla="*/ 659129 w 894398"/>
              <a:gd name="connsiteY7" fmla="*/ 825531 h 825531"/>
              <a:gd name="connsiteX8" fmla="*/ 637698 w 894398"/>
              <a:gd name="connsiteY8" fmla="*/ 804100 h 825531"/>
              <a:gd name="connsiteX9" fmla="*/ 637698 w 894398"/>
              <a:gd name="connsiteY9" fmla="*/ 750630 h 825531"/>
              <a:gd name="connsiteX10" fmla="*/ 589646 w 894398"/>
              <a:gd name="connsiteY10" fmla="*/ 768983 h 825531"/>
              <a:gd name="connsiteX11" fmla="*/ 447199 w 894398"/>
              <a:gd name="connsiteY11" fmla="*/ 789908 h 825531"/>
              <a:gd name="connsiteX12" fmla="*/ 304752 w 894398"/>
              <a:gd name="connsiteY12" fmla="*/ 768996 h 825531"/>
              <a:gd name="connsiteX13" fmla="*/ 256699 w 894398"/>
              <a:gd name="connsiteY13" fmla="*/ 750652 h 825531"/>
              <a:gd name="connsiteX14" fmla="*/ 256699 w 894398"/>
              <a:gd name="connsiteY14" fmla="*/ 804100 h 825531"/>
              <a:gd name="connsiteX15" fmla="*/ 235267 w 894398"/>
              <a:gd name="connsiteY15" fmla="*/ 825531 h 825531"/>
              <a:gd name="connsiteX16" fmla="*/ 213836 w 894398"/>
              <a:gd name="connsiteY16" fmla="*/ 804100 h 825531"/>
              <a:gd name="connsiteX17" fmla="*/ 213836 w 894398"/>
              <a:gd name="connsiteY17" fmla="*/ 729871 h 825531"/>
              <a:gd name="connsiteX18" fmla="*/ 178665 w 894398"/>
              <a:gd name="connsiteY18" fmla="*/ 710339 h 825531"/>
              <a:gd name="connsiteX19" fmla="*/ 0 w 894398"/>
              <a:gd name="connsiteY19" fmla="*/ 504253 h 825531"/>
              <a:gd name="connsiteX20" fmla="*/ 422814 w 894398"/>
              <a:gd name="connsiteY20" fmla="*/ 504253 h 825531"/>
              <a:gd name="connsiteX21" fmla="*/ 422814 w 894398"/>
              <a:gd name="connsiteY21" fmla="*/ 453961 h 825531"/>
              <a:gd name="connsiteX22" fmla="*/ 447198 w 894398"/>
              <a:gd name="connsiteY22" fmla="*/ 429577 h 825531"/>
              <a:gd name="connsiteX23" fmla="*/ 497109 w 894398"/>
              <a:gd name="connsiteY23" fmla="*/ 256031 h 825531"/>
              <a:gd name="connsiteX24" fmla="*/ 531018 w 894398"/>
              <a:gd name="connsiteY24" fmla="*/ 359663 h 825531"/>
              <a:gd name="connsiteX25" fmla="*/ 484536 w 894398"/>
              <a:gd name="connsiteY25" fmla="*/ 462628 h 825531"/>
              <a:gd name="connsiteX26" fmla="*/ 482822 w 894398"/>
              <a:gd name="connsiteY26" fmla="*/ 350710 h 825531"/>
              <a:gd name="connsiteX27" fmla="*/ 417957 w 894398"/>
              <a:gd name="connsiteY27" fmla="*/ 463200 h 825531"/>
              <a:gd name="connsiteX28" fmla="*/ 402431 w 894398"/>
              <a:gd name="connsiteY28" fmla="*/ 350710 h 825531"/>
              <a:gd name="connsiteX29" fmla="*/ 497109 w 894398"/>
              <a:gd name="connsiteY29" fmla="*/ 256031 h 825531"/>
              <a:gd name="connsiteX30" fmla="*/ 347662 w 894398"/>
              <a:gd name="connsiteY30" fmla="*/ 0 h 825531"/>
              <a:gd name="connsiteX31" fmla="*/ 626078 w 894398"/>
              <a:gd name="connsiteY31" fmla="*/ 199644 h 825531"/>
              <a:gd name="connsiteX32" fmla="*/ 551402 w 894398"/>
              <a:gd name="connsiteY32" fmla="*/ 461391 h 825531"/>
              <a:gd name="connsiteX33" fmla="*/ 474820 w 894398"/>
              <a:gd name="connsiteY33" fmla="*/ 171641 h 825531"/>
              <a:gd name="connsiteX34" fmla="*/ 365569 w 894398"/>
              <a:gd name="connsiteY34" fmla="*/ 463201 h 825531"/>
              <a:gd name="connsiteX35" fmla="*/ 308800 w 894398"/>
              <a:gd name="connsiteY35" fmla="*/ 217170 h 825531"/>
              <a:gd name="connsiteX36" fmla="*/ 347662 w 894398"/>
              <a:gd name="connsiteY36" fmla="*/ 0 h 82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94398" h="825531">
                <a:moveTo>
                  <a:pt x="447198" y="429577"/>
                </a:moveTo>
                <a:cubicBezTo>
                  <a:pt x="460628" y="429577"/>
                  <a:pt x="471582" y="440531"/>
                  <a:pt x="471582" y="453961"/>
                </a:cubicBezTo>
                <a:lnTo>
                  <a:pt x="471582" y="504253"/>
                </a:lnTo>
                <a:lnTo>
                  <a:pt x="894398" y="504253"/>
                </a:lnTo>
                <a:cubicBezTo>
                  <a:pt x="855250" y="588550"/>
                  <a:pt x="792981" y="659963"/>
                  <a:pt x="715733" y="710303"/>
                </a:cubicBezTo>
                <a:lnTo>
                  <a:pt x="680561" y="729842"/>
                </a:lnTo>
                <a:lnTo>
                  <a:pt x="680561" y="804100"/>
                </a:lnTo>
                <a:cubicBezTo>
                  <a:pt x="680561" y="815911"/>
                  <a:pt x="670940" y="825531"/>
                  <a:pt x="659129" y="825531"/>
                </a:cubicBezTo>
                <a:cubicBezTo>
                  <a:pt x="647318" y="825531"/>
                  <a:pt x="637698" y="815911"/>
                  <a:pt x="637698" y="804100"/>
                </a:cubicBezTo>
                <a:lnTo>
                  <a:pt x="637698" y="750630"/>
                </a:lnTo>
                <a:lnTo>
                  <a:pt x="589646" y="768983"/>
                </a:lnTo>
                <a:cubicBezTo>
                  <a:pt x="544551" y="782592"/>
                  <a:pt x="496729" y="789908"/>
                  <a:pt x="447199" y="789908"/>
                </a:cubicBezTo>
                <a:cubicBezTo>
                  <a:pt x="397669" y="789908"/>
                  <a:pt x="349847" y="782598"/>
                  <a:pt x="304752" y="768996"/>
                </a:cubicBezTo>
                <a:lnTo>
                  <a:pt x="256699" y="750652"/>
                </a:lnTo>
                <a:lnTo>
                  <a:pt x="256699" y="804100"/>
                </a:lnTo>
                <a:cubicBezTo>
                  <a:pt x="256699" y="815911"/>
                  <a:pt x="247078" y="825531"/>
                  <a:pt x="235267" y="825531"/>
                </a:cubicBezTo>
                <a:cubicBezTo>
                  <a:pt x="223456" y="825531"/>
                  <a:pt x="213836" y="815911"/>
                  <a:pt x="213836" y="804100"/>
                </a:cubicBezTo>
                <a:lnTo>
                  <a:pt x="213836" y="729871"/>
                </a:lnTo>
                <a:lnTo>
                  <a:pt x="178665" y="710339"/>
                </a:lnTo>
                <a:cubicBezTo>
                  <a:pt x="101418" y="660011"/>
                  <a:pt x="39148" y="588597"/>
                  <a:pt x="0" y="504253"/>
                </a:cubicBezTo>
                <a:lnTo>
                  <a:pt x="422814" y="504253"/>
                </a:lnTo>
                <a:lnTo>
                  <a:pt x="422814" y="453961"/>
                </a:lnTo>
                <a:cubicBezTo>
                  <a:pt x="422814" y="440531"/>
                  <a:pt x="433768" y="429577"/>
                  <a:pt x="447198" y="429577"/>
                </a:cubicBezTo>
                <a:close/>
                <a:moveTo>
                  <a:pt x="497109" y="256031"/>
                </a:moveTo>
                <a:cubicBezTo>
                  <a:pt x="523875" y="277462"/>
                  <a:pt x="529971" y="318515"/>
                  <a:pt x="531018" y="359663"/>
                </a:cubicBezTo>
                <a:cubicBezTo>
                  <a:pt x="531971" y="394906"/>
                  <a:pt x="514064" y="430624"/>
                  <a:pt x="484536" y="462628"/>
                </a:cubicBezTo>
                <a:cubicBezTo>
                  <a:pt x="490442" y="420528"/>
                  <a:pt x="513111" y="391858"/>
                  <a:pt x="482822" y="350710"/>
                </a:cubicBezTo>
                <a:cubicBezTo>
                  <a:pt x="459295" y="386809"/>
                  <a:pt x="383476" y="406431"/>
                  <a:pt x="417957" y="463200"/>
                </a:cubicBezTo>
                <a:cubicBezTo>
                  <a:pt x="372999" y="443388"/>
                  <a:pt x="369665" y="387952"/>
                  <a:pt x="402431" y="350710"/>
                </a:cubicBezTo>
                <a:cubicBezTo>
                  <a:pt x="422910" y="327373"/>
                  <a:pt x="516255" y="289654"/>
                  <a:pt x="497109" y="256031"/>
                </a:cubicBezTo>
                <a:close/>
                <a:moveTo>
                  <a:pt x="347662" y="0"/>
                </a:moveTo>
                <a:cubicBezTo>
                  <a:pt x="482726" y="28766"/>
                  <a:pt x="580167" y="82677"/>
                  <a:pt x="626078" y="199644"/>
                </a:cubicBezTo>
                <a:cubicBezTo>
                  <a:pt x="661891" y="291084"/>
                  <a:pt x="633793" y="372237"/>
                  <a:pt x="551402" y="461391"/>
                </a:cubicBezTo>
                <a:cubicBezTo>
                  <a:pt x="567975" y="343948"/>
                  <a:pt x="593216" y="244412"/>
                  <a:pt x="474820" y="171641"/>
                </a:cubicBezTo>
                <a:cubicBezTo>
                  <a:pt x="483107" y="292608"/>
                  <a:pt x="269462" y="304800"/>
                  <a:pt x="365569" y="463201"/>
                </a:cubicBezTo>
                <a:cubicBezTo>
                  <a:pt x="240124" y="407956"/>
                  <a:pt x="217455" y="321088"/>
                  <a:pt x="308800" y="217170"/>
                </a:cubicBezTo>
                <a:cubicBezTo>
                  <a:pt x="365855" y="152305"/>
                  <a:pt x="401002" y="93917"/>
                  <a:pt x="347662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C1FC29-5418-4BA1-81FA-FC739636FA06}"/>
              </a:ext>
            </a:extLst>
          </p:cNvPr>
          <p:cNvGrpSpPr/>
          <p:nvPr/>
        </p:nvGrpSpPr>
        <p:grpSpPr>
          <a:xfrm>
            <a:off x="895736" y="2059401"/>
            <a:ext cx="3889104" cy="3653597"/>
            <a:chOff x="5109516" y="2278588"/>
            <a:chExt cx="2923644" cy="274660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1B1E147-D467-4178-9F09-C8679D1F6758}"/>
                </a:ext>
              </a:extLst>
            </p:cNvPr>
            <p:cNvGrpSpPr/>
            <p:nvPr/>
          </p:nvGrpSpPr>
          <p:grpSpPr>
            <a:xfrm>
              <a:off x="5109516" y="2278588"/>
              <a:ext cx="2923644" cy="2746601"/>
              <a:chOff x="3419872" y="1916832"/>
              <a:chExt cx="2923644" cy="274660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BC11DE-4C42-4AE2-9F26-2FA7B42410E3}"/>
                  </a:ext>
                </a:extLst>
              </p:cNvPr>
              <p:cNvSpPr/>
              <p:nvPr/>
            </p:nvSpPr>
            <p:spPr>
              <a:xfrm>
                <a:off x="4014166" y="1916832"/>
                <a:ext cx="1735057" cy="1735057"/>
              </a:xfrm>
              <a:prstGeom prst="ellipse">
                <a:avLst/>
              </a:prstGeom>
              <a:solidFill>
                <a:schemeClr val="accent4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4F5E469-46A7-40BC-9712-167B565F1331}"/>
                  </a:ext>
                </a:extLst>
              </p:cNvPr>
              <p:cNvGrpSpPr/>
              <p:nvPr/>
            </p:nvGrpSpPr>
            <p:grpSpPr>
              <a:xfrm>
                <a:off x="3419872" y="2928376"/>
                <a:ext cx="2923644" cy="1735057"/>
                <a:chOff x="3419872" y="2928376"/>
                <a:chExt cx="2923644" cy="1735057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4D9AFF6-9325-4D3C-B090-27555EDF1FE2}"/>
                    </a:ext>
                  </a:extLst>
                </p:cNvPr>
                <p:cNvSpPr/>
                <p:nvPr/>
              </p:nvSpPr>
              <p:spPr>
                <a:xfrm>
                  <a:off x="4608459" y="2928376"/>
                  <a:ext cx="1735057" cy="1735057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009685F-C441-4AA8-A988-2ACD1F0D144E}"/>
                    </a:ext>
                  </a:extLst>
                </p:cNvPr>
                <p:cNvSpPr/>
                <p:nvPr/>
              </p:nvSpPr>
              <p:spPr>
                <a:xfrm>
                  <a:off x="3419872" y="2928376"/>
                  <a:ext cx="1735057" cy="1735057"/>
                </a:xfrm>
                <a:prstGeom prst="ellipse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177B81-12C3-49EA-BBD8-0AFDAE9BC2B3}"/>
                </a:ext>
              </a:extLst>
            </p:cNvPr>
            <p:cNvSpPr/>
            <p:nvPr/>
          </p:nvSpPr>
          <p:spPr>
            <a:xfrm>
              <a:off x="5109516" y="4013645"/>
              <a:ext cx="1188587" cy="300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893E00-CB58-4C58-8983-2A5F06F035EF}"/>
                </a:ext>
              </a:extLst>
            </p:cNvPr>
            <p:cNvSpPr/>
            <p:nvPr/>
          </p:nvSpPr>
          <p:spPr>
            <a:xfrm>
              <a:off x="6835695" y="4023390"/>
              <a:ext cx="1188587" cy="300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C65781-72AD-44A5-8B17-D2BA538AF571}"/>
                </a:ext>
              </a:extLst>
            </p:cNvPr>
            <p:cNvSpPr/>
            <p:nvPr/>
          </p:nvSpPr>
          <p:spPr>
            <a:xfrm>
              <a:off x="5977044" y="2779458"/>
              <a:ext cx="1188587" cy="300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Donut 59">
            <a:extLst>
              <a:ext uri="{FF2B5EF4-FFF2-40B4-BE49-F238E27FC236}">
                <a16:creationId xmlns:a16="http://schemas.microsoft.com/office/drawing/2014/main" id="{B8480991-CCC4-4FF2-BD4F-453E094A0CEA}"/>
              </a:ext>
            </a:extLst>
          </p:cNvPr>
          <p:cNvSpPr/>
          <p:nvPr/>
        </p:nvSpPr>
        <p:spPr>
          <a:xfrm>
            <a:off x="5335651" y="1817732"/>
            <a:ext cx="701030" cy="7010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Donut 60">
            <a:extLst>
              <a:ext uri="{FF2B5EF4-FFF2-40B4-BE49-F238E27FC236}">
                <a16:creationId xmlns:a16="http://schemas.microsoft.com/office/drawing/2014/main" id="{1C3E21C2-7B18-4817-A266-419DB4D3100F}"/>
              </a:ext>
            </a:extLst>
          </p:cNvPr>
          <p:cNvSpPr/>
          <p:nvPr/>
        </p:nvSpPr>
        <p:spPr>
          <a:xfrm>
            <a:off x="5335651" y="5334514"/>
            <a:ext cx="701030" cy="7010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Donut 66">
            <a:extLst>
              <a:ext uri="{FF2B5EF4-FFF2-40B4-BE49-F238E27FC236}">
                <a16:creationId xmlns:a16="http://schemas.microsoft.com/office/drawing/2014/main" id="{7B1D22E0-0914-411B-B74B-26BF9C06A44F}"/>
              </a:ext>
            </a:extLst>
          </p:cNvPr>
          <p:cNvSpPr/>
          <p:nvPr/>
        </p:nvSpPr>
        <p:spPr>
          <a:xfrm>
            <a:off x="6337661" y="3577947"/>
            <a:ext cx="701030" cy="7010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3AAE3-164D-435C-9E67-B86D1D6F710D}"/>
              </a:ext>
            </a:extLst>
          </p:cNvPr>
          <p:cNvSpPr txBox="1"/>
          <p:nvPr/>
        </p:nvSpPr>
        <p:spPr>
          <a:xfrm>
            <a:off x="6323233" y="2162372"/>
            <a:ext cx="486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4102E-7855-4C94-8B17-65E4578AE264}"/>
              </a:ext>
            </a:extLst>
          </p:cNvPr>
          <p:cNvSpPr txBox="1"/>
          <p:nvPr/>
        </p:nvSpPr>
        <p:spPr>
          <a:xfrm>
            <a:off x="6323233" y="1693318"/>
            <a:ext cx="4867435" cy="4327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955133-0ED4-4C93-B8B7-A61A6F5FA3AD}"/>
              </a:ext>
            </a:extLst>
          </p:cNvPr>
          <p:cNvSpPr txBox="1"/>
          <p:nvPr/>
        </p:nvSpPr>
        <p:spPr>
          <a:xfrm>
            <a:off x="6323233" y="5680959"/>
            <a:ext cx="486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89248F-BCB6-4793-9B96-62A87093B478}"/>
              </a:ext>
            </a:extLst>
          </p:cNvPr>
          <p:cNvSpPr txBox="1"/>
          <p:nvPr/>
        </p:nvSpPr>
        <p:spPr>
          <a:xfrm>
            <a:off x="6323233" y="5202177"/>
            <a:ext cx="4867435" cy="43279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503C4C-661D-4F17-B729-0D235B37D2E5}"/>
              </a:ext>
            </a:extLst>
          </p:cNvPr>
          <p:cNvSpPr txBox="1"/>
          <p:nvPr/>
        </p:nvSpPr>
        <p:spPr>
          <a:xfrm>
            <a:off x="7300252" y="3918938"/>
            <a:ext cx="389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DCDF2D-37A8-4D62-A9E5-F846A5A7D3D7}"/>
              </a:ext>
            </a:extLst>
          </p:cNvPr>
          <p:cNvSpPr txBox="1"/>
          <p:nvPr/>
        </p:nvSpPr>
        <p:spPr>
          <a:xfrm>
            <a:off x="7300252" y="3449884"/>
            <a:ext cx="3890416" cy="43279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564E39F-AF53-4DD3-BF82-068B5D44F6B8}"/>
              </a:ext>
            </a:extLst>
          </p:cNvPr>
          <p:cNvSpPr/>
          <p:nvPr/>
        </p:nvSpPr>
        <p:spPr>
          <a:xfrm>
            <a:off x="5436659" y="5500306"/>
            <a:ext cx="500205" cy="361306"/>
          </a:xfrm>
          <a:custGeom>
            <a:avLst/>
            <a:gdLst>
              <a:gd name="connsiteX0" fmla="*/ 29393 w 1478123"/>
              <a:gd name="connsiteY0" fmla="*/ 963236 h 1067672"/>
              <a:gd name="connsiteX1" fmla="*/ 1064152 w 1478123"/>
              <a:gd name="connsiteY1" fmla="*/ 963236 h 1067672"/>
              <a:gd name="connsiteX2" fmla="*/ 1091904 w 1478123"/>
              <a:gd name="connsiteY2" fmla="*/ 990988 h 1067672"/>
              <a:gd name="connsiteX3" fmla="*/ 1064152 w 1478123"/>
              <a:gd name="connsiteY3" fmla="*/ 1018740 h 1067672"/>
              <a:gd name="connsiteX4" fmla="*/ 29393 w 1478123"/>
              <a:gd name="connsiteY4" fmla="*/ 1018740 h 1067672"/>
              <a:gd name="connsiteX5" fmla="*/ 1641 w 1478123"/>
              <a:gd name="connsiteY5" fmla="*/ 990988 h 1067672"/>
              <a:gd name="connsiteX6" fmla="*/ 29393 w 1478123"/>
              <a:gd name="connsiteY6" fmla="*/ 963236 h 1067672"/>
              <a:gd name="connsiteX7" fmla="*/ 471445 w 1478123"/>
              <a:gd name="connsiteY7" fmla="*/ 753113 h 1067672"/>
              <a:gd name="connsiteX8" fmla="*/ 453604 w 1478123"/>
              <a:gd name="connsiteY8" fmla="*/ 928321 h 1067672"/>
              <a:gd name="connsiteX9" fmla="*/ 47895 w 1478123"/>
              <a:gd name="connsiteY9" fmla="*/ 921846 h 1067672"/>
              <a:gd name="connsiteX10" fmla="*/ 79453 w 1478123"/>
              <a:gd name="connsiteY10" fmla="*/ 822705 h 1067672"/>
              <a:gd name="connsiteX11" fmla="*/ 471445 w 1478123"/>
              <a:gd name="connsiteY11" fmla="*/ 753113 h 1067672"/>
              <a:gd name="connsiteX12" fmla="*/ 978728 w 1478123"/>
              <a:gd name="connsiteY12" fmla="*/ 718039 h 1067672"/>
              <a:gd name="connsiteX13" fmla="*/ 1111727 w 1478123"/>
              <a:gd name="connsiteY13" fmla="*/ 778856 h 1067672"/>
              <a:gd name="connsiteX14" fmla="*/ 1415362 w 1478123"/>
              <a:gd name="connsiteY14" fmla="*/ 969790 h 1067672"/>
              <a:gd name="connsiteX15" fmla="*/ 1467351 w 1478123"/>
              <a:gd name="connsiteY15" fmla="*/ 1022202 h 1067672"/>
              <a:gd name="connsiteX16" fmla="*/ 1115691 w 1478123"/>
              <a:gd name="connsiteY16" fmla="*/ 973121 h 1067672"/>
              <a:gd name="connsiteX17" fmla="*/ 942386 w 1478123"/>
              <a:gd name="connsiteY17" fmla="*/ 931545 h 1067672"/>
              <a:gd name="connsiteX18" fmla="*/ 695445 w 1478123"/>
              <a:gd name="connsiteY18" fmla="*/ 926999 h 1067672"/>
              <a:gd name="connsiteX19" fmla="*/ 651887 w 1478123"/>
              <a:gd name="connsiteY19" fmla="*/ 739871 h 1067672"/>
              <a:gd name="connsiteX20" fmla="*/ 978728 w 1478123"/>
              <a:gd name="connsiteY20" fmla="*/ 718039 h 1067672"/>
              <a:gd name="connsiteX21" fmla="*/ 1316908 w 1478123"/>
              <a:gd name="connsiteY21" fmla="*/ 605419 h 1067672"/>
              <a:gd name="connsiteX22" fmla="*/ 1449722 w 1478123"/>
              <a:gd name="connsiteY22" fmla="*/ 738233 h 1067672"/>
              <a:gd name="connsiteX23" fmla="*/ 1316908 w 1478123"/>
              <a:gd name="connsiteY23" fmla="*/ 871046 h 1067672"/>
              <a:gd name="connsiteX24" fmla="*/ 1184094 w 1478123"/>
              <a:gd name="connsiteY24" fmla="*/ 738233 h 1067672"/>
              <a:gd name="connsiteX25" fmla="*/ 1316908 w 1478123"/>
              <a:gd name="connsiteY25" fmla="*/ 605419 h 1067672"/>
              <a:gd name="connsiteX26" fmla="*/ 630095 w 1478123"/>
              <a:gd name="connsiteY26" fmla="*/ 247948 h 1067672"/>
              <a:gd name="connsiteX27" fmla="*/ 782084 w 1478123"/>
              <a:gd name="connsiteY27" fmla="*/ 325730 h 1067672"/>
              <a:gd name="connsiteX28" fmla="*/ 942544 w 1478123"/>
              <a:gd name="connsiteY28" fmla="*/ 646042 h 1067672"/>
              <a:gd name="connsiteX29" fmla="*/ 886696 w 1478123"/>
              <a:gd name="connsiteY29" fmla="*/ 686270 h 1067672"/>
              <a:gd name="connsiteX30" fmla="*/ 725258 w 1478123"/>
              <a:gd name="connsiteY30" fmla="*/ 476226 h 1067672"/>
              <a:gd name="connsiteX31" fmla="*/ 695444 w 1478123"/>
              <a:gd name="connsiteY31" fmla="*/ 701758 h 1067672"/>
              <a:gd name="connsiteX32" fmla="*/ 416205 w 1478123"/>
              <a:gd name="connsiteY32" fmla="*/ 718066 h 1067672"/>
              <a:gd name="connsiteX33" fmla="*/ 561071 w 1478123"/>
              <a:gd name="connsiteY33" fmla="*/ 288807 h 1067672"/>
              <a:gd name="connsiteX34" fmla="*/ 630095 w 1478123"/>
              <a:gd name="connsiteY34" fmla="*/ 247948 h 1067672"/>
              <a:gd name="connsiteX35" fmla="*/ 805898 w 1478123"/>
              <a:gd name="connsiteY35" fmla="*/ 0 h 1067672"/>
              <a:gd name="connsiteX36" fmla="*/ 938712 w 1478123"/>
              <a:gd name="connsiteY36" fmla="*/ 132814 h 1067672"/>
              <a:gd name="connsiteX37" fmla="*/ 805898 w 1478123"/>
              <a:gd name="connsiteY37" fmla="*/ 265627 h 1067672"/>
              <a:gd name="connsiteX38" fmla="*/ 673084 w 1478123"/>
              <a:gd name="connsiteY38" fmla="*/ 132814 h 1067672"/>
              <a:gd name="connsiteX39" fmla="*/ 805898 w 1478123"/>
              <a:gd name="connsiteY39" fmla="*/ 0 h 1067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78123" h="1067672">
                <a:moveTo>
                  <a:pt x="29393" y="963236"/>
                </a:moveTo>
                <a:lnTo>
                  <a:pt x="1064152" y="963236"/>
                </a:lnTo>
                <a:cubicBezTo>
                  <a:pt x="1079402" y="963236"/>
                  <a:pt x="1091904" y="975738"/>
                  <a:pt x="1091904" y="990988"/>
                </a:cubicBezTo>
                <a:cubicBezTo>
                  <a:pt x="1091904" y="1006239"/>
                  <a:pt x="1079428" y="1018740"/>
                  <a:pt x="1064152" y="1018740"/>
                </a:cubicBezTo>
                <a:lnTo>
                  <a:pt x="29393" y="1018740"/>
                </a:lnTo>
                <a:cubicBezTo>
                  <a:pt x="14143" y="1018740"/>
                  <a:pt x="1641" y="1006239"/>
                  <a:pt x="1641" y="990988"/>
                </a:cubicBezTo>
                <a:cubicBezTo>
                  <a:pt x="1641" y="975738"/>
                  <a:pt x="14116" y="963236"/>
                  <a:pt x="29393" y="963236"/>
                </a:cubicBezTo>
                <a:close/>
                <a:moveTo>
                  <a:pt x="471445" y="753113"/>
                </a:moveTo>
                <a:cubicBezTo>
                  <a:pt x="471551" y="821013"/>
                  <a:pt x="455534" y="885715"/>
                  <a:pt x="453604" y="928321"/>
                </a:cubicBezTo>
                <a:cubicBezTo>
                  <a:pt x="326711" y="936938"/>
                  <a:pt x="146137" y="928982"/>
                  <a:pt x="47895" y="921846"/>
                </a:cubicBezTo>
                <a:cubicBezTo>
                  <a:pt x="-10253" y="917643"/>
                  <a:pt x="-32058" y="847708"/>
                  <a:pt x="79453" y="822705"/>
                </a:cubicBezTo>
                <a:cubicBezTo>
                  <a:pt x="159617" y="804705"/>
                  <a:pt x="363212" y="774099"/>
                  <a:pt x="471445" y="753113"/>
                </a:cubicBezTo>
                <a:close/>
                <a:moveTo>
                  <a:pt x="978728" y="718039"/>
                </a:moveTo>
                <a:cubicBezTo>
                  <a:pt x="1042346" y="718039"/>
                  <a:pt x="1091137" y="747403"/>
                  <a:pt x="1111727" y="778856"/>
                </a:cubicBezTo>
                <a:cubicBezTo>
                  <a:pt x="1186340" y="892719"/>
                  <a:pt x="1227889" y="1021462"/>
                  <a:pt x="1415362" y="969790"/>
                </a:cubicBezTo>
                <a:cubicBezTo>
                  <a:pt x="1482416" y="951315"/>
                  <a:pt x="1488363" y="1004970"/>
                  <a:pt x="1467351" y="1022202"/>
                </a:cubicBezTo>
                <a:cubicBezTo>
                  <a:pt x="1351585" y="1090076"/>
                  <a:pt x="1210234" y="1088384"/>
                  <a:pt x="1115691" y="973121"/>
                </a:cubicBezTo>
                <a:cubicBezTo>
                  <a:pt x="1069834" y="917220"/>
                  <a:pt x="1014251" y="934558"/>
                  <a:pt x="942386" y="931545"/>
                </a:cubicBezTo>
                <a:cubicBezTo>
                  <a:pt x="834205" y="926973"/>
                  <a:pt x="802489" y="926999"/>
                  <a:pt x="695445" y="926999"/>
                </a:cubicBezTo>
                <a:cubicBezTo>
                  <a:pt x="680459" y="871046"/>
                  <a:pt x="673084" y="828413"/>
                  <a:pt x="651887" y="739871"/>
                </a:cubicBezTo>
                <a:cubicBezTo>
                  <a:pt x="797678" y="729087"/>
                  <a:pt x="843271" y="718065"/>
                  <a:pt x="978728" y="718039"/>
                </a:cubicBezTo>
                <a:close/>
                <a:moveTo>
                  <a:pt x="1316908" y="605419"/>
                </a:moveTo>
                <a:cubicBezTo>
                  <a:pt x="1390259" y="605419"/>
                  <a:pt x="1449722" y="664882"/>
                  <a:pt x="1449722" y="738233"/>
                </a:cubicBezTo>
                <a:cubicBezTo>
                  <a:pt x="1449722" y="811584"/>
                  <a:pt x="1390259" y="871046"/>
                  <a:pt x="1316908" y="871046"/>
                </a:cubicBezTo>
                <a:cubicBezTo>
                  <a:pt x="1243557" y="871046"/>
                  <a:pt x="1184094" y="811584"/>
                  <a:pt x="1184094" y="738233"/>
                </a:cubicBezTo>
                <a:cubicBezTo>
                  <a:pt x="1184094" y="664882"/>
                  <a:pt x="1243557" y="605419"/>
                  <a:pt x="1316908" y="605419"/>
                </a:cubicBezTo>
                <a:close/>
                <a:moveTo>
                  <a:pt x="630095" y="247948"/>
                </a:moveTo>
                <a:cubicBezTo>
                  <a:pt x="683207" y="244155"/>
                  <a:pt x="750780" y="271201"/>
                  <a:pt x="782084" y="325730"/>
                </a:cubicBezTo>
                <a:cubicBezTo>
                  <a:pt x="842954" y="431822"/>
                  <a:pt x="894255" y="532787"/>
                  <a:pt x="942544" y="646042"/>
                </a:cubicBezTo>
                <a:cubicBezTo>
                  <a:pt x="972966" y="689679"/>
                  <a:pt x="915479" y="718066"/>
                  <a:pt x="886696" y="686270"/>
                </a:cubicBezTo>
                <a:cubicBezTo>
                  <a:pt x="839861" y="625321"/>
                  <a:pt x="793026" y="564372"/>
                  <a:pt x="725258" y="476226"/>
                </a:cubicBezTo>
                <a:cubicBezTo>
                  <a:pt x="716325" y="585754"/>
                  <a:pt x="706070" y="626801"/>
                  <a:pt x="695444" y="701758"/>
                </a:cubicBezTo>
                <a:cubicBezTo>
                  <a:pt x="602276" y="707705"/>
                  <a:pt x="556684" y="707494"/>
                  <a:pt x="416205" y="718066"/>
                </a:cubicBezTo>
                <a:cubicBezTo>
                  <a:pt x="464388" y="581129"/>
                  <a:pt x="506466" y="420061"/>
                  <a:pt x="561071" y="288807"/>
                </a:cubicBezTo>
                <a:cubicBezTo>
                  <a:pt x="571567" y="263602"/>
                  <a:pt x="598228" y="250224"/>
                  <a:pt x="630095" y="247948"/>
                </a:cubicBezTo>
                <a:close/>
                <a:moveTo>
                  <a:pt x="805898" y="0"/>
                </a:moveTo>
                <a:cubicBezTo>
                  <a:pt x="879249" y="0"/>
                  <a:pt x="938712" y="59463"/>
                  <a:pt x="938712" y="132814"/>
                </a:cubicBezTo>
                <a:cubicBezTo>
                  <a:pt x="938712" y="206165"/>
                  <a:pt x="879249" y="265627"/>
                  <a:pt x="805898" y="265627"/>
                </a:cubicBezTo>
                <a:cubicBezTo>
                  <a:pt x="732547" y="265627"/>
                  <a:pt x="673084" y="206165"/>
                  <a:pt x="673084" y="132814"/>
                </a:cubicBezTo>
                <a:cubicBezTo>
                  <a:pt x="673084" y="59463"/>
                  <a:pt x="732547" y="0"/>
                  <a:pt x="805898" y="0"/>
                </a:cubicBezTo>
                <a:close/>
              </a:path>
            </a:pathLst>
          </a:custGeom>
          <a:solidFill>
            <a:schemeClr val="bg1"/>
          </a:solidFill>
          <a:ln w="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0013E4B-7F05-49EA-9298-4D9246D94B44}"/>
              </a:ext>
            </a:extLst>
          </p:cNvPr>
          <p:cNvSpPr/>
          <p:nvPr/>
        </p:nvSpPr>
        <p:spPr>
          <a:xfrm>
            <a:off x="5467118" y="1978746"/>
            <a:ext cx="440562" cy="389898"/>
          </a:xfrm>
          <a:custGeom>
            <a:avLst/>
            <a:gdLst>
              <a:gd name="connsiteX0" fmla="*/ 34576 w 509397"/>
              <a:gd name="connsiteY0" fmla="*/ 285559 h 450817"/>
              <a:gd name="connsiteX1" fmla="*/ 13621 w 509397"/>
              <a:gd name="connsiteY1" fmla="*/ 334994 h 450817"/>
              <a:gd name="connsiteX2" fmla="*/ 35528 w 509397"/>
              <a:gd name="connsiteY2" fmla="*/ 356901 h 450817"/>
              <a:gd name="connsiteX3" fmla="*/ 57055 w 509397"/>
              <a:gd name="connsiteY3" fmla="*/ 355663 h 450817"/>
              <a:gd name="connsiteX4" fmla="*/ 37719 w 509397"/>
              <a:gd name="connsiteY4" fmla="*/ 332136 h 450817"/>
              <a:gd name="connsiteX5" fmla="*/ 34576 w 509397"/>
              <a:gd name="connsiteY5" fmla="*/ 285559 h 450817"/>
              <a:gd name="connsiteX6" fmla="*/ 45148 w 509397"/>
              <a:gd name="connsiteY6" fmla="*/ 251459 h 450817"/>
              <a:gd name="connsiteX7" fmla="*/ 254699 w 509397"/>
              <a:gd name="connsiteY7" fmla="*/ 328897 h 450817"/>
              <a:gd name="connsiteX8" fmla="*/ 464249 w 509397"/>
              <a:gd name="connsiteY8" fmla="*/ 251459 h 450817"/>
              <a:gd name="connsiteX9" fmla="*/ 509397 w 509397"/>
              <a:gd name="connsiteY9" fmla="*/ 323659 h 450817"/>
              <a:gd name="connsiteX10" fmla="*/ 254699 w 509397"/>
              <a:gd name="connsiteY10" fmla="*/ 450817 h 450817"/>
              <a:gd name="connsiteX11" fmla="*/ 0 w 509397"/>
              <a:gd name="connsiteY11" fmla="*/ 323659 h 450817"/>
              <a:gd name="connsiteX12" fmla="*/ 45148 w 509397"/>
              <a:gd name="connsiteY12" fmla="*/ 251459 h 450817"/>
              <a:gd name="connsiteX13" fmla="*/ 85725 w 509397"/>
              <a:gd name="connsiteY13" fmla="*/ 160781 h 450817"/>
              <a:gd name="connsiteX14" fmla="*/ 57340 w 509397"/>
              <a:gd name="connsiteY14" fmla="*/ 197833 h 450817"/>
              <a:gd name="connsiteX15" fmla="*/ 71056 w 509397"/>
              <a:gd name="connsiteY15" fmla="*/ 221074 h 450817"/>
              <a:gd name="connsiteX16" fmla="*/ 89439 w 509397"/>
              <a:gd name="connsiteY16" fmla="*/ 224694 h 450817"/>
              <a:gd name="connsiteX17" fmla="*/ 78295 w 509397"/>
              <a:gd name="connsiteY17" fmla="*/ 200691 h 450817"/>
              <a:gd name="connsiteX18" fmla="*/ 85725 w 509397"/>
              <a:gd name="connsiteY18" fmla="*/ 160781 h 450817"/>
              <a:gd name="connsiteX19" fmla="*/ 92583 w 509397"/>
              <a:gd name="connsiteY19" fmla="*/ 131635 h 450817"/>
              <a:gd name="connsiteX20" fmla="*/ 174688 w 509397"/>
              <a:gd name="connsiteY20" fmla="*/ 188594 h 450817"/>
              <a:gd name="connsiteX21" fmla="*/ 254698 w 509397"/>
              <a:gd name="connsiteY21" fmla="*/ 199929 h 450817"/>
              <a:gd name="connsiteX22" fmla="*/ 334708 w 509397"/>
              <a:gd name="connsiteY22" fmla="*/ 188594 h 450817"/>
              <a:gd name="connsiteX23" fmla="*/ 416813 w 509397"/>
              <a:gd name="connsiteY23" fmla="*/ 131635 h 450817"/>
              <a:gd name="connsiteX24" fmla="*/ 473773 w 509397"/>
              <a:gd name="connsiteY24" fmla="*/ 205263 h 450817"/>
              <a:gd name="connsiteX25" fmla="*/ 464248 w 509397"/>
              <a:gd name="connsiteY25" fmla="*/ 237172 h 450817"/>
              <a:gd name="connsiteX26" fmla="*/ 254698 w 509397"/>
              <a:gd name="connsiteY26" fmla="*/ 314610 h 450817"/>
              <a:gd name="connsiteX27" fmla="*/ 45148 w 509397"/>
              <a:gd name="connsiteY27" fmla="*/ 237172 h 450817"/>
              <a:gd name="connsiteX28" fmla="*/ 35623 w 509397"/>
              <a:gd name="connsiteY28" fmla="*/ 205263 h 450817"/>
              <a:gd name="connsiteX29" fmla="*/ 92583 w 509397"/>
              <a:gd name="connsiteY29" fmla="*/ 131635 h 450817"/>
              <a:gd name="connsiteX30" fmla="*/ 133255 w 509397"/>
              <a:gd name="connsiteY30" fmla="*/ 54768 h 450817"/>
              <a:gd name="connsiteX31" fmla="*/ 104870 w 509397"/>
              <a:gd name="connsiteY31" fmla="*/ 91820 h 450817"/>
              <a:gd name="connsiteX32" fmla="*/ 118586 w 509397"/>
              <a:gd name="connsiteY32" fmla="*/ 115061 h 450817"/>
              <a:gd name="connsiteX33" fmla="*/ 136969 w 509397"/>
              <a:gd name="connsiteY33" fmla="*/ 118681 h 450817"/>
              <a:gd name="connsiteX34" fmla="*/ 125825 w 509397"/>
              <a:gd name="connsiteY34" fmla="*/ 94678 h 450817"/>
              <a:gd name="connsiteX35" fmla="*/ 133255 w 509397"/>
              <a:gd name="connsiteY35" fmla="*/ 54768 h 450817"/>
              <a:gd name="connsiteX36" fmla="*/ 254698 w 509397"/>
              <a:gd name="connsiteY36" fmla="*/ 0 h 450817"/>
              <a:gd name="connsiteX37" fmla="*/ 423767 w 509397"/>
              <a:gd name="connsiteY37" fmla="*/ 95250 h 450817"/>
              <a:gd name="connsiteX38" fmla="*/ 416813 w 509397"/>
              <a:gd name="connsiteY38" fmla="*/ 122111 h 450817"/>
              <a:gd name="connsiteX39" fmla="*/ 334708 w 509397"/>
              <a:gd name="connsiteY39" fmla="*/ 179070 h 450817"/>
              <a:gd name="connsiteX40" fmla="*/ 254698 w 509397"/>
              <a:gd name="connsiteY40" fmla="*/ 190405 h 450817"/>
              <a:gd name="connsiteX41" fmla="*/ 174688 w 509397"/>
              <a:gd name="connsiteY41" fmla="*/ 179070 h 450817"/>
              <a:gd name="connsiteX42" fmla="*/ 92582 w 509397"/>
              <a:gd name="connsiteY42" fmla="*/ 122111 h 450817"/>
              <a:gd name="connsiteX43" fmla="*/ 85629 w 509397"/>
              <a:gd name="connsiteY43" fmla="*/ 95250 h 450817"/>
              <a:gd name="connsiteX44" fmla="*/ 254698 w 509397"/>
              <a:gd name="connsiteY44" fmla="*/ 0 h 45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09397" h="450817">
                <a:moveTo>
                  <a:pt x="34576" y="285559"/>
                </a:moveTo>
                <a:cubicBezTo>
                  <a:pt x="13144" y="296989"/>
                  <a:pt x="8668" y="314991"/>
                  <a:pt x="13621" y="334994"/>
                </a:cubicBezTo>
                <a:cubicBezTo>
                  <a:pt x="15907" y="344233"/>
                  <a:pt x="26194" y="353949"/>
                  <a:pt x="35528" y="356901"/>
                </a:cubicBezTo>
                <a:cubicBezTo>
                  <a:pt x="48768" y="361092"/>
                  <a:pt x="53245" y="360997"/>
                  <a:pt x="57055" y="355663"/>
                </a:cubicBezTo>
                <a:cubicBezTo>
                  <a:pt x="66961" y="341757"/>
                  <a:pt x="42672" y="336423"/>
                  <a:pt x="37719" y="332136"/>
                </a:cubicBezTo>
                <a:cubicBezTo>
                  <a:pt x="24003" y="320325"/>
                  <a:pt x="29718" y="300799"/>
                  <a:pt x="34576" y="285559"/>
                </a:cubicBezTo>
                <a:close/>
                <a:moveTo>
                  <a:pt x="45148" y="251459"/>
                </a:moveTo>
                <a:cubicBezTo>
                  <a:pt x="72485" y="296322"/>
                  <a:pt x="156019" y="328897"/>
                  <a:pt x="254699" y="328897"/>
                </a:cubicBezTo>
                <a:cubicBezTo>
                  <a:pt x="353378" y="328897"/>
                  <a:pt x="436912" y="296227"/>
                  <a:pt x="464249" y="251459"/>
                </a:cubicBezTo>
                <a:cubicBezTo>
                  <a:pt x="492728" y="271938"/>
                  <a:pt x="509397" y="296798"/>
                  <a:pt x="509397" y="323659"/>
                </a:cubicBezTo>
                <a:cubicBezTo>
                  <a:pt x="509397" y="393953"/>
                  <a:pt x="395383" y="450817"/>
                  <a:pt x="254699" y="450817"/>
                </a:cubicBezTo>
                <a:cubicBezTo>
                  <a:pt x="114014" y="450817"/>
                  <a:pt x="0" y="393858"/>
                  <a:pt x="0" y="323659"/>
                </a:cubicBezTo>
                <a:cubicBezTo>
                  <a:pt x="0" y="296798"/>
                  <a:pt x="16669" y="271938"/>
                  <a:pt x="45148" y="251459"/>
                </a:cubicBezTo>
                <a:close/>
                <a:moveTo>
                  <a:pt x="85725" y="160781"/>
                </a:moveTo>
                <a:cubicBezTo>
                  <a:pt x="65246" y="165734"/>
                  <a:pt x="57531" y="180022"/>
                  <a:pt x="57340" y="197833"/>
                </a:cubicBezTo>
                <a:cubicBezTo>
                  <a:pt x="57245" y="206215"/>
                  <a:pt x="63817" y="216598"/>
                  <a:pt x="71056" y="221074"/>
                </a:cubicBezTo>
                <a:cubicBezTo>
                  <a:pt x="81248" y="227456"/>
                  <a:pt x="85153" y="228313"/>
                  <a:pt x="89439" y="224694"/>
                </a:cubicBezTo>
                <a:cubicBezTo>
                  <a:pt x="100774" y="215074"/>
                  <a:pt x="81534" y="205358"/>
                  <a:pt x="78295" y="200691"/>
                </a:cubicBezTo>
                <a:cubicBezTo>
                  <a:pt x="69342" y="187832"/>
                  <a:pt x="78295" y="172592"/>
                  <a:pt x="85725" y="160781"/>
                </a:cubicBezTo>
                <a:close/>
                <a:moveTo>
                  <a:pt x="92583" y="131635"/>
                </a:moveTo>
                <a:cubicBezTo>
                  <a:pt x="105441" y="156210"/>
                  <a:pt x="135350" y="176688"/>
                  <a:pt x="174688" y="188594"/>
                </a:cubicBezTo>
                <a:cubicBezTo>
                  <a:pt x="198501" y="195833"/>
                  <a:pt x="225742" y="199929"/>
                  <a:pt x="254698" y="199929"/>
                </a:cubicBezTo>
                <a:cubicBezTo>
                  <a:pt x="283654" y="199929"/>
                  <a:pt x="310896" y="195833"/>
                  <a:pt x="334708" y="188594"/>
                </a:cubicBezTo>
                <a:cubicBezTo>
                  <a:pt x="374046" y="176688"/>
                  <a:pt x="403955" y="156210"/>
                  <a:pt x="416813" y="131635"/>
                </a:cubicBezTo>
                <a:cubicBezTo>
                  <a:pt x="452247" y="151066"/>
                  <a:pt x="473773" y="176879"/>
                  <a:pt x="473773" y="205263"/>
                </a:cubicBezTo>
                <a:cubicBezTo>
                  <a:pt x="473773" y="216312"/>
                  <a:pt x="470439" y="227076"/>
                  <a:pt x="464248" y="237172"/>
                </a:cubicBezTo>
                <a:cubicBezTo>
                  <a:pt x="436911" y="282035"/>
                  <a:pt x="353377" y="314610"/>
                  <a:pt x="254698" y="314610"/>
                </a:cubicBezTo>
                <a:cubicBezTo>
                  <a:pt x="156019" y="314610"/>
                  <a:pt x="72485" y="281940"/>
                  <a:pt x="45148" y="237172"/>
                </a:cubicBezTo>
                <a:cubicBezTo>
                  <a:pt x="38957" y="227076"/>
                  <a:pt x="35623" y="216408"/>
                  <a:pt x="35623" y="205263"/>
                </a:cubicBezTo>
                <a:cubicBezTo>
                  <a:pt x="35623" y="176879"/>
                  <a:pt x="57150" y="151066"/>
                  <a:pt x="92583" y="131635"/>
                </a:cubicBezTo>
                <a:close/>
                <a:moveTo>
                  <a:pt x="133255" y="54768"/>
                </a:moveTo>
                <a:cubicBezTo>
                  <a:pt x="112681" y="59721"/>
                  <a:pt x="104965" y="73913"/>
                  <a:pt x="104870" y="91820"/>
                </a:cubicBezTo>
                <a:cubicBezTo>
                  <a:pt x="104775" y="100202"/>
                  <a:pt x="111347" y="110584"/>
                  <a:pt x="118586" y="115061"/>
                </a:cubicBezTo>
                <a:cubicBezTo>
                  <a:pt x="128778" y="121443"/>
                  <a:pt x="132683" y="122300"/>
                  <a:pt x="136969" y="118681"/>
                </a:cubicBezTo>
                <a:cubicBezTo>
                  <a:pt x="148304" y="109061"/>
                  <a:pt x="129064" y="99345"/>
                  <a:pt x="125825" y="94678"/>
                </a:cubicBezTo>
                <a:cubicBezTo>
                  <a:pt x="116872" y="81819"/>
                  <a:pt x="125825" y="66579"/>
                  <a:pt x="133255" y="54768"/>
                </a:cubicBezTo>
                <a:close/>
                <a:moveTo>
                  <a:pt x="254698" y="0"/>
                </a:moveTo>
                <a:cubicBezTo>
                  <a:pt x="348043" y="0"/>
                  <a:pt x="423767" y="42672"/>
                  <a:pt x="423767" y="95250"/>
                </a:cubicBezTo>
                <a:cubicBezTo>
                  <a:pt x="423767" y="104584"/>
                  <a:pt x="421290" y="113538"/>
                  <a:pt x="416813" y="122111"/>
                </a:cubicBezTo>
                <a:cubicBezTo>
                  <a:pt x="403955" y="146685"/>
                  <a:pt x="374046" y="167164"/>
                  <a:pt x="334708" y="179070"/>
                </a:cubicBezTo>
                <a:cubicBezTo>
                  <a:pt x="310895" y="186309"/>
                  <a:pt x="283654" y="190405"/>
                  <a:pt x="254698" y="190405"/>
                </a:cubicBezTo>
                <a:cubicBezTo>
                  <a:pt x="225742" y="190405"/>
                  <a:pt x="198500" y="186309"/>
                  <a:pt x="174688" y="179070"/>
                </a:cubicBezTo>
                <a:cubicBezTo>
                  <a:pt x="135350" y="167164"/>
                  <a:pt x="105441" y="146685"/>
                  <a:pt x="92582" y="122111"/>
                </a:cubicBezTo>
                <a:cubicBezTo>
                  <a:pt x="88106" y="113633"/>
                  <a:pt x="85629" y="104584"/>
                  <a:pt x="85629" y="95250"/>
                </a:cubicBezTo>
                <a:cubicBezTo>
                  <a:pt x="85629" y="42672"/>
                  <a:pt x="161353" y="0"/>
                  <a:pt x="254698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5BD7830-03FC-43AE-80BF-6B9DC2734B06}"/>
              </a:ext>
            </a:extLst>
          </p:cNvPr>
          <p:cNvSpPr/>
          <p:nvPr/>
        </p:nvSpPr>
        <p:spPr>
          <a:xfrm>
            <a:off x="6425192" y="3737344"/>
            <a:ext cx="530983" cy="389750"/>
          </a:xfrm>
          <a:custGeom>
            <a:avLst/>
            <a:gdLst>
              <a:gd name="connsiteX0" fmla="*/ 254910 w 1355187"/>
              <a:gd name="connsiteY0" fmla="*/ 441150 h 994729"/>
              <a:gd name="connsiteX1" fmla="*/ 234094 w 1355187"/>
              <a:gd name="connsiteY1" fmla="*/ 441794 h 994729"/>
              <a:gd name="connsiteX2" fmla="*/ 106275 w 1355187"/>
              <a:gd name="connsiteY2" fmla="*/ 512597 h 994729"/>
              <a:gd name="connsiteX3" fmla="*/ 67027 w 1355187"/>
              <a:gd name="connsiteY3" fmla="*/ 600440 h 994729"/>
              <a:gd name="connsiteX4" fmla="*/ 131028 w 1355187"/>
              <a:gd name="connsiteY4" fmla="*/ 756942 h 994729"/>
              <a:gd name="connsiteX5" fmla="*/ 305207 w 1355187"/>
              <a:gd name="connsiteY5" fmla="*/ 747230 h 994729"/>
              <a:gd name="connsiteX6" fmla="*/ 349383 w 1355187"/>
              <a:gd name="connsiteY6" fmla="*/ 586200 h 994729"/>
              <a:gd name="connsiteX7" fmla="*/ 261738 w 1355187"/>
              <a:gd name="connsiteY7" fmla="*/ 511342 h 994729"/>
              <a:gd name="connsiteX8" fmla="*/ 164564 w 1355187"/>
              <a:gd name="connsiteY8" fmla="*/ 563011 h 994729"/>
              <a:gd name="connsiteX9" fmla="*/ 165819 w 1355187"/>
              <a:gd name="connsiteY9" fmla="*/ 655112 h 994729"/>
              <a:gd name="connsiteX10" fmla="*/ 230802 w 1355187"/>
              <a:gd name="connsiteY10" fmla="*/ 669317 h 994729"/>
              <a:gd name="connsiteX11" fmla="*/ 210924 w 1355187"/>
              <a:gd name="connsiteY11" fmla="*/ 618447 h 994729"/>
              <a:gd name="connsiteX12" fmla="*/ 238805 w 1355187"/>
              <a:gd name="connsiteY12" fmla="*/ 557046 h 994729"/>
              <a:gd name="connsiteX13" fmla="*/ 293948 w 1355187"/>
              <a:gd name="connsiteY13" fmla="*/ 585236 h 994729"/>
              <a:gd name="connsiteX14" fmla="*/ 272324 w 1355187"/>
              <a:gd name="connsiteY14" fmla="*/ 703345 h 994729"/>
              <a:gd name="connsiteX15" fmla="*/ 141685 w 1355187"/>
              <a:gd name="connsiteY15" fmla="*/ 702090 h 994729"/>
              <a:gd name="connsiteX16" fmla="*/ 126025 w 1355187"/>
              <a:gd name="connsiteY16" fmla="*/ 548261 h 994729"/>
              <a:gd name="connsiteX17" fmla="*/ 237859 w 1355187"/>
              <a:gd name="connsiteY17" fmla="*/ 475276 h 994729"/>
              <a:gd name="connsiteX18" fmla="*/ 369443 w 1355187"/>
              <a:gd name="connsiteY18" fmla="*/ 533240 h 994729"/>
              <a:gd name="connsiteX19" fmla="*/ 402617 w 1355187"/>
              <a:gd name="connsiteY19" fmla="*/ 670317 h 994729"/>
              <a:gd name="connsiteX20" fmla="*/ 404782 w 1355187"/>
              <a:gd name="connsiteY20" fmla="*/ 510232 h 994729"/>
              <a:gd name="connsiteX21" fmla="*/ 254910 w 1355187"/>
              <a:gd name="connsiteY21" fmla="*/ 441150 h 994729"/>
              <a:gd name="connsiteX22" fmla="*/ 1150427 w 1355187"/>
              <a:gd name="connsiteY22" fmla="*/ 390283 h 994729"/>
              <a:gd name="connsiteX23" fmla="*/ 1086567 w 1355187"/>
              <a:gd name="connsiteY23" fmla="*/ 404437 h 994729"/>
              <a:gd name="connsiteX24" fmla="*/ 575269 w 1355187"/>
              <a:gd name="connsiteY24" fmla="*/ 585928 h 994729"/>
              <a:gd name="connsiteX25" fmla="*/ 436136 w 1355187"/>
              <a:gd name="connsiteY25" fmla="*/ 663005 h 994729"/>
              <a:gd name="connsiteX26" fmla="*/ 393415 w 1355187"/>
              <a:gd name="connsiteY26" fmla="*/ 758634 h 994729"/>
              <a:gd name="connsiteX27" fmla="*/ 463090 w 1355187"/>
              <a:gd name="connsiteY27" fmla="*/ 928992 h 994729"/>
              <a:gd name="connsiteX28" fmla="*/ 652692 w 1355187"/>
              <a:gd name="connsiteY28" fmla="*/ 918426 h 994729"/>
              <a:gd name="connsiteX29" fmla="*/ 700778 w 1355187"/>
              <a:gd name="connsiteY29" fmla="*/ 743137 h 994729"/>
              <a:gd name="connsiteX30" fmla="*/ 605368 w 1355187"/>
              <a:gd name="connsiteY30" fmla="*/ 661659 h 994729"/>
              <a:gd name="connsiteX31" fmla="*/ 499591 w 1355187"/>
              <a:gd name="connsiteY31" fmla="*/ 717894 h 994729"/>
              <a:gd name="connsiteX32" fmla="*/ 500955 w 1355187"/>
              <a:gd name="connsiteY32" fmla="*/ 818160 h 994729"/>
              <a:gd name="connsiteX33" fmla="*/ 571704 w 1355187"/>
              <a:gd name="connsiteY33" fmla="*/ 833638 h 994729"/>
              <a:gd name="connsiteX34" fmla="*/ 550060 w 1355187"/>
              <a:gd name="connsiteY34" fmla="*/ 778275 h 994729"/>
              <a:gd name="connsiteX35" fmla="*/ 580416 w 1355187"/>
              <a:gd name="connsiteY35" fmla="*/ 711437 h 994729"/>
              <a:gd name="connsiteX36" fmla="*/ 640433 w 1355187"/>
              <a:gd name="connsiteY36" fmla="*/ 742137 h 994729"/>
              <a:gd name="connsiteX37" fmla="*/ 616899 w 1355187"/>
              <a:gd name="connsiteY37" fmla="*/ 870703 h 994729"/>
              <a:gd name="connsiteX38" fmla="*/ 474694 w 1355187"/>
              <a:gd name="connsiteY38" fmla="*/ 869339 h 994729"/>
              <a:gd name="connsiteX39" fmla="*/ 457651 w 1355187"/>
              <a:gd name="connsiteY39" fmla="*/ 701906 h 994729"/>
              <a:gd name="connsiteX40" fmla="*/ 579396 w 1355187"/>
              <a:gd name="connsiteY40" fmla="*/ 622447 h 994729"/>
              <a:gd name="connsiteX41" fmla="*/ 722622 w 1355187"/>
              <a:gd name="connsiteY41" fmla="*/ 685538 h 994729"/>
              <a:gd name="connsiteX42" fmla="*/ 725349 w 1355187"/>
              <a:gd name="connsiteY42" fmla="*/ 902421 h 994729"/>
              <a:gd name="connsiteX43" fmla="*/ 1107281 w 1355187"/>
              <a:gd name="connsiteY43" fmla="*/ 735099 h 994729"/>
              <a:gd name="connsiteX44" fmla="*/ 1276423 w 1355187"/>
              <a:gd name="connsiteY44" fmla="*/ 648710 h 994729"/>
              <a:gd name="connsiteX45" fmla="*/ 1278205 w 1355187"/>
              <a:gd name="connsiteY45" fmla="*/ 453160 h 994729"/>
              <a:gd name="connsiteX46" fmla="*/ 1150427 w 1355187"/>
              <a:gd name="connsiteY46" fmla="*/ 390283 h 994729"/>
              <a:gd name="connsiteX47" fmla="*/ 1043008 w 1355187"/>
              <a:gd name="connsiteY47" fmla="*/ 47851 h 994729"/>
              <a:gd name="connsiteX48" fmla="*/ 983791 w 1355187"/>
              <a:gd name="connsiteY48" fmla="*/ 54878 h 994729"/>
              <a:gd name="connsiteX49" fmla="*/ 552934 w 1355187"/>
              <a:gd name="connsiteY49" fmla="*/ 231567 h 994729"/>
              <a:gd name="connsiteX50" fmla="*/ 432790 w 1355187"/>
              <a:gd name="connsiteY50" fmla="*/ 290676 h 994729"/>
              <a:gd name="connsiteX51" fmla="*/ 392941 w 1355187"/>
              <a:gd name="connsiteY51" fmla="*/ 369337 h 994729"/>
              <a:gd name="connsiteX52" fmla="*/ 444557 w 1355187"/>
              <a:gd name="connsiteY52" fmla="*/ 515435 h 994729"/>
              <a:gd name="connsiteX53" fmla="*/ 604423 w 1355187"/>
              <a:gd name="connsiteY53" fmla="*/ 514306 h 994729"/>
              <a:gd name="connsiteX54" fmla="*/ 652019 w 1355187"/>
              <a:gd name="connsiteY54" fmla="*/ 368881 h 994729"/>
              <a:gd name="connsiteX55" fmla="*/ 575124 w 1355187"/>
              <a:gd name="connsiteY55" fmla="*/ 296459 h 994729"/>
              <a:gd name="connsiteX56" fmla="*/ 483877 w 1355187"/>
              <a:gd name="connsiteY56" fmla="*/ 339418 h 994729"/>
              <a:gd name="connsiteX57" fmla="*/ 480932 w 1355187"/>
              <a:gd name="connsiteY57" fmla="*/ 423771 h 994729"/>
              <a:gd name="connsiteX58" fmla="*/ 539785 w 1355187"/>
              <a:gd name="connsiteY58" fmla="*/ 439666 h 994729"/>
              <a:gd name="connsiteX59" fmla="*/ 523853 w 1355187"/>
              <a:gd name="connsiteY59" fmla="*/ 392216 h 994729"/>
              <a:gd name="connsiteX60" fmla="*/ 552116 w 1355187"/>
              <a:gd name="connsiteY60" fmla="*/ 337253 h 994729"/>
              <a:gd name="connsiteX61" fmla="*/ 601331 w 1355187"/>
              <a:gd name="connsiteY61" fmla="*/ 365516 h 994729"/>
              <a:gd name="connsiteX62" fmla="*/ 576287 w 1355187"/>
              <a:gd name="connsiteY62" fmla="*/ 472658 h 994729"/>
              <a:gd name="connsiteX63" fmla="*/ 456779 w 1355187"/>
              <a:gd name="connsiteY63" fmla="*/ 465691 h 994729"/>
              <a:gd name="connsiteX64" fmla="*/ 449286 w 1355187"/>
              <a:gd name="connsiteY64" fmla="*/ 324213 h 994729"/>
              <a:gd name="connsiteX65" fmla="*/ 554898 w 1355187"/>
              <a:gd name="connsiteY65" fmla="*/ 262377 h 994729"/>
              <a:gd name="connsiteX66" fmla="*/ 672752 w 1355187"/>
              <a:gd name="connsiteY66" fmla="*/ 321285 h 994729"/>
              <a:gd name="connsiteX67" fmla="*/ 666169 w 1355187"/>
              <a:gd name="connsiteY67" fmla="*/ 503758 h 994729"/>
              <a:gd name="connsiteX68" fmla="*/ 994158 w 1355187"/>
              <a:gd name="connsiteY68" fmla="*/ 378685 h 994729"/>
              <a:gd name="connsiteX69" fmla="*/ 1139911 w 1355187"/>
              <a:gd name="connsiteY69" fmla="*/ 312956 h 994729"/>
              <a:gd name="connsiteX70" fmla="*/ 1172938 w 1355187"/>
              <a:gd name="connsiteY70" fmla="*/ 119279 h 994729"/>
              <a:gd name="connsiteX71" fmla="*/ 1043008 w 1355187"/>
              <a:gd name="connsiteY71" fmla="*/ 47851 h 994729"/>
              <a:gd name="connsiteX72" fmla="*/ 1061550 w 1355187"/>
              <a:gd name="connsiteY72" fmla="*/ 239 h 994729"/>
              <a:gd name="connsiteX73" fmla="*/ 1210913 w 1355187"/>
              <a:gd name="connsiteY73" fmla="*/ 94616 h 994729"/>
              <a:gd name="connsiteX74" fmla="*/ 1172719 w 1355187"/>
              <a:gd name="connsiteY74" fmla="*/ 334033 h 994729"/>
              <a:gd name="connsiteX75" fmla="*/ 1301849 w 1355187"/>
              <a:gd name="connsiteY75" fmla="*/ 410002 h 994729"/>
              <a:gd name="connsiteX76" fmla="*/ 1279116 w 1355187"/>
              <a:gd name="connsiteY76" fmla="*/ 692340 h 994729"/>
              <a:gd name="connsiteX77" fmla="*/ 714401 w 1355187"/>
              <a:gd name="connsiteY77" fmla="*/ 950708 h 994729"/>
              <a:gd name="connsiteX78" fmla="*/ 618918 w 1355187"/>
              <a:gd name="connsiteY78" fmla="*/ 988647 h 994729"/>
              <a:gd name="connsiteX79" fmla="*/ 377937 w 1355187"/>
              <a:gd name="connsiteY79" fmla="*/ 904222 h 994729"/>
              <a:gd name="connsiteX80" fmla="*/ 228383 w 1355187"/>
              <a:gd name="connsiteY80" fmla="*/ 838748 h 994729"/>
              <a:gd name="connsiteX81" fmla="*/ 26831 w 1355187"/>
              <a:gd name="connsiteY81" fmla="*/ 736027 h 994729"/>
              <a:gd name="connsiteX82" fmla="*/ 35107 w 1355187"/>
              <a:gd name="connsiteY82" fmla="*/ 510268 h 994729"/>
              <a:gd name="connsiteX83" fmla="*/ 234276 w 1355187"/>
              <a:gd name="connsiteY83" fmla="*/ 395888 h 994729"/>
              <a:gd name="connsiteX84" fmla="*/ 438955 w 1355187"/>
              <a:gd name="connsiteY84" fmla="*/ 226309 h 994729"/>
              <a:gd name="connsiteX85" fmla="*/ 992666 w 1355187"/>
              <a:gd name="connsiteY85" fmla="*/ 9445 h 994729"/>
              <a:gd name="connsiteX86" fmla="*/ 1061550 w 1355187"/>
              <a:gd name="connsiteY86" fmla="*/ 239 h 994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55187" h="994729">
                <a:moveTo>
                  <a:pt x="254910" y="441150"/>
                </a:moveTo>
                <a:cubicBezTo>
                  <a:pt x="242160" y="441032"/>
                  <a:pt x="234094" y="441794"/>
                  <a:pt x="234094" y="441794"/>
                </a:cubicBezTo>
                <a:cubicBezTo>
                  <a:pt x="176058" y="450360"/>
                  <a:pt x="138048" y="473512"/>
                  <a:pt x="106275" y="512597"/>
                </a:cubicBezTo>
                <a:cubicBezTo>
                  <a:pt x="86595" y="536803"/>
                  <a:pt x="71137" y="567977"/>
                  <a:pt x="67027" y="600440"/>
                </a:cubicBezTo>
                <a:cubicBezTo>
                  <a:pt x="59388" y="660605"/>
                  <a:pt x="72683" y="727824"/>
                  <a:pt x="131028" y="756942"/>
                </a:cubicBezTo>
                <a:cubicBezTo>
                  <a:pt x="186207" y="784496"/>
                  <a:pt x="253609" y="785496"/>
                  <a:pt x="305207" y="747230"/>
                </a:cubicBezTo>
                <a:cubicBezTo>
                  <a:pt x="352512" y="712147"/>
                  <a:pt x="362714" y="646982"/>
                  <a:pt x="349383" y="586200"/>
                </a:cubicBezTo>
                <a:cubicBezTo>
                  <a:pt x="340835" y="547297"/>
                  <a:pt x="303697" y="515616"/>
                  <a:pt x="261738" y="511342"/>
                </a:cubicBezTo>
                <a:cubicBezTo>
                  <a:pt x="218289" y="506940"/>
                  <a:pt x="186061" y="524183"/>
                  <a:pt x="164564" y="563011"/>
                </a:cubicBezTo>
                <a:cubicBezTo>
                  <a:pt x="149924" y="589419"/>
                  <a:pt x="144559" y="632596"/>
                  <a:pt x="165819" y="655112"/>
                </a:cubicBezTo>
                <a:cubicBezTo>
                  <a:pt x="180570" y="670752"/>
                  <a:pt x="208032" y="682610"/>
                  <a:pt x="230802" y="669317"/>
                </a:cubicBezTo>
                <a:cubicBezTo>
                  <a:pt x="242078" y="662732"/>
                  <a:pt x="254463" y="631924"/>
                  <a:pt x="210924" y="618447"/>
                </a:cubicBezTo>
                <a:cubicBezTo>
                  <a:pt x="192555" y="612754"/>
                  <a:pt x="198701" y="571142"/>
                  <a:pt x="238805" y="557046"/>
                </a:cubicBezTo>
                <a:cubicBezTo>
                  <a:pt x="261811" y="548953"/>
                  <a:pt x="287273" y="566576"/>
                  <a:pt x="293948" y="585236"/>
                </a:cubicBezTo>
                <a:cubicBezTo>
                  <a:pt x="308227" y="625157"/>
                  <a:pt x="309989" y="674245"/>
                  <a:pt x="272324" y="703345"/>
                </a:cubicBezTo>
                <a:cubicBezTo>
                  <a:pt x="237441" y="730298"/>
                  <a:pt x="172621" y="727079"/>
                  <a:pt x="141685" y="702090"/>
                </a:cubicBezTo>
                <a:cubicBezTo>
                  <a:pt x="94380" y="663877"/>
                  <a:pt x="95944" y="598076"/>
                  <a:pt x="126025" y="548261"/>
                </a:cubicBezTo>
                <a:cubicBezTo>
                  <a:pt x="154526" y="508722"/>
                  <a:pt x="184297" y="484042"/>
                  <a:pt x="237859" y="475276"/>
                </a:cubicBezTo>
                <a:cubicBezTo>
                  <a:pt x="284219" y="469329"/>
                  <a:pt x="338071" y="486734"/>
                  <a:pt x="369443" y="533240"/>
                </a:cubicBezTo>
                <a:cubicBezTo>
                  <a:pt x="404527" y="585236"/>
                  <a:pt x="408875" y="620464"/>
                  <a:pt x="402617" y="670317"/>
                </a:cubicBezTo>
                <a:cubicBezTo>
                  <a:pt x="450613" y="608989"/>
                  <a:pt x="450795" y="599331"/>
                  <a:pt x="404782" y="510232"/>
                </a:cubicBezTo>
                <a:cubicBezTo>
                  <a:pt x="373559" y="449764"/>
                  <a:pt x="293159" y="441502"/>
                  <a:pt x="254910" y="441150"/>
                </a:cubicBezTo>
                <a:close/>
                <a:moveTo>
                  <a:pt x="1150427" y="390283"/>
                </a:moveTo>
                <a:cubicBezTo>
                  <a:pt x="1131389" y="391428"/>
                  <a:pt x="1110261" y="395930"/>
                  <a:pt x="1086567" y="404437"/>
                </a:cubicBezTo>
                <a:cubicBezTo>
                  <a:pt x="915097" y="466001"/>
                  <a:pt x="575269" y="585928"/>
                  <a:pt x="575269" y="585928"/>
                </a:cubicBezTo>
                <a:cubicBezTo>
                  <a:pt x="539894" y="597712"/>
                  <a:pt x="470728" y="620464"/>
                  <a:pt x="436136" y="663005"/>
                </a:cubicBezTo>
                <a:cubicBezTo>
                  <a:pt x="414711" y="689358"/>
                  <a:pt x="397888" y="723295"/>
                  <a:pt x="393415" y="758634"/>
                </a:cubicBezTo>
                <a:cubicBezTo>
                  <a:pt x="385103" y="824125"/>
                  <a:pt x="399580" y="897294"/>
                  <a:pt x="463090" y="928992"/>
                </a:cubicBezTo>
                <a:cubicBezTo>
                  <a:pt x="523144" y="958984"/>
                  <a:pt x="596529" y="960076"/>
                  <a:pt x="652692" y="918426"/>
                </a:cubicBezTo>
                <a:cubicBezTo>
                  <a:pt x="704181" y="880234"/>
                  <a:pt x="715292" y="809303"/>
                  <a:pt x="700778" y="743137"/>
                </a:cubicBezTo>
                <a:cubicBezTo>
                  <a:pt x="691485" y="700797"/>
                  <a:pt x="651036" y="666297"/>
                  <a:pt x="605368" y="661659"/>
                </a:cubicBezTo>
                <a:cubicBezTo>
                  <a:pt x="558081" y="656857"/>
                  <a:pt x="522999" y="675645"/>
                  <a:pt x="499591" y="717894"/>
                </a:cubicBezTo>
                <a:cubicBezTo>
                  <a:pt x="483659" y="746647"/>
                  <a:pt x="477821" y="793643"/>
                  <a:pt x="500955" y="818160"/>
                </a:cubicBezTo>
                <a:cubicBezTo>
                  <a:pt x="517015" y="835184"/>
                  <a:pt x="546897" y="848096"/>
                  <a:pt x="571704" y="833638"/>
                </a:cubicBezTo>
                <a:cubicBezTo>
                  <a:pt x="583980" y="826472"/>
                  <a:pt x="597476" y="792934"/>
                  <a:pt x="550060" y="778275"/>
                </a:cubicBezTo>
                <a:cubicBezTo>
                  <a:pt x="530055" y="772092"/>
                  <a:pt x="536767" y="726788"/>
                  <a:pt x="580416" y="711437"/>
                </a:cubicBezTo>
                <a:cubicBezTo>
                  <a:pt x="605460" y="702635"/>
                  <a:pt x="633177" y="721823"/>
                  <a:pt x="640433" y="742137"/>
                </a:cubicBezTo>
                <a:cubicBezTo>
                  <a:pt x="655966" y="785586"/>
                  <a:pt x="657894" y="839039"/>
                  <a:pt x="616899" y="870703"/>
                </a:cubicBezTo>
                <a:cubicBezTo>
                  <a:pt x="578925" y="900039"/>
                  <a:pt x="508358" y="896547"/>
                  <a:pt x="474694" y="869339"/>
                </a:cubicBezTo>
                <a:cubicBezTo>
                  <a:pt x="423205" y="827744"/>
                  <a:pt x="424914" y="756124"/>
                  <a:pt x="457651" y="701906"/>
                </a:cubicBezTo>
                <a:cubicBezTo>
                  <a:pt x="488679" y="658876"/>
                  <a:pt x="521071" y="631995"/>
                  <a:pt x="579396" y="622447"/>
                </a:cubicBezTo>
                <a:cubicBezTo>
                  <a:pt x="629866" y="615973"/>
                  <a:pt x="688466" y="634924"/>
                  <a:pt x="722622" y="685538"/>
                </a:cubicBezTo>
                <a:cubicBezTo>
                  <a:pt x="760814" y="742156"/>
                  <a:pt x="788096" y="821489"/>
                  <a:pt x="725349" y="902421"/>
                </a:cubicBezTo>
                <a:cubicBezTo>
                  <a:pt x="883797" y="832400"/>
                  <a:pt x="1012799" y="778694"/>
                  <a:pt x="1107281" y="735099"/>
                </a:cubicBezTo>
                <a:cubicBezTo>
                  <a:pt x="1187342" y="698161"/>
                  <a:pt x="1260746" y="665006"/>
                  <a:pt x="1276423" y="648710"/>
                </a:cubicBezTo>
                <a:cubicBezTo>
                  <a:pt x="1324983" y="598148"/>
                  <a:pt x="1318945" y="502921"/>
                  <a:pt x="1278205" y="453160"/>
                </a:cubicBezTo>
                <a:cubicBezTo>
                  <a:pt x="1245851" y="413631"/>
                  <a:pt x="1207542" y="386848"/>
                  <a:pt x="1150427" y="390283"/>
                </a:cubicBezTo>
                <a:close/>
                <a:moveTo>
                  <a:pt x="1043008" y="47851"/>
                </a:moveTo>
                <a:cubicBezTo>
                  <a:pt x="1023999" y="46673"/>
                  <a:pt x="1004061" y="48699"/>
                  <a:pt x="983791" y="54878"/>
                </a:cubicBezTo>
                <a:cubicBezTo>
                  <a:pt x="837093" y="99619"/>
                  <a:pt x="552934" y="231567"/>
                  <a:pt x="552934" y="231567"/>
                </a:cubicBezTo>
                <a:cubicBezTo>
                  <a:pt x="522707" y="240025"/>
                  <a:pt x="463617" y="256338"/>
                  <a:pt x="432790" y="290676"/>
                </a:cubicBezTo>
                <a:cubicBezTo>
                  <a:pt x="413694" y="311956"/>
                  <a:pt x="398161" y="339799"/>
                  <a:pt x="392941" y="369337"/>
                </a:cubicBezTo>
                <a:cubicBezTo>
                  <a:pt x="383265" y="424062"/>
                  <a:pt x="392451" y="486171"/>
                  <a:pt x="444557" y="515435"/>
                </a:cubicBezTo>
                <a:cubicBezTo>
                  <a:pt x="493827" y="543096"/>
                  <a:pt x="555481" y="547026"/>
                  <a:pt x="604423" y="514306"/>
                </a:cubicBezTo>
                <a:cubicBezTo>
                  <a:pt x="649291" y="484297"/>
                  <a:pt x="661530" y="425116"/>
                  <a:pt x="652019" y="368881"/>
                </a:cubicBezTo>
                <a:cubicBezTo>
                  <a:pt x="645926" y="332888"/>
                  <a:pt x="613352" y="302224"/>
                  <a:pt x="575124" y="296459"/>
                </a:cubicBezTo>
                <a:cubicBezTo>
                  <a:pt x="535548" y="290494"/>
                  <a:pt x="505285" y="304844"/>
                  <a:pt x="483877" y="339418"/>
                </a:cubicBezTo>
                <a:cubicBezTo>
                  <a:pt x="469310" y="362952"/>
                  <a:pt x="462472" y="402219"/>
                  <a:pt x="480932" y="423771"/>
                </a:cubicBezTo>
                <a:cubicBezTo>
                  <a:pt x="493735" y="438738"/>
                  <a:pt x="518343" y="450815"/>
                  <a:pt x="539785" y="439666"/>
                </a:cubicBezTo>
                <a:cubicBezTo>
                  <a:pt x="550407" y="434155"/>
                  <a:pt x="563120" y="406492"/>
                  <a:pt x="523853" y="392216"/>
                </a:cubicBezTo>
                <a:cubicBezTo>
                  <a:pt x="507285" y="386196"/>
                  <a:pt x="514779" y="348366"/>
                  <a:pt x="552116" y="337253"/>
                </a:cubicBezTo>
                <a:cubicBezTo>
                  <a:pt x="573524" y="330871"/>
                  <a:pt x="596056" y="348147"/>
                  <a:pt x="601331" y="365516"/>
                </a:cubicBezTo>
                <a:cubicBezTo>
                  <a:pt x="612626" y="402691"/>
                  <a:pt x="612062" y="447705"/>
                  <a:pt x="576287" y="472658"/>
                </a:cubicBezTo>
                <a:cubicBezTo>
                  <a:pt x="543151" y="495774"/>
                  <a:pt x="483969" y="489936"/>
                  <a:pt x="456779" y="465691"/>
                </a:cubicBezTo>
                <a:cubicBezTo>
                  <a:pt x="415184" y="428608"/>
                  <a:pt x="419549" y="368463"/>
                  <a:pt x="449286" y="324213"/>
                </a:cubicBezTo>
                <a:cubicBezTo>
                  <a:pt x="477148" y="289293"/>
                  <a:pt x="505484" y="268033"/>
                  <a:pt x="554898" y="262377"/>
                </a:cubicBezTo>
                <a:cubicBezTo>
                  <a:pt x="597602" y="258993"/>
                  <a:pt x="646108" y="277326"/>
                  <a:pt x="672752" y="321285"/>
                </a:cubicBezTo>
                <a:cubicBezTo>
                  <a:pt x="702543" y="370446"/>
                  <a:pt x="722239" y="438284"/>
                  <a:pt x="666169" y="503758"/>
                </a:cubicBezTo>
                <a:cubicBezTo>
                  <a:pt x="802264" y="451361"/>
                  <a:pt x="912933" y="411476"/>
                  <a:pt x="994158" y="378685"/>
                </a:cubicBezTo>
                <a:cubicBezTo>
                  <a:pt x="1062997" y="350895"/>
                  <a:pt x="1126070" y="326033"/>
                  <a:pt x="1139911" y="312956"/>
                </a:cubicBezTo>
                <a:cubicBezTo>
                  <a:pt x="1182851" y="272543"/>
                  <a:pt x="1210913" y="174951"/>
                  <a:pt x="1172938" y="119279"/>
                </a:cubicBezTo>
                <a:cubicBezTo>
                  <a:pt x="1148713" y="83746"/>
                  <a:pt x="1100037" y="51384"/>
                  <a:pt x="1043008" y="47851"/>
                </a:cubicBezTo>
                <a:close/>
                <a:moveTo>
                  <a:pt x="1061550" y="239"/>
                </a:moveTo>
                <a:cubicBezTo>
                  <a:pt x="1127195" y="3611"/>
                  <a:pt x="1181587" y="42306"/>
                  <a:pt x="1210913" y="94616"/>
                </a:cubicBezTo>
                <a:cubicBezTo>
                  <a:pt x="1251071" y="166238"/>
                  <a:pt x="1242395" y="284619"/>
                  <a:pt x="1172719" y="334033"/>
                </a:cubicBezTo>
                <a:cubicBezTo>
                  <a:pt x="1143730" y="355458"/>
                  <a:pt x="1257290" y="350402"/>
                  <a:pt x="1301849" y="410002"/>
                </a:cubicBezTo>
                <a:cubicBezTo>
                  <a:pt x="1378745" y="512851"/>
                  <a:pt x="1373635" y="605787"/>
                  <a:pt x="1279116" y="692340"/>
                </a:cubicBezTo>
                <a:cubicBezTo>
                  <a:pt x="1105099" y="786678"/>
                  <a:pt x="942652" y="859663"/>
                  <a:pt x="714401" y="950708"/>
                </a:cubicBezTo>
                <a:cubicBezTo>
                  <a:pt x="687356" y="961494"/>
                  <a:pt x="647745" y="982809"/>
                  <a:pt x="618918" y="988647"/>
                </a:cubicBezTo>
                <a:cubicBezTo>
                  <a:pt x="532784" y="1006106"/>
                  <a:pt x="414476" y="988356"/>
                  <a:pt x="377937" y="904222"/>
                </a:cubicBezTo>
                <a:cubicBezTo>
                  <a:pt x="338835" y="814194"/>
                  <a:pt x="312262" y="824307"/>
                  <a:pt x="228383" y="838748"/>
                </a:cubicBezTo>
                <a:cubicBezTo>
                  <a:pt x="152524" y="851806"/>
                  <a:pt x="66771" y="809740"/>
                  <a:pt x="26831" y="736027"/>
                </a:cubicBezTo>
                <a:cubicBezTo>
                  <a:pt x="-13890" y="660894"/>
                  <a:pt x="-5959" y="581763"/>
                  <a:pt x="35107" y="510268"/>
                </a:cubicBezTo>
                <a:cubicBezTo>
                  <a:pt x="53985" y="477403"/>
                  <a:pt x="100364" y="403654"/>
                  <a:pt x="234276" y="395888"/>
                </a:cubicBezTo>
                <a:cubicBezTo>
                  <a:pt x="438955" y="383994"/>
                  <a:pt x="329832" y="273179"/>
                  <a:pt x="438955" y="226309"/>
                </a:cubicBezTo>
                <a:cubicBezTo>
                  <a:pt x="608007" y="153706"/>
                  <a:pt x="836819" y="58606"/>
                  <a:pt x="992666" y="9445"/>
                </a:cubicBezTo>
                <a:cubicBezTo>
                  <a:pt x="1016536" y="1916"/>
                  <a:pt x="1039668" y="-885"/>
                  <a:pt x="1061550" y="239"/>
                </a:cubicBezTo>
                <a:close/>
              </a:path>
            </a:pathLst>
          </a:custGeom>
          <a:solidFill>
            <a:schemeClr val="bg1"/>
          </a:solidFill>
          <a:ln w="10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810CDD-6A6C-442B-B72E-30E901E8195E}"/>
              </a:ext>
            </a:extLst>
          </p:cNvPr>
          <p:cNvSpPr txBox="1"/>
          <p:nvPr/>
        </p:nvSpPr>
        <p:spPr>
          <a:xfrm>
            <a:off x="8162925" y="4079854"/>
            <a:ext cx="3414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8DBCF-3272-4680-8183-924143070FD9}"/>
              </a:ext>
            </a:extLst>
          </p:cNvPr>
          <p:cNvSpPr txBox="1"/>
          <p:nvPr/>
        </p:nvSpPr>
        <p:spPr>
          <a:xfrm>
            <a:off x="8516076" y="3013649"/>
            <a:ext cx="30611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079442-BE3F-463A-890E-C4841D164913}"/>
              </a:ext>
            </a:extLst>
          </p:cNvPr>
          <p:cNvSpPr txBox="1"/>
          <p:nvPr/>
        </p:nvSpPr>
        <p:spPr>
          <a:xfrm>
            <a:off x="8516076" y="2268216"/>
            <a:ext cx="30611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DCE6984-7A0D-4229-B242-B50F61AA7EAF}"/>
              </a:ext>
            </a:extLst>
          </p:cNvPr>
          <p:cNvSpPr txBox="1">
            <a:spLocks/>
          </p:cNvSpPr>
          <p:nvPr/>
        </p:nvSpPr>
        <p:spPr>
          <a:xfrm>
            <a:off x="6805254" y="469822"/>
            <a:ext cx="4845009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065B7A-EE5D-4C8A-9BBC-1D061371A1E0}"/>
              </a:ext>
            </a:extLst>
          </p:cNvPr>
          <p:cNvSpPr/>
          <p:nvPr/>
        </p:nvSpPr>
        <p:spPr>
          <a:xfrm rot="19183618" flipH="1">
            <a:off x="3813441" y="1251537"/>
            <a:ext cx="2989121" cy="3398833"/>
          </a:xfrm>
          <a:custGeom>
            <a:avLst/>
            <a:gdLst>
              <a:gd name="connsiteX0" fmla="*/ 1657124 w 2989121"/>
              <a:gd name="connsiteY0" fmla="*/ 2817443 h 3398833"/>
              <a:gd name="connsiteX1" fmla="*/ 1438604 w 2989121"/>
              <a:gd name="connsiteY1" fmla="*/ 3197855 h 3398833"/>
              <a:gd name="connsiteX2" fmla="*/ 1457571 w 2989121"/>
              <a:gd name="connsiteY2" fmla="*/ 3165445 h 3398833"/>
              <a:gd name="connsiteX3" fmla="*/ 1490312 w 2989121"/>
              <a:gd name="connsiteY3" fmla="*/ 3084129 h 3398833"/>
              <a:gd name="connsiteX4" fmla="*/ 1780772 w 2989121"/>
              <a:gd name="connsiteY4" fmla="*/ 2783939 h 3398833"/>
              <a:gd name="connsiteX5" fmla="*/ 2097209 w 2989121"/>
              <a:gd name="connsiteY5" fmla="*/ 2775114 h 3398833"/>
              <a:gd name="connsiteX6" fmla="*/ 2152628 w 2989121"/>
              <a:gd name="connsiteY6" fmla="*/ 2782784 h 3398833"/>
              <a:gd name="connsiteX7" fmla="*/ 1713063 w 2989121"/>
              <a:gd name="connsiteY7" fmla="*/ 2778577 h 3398833"/>
              <a:gd name="connsiteX8" fmla="*/ 1657124 w 2989121"/>
              <a:gd name="connsiteY8" fmla="*/ 2817443 h 3398833"/>
              <a:gd name="connsiteX9" fmla="*/ 1565454 w 2989121"/>
              <a:gd name="connsiteY9" fmla="*/ 2774320 h 3398833"/>
              <a:gd name="connsiteX10" fmla="*/ 1606184 w 2989121"/>
              <a:gd name="connsiteY10" fmla="*/ 2759115 h 3398833"/>
              <a:gd name="connsiteX11" fmla="*/ 1642554 w 2989121"/>
              <a:gd name="connsiteY11" fmla="*/ 2736848 h 3398833"/>
              <a:gd name="connsiteX12" fmla="*/ 1793556 w 2989121"/>
              <a:gd name="connsiteY12" fmla="*/ 2668976 h 3398833"/>
              <a:gd name="connsiteX13" fmla="*/ 1923446 w 2989121"/>
              <a:gd name="connsiteY13" fmla="*/ 2664027 h 3398833"/>
              <a:gd name="connsiteX14" fmla="*/ 2044676 w 2989121"/>
              <a:gd name="connsiteY14" fmla="*/ 2698500 h 3398833"/>
              <a:gd name="connsiteX15" fmla="*/ 2090200 w 2989121"/>
              <a:gd name="connsiteY15" fmla="*/ 2714003 h 3398833"/>
              <a:gd name="connsiteX16" fmla="*/ 2190236 w 2989121"/>
              <a:gd name="connsiteY16" fmla="*/ 2757795 h 3398833"/>
              <a:gd name="connsiteX17" fmla="*/ 2268005 w 2989121"/>
              <a:gd name="connsiteY17" fmla="*/ 2804473 h 3398833"/>
              <a:gd name="connsiteX18" fmla="*/ 2487870 w 2989121"/>
              <a:gd name="connsiteY18" fmla="*/ 2991598 h 3398833"/>
              <a:gd name="connsiteX19" fmla="*/ 2403502 w 2989121"/>
              <a:gd name="connsiteY19" fmla="*/ 2932466 h 3398833"/>
              <a:gd name="connsiteX20" fmla="*/ 2147599 w 2989121"/>
              <a:gd name="connsiteY20" fmla="*/ 2852800 h 3398833"/>
              <a:gd name="connsiteX21" fmla="*/ 2074613 w 2989121"/>
              <a:gd name="connsiteY21" fmla="*/ 2840678 h 3398833"/>
              <a:gd name="connsiteX22" fmla="*/ 1974990 w 2989121"/>
              <a:gd name="connsiteY22" fmla="*/ 2850162 h 3398833"/>
              <a:gd name="connsiteX23" fmla="*/ 1779783 w 2989121"/>
              <a:gd name="connsiteY23" fmla="*/ 2911683 h 3398833"/>
              <a:gd name="connsiteX24" fmla="*/ 1698797 w 2989121"/>
              <a:gd name="connsiteY24" fmla="*/ 2966278 h 3398833"/>
              <a:gd name="connsiteX25" fmla="*/ 1660036 w 2989121"/>
              <a:gd name="connsiteY25" fmla="*/ 3017658 h 3398833"/>
              <a:gd name="connsiteX26" fmla="*/ 1611462 w 2989121"/>
              <a:gd name="connsiteY26" fmla="*/ 3085531 h 3398833"/>
              <a:gd name="connsiteX27" fmla="*/ 1593813 w 2989121"/>
              <a:gd name="connsiteY27" fmla="*/ 3117530 h 3398833"/>
              <a:gd name="connsiteX28" fmla="*/ 1547630 w 2989121"/>
              <a:gd name="connsiteY28" fmla="*/ 3217730 h 3398833"/>
              <a:gd name="connsiteX29" fmla="*/ 1491634 w 2989121"/>
              <a:gd name="connsiteY29" fmla="*/ 3292447 h 3398833"/>
              <a:gd name="connsiteX30" fmla="*/ 1457820 w 2989121"/>
              <a:gd name="connsiteY30" fmla="*/ 3333023 h 3398833"/>
              <a:gd name="connsiteX31" fmla="*/ 1441079 w 2989121"/>
              <a:gd name="connsiteY31" fmla="*/ 3344734 h 3398833"/>
              <a:gd name="connsiteX32" fmla="*/ 1424503 w 2989121"/>
              <a:gd name="connsiteY32" fmla="*/ 3332364 h 3398833"/>
              <a:gd name="connsiteX33" fmla="*/ 1405782 w 2989121"/>
              <a:gd name="connsiteY33" fmla="*/ 3104251 h 3398833"/>
              <a:gd name="connsiteX34" fmla="*/ 1421369 w 2989121"/>
              <a:gd name="connsiteY34" fmla="*/ 3031595 h 3398833"/>
              <a:gd name="connsiteX35" fmla="*/ 1457820 w 2989121"/>
              <a:gd name="connsiteY35" fmla="*/ 2929416 h 3398833"/>
              <a:gd name="connsiteX36" fmla="*/ 1536662 w 2989121"/>
              <a:gd name="connsiteY36" fmla="*/ 2806287 h 3398833"/>
              <a:gd name="connsiteX37" fmla="*/ 1565454 w 2989121"/>
              <a:gd name="connsiteY37" fmla="*/ 2774320 h 3398833"/>
              <a:gd name="connsiteX38" fmla="*/ 2647047 w 2989121"/>
              <a:gd name="connsiteY38" fmla="*/ 1284367 h 3398833"/>
              <a:gd name="connsiteX39" fmla="*/ 2393937 w 2989121"/>
              <a:gd name="connsiteY39" fmla="*/ 1623670 h 3398833"/>
              <a:gd name="connsiteX40" fmla="*/ 2225698 w 2989121"/>
              <a:gd name="connsiteY40" fmla="*/ 2234194 h 3398833"/>
              <a:gd name="connsiteX41" fmla="*/ 2242192 w 2989121"/>
              <a:gd name="connsiteY41" fmla="*/ 2238070 h 3398833"/>
              <a:gd name="connsiteX42" fmla="*/ 2258438 w 2989121"/>
              <a:gd name="connsiteY42" fmla="*/ 2159065 h 3398833"/>
              <a:gd name="connsiteX43" fmla="*/ 2491252 w 2989121"/>
              <a:gd name="connsiteY43" fmla="*/ 1527098 h 3398833"/>
              <a:gd name="connsiteX44" fmla="*/ 2685138 w 2989121"/>
              <a:gd name="connsiteY44" fmla="*/ 1282410 h 3398833"/>
              <a:gd name="connsiteX45" fmla="*/ 2711115 w 2989121"/>
              <a:gd name="connsiteY45" fmla="*/ 1243731 h 3398833"/>
              <a:gd name="connsiteX46" fmla="*/ 2647047 w 2989121"/>
              <a:gd name="connsiteY46" fmla="*/ 1284367 h 3398833"/>
              <a:gd name="connsiteX47" fmla="*/ 1440585 w 2989121"/>
              <a:gd name="connsiteY47" fmla="*/ 1835287 h 3398833"/>
              <a:gd name="connsiteX48" fmla="*/ 1528827 w 2989121"/>
              <a:gd name="connsiteY48" fmla="*/ 1944476 h 3398833"/>
              <a:gd name="connsiteX49" fmla="*/ 1440585 w 2989121"/>
              <a:gd name="connsiteY49" fmla="*/ 1835287 h 3398833"/>
              <a:gd name="connsiteX50" fmla="*/ 1581114 w 2989121"/>
              <a:gd name="connsiteY50" fmla="*/ 1622597 h 3398833"/>
              <a:gd name="connsiteX51" fmla="*/ 1672573 w 2989121"/>
              <a:gd name="connsiteY51" fmla="*/ 1709026 h 3398833"/>
              <a:gd name="connsiteX52" fmla="*/ 1581114 w 2989121"/>
              <a:gd name="connsiteY52" fmla="*/ 1622597 h 3398833"/>
              <a:gd name="connsiteX53" fmla="*/ 1123735 w 2989121"/>
              <a:gd name="connsiteY53" fmla="*/ 1430360 h 3398833"/>
              <a:gd name="connsiteX54" fmla="*/ 1138002 w 2989121"/>
              <a:gd name="connsiteY54" fmla="*/ 1450317 h 3398833"/>
              <a:gd name="connsiteX55" fmla="*/ 1282159 w 2989121"/>
              <a:gd name="connsiteY55" fmla="*/ 1695747 h 3398833"/>
              <a:gd name="connsiteX56" fmla="*/ 1394072 w 2989121"/>
              <a:gd name="connsiteY56" fmla="*/ 1803948 h 3398833"/>
              <a:gd name="connsiteX57" fmla="*/ 1421534 w 2989121"/>
              <a:gd name="connsiteY57" fmla="*/ 1844359 h 3398833"/>
              <a:gd name="connsiteX58" fmla="*/ 1483634 w 2989121"/>
              <a:gd name="connsiteY58" fmla="*/ 1943405 h 3398833"/>
              <a:gd name="connsiteX59" fmla="*/ 1478356 w 2989121"/>
              <a:gd name="connsiteY59" fmla="*/ 2020514 h 3398833"/>
              <a:gd name="connsiteX60" fmla="*/ 1396875 w 2989121"/>
              <a:gd name="connsiteY60" fmla="*/ 2007484 h 3398833"/>
              <a:gd name="connsiteX61" fmla="*/ 1276881 w 2989121"/>
              <a:gd name="connsiteY61" fmla="*/ 1862666 h 3398833"/>
              <a:gd name="connsiteX62" fmla="*/ 1240348 w 2989121"/>
              <a:gd name="connsiteY62" fmla="*/ 1808073 h 3398833"/>
              <a:gd name="connsiteX63" fmla="*/ 1229709 w 2989121"/>
              <a:gd name="connsiteY63" fmla="*/ 1813763 h 3398833"/>
              <a:gd name="connsiteX64" fmla="*/ 1292880 w 2989121"/>
              <a:gd name="connsiteY64" fmla="*/ 1939941 h 3398833"/>
              <a:gd name="connsiteX65" fmla="*/ 1390773 w 2989121"/>
              <a:gd name="connsiteY65" fmla="*/ 2048059 h 3398833"/>
              <a:gd name="connsiteX66" fmla="*/ 1385495 w 2989121"/>
              <a:gd name="connsiteY66" fmla="*/ 2055811 h 3398833"/>
              <a:gd name="connsiteX67" fmla="*/ 1333126 w 2989121"/>
              <a:gd name="connsiteY67" fmla="*/ 2020349 h 3398833"/>
              <a:gd name="connsiteX68" fmla="*/ 1127693 w 2989121"/>
              <a:gd name="connsiteY68" fmla="*/ 1712160 h 3398833"/>
              <a:gd name="connsiteX69" fmla="*/ 1070707 w 2989121"/>
              <a:gd name="connsiteY69" fmla="*/ 1529241 h 3398833"/>
              <a:gd name="connsiteX70" fmla="*/ 1086293 w 2989121"/>
              <a:gd name="connsiteY70" fmla="*/ 1478852 h 3398833"/>
              <a:gd name="connsiteX71" fmla="*/ 1106498 w 2989121"/>
              <a:gd name="connsiteY71" fmla="*/ 1450318 h 3398833"/>
              <a:gd name="connsiteX72" fmla="*/ 1123735 w 2989121"/>
              <a:gd name="connsiteY72" fmla="*/ 1430360 h 3398833"/>
              <a:gd name="connsiteX73" fmla="*/ 1198782 w 2989121"/>
              <a:gd name="connsiteY73" fmla="*/ 1358199 h 3398833"/>
              <a:gd name="connsiteX74" fmla="*/ 1337663 w 2989121"/>
              <a:gd name="connsiteY74" fmla="*/ 1487759 h 3398833"/>
              <a:gd name="connsiteX75" fmla="*/ 1511591 w 2989121"/>
              <a:gd name="connsiteY75" fmla="*/ 1599588 h 3398833"/>
              <a:gd name="connsiteX76" fmla="*/ 1630843 w 2989121"/>
              <a:gd name="connsiteY76" fmla="*/ 1727087 h 3398833"/>
              <a:gd name="connsiteX77" fmla="*/ 1588205 w 2989121"/>
              <a:gd name="connsiteY77" fmla="*/ 1789269 h 3398833"/>
              <a:gd name="connsiteX78" fmla="*/ 1493449 w 2989121"/>
              <a:gd name="connsiteY78" fmla="*/ 1759991 h 3398833"/>
              <a:gd name="connsiteX79" fmla="*/ 1385330 w 2989121"/>
              <a:gd name="connsiteY79" fmla="*/ 1682882 h 3398833"/>
              <a:gd name="connsiteX80" fmla="*/ 1321250 w 2989121"/>
              <a:gd name="connsiteY80" fmla="*/ 1631339 h 3398833"/>
              <a:gd name="connsiteX81" fmla="*/ 1556125 w 2989121"/>
              <a:gd name="connsiteY81" fmla="*/ 1837843 h 3398833"/>
              <a:gd name="connsiteX82" fmla="*/ 1462604 w 2989121"/>
              <a:gd name="connsiteY82" fmla="*/ 1805762 h 3398833"/>
              <a:gd name="connsiteX83" fmla="*/ 1318364 w 2989121"/>
              <a:gd name="connsiteY83" fmla="*/ 1682141 h 3398833"/>
              <a:gd name="connsiteX84" fmla="*/ 1184681 w 2989121"/>
              <a:gd name="connsiteY84" fmla="*/ 1475223 h 3398833"/>
              <a:gd name="connsiteX85" fmla="*/ 1183444 w 2989121"/>
              <a:gd name="connsiteY85" fmla="*/ 1393166 h 3398833"/>
              <a:gd name="connsiteX86" fmla="*/ 1198782 w 2989121"/>
              <a:gd name="connsiteY86" fmla="*/ 1358199 h 3398833"/>
              <a:gd name="connsiteX87" fmla="*/ 998876 w 2989121"/>
              <a:gd name="connsiteY87" fmla="*/ 1498976 h 3398833"/>
              <a:gd name="connsiteX88" fmla="*/ 1040770 w 2989121"/>
              <a:gd name="connsiteY88" fmla="*/ 1550931 h 3398833"/>
              <a:gd name="connsiteX89" fmla="*/ 1223276 w 2989121"/>
              <a:gd name="connsiteY89" fmla="*/ 1956435 h 3398833"/>
              <a:gd name="connsiteX90" fmla="*/ 1251563 w 2989121"/>
              <a:gd name="connsiteY90" fmla="*/ 1992062 h 3398833"/>
              <a:gd name="connsiteX91" fmla="*/ 1261460 w 2989121"/>
              <a:gd name="connsiteY91" fmla="*/ 2113376 h 3398833"/>
              <a:gd name="connsiteX92" fmla="*/ 1222369 w 2989121"/>
              <a:gd name="connsiteY92" fmla="*/ 1986372 h 3398833"/>
              <a:gd name="connsiteX93" fmla="*/ 1204886 w 2989121"/>
              <a:gd name="connsiteY93" fmla="*/ 1989506 h 3398833"/>
              <a:gd name="connsiteX94" fmla="*/ 1207524 w 2989121"/>
              <a:gd name="connsiteY94" fmla="*/ 2028432 h 3398833"/>
              <a:gd name="connsiteX95" fmla="*/ 1222122 w 2989121"/>
              <a:gd name="connsiteY95" fmla="*/ 2143807 h 3398833"/>
              <a:gd name="connsiteX96" fmla="*/ 1198948 w 2989121"/>
              <a:gd name="connsiteY96" fmla="*/ 2190979 h 3398833"/>
              <a:gd name="connsiteX97" fmla="*/ 1134785 w 2989121"/>
              <a:gd name="connsiteY97" fmla="*/ 2175723 h 3398833"/>
              <a:gd name="connsiteX98" fmla="*/ 1085964 w 2989121"/>
              <a:gd name="connsiteY98" fmla="*/ 2103973 h 3398833"/>
              <a:gd name="connsiteX99" fmla="*/ 1050090 w 2989121"/>
              <a:gd name="connsiteY99" fmla="*/ 2044843 h 3398833"/>
              <a:gd name="connsiteX100" fmla="*/ 1040111 w 2989121"/>
              <a:gd name="connsiteY100" fmla="*/ 2049462 h 3398833"/>
              <a:gd name="connsiteX101" fmla="*/ 1080604 w 2989121"/>
              <a:gd name="connsiteY101" fmla="*/ 2164919 h 3398833"/>
              <a:gd name="connsiteX102" fmla="*/ 1069965 w 2989121"/>
              <a:gd name="connsiteY102" fmla="*/ 2169619 h 3398833"/>
              <a:gd name="connsiteX103" fmla="*/ 1009185 w 2989121"/>
              <a:gd name="connsiteY103" fmla="*/ 2037256 h 3398833"/>
              <a:gd name="connsiteX104" fmla="*/ 979990 w 2989121"/>
              <a:gd name="connsiteY104" fmla="*/ 1654431 h 3398833"/>
              <a:gd name="connsiteX105" fmla="*/ 998876 w 2989121"/>
              <a:gd name="connsiteY105" fmla="*/ 1498976 h 3398833"/>
              <a:gd name="connsiteX106" fmla="*/ 916323 w 2989121"/>
              <a:gd name="connsiteY106" fmla="*/ 1527324 h 3398833"/>
              <a:gd name="connsiteX107" fmla="*/ 958053 w 2989121"/>
              <a:gd name="connsiteY107" fmla="*/ 1525942 h 3398833"/>
              <a:gd name="connsiteX108" fmla="*/ 943869 w 2989121"/>
              <a:gd name="connsiteY108" fmla="*/ 1653110 h 3398833"/>
              <a:gd name="connsiteX109" fmla="*/ 980402 w 2989121"/>
              <a:gd name="connsiteY109" fmla="*/ 2054575 h 3398833"/>
              <a:gd name="connsiteX110" fmla="*/ 904035 w 2989121"/>
              <a:gd name="connsiteY110" fmla="*/ 2249450 h 3398833"/>
              <a:gd name="connsiteX111" fmla="*/ 923580 w 2989121"/>
              <a:gd name="connsiteY111" fmla="*/ 2180176 h 3398833"/>
              <a:gd name="connsiteX112" fmla="*/ 933147 w 2989121"/>
              <a:gd name="connsiteY112" fmla="*/ 2111809 h 3398833"/>
              <a:gd name="connsiteX113" fmla="*/ 919704 w 2989121"/>
              <a:gd name="connsiteY113" fmla="*/ 2107355 h 3398833"/>
              <a:gd name="connsiteX114" fmla="*/ 904613 w 2989121"/>
              <a:gd name="connsiteY114" fmla="*/ 2140426 h 3398833"/>
              <a:gd name="connsiteX115" fmla="*/ 839544 w 2989121"/>
              <a:gd name="connsiteY115" fmla="*/ 2269409 h 3398833"/>
              <a:gd name="connsiteX116" fmla="*/ 771093 w 2989121"/>
              <a:gd name="connsiteY116" fmla="*/ 2258853 h 3398833"/>
              <a:gd name="connsiteX117" fmla="*/ 750229 w 2989121"/>
              <a:gd name="connsiteY117" fmla="*/ 2167888 h 3398833"/>
              <a:gd name="connsiteX118" fmla="*/ 759053 w 2989121"/>
              <a:gd name="connsiteY118" fmla="*/ 2009710 h 3398833"/>
              <a:gd name="connsiteX119" fmla="*/ 752126 w 2989121"/>
              <a:gd name="connsiteY119" fmla="*/ 1990990 h 3398833"/>
              <a:gd name="connsiteX120" fmla="*/ 737529 w 2989121"/>
              <a:gd name="connsiteY120" fmla="*/ 2001051 h 3398833"/>
              <a:gd name="connsiteX121" fmla="*/ 723344 w 2989121"/>
              <a:gd name="connsiteY121" fmla="*/ 2047400 h 3398833"/>
              <a:gd name="connsiteX122" fmla="*/ 729282 w 2989121"/>
              <a:gd name="connsiteY122" fmla="*/ 2270315 h 3398833"/>
              <a:gd name="connsiteX123" fmla="*/ 683758 w 2989121"/>
              <a:gd name="connsiteY123" fmla="*/ 2151559 h 3398833"/>
              <a:gd name="connsiteX124" fmla="*/ 721117 w 2989121"/>
              <a:gd name="connsiteY124" fmla="*/ 1912643 h 3398833"/>
              <a:gd name="connsiteX125" fmla="*/ 888200 w 2989121"/>
              <a:gd name="connsiteY125" fmla="*/ 1557281 h 3398833"/>
              <a:gd name="connsiteX126" fmla="*/ 916323 w 2989121"/>
              <a:gd name="connsiteY126" fmla="*/ 1527324 h 3398833"/>
              <a:gd name="connsiteX127" fmla="*/ 1065346 w 2989121"/>
              <a:gd name="connsiteY127" fmla="*/ 1399186 h 3398833"/>
              <a:gd name="connsiteX128" fmla="*/ 1069718 w 2989121"/>
              <a:gd name="connsiteY128" fmla="*/ 1453781 h 3398833"/>
              <a:gd name="connsiteX129" fmla="*/ 1025102 w 2989121"/>
              <a:gd name="connsiteY129" fmla="*/ 1473656 h 3398833"/>
              <a:gd name="connsiteX130" fmla="*/ 1008360 w 2989121"/>
              <a:gd name="connsiteY130" fmla="*/ 1448009 h 3398833"/>
              <a:gd name="connsiteX131" fmla="*/ 1065346 w 2989121"/>
              <a:gd name="connsiteY131" fmla="*/ 1399186 h 3398833"/>
              <a:gd name="connsiteX132" fmla="*/ 1294283 w 2989121"/>
              <a:gd name="connsiteY132" fmla="*/ 1207588 h 3398833"/>
              <a:gd name="connsiteX133" fmla="*/ 1325457 w 2989121"/>
              <a:gd name="connsiteY133" fmla="*/ 1207031 h 3398833"/>
              <a:gd name="connsiteX134" fmla="*/ 1492128 w 2989121"/>
              <a:gd name="connsiteY134" fmla="*/ 1260554 h 3398833"/>
              <a:gd name="connsiteX135" fmla="*/ 1418482 w 2989121"/>
              <a:gd name="connsiteY135" fmla="*/ 1242411 h 3398833"/>
              <a:gd name="connsiteX136" fmla="*/ 1413286 w 2989121"/>
              <a:gd name="connsiteY136" fmla="*/ 1254700 h 3398833"/>
              <a:gd name="connsiteX137" fmla="*/ 1454605 w 2989121"/>
              <a:gd name="connsiteY137" fmla="*/ 1280264 h 3398833"/>
              <a:gd name="connsiteX138" fmla="*/ 1667378 w 2989121"/>
              <a:gd name="connsiteY138" fmla="*/ 1398279 h 3398833"/>
              <a:gd name="connsiteX139" fmla="*/ 1733106 w 2989121"/>
              <a:gd name="connsiteY139" fmla="*/ 1455678 h 3398833"/>
              <a:gd name="connsiteX140" fmla="*/ 1704901 w 2989121"/>
              <a:gd name="connsiteY140" fmla="*/ 1550353 h 3398833"/>
              <a:gd name="connsiteX141" fmla="*/ 1600329 w 2989121"/>
              <a:gd name="connsiteY141" fmla="*/ 1541529 h 3398833"/>
              <a:gd name="connsiteX142" fmla="*/ 1527012 w 2989121"/>
              <a:gd name="connsiteY142" fmla="*/ 1515304 h 3398833"/>
              <a:gd name="connsiteX143" fmla="*/ 1501777 w 2989121"/>
              <a:gd name="connsiteY143" fmla="*/ 1518025 h 3398833"/>
              <a:gd name="connsiteX144" fmla="*/ 1515220 w 2989121"/>
              <a:gd name="connsiteY144" fmla="*/ 1540293 h 3398833"/>
              <a:gd name="connsiteX145" fmla="*/ 1659377 w 2989121"/>
              <a:gd name="connsiteY145" fmla="*/ 1587547 h 3398833"/>
              <a:gd name="connsiteX146" fmla="*/ 1674800 w 2989121"/>
              <a:gd name="connsiteY146" fmla="*/ 1589526 h 3398833"/>
              <a:gd name="connsiteX147" fmla="*/ 1673068 w 2989121"/>
              <a:gd name="connsiteY147" fmla="*/ 1599588 h 3398833"/>
              <a:gd name="connsiteX148" fmla="*/ 1555052 w 2989121"/>
              <a:gd name="connsiteY148" fmla="*/ 1576661 h 3398833"/>
              <a:gd name="connsiteX149" fmla="*/ 1230698 w 2989121"/>
              <a:gd name="connsiteY149" fmla="*/ 1340550 h 3398833"/>
              <a:gd name="connsiteX150" fmla="*/ 1272758 w 2989121"/>
              <a:gd name="connsiteY150" fmla="*/ 1232020 h 3398833"/>
              <a:gd name="connsiteX151" fmla="*/ 1294283 w 2989121"/>
              <a:gd name="connsiteY151" fmla="*/ 1207588 h 3398833"/>
              <a:gd name="connsiteX152" fmla="*/ 807958 w 2989121"/>
              <a:gd name="connsiteY152" fmla="*/ 1504831 h 3398833"/>
              <a:gd name="connsiteX153" fmla="*/ 829750 w 2989121"/>
              <a:gd name="connsiteY153" fmla="*/ 1487377 h 3398833"/>
              <a:gd name="connsiteX154" fmla="*/ 859089 w 2989121"/>
              <a:gd name="connsiteY154" fmla="*/ 1489903 h 3398833"/>
              <a:gd name="connsiteX155" fmla="*/ 870140 w 2989121"/>
              <a:gd name="connsiteY155" fmla="*/ 1527428 h 3398833"/>
              <a:gd name="connsiteX156" fmla="*/ 689614 w 2989121"/>
              <a:gd name="connsiteY156" fmla="*/ 1900274 h 3398833"/>
              <a:gd name="connsiteX157" fmla="*/ 651924 w 2989121"/>
              <a:gd name="connsiteY157" fmla="*/ 2106860 h 3398833"/>
              <a:gd name="connsiteX158" fmla="*/ 609701 w 2989121"/>
              <a:gd name="connsiteY158" fmla="*/ 2204999 h 3398833"/>
              <a:gd name="connsiteX159" fmla="*/ 559972 w 2989121"/>
              <a:gd name="connsiteY159" fmla="*/ 2225370 h 3398833"/>
              <a:gd name="connsiteX160" fmla="*/ 529870 w 2989121"/>
              <a:gd name="connsiteY160" fmla="*/ 2177867 h 3398833"/>
              <a:gd name="connsiteX161" fmla="*/ 546034 w 2989121"/>
              <a:gd name="connsiteY161" fmla="*/ 2020844 h 3398833"/>
              <a:gd name="connsiteX162" fmla="*/ 581990 w 2989121"/>
              <a:gd name="connsiteY162" fmla="*/ 1923695 h 3398833"/>
              <a:gd name="connsiteX163" fmla="*/ 593123 w 2989121"/>
              <a:gd name="connsiteY163" fmla="*/ 1882625 h 3398833"/>
              <a:gd name="connsiteX164" fmla="*/ 582979 w 2989121"/>
              <a:gd name="connsiteY164" fmla="*/ 1876935 h 3398833"/>
              <a:gd name="connsiteX165" fmla="*/ 558487 w 2989121"/>
              <a:gd name="connsiteY165" fmla="*/ 1905717 h 3398833"/>
              <a:gd name="connsiteX166" fmla="*/ 488304 w 2989121"/>
              <a:gd name="connsiteY166" fmla="*/ 2120302 h 3398833"/>
              <a:gd name="connsiteX167" fmla="*/ 471728 w 2989121"/>
              <a:gd name="connsiteY167" fmla="*/ 2166320 h 3398833"/>
              <a:gd name="connsiteX168" fmla="*/ 433215 w 2989121"/>
              <a:gd name="connsiteY168" fmla="*/ 2123601 h 3398833"/>
              <a:gd name="connsiteX169" fmla="*/ 446658 w 2989121"/>
              <a:gd name="connsiteY169" fmla="*/ 1985712 h 3398833"/>
              <a:gd name="connsiteX170" fmla="*/ 608958 w 2989121"/>
              <a:gd name="connsiteY170" fmla="*/ 1731705 h 3398833"/>
              <a:gd name="connsiteX171" fmla="*/ 807958 w 2989121"/>
              <a:gd name="connsiteY171" fmla="*/ 1504831 h 3398833"/>
              <a:gd name="connsiteX172" fmla="*/ 1280180 w 2989121"/>
              <a:gd name="connsiteY172" fmla="*/ 1085966 h 3398833"/>
              <a:gd name="connsiteX173" fmla="*/ 1295025 w 2989121"/>
              <a:gd name="connsiteY173" fmla="*/ 1074090 h 3398833"/>
              <a:gd name="connsiteX174" fmla="*/ 1658509 w 2989121"/>
              <a:gd name="connsiteY174" fmla="*/ 990208 h 3398833"/>
              <a:gd name="connsiteX175" fmla="*/ 1785391 w 2989121"/>
              <a:gd name="connsiteY175" fmla="*/ 1002094 h 3398833"/>
              <a:gd name="connsiteX176" fmla="*/ 1852934 w 2989121"/>
              <a:gd name="connsiteY176" fmla="*/ 1030464 h 3398833"/>
              <a:gd name="connsiteX177" fmla="*/ 1546889 w 2989121"/>
              <a:gd name="connsiteY177" fmla="*/ 1022052 h 3398833"/>
              <a:gd name="connsiteX178" fmla="*/ 1545487 w 2989121"/>
              <a:gd name="connsiteY178" fmla="*/ 1035989 h 3398833"/>
              <a:gd name="connsiteX179" fmla="*/ 1625400 w 2989121"/>
              <a:gd name="connsiteY179" fmla="*/ 1046297 h 3398833"/>
              <a:gd name="connsiteX180" fmla="*/ 1815905 w 2989121"/>
              <a:gd name="connsiteY180" fmla="*/ 1065842 h 3398833"/>
              <a:gd name="connsiteX181" fmla="*/ 1895076 w 2989121"/>
              <a:gd name="connsiteY181" fmla="*/ 1124727 h 3398833"/>
              <a:gd name="connsiteX182" fmla="*/ 1829101 w 2989121"/>
              <a:gd name="connsiteY182" fmla="*/ 1200434 h 3398833"/>
              <a:gd name="connsiteX183" fmla="*/ 1679005 w 2989121"/>
              <a:gd name="connsiteY183" fmla="*/ 1213959 h 3398833"/>
              <a:gd name="connsiteX184" fmla="*/ 1616988 w 2989121"/>
              <a:gd name="connsiteY184" fmla="*/ 1219896 h 3398833"/>
              <a:gd name="connsiteX185" fmla="*/ 1843698 w 2989121"/>
              <a:gd name="connsiteY185" fmla="*/ 1238206 h 3398833"/>
              <a:gd name="connsiteX186" fmla="*/ 1737558 w 2989121"/>
              <a:gd name="connsiteY186" fmla="*/ 1279276 h 3398833"/>
              <a:gd name="connsiteX187" fmla="*/ 1582102 w 2989121"/>
              <a:gd name="connsiteY187" fmla="*/ 1253956 h 3398833"/>
              <a:gd name="connsiteX188" fmla="*/ 1326198 w 2989121"/>
              <a:gd name="connsiteY188" fmla="*/ 1172146 h 3398833"/>
              <a:gd name="connsiteX189" fmla="*/ 1280180 w 2989121"/>
              <a:gd name="connsiteY189" fmla="*/ 1085966 h 3398833"/>
              <a:gd name="connsiteX190" fmla="*/ 1197711 w 2989121"/>
              <a:gd name="connsiteY190" fmla="*/ 1081347 h 3398833"/>
              <a:gd name="connsiteX191" fmla="*/ 1236142 w 2989121"/>
              <a:gd name="connsiteY191" fmla="*/ 1075904 h 3398833"/>
              <a:gd name="connsiteX192" fmla="*/ 1243976 w 2989121"/>
              <a:gd name="connsiteY192" fmla="*/ 1105923 h 3398833"/>
              <a:gd name="connsiteX193" fmla="*/ 1246863 w 2989121"/>
              <a:gd name="connsiteY193" fmla="*/ 1134623 h 3398833"/>
              <a:gd name="connsiteX194" fmla="*/ 1215854 w 2989121"/>
              <a:gd name="connsiteY194" fmla="*/ 1142623 h 3398833"/>
              <a:gd name="connsiteX195" fmla="*/ 1182453 w 2989121"/>
              <a:gd name="connsiteY195" fmla="*/ 1130994 h 3398833"/>
              <a:gd name="connsiteX196" fmla="*/ 1197711 w 2989121"/>
              <a:gd name="connsiteY196" fmla="*/ 1081347 h 3398833"/>
              <a:gd name="connsiteX197" fmla="*/ 1118045 w 2989121"/>
              <a:gd name="connsiteY197" fmla="*/ 1114913 h 3398833"/>
              <a:gd name="connsiteX198" fmla="*/ 1182867 w 2989121"/>
              <a:gd name="connsiteY198" fmla="*/ 1182455 h 3398833"/>
              <a:gd name="connsiteX199" fmla="*/ 1137096 w 2989121"/>
              <a:gd name="connsiteY199" fmla="*/ 1188393 h 3398833"/>
              <a:gd name="connsiteX200" fmla="*/ 1125796 w 2989121"/>
              <a:gd name="connsiteY200" fmla="*/ 1152024 h 3398833"/>
              <a:gd name="connsiteX201" fmla="*/ 1112025 w 2989121"/>
              <a:gd name="connsiteY201" fmla="*/ 1121676 h 3398833"/>
              <a:gd name="connsiteX202" fmla="*/ 1118045 w 2989121"/>
              <a:gd name="connsiteY202" fmla="*/ 1114913 h 3398833"/>
              <a:gd name="connsiteX203" fmla="*/ 829235 w 2989121"/>
              <a:gd name="connsiteY203" fmla="*/ 1270285 h 3398833"/>
              <a:gd name="connsiteX204" fmla="*/ 879707 w 2989121"/>
              <a:gd name="connsiteY204" fmla="*/ 1270285 h 3398833"/>
              <a:gd name="connsiteX205" fmla="*/ 903540 w 2989121"/>
              <a:gd name="connsiteY205" fmla="*/ 1320346 h 3398833"/>
              <a:gd name="connsiteX206" fmla="*/ 869810 w 2989121"/>
              <a:gd name="connsiteY206" fmla="*/ 1320345 h 3398833"/>
              <a:gd name="connsiteX207" fmla="*/ 881274 w 2989121"/>
              <a:gd name="connsiteY207" fmla="*/ 1282244 h 3398833"/>
              <a:gd name="connsiteX208" fmla="*/ 829235 w 2989121"/>
              <a:gd name="connsiteY208" fmla="*/ 1270285 h 3398833"/>
              <a:gd name="connsiteX209" fmla="*/ 986819 w 2989121"/>
              <a:gd name="connsiteY209" fmla="*/ 1137187 h 3398833"/>
              <a:gd name="connsiteX210" fmla="*/ 954011 w 2989121"/>
              <a:gd name="connsiteY210" fmla="*/ 1208104 h 3398833"/>
              <a:gd name="connsiteX211" fmla="*/ 989968 w 2989121"/>
              <a:gd name="connsiteY211" fmla="*/ 1244226 h 3398833"/>
              <a:gd name="connsiteX212" fmla="*/ 1040605 w 2989121"/>
              <a:gd name="connsiteY212" fmla="*/ 1176023 h 3398833"/>
              <a:gd name="connsiteX213" fmla="*/ 1004565 w 2989121"/>
              <a:gd name="connsiteY213" fmla="*/ 1131078 h 3398833"/>
              <a:gd name="connsiteX214" fmla="*/ 986819 w 2989121"/>
              <a:gd name="connsiteY214" fmla="*/ 1137187 h 3398833"/>
              <a:gd name="connsiteX215" fmla="*/ 1542448 w 2989121"/>
              <a:gd name="connsiteY215" fmla="*/ 674871 h 3398833"/>
              <a:gd name="connsiteX216" fmla="*/ 1650223 w 2989121"/>
              <a:gd name="connsiteY216" fmla="*/ 599723 h 3398833"/>
              <a:gd name="connsiteX217" fmla="*/ 1743578 w 2989121"/>
              <a:gd name="connsiteY217" fmla="*/ 559066 h 3398833"/>
              <a:gd name="connsiteX218" fmla="*/ 1745888 w 2989121"/>
              <a:gd name="connsiteY218" fmla="*/ 568055 h 3398833"/>
              <a:gd name="connsiteX219" fmla="*/ 1462686 w 2989121"/>
              <a:gd name="connsiteY219" fmla="*/ 785445 h 3398833"/>
              <a:gd name="connsiteX220" fmla="*/ 1473242 w 2989121"/>
              <a:gd name="connsiteY220" fmla="*/ 800785 h 3398833"/>
              <a:gd name="connsiteX221" fmla="*/ 1514147 w 2989121"/>
              <a:gd name="connsiteY221" fmla="*/ 776538 h 3398833"/>
              <a:gd name="connsiteX222" fmla="*/ 1664408 w 2989121"/>
              <a:gd name="connsiteY222" fmla="*/ 662400 h 3398833"/>
              <a:gd name="connsiteX223" fmla="*/ 1771783 w 2989121"/>
              <a:gd name="connsiteY223" fmla="*/ 602609 h 3398833"/>
              <a:gd name="connsiteX224" fmla="*/ 1846997 w 2989121"/>
              <a:gd name="connsiteY224" fmla="*/ 628917 h 3398833"/>
              <a:gd name="connsiteX225" fmla="*/ 1836523 w 2989121"/>
              <a:gd name="connsiteY225" fmla="*/ 695636 h 3398833"/>
              <a:gd name="connsiteX226" fmla="*/ 1734672 w 2989121"/>
              <a:gd name="connsiteY226" fmla="*/ 780580 h 3398833"/>
              <a:gd name="connsiteX227" fmla="*/ 1550270 w 2989121"/>
              <a:gd name="connsiteY227" fmla="*/ 883503 h 3398833"/>
              <a:gd name="connsiteX228" fmla="*/ 1532373 w 2989121"/>
              <a:gd name="connsiteY228" fmla="*/ 895543 h 3398833"/>
              <a:gd name="connsiteX229" fmla="*/ 1534023 w 2989121"/>
              <a:gd name="connsiteY229" fmla="*/ 906265 h 3398833"/>
              <a:gd name="connsiteX230" fmla="*/ 1577567 w 2989121"/>
              <a:gd name="connsiteY230" fmla="*/ 900161 h 3398833"/>
              <a:gd name="connsiteX231" fmla="*/ 1813761 w 2989121"/>
              <a:gd name="connsiteY231" fmla="*/ 770766 h 3398833"/>
              <a:gd name="connsiteX232" fmla="*/ 1852110 w 2989121"/>
              <a:gd name="connsiteY232" fmla="*/ 753282 h 3398833"/>
              <a:gd name="connsiteX233" fmla="*/ 1812441 w 2989121"/>
              <a:gd name="connsiteY233" fmla="*/ 806806 h 3398833"/>
              <a:gd name="connsiteX234" fmla="*/ 1578722 w 2989121"/>
              <a:gd name="connsiteY234" fmla="*/ 949313 h 3398833"/>
              <a:gd name="connsiteX235" fmla="*/ 1271273 w 2989121"/>
              <a:gd name="connsiteY235" fmla="*/ 1036649 h 3398833"/>
              <a:gd name="connsiteX236" fmla="*/ 1255935 w 2989121"/>
              <a:gd name="connsiteY236" fmla="*/ 978507 h 3398833"/>
              <a:gd name="connsiteX237" fmla="*/ 1263439 w 2989121"/>
              <a:gd name="connsiteY237" fmla="*/ 949890 h 3398833"/>
              <a:gd name="connsiteX238" fmla="*/ 1542448 w 2989121"/>
              <a:gd name="connsiteY238" fmla="*/ 674871 h 3398833"/>
              <a:gd name="connsiteX239" fmla="*/ 968362 w 2989121"/>
              <a:gd name="connsiteY239" fmla="*/ 1076563 h 3398833"/>
              <a:gd name="connsiteX240" fmla="*/ 1006226 w 2989121"/>
              <a:gd name="connsiteY240" fmla="*/ 1064205 h 3398833"/>
              <a:gd name="connsiteX241" fmla="*/ 1042419 w 2989121"/>
              <a:gd name="connsiteY241" fmla="*/ 1075410 h 3398833"/>
              <a:gd name="connsiteX242" fmla="*/ 1094459 w 2989121"/>
              <a:gd name="connsiteY242" fmla="*/ 1162415 h 3398833"/>
              <a:gd name="connsiteX243" fmla="*/ 989969 w 2989121"/>
              <a:gd name="connsiteY243" fmla="*/ 1319026 h 3398833"/>
              <a:gd name="connsiteX244" fmla="*/ 919127 w 2989121"/>
              <a:gd name="connsiteY244" fmla="*/ 1283069 h 3398833"/>
              <a:gd name="connsiteX245" fmla="*/ 911293 w 2989121"/>
              <a:gd name="connsiteY245" fmla="*/ 1213053 h 3398833"/>
              <a:gd name="connsiteX246" fmla="*/ 925394 w 2989121"/>
              <a:gd name="connsiteY246" fmla="*/ 1143943 h 3398833"/>
              <a:gd name="connsiteX247" fmla="*/ 968362 w 2989121"/>
              <a:gd name="connsiteY247" fmla="*/ 1076563 h 3398833"/>
              <a:gd name="connsiteX248" fmla="*/ 1095118 w 2989121"/>
              <a:gd name="connsiteY248" fmla="*/ 925396 h 3398833"/>
              <a:gd name="connsiteX249" fmla="*/ 1139404 w 2989121"/>
              <a:gd name="connsiteY249" fmla="*/ 914593 h 3398833"/>
              <a:gd name="connsiteX250" fmla="*/ 1135281 w 2989121"/>
              <a:gd name="connsiteY250" fmla="*/ 972982 h 3398833"/>
              <a:gd name="connsiteX251" fmla="*/ 1101963 w 2989121"/>
              <a:gd name="connsiteY251" fmla="*/ 972982 h 3398833"/>
              <a:gd name="connsiteX252" fmla="*/ 1101633 w 2989121"/>
              <a:gd name="connsiteY252" fmla="*/ 966550 h 3398833"/>
              <a:gd name="connsiteX253" fmla="*/ 1132724 w 2989121"/>
              <a:gd name="connsiteY253" fmla="*/ 956159 h 3398833"/>
              <a:gd name="connsiteX254" fmla="*/ 1095118 w 2989121"/>
              <a:gd name="connsiteY254" fmla="*/ 925396 h 3398833"/>
              <a:gd name="connsiteX255" fmla="*/ 234978 w 2989121"/>
              <a:gd name="connsiteY255" fmla="*/ 1611268 h 3398833"/>
              <a:gd name="connsiteX256" fmla="*/ 316437 w 2989121"/>
              <a:gd name="connsiteY256" fmla="*/ 1549447 h 3398833"/>
              <a:gd name="connsiteX257" fmla="*/ 736374 w 2989121"/>
              <a:gd name="connsiteY257" fmla="*/ 1344839 h 3398833"/>
              <a:gd name="connsiteX258" fmla="*/ 762847 w 2989121"/>
              <a:gd name="connsiteY258" fmla="*/ 1336756 h 3398833"/>
              <a:gd name="connsiteX259" fmla="*/ 769445 w 2989121"/>
              <a:gd name="connsiteY259" fmla="*/ 1341705 h 3398833"/>
              <a:gd name="connsiteX260" fmla="*/ 756743 w 2989121"/>
              <a:gd name="connsiteY260" fmla="*/ 1498727 h 3398833"/>
              <a:gd name="connsiteX261" fmla="*/ 455729 w 2989121"/>
              <a:gd name="connsiteY261" fmla="*/ 1885923 h 3398833"/>
              <a:gd name="connsiteX262" fmla="*/ 264976 w 2989121"/>
              <a:gd name="connsiteY262" fmla="*/ 1939859 h 3398833"/>
              <a:gd name="connsiteX263" fmla="*/ 425298 w 2989121"/>
              <a:gd name="connsiteY263" fmla="*/ 1853265 h 3398833"/>
              <a:gd name="connsiteX264" fmla="*/ 455976 w 2989121"/>
              <a:gd name="connsiteY264" fmla="*/ 1815495 h 3398833"/>
              <a:gd name="connsiteX265" fmla="*/ 409876 w 2989121"/>
              <a:gd name="connsiteY265" fmla="*/ 1827536 h 3398833"/>
              <a:gd name="connsiteX266" fmla="*/ 266378 w 2989121"/>
              <a:gd name="connsiteY266" fmla="*/ 1895161 h 3398833"/>
              <a:gd name="connsiteX267" fmla="*/ 179207 w 2989121"/>
              <a:gd name="connsiteY267" fmla="*/ 1884027 h 3398833"/>
              <a:gd name="connsiteX268" fmla="*/ 156528 w 2989121"/>
              <a:gd name="connsiteY268" fmla="*/ 1798835 h 3398833"/>
              <a:gd name="connsiteX269" fmla="*/ 210547 w 2989121"/>
              <a:gd name="connsiteY269" fmla="*/ 1738798 h 3398833"/>
              <a:gd name="connsiteX270" fmla="*/ 404927 w 2989121"/>
              <a:gd name="connsiteY270" fmla="*/ 1591918 h 3398833"/>
              <a:gd name="connsiteX271" fmla="*/ 437255 w 2989121"/>
              <a:gd name="connsiteY271" fmla="*/ 1567590 h 3398833"/>
              <a:gd name="connsiteX272" fmla="*/ 432473 w 2989121"/>
              <a:gd name="connsiteY272" fmla="*/ 1556127 h 3398833"/>
              <a:gd name="connsiteX273" fmla="*/ 389422 w 2989121"/>
              <a:gd name="connsiteY273" fmla="*/ 1570642 h 3398833"/>
              <a:gd name="connsiteX274" fmla="*/ 159415 w 2989121"/>
              <a:gd name="connsiteY274" fmla="*/ 1733767 h 3398833"/>
              <a:gd name="connsiteX275" fmla="*/ 133683 w 2989121"/>
              <a:gd name="connsiteY275" fmla="*/ 1756694 h 3398833"/>
              <a:gd name="connsiteX276" fmla="*/ 125024 w 2989121"/>
              <a:gd name="connsiteY276" fmla="*/ 1750920 h 3398833"/>
              <a:gd name="connsiteX277" fmla="*/ 160817 w 2989121"/>
              <a:gd name="connsiteY277" fmla="*/ 1685027 h 3398833"/>
              <a:gd name="connsiteX278" fmla="*/ 234978 w 2989121"/>
              <a:gd name="connsiteY278" fmla="*/ 1611268 h 3398833"/>
              <a:gd name="connsiteX279" fmla="*/ 948321 w 2989121"/>
              <a:gd name="connsiteY279" fmla="*/ 1018671 h 3398833"/>
              <a:gd name="connsiteX280" fmla="*/ 968031 w 2989121"/>
              <a:gd name="connsiteY280" fmla="*/ 1038216 h 3398833"/>
              <a:gd name="connsiteX281" fmla="*/ 925147 w 2989121"/>
              <a:gd name="connsiteY281" fmla="*/ 1074502 h 3398833"/>
              <a:gd name="connsiteX282" fmla="*/ 919787 w 2989121"/>
              <a:gd name="connsiteY282" fmla="*/ 1068647 h 3398833"/>
              <a:gd name="connsiteX283" fmla="*/ 948321 w 2989121"/>
              <a:gd name="connsiteY283" fmla="*/ 1018671 h 3398833"/>
              <a:gd name="connsiteX284" fmla="*/ 865287 w 2989121"/>
              <a:gd name="connsiteY284" fmla="*/ 1078783 h 3398833"/>
              <a:gd name="connsiteX285" fmla="*/ 874418 w 2989121"/>
              <a:gd name="connsiteY285" fmla="*/ 1075863 h 3398833"/>
              <a:gd name="connsiteX286" fmla="*/ 906839 w 2989121"/>
              <a:gd name="connsiteY286" fmla="*/ 1102048 h 3398833"/>
              <a:gd name="connsiteX287" fmla="*/ 892243 w 2989121"/>
              <a:gd name="connsiteY287" fmla="*/ 1115654 h 3398833"/>
              <a:gd name="connsiteX288" fmla="*/ 854305 w 2989121"/>
              <a:gd name="connsiteY288" fmla="*/ 1090995 h 3398833"/>
              <a:gd name="connsiteX289" fmla="*/ 865287 w 2989121"/>
              <a:gd name="connsiteY289" fmla="*/ 1078783 h 3398833"/>
              <a:gd name="connsiteX290" fmla="*/ 945848 w 2989121"/>
              <a:gd name="connsiteY290" fmla="*/ 937767 h 3398833"/>
              <a:gd name="connsiteX291" fmla="*/ 1046791 w 2989121"/>
              <a:gd name="connsiteY291" fmla="*/ 937767 h 3398833"/>
              <a:gd name="connsiteX292" fmla="*/ 1046791 w 2989121"/>
              <a:gd name="connsiteY292" fmla="*/ 913356 h 3398833"/>
              <a:gd name="connsiteX293" fmla="*/ 1054625 w 2989121"/>
              <a:gd name="connsiteY293" fmla="*/ 910223 h 3398833"/>
              <a:gd name="connsiteX294" fmla="*/ 1071862 w 2989121"/>
              <a:gd name="connsiteY294" fmla="*/ 960941 h 3398833"/>
              <a:gd name="connsiteX295" fmla="*/ 1022709 w 2989121"/>
              <a:gd name="connsiteY295" fmla="*/ 1021144 h 3398833"/>
              <a:gd name="connsiteX296" fmla="*/ 987000 w 2989121"/>
              <a:gd name="connsiteY296" fmla="*/ 1030051 h 3398833"/>
              <a:gd name="connsiteX297" fmla="*/ 979248 w 2989121"/>
              <a:gd name="connsiteY297" fmla="*/ 1002589 h 3398833"/>
              <a:gd name="connsiteX298" fmla="*/ 1013143 w 2989121"/>
              <a:gd name="connsiteY298" fmla="*/ 971332 h 3398833"/>
              <a:gd name="connsiteX299" fmla="*/ 1015205 w 2989121"/>
              <a:gd name="connsiteY299" fmla="*/ 962426 h 3398833"/>
              <a:gd name="connsiteX300" fmla="*/ 950384 w 2989121"/>
              <a:gd name="connsiteY300" fmla="*/ 981806 h 3398833"/>
              <a:gd name="connsiteX301" fmla="*/ 945848 w 2989121"/>
              <a:gd name="connsiteY301" fmla="*/ 937767 h 3398833"/>
              <a:gd name="connsiteX302" fmla="*/ 1577238 w 2989121"/>
              <a:gd name="connsiteY302" fmla="*/ 260525 h 3398833"/>
              <a:gd name="connsiteX303" fmla="*/ 1584824 w 2989121"/>
              <a:gd name="connsiteY303" fmla="*/ 268771 h 3398833"/>
              <a:gd name="connsiteX304" fmla="*/ 1372381 w 2989121"/>
              <a:gd name="connsiteY304" fmla="*/ 539521 h 3398833"/>
              <a:gd name="connsiteX305" fmla="*/ 1383599 w 2989121"/>
              <a:gd name="connsiteY305" fmla="*/ 549416 h 3398833"/>
              <a:gd name="connsiteX306" fmla="*/ 1420214 w 2989121"/>
              <a:gd name="connsiteY306" fmla="*/ 510655 h 3398833"/>
              <a:gd name="connsiteX307" fmla="*/ 1585319 w 2989121"/>
              <a:gd name="connsiteY307" fmla="*/ 322955 h 3398833"/>
              <a:gd name="connsiteX308" fmla="*/ 1631833 w 2989121"/>
              <a:gd name="connsiteY308" fmla="*/ 289142 h 3398833"/>
              <a:gd name="connsiteX309" fmla="*/ 1700447 w 2989121"/>
              <a:gd name="connsiteY309" fmla="*/ 297388 h 3398833"/>
              <a:gd name="connsiteX310" fmla="*/ 1704819 w 2989121"/>
              <a:gd name="connsiteY310" fmla="*/ 358169 h 3398833"/>
              <a:gd name="connsiteX311" fmla="*/ 1627544 w 2989121"/>
              <a:gd name="connsiteY311" fmla="*/ 457381 h 3398833"/>
              <a:gd name="connsiteX312" fmla="*/ 1571795 w 2989121"/>
              <a:gd name="connsiteY312" fmla="*/ 518655 h 3398833"/>
              <a:gd name="connsiteX313" fmla="*/ 1737476 w 2989121"/>
              <a:gd name="connsiteY313" fmla="*/ 390001 h 3398833"/>
              <a:gd name="connsiteX314" fmla="*/ 1610225 w 2989121"/>
              <a:gd name="connsiteY314" fmla="*/ 578199 h 3398833"/>
              <a:gd name="connsiteX315" fmla="*/ 1282902 w 2989121"/>
              <a:gd name="connsiteY315" fmla="*/ 870389 h 3398833"/>
              <a:gd name="connsiteX316" fmla="*/ 1245955 w 2989121"/>
              <a:gd name="connsiteY316" fmla="*/ 911541 h 3398833"/>
              <a:gd name="connsiteX317" fmla="*/ 1201504 w 2989121"/>
              <a:gd name="connsiteY317" fmla="*/ 931251 h 3398833"/>
              <a:gd name="connsiteX318" fmla="*/ 1174866 w 2989121"/>
              <a:gd name="connsiteY318" fmla="*/ 870224 h 3398833"/>
              <a:gd name="connsiteX319" fmla="*/ 1458646 w 2989121"/>
              <a:gd name="connsiteY319" fmla="*/ 363942 h 3398833"/>
              <a:gd name="connsiteX320" fmla="*/ 1577238 w 2989121"/>
              <a:gd name="connsiteY320" fmla="*/ 260525 h 3398833"/>
              <a:gd name="connsiteX321" fmla="*/ 116098 w 2989121"/>
              <a:gd name="connsiteY321" fmla="*/ 1134489 h 3398833"/>
              <a:gd name="connsiteX322" fmla="*/ 167827 w 2989121"/>
              <a:gd name="connsiteY322" fmla="*/ 1119696 h 3398833"/>
              <a:gd name="connsiteX323" fmla="*/ 295324 w 2989121"/>
              <a:gd name="connsiteY323" fmla="*/ 1116800 h 3398833"/>
              <a:gd name="connsiteX324" fmla="*/ 420102 w 2989121"/>
              <a:gd name="connsiteY324" fmla="*/ 1146746 h 3398833"/>
              <a:gd name="connsiteX325" fmla="*/ 738436 w 2989121"/>
              <a:gd name="connsiteY325" fmla="*/ 1219485 h 3398833"/>
              <a:gd name="connsiteX326" fmla="*/ 770681 w 2989121"/>
              <a:gd name="connsiteY326" fmla="*/ 1222948 h 3398833"/>
              <a:gd name="connsiteX327" fmla="*/ 775959 w 2989121"/>
              <a:gd name="connsiteY327" fmla="*/ 1296264 h 3398833"/>
              <a:gd name="connsiteX328" fmla="*/ 726395 w 2989121"/>
              <a:gd name="connsiteY328" fmla="*/ 1311274 h 3398833"/>
              <a:gd name="connsiteX329" fmla="*/ 386949 w 2989121"/>
              <a:gd name="connsiteY329" fmla="*/ 1466317 h 3398833"/>
              <a:gd name="connsiteX330" fmla="*/ 72409 w 2989121"/>
              <a:gd name="connsiteY330" fmla="*/ 1404052 h 3398833"/>
              <a:gd name="connsiteX331" fmla="*/ 56410 w 2989121"/>
              <a:gd name="connsiteY331" fmla="*/ 1382033 h 3398833"/>
              <a:gd name="connsiteX332" fmla="*/ 343239 w 2989121"/>
              <a:gd name="connsiteY332" fmla="*/ 1414856 h 3398833"/>
              <a:gd name="connsiteX333" fmla="*/ 345054 w 2989121"/>
              <a:gd name="connsiteY333" fmla="*/ 1397289 h 3398833"/>
              <a:gd name="connsiteX334" fmla="*/ 273883 w 2989121"/>
              <a:gd name="connsiteY334" fmla="*/ 1386651 h 3398833"/>
              <a:gd name="connsiteX335" fmla="*/ 107707 w 2989121"/>
              <a:gd name="connsiteY335" fmla="*/ 1359354 h 3398833"/>
              <a:gd name="connsiteX336" fmla="*/ 58636 w 2989121"/>
              <a:gd name="connsiteY336" fmla="*/ 1335107 h 3398833"/>
              <a:gd name="connsiteX337" fmla="*/ 60121 w 2989121"/>
              <a:gd name="connsiteY337" fmla="*/ 1232928 h 3398833"/>
              <a:gd name="connsiteX338" fmla="*/ 211535 w 2989121"/>
              <a:gd name="connsiteY338" fmla="*/ 1192021 h 3398833"/>
              <a:gd name="connsiteX339" fmla="*/ 386784 w 2989121"/>
              <a:gd name="connsiteY339" fmla="*/ 1198372 h 3398833"/>
              <a:gd name="connsiteX340" fmla="*/ 439895 w 2989121"/>
              <a:gd name="connsiteY340" fmla="*/ 1198454 h 3398833"/>
              <a:gd name="connsiteX341" fmla="*/ 75130 w 2989121"/>
              <a:gd name="connsiteY341" fmla="*/ 1174209 h 3398833"/>
              <a:gd name="connsiteX342" fmla="*/ 116098 w 2989121"/>
              <a:gd name="connsiteY342" fmla="*/ 1134489 h 3398833"/>
              <a:gd name="connsiteX343" fmla="*/ 1366691 w 2989121"/>
              <a:gd name="connsiteY343" fmla="*/ 101605 h 3398833"/>
              <a:gd name="connsiteX344" fmla="*/ 1424833 w 2989121"/>
              <a:gd name="connsiteY344" fmla="*/ 79421 h 3398833"/>
              <a:gd name="connsiteX345" fmla="*/ 1291644 w 2989121"/>
              <a:gd name="connsiteY345" fmla="*/ 245762 h 3398833"/>
              <a:gd name="connsiteX346" fmla="*/ 1215524 w 2989121"/>
              <a:gd name="connsiteY346" fmla="*/ 427856 h 3398833"/>
              <a:gd name="connsiteX347" fmla="*/ 1227730 w 2989121"/>
              <a:gd name="connsiteY347" fmla="*/ 433876 h 3398833"/>
              <a:gd name="connsiteX348" fmla="*/ 1255110 w 2989121"/>
              <a:gd name="connsiteY348" fmla="*/ 382827 h 3398833"/>
              <a:gd name="connsiteX349" fmla="*/ 1404627 w 2989121"/>
              <a:gd name="connsiteY349" fmla="*/ 160324 h 3398833"/>
              <a:gd name="connsiteX350" fmla="*/ 1470357 w 2989121"/>
              <a:gd name="connsiteY350" fmla="*/ 121810 h 3398833"/>
              <a:gd name="connsiteX351" fmla="*/ 1516787 w 2989121"/>
              <a:gd name="connsiteY351" fmla="*/ 159004 h 3398833"/>
              <a:gd name="connsiteX352" fmla="*/ 1505984 w 2989121"/>
              <a:gd name="connsiteY352" fmla="*/ 219207 h 3398833"/>
              <a:gd name="connsiteX353" fmla="*/ 1502685 w 2989121"/>
              <a:gd name="connsiteY353" fmla="*/ 265143 h 3398833"/>
              <a:gd name="connsiteX354" fmla="*/ 1483304 w 2989121"/>
              <a:gd name="connsiteY354" fmla="*/ 294585 h 3398833"/>
              <a:gd name="connsiteX355" fmla="*/ 1225173 w 2989121"/>
              <a:gd name="connsiteY355" fmla="*/ 649865 h 3398833"/>
              <a:gd name="connsiteX356" fmla="*/ 1144930 w 2989121"/>
              <a:gd name="connsiteY356" fmla="*/ 848617 h 3398833"/>
              <a:gd name="connsiteX357" fmla="*/ 1089098 w 2989121"/>
              <a:gd name="connsiteY357" fmla="*/ 883254 h 3398833"/>
              <a:gd name="connsiteX358" fmla="*/ 1118127 w 2989121"/>
              <a:gd name="connsiteY358" fmla="*/ 603187 h 3398833"/>
              <a:gd name="connsiteX359" fmla="*/ 1249337 w 2989121"/>
              <a:gd name="connsiteY359" fmla="*/ 233888 h 3398833"/>
              <a:gd name="connsiteX360" fmla="*/ 1366691 w 2989121"/>
              <a:gd name="connsiteY360" fmla="*/ 101605 h 3398833"/>
              <a:gd name="connsiteX361" fmla="*/ 293593 w 2989121"/>
              <a:gd name="connsiteY361" fmla="*/ 766066 h 3398833"/>
              <a:gd name="connsiteX362" fmla="*/ 334829 w 2989121"/>
              <a:gd name="connsiteY362" fmla="*/ 770683 h 3398833"/>
              <a:gd name="connsiteX363" fmla="*/ 717571 w 2989121"/>
              <a:gd name="connsiteY363" fmla="*/ 953272 h 3398833"/>
              <a:gd name="connsiteX364" fmla="*/ 835997 w 2989121"/>
              <a:gd name="connsiteY364" fmla="*/ 1034752 h 3398833"/>
              <a:gd name="connsiteX365" fmla="*/ 792619 w 2989121"/>
              <a:gd name="connsiteY365" fmla="*/ 1163652 h 3398833"/>
              <a:gd name="connsiteX366" fmla="*/ 748662 w 2989121"/>
              <a:gd name="connsiteY366" fmla="*/ 1186578 h 3398833"/>
              <a:gd name="connsiteX367" fmla="*/ 528797 w 2989121"/>
              <a:gd name="connsiteY367" fmla="*/ 1145096 h 3398833"/>
              <a:gd name="connsiteX368" fmla="*/ 266131 w 2989121"/>
              <a:gd name="connsiteY368" fmla="*/ 1027825 h 3398833"/>
              <a:gd name="connsiteX369" fmla="*/ 199082 w 2989121"/>
              <a:gd name="connsiteY369" fmla="*/ 942139 h 3398833"/>
              <a:gd name="connsiteX370" fmla="*/ 285346 w 2989121"/>
              <a:gd name="connsiteY370" fmla="*/ 1006547 h 3398833"/>
              <a:gd name="connsiteX371" fmla="*/ 373837 w 2989121"/>
              <a:gd name="connsiteY371" fmla="*/ 1044400 h 3398833"/>
              <a:gd name="connsiteX372" fmla="*/ 378950 w 2989121"/>
              <a:gd name="connsiteY372" fmla="*/ 1035246 h 3398833"/>
              <a:gd name="connsiteX373" fmla="*/ 353466 w 2989121"/>
              <a:gd name="connsiteY373" fmla="*/ 1014711 h 3398833"/>
              <a:gd name="connsiteX374" fmla="*/ 249637 w 2989121"/>
              <a:gd name="connsiteY374" fmla="*/ 936531 h 3398833"/>
              <a:gd name="connsiteX375" fmla="*/ 226711 w 2989121"/>
              <a:gd name="connsiteY375" fmla="*/ 913522 h 3398833"/>
              <a:gd name="connsiteX376" fmla="*/ 216566 w 2989121"/>
              <a:gd name="connsiteY376" fmla="*/ 835176 h 3398833"/>
              <a:gd name="connsiteX377" fmla="*/ 274543 w 2989121"/>
              <a:gd name="connsiteY377" fmla="*/ 812165 h 3398833"/>
              <a:gd name="connsiteX378" fmla="*/ 486655 w 2989121"/>
              <a:gd name="connsiteY378" fmla="*/ 879131 h 3398833"/>
              <a:gd name="connsiteX379" fmla="*/ 520879 w 2989121"/>
              <a:gd name="connsiteY379" fmla="*/ 892492 h 3398833"/>
              <a:gd name="connsiteX380" fmla="*/ 527642 w 2989121"/>
              <a:gd name="connsiteY380" fmla="*/ 876905 h 3398833"/>
              <a:gd name="connsiteX381" fmla="*/ 293593 w 2989121"/>
              <a:gd name="connsiteY381" fmla="*/ 766066 h 3398833"/>
              <a:gd name="connsiteX382" fmla="*/ 981804 w 2989121"/>
              <a:gd name="connsiteY382" fmla="*/ 103831 h 3398833"/>
              <a:gd name="connsiteX383" fmla="*/ 1033348 w 2989121"/>
              <a:gd name="connsiteY383" fmla="*/ 73235 h 3398833"/>
              <a:gd name="connsiteX384" fmla="*/ 991948 w 2989121"/>
              <a:gd name="connsiteY384" fmla="*/ 511481 h 3398833"/>
              <a:gd name="connsiteX385" fmla="*/ 1006463 w 2989121"/>
              <a:gd name="connsiteY385" fmla="*/ 527397 h 3398833"/>
              <a:gd name="connsiteX386" fmla="*/ 1015205 w 2989121"/>
              <a:gd name="connsiteY386" fmla="*/ 428351 h 3398833"/>
              <a:gd name="connsiteX387" fmla="*/ 1049347 w 2989121"/>
              <a:gd name="connsiteY387" fmla="*/ 161231 h 3398833"/>
              <a:gd name="connsiteX388" fmla="*/ 1099490 w 2989121"/>
              <a:gd name="connsiteY388" fmla="*/ 60865 h 3398833"/>
              <a:gd name="connsiteX389" fmla="*/ 1168351 w 2989121"/>
              <a:gd name="connsiteY389" fmla="*/ 34145 h 3398833"/>
              <a:gd name="connsiteX390" fmla="*/ 1210905 w 2989121"/>
              <a:gd name="connsiteY390" fmla="*/ 90307 h 3398833"/>
              <a:gd name="connsiteX391" fmla="*/ 1229050 w 2989121"/>
              <a:gd name="connsiteY391" fmla="*/ 167251 h 3398833"/>
              <a:gd name="connsiteX392" fmla="*/ 1240925 w 2989121"/>
              <a:gd name="connsiteY392" fmla="*/ 166096 h 3398833"/>
              <a:gd name="connsiteX393" fmla="*/ 1240924 w 2989121"/>
              <a:gd name="connsiteY393" fmla="*/ 97317 h 3398833"/>
              <a:gd name="connsiteX394" fmla="*/ 1252224 w 2989121"/>
              <a:gd name="connsiteY394" fmla="*/ 167746 h 3398833"/>
              <a:gd name="connsiteX395" fmla="*/ 1057842 w 2989121"/>
              <a:gd name="connsiteY395" fmla="*/ 744953 h 3398833"/>
              <a:gd name="connsiteX396" fmla="*/ 1057182 w 2989121"/>
              <a:gd name="connsiteY396" fmla="*/ 872533 h 3398833"/>
              <a:gd name="connsiteX397" fmla="*/ 1006792 w 2989121"/>
              <a:gd name="connsiteY397" fmla="*/ 885070 h 3398833"/>
              <a:gd name="connsiteX398" fmla="*/ 954013 w 2989121"/>
              <a:gd name="connsiteY398" fmla="*/ 684585 h 3398833"/>
              <a:gd name="connsiteX399" fmla="*/ 930755 w 2989121"/>
              <a:gd name="connsiteY399" fmla="*/ 234794 h 3398833"/>
              <a:gd name="connsiteX400" fmla="*/ 981804 w 2989121"/>
              <a:gd name="connsiteY400" fmla="*/ 103831 h 3398833"/>
              <a:gd name="connsiteX401" fmla="*/ 806154 w 2989121"/>
              <a:gd name="connsiteY401" fmla="*/ 147500 h 3398833"/>
              <a:gd name="connsiteX402" fmla="*/ 846883 w 2989121"/>
              <a:gd name="connsiteY402" fmla="*/ 146468 h 3398833"/>
              <a:gd name="connsiteX403" fmla="*/ 885150 w 2989121"/>
              <a:gd name="connsiteY403" fmla="*/ 196527 h 3398833"/>
              <a:gd name="connsiteX404" fmla="*/ 890511 w 2989121"/>
              <a:gd name="connsiteY404" fmla="*/ 342665 h 3398833"/>
              <a:gd name="connsiteX405" fmla="*/ 965558 w 2989121"/>
              <a:gd name="connsiteY405" fmla="*/ 857689 h 3398833"/>
              <a:gd name="connsiteX406" fmla="*/ 971166 w 2989121"/>
              <a:gd name="connsiteY406" fmla="*/ 876328 h 3398833"/>
              <a:gd name="connsiteX407" fmla="*/ 975124 w 2989121"/>
              <a:gd name="connsiteY407" fmla="*/ 892327 h 3398833"/>
              <a:gd name="connsiteX408" fmla="*/ 921107 w 2989121"/>
              <a:gd name="connsiteY408" fmla="*/ 887214 h 3398833"/>
              <a:gd name="connsiteX409" fmla="*/ 699510 w 2989121"/>
              <a:gd name="connsiteY409" fmla="*/ 369962 h 3398833"/>
              <a:gd name="connsiteX410" fmla="*/ 712292 w 2989121"/>
              <a:gd name="connsiteY410" fmla="*/ 245268 h 3398833"/>
              <a:gd name="connsiteX411" fmla="*/ 744704 w 2989121"/>
              <a:gd name="connsiteY411" fmla="*/ 439236 h 3398833"/>
              <a:gd name="connsiteX412" fmla="*/ 761280 w 2989121"/>
              <a:gd name="connsiteY412" fmla="*/ 438495 h 3398833"/>
              <a:gd name="connsiteX413" fmla="*/ 764250 w 2989121"/>
              <a:gd name="connsiteY413" fmla="*/ 405012 h 3398833"/>
              <a:gd name="connsiteX414" fmla="*/ 755508 w 2989121"/>
              <a:gd name="connsiteY414" fmla="*/ 233309 h 3398833"/>
              <a:gd name="connsiteX415" fmla="*/ 775877 w 2989121"/>
              <a:gd name="connsiteY415" fmla="*/ 172776 h 3398833"/>
              <a:gd name="connsiteX416" fmla="*/ 806154 w 2989121"/>
              <a:gd name="connsiteY416" fmla="*/ 147500 h 3398833"/>
              <a:gd name="connsiteX417" fmla="*/ 345930 w 2989121"/>
              <a:gd name="connsiteY417" fmla="*/ 498059 h 3398833"/>
              <a:gd name="connsiteX418" fmla="*/ 387361 w 2989121"/>
              <a:gd name="connsiteY418" fmla="*/ 486327 h 3398833"/>
              <a:gd name="connsiteX419" fmla="*/ 454657 w 2989121"/>
              <a:gd name="connsiteY419" fmla="*/ 515851 h 3398833"/>
              <a:gd name="connsiteX420" fmla="*/ 657285 w 2989121"/>
              <a:gd name="connsiteY420" fmla="*/ 683925 h 3398833"/>
              <a:gd name="connsiteX421" fmla="*/ 694975 w 2989121"/>
              <a:gd name="connsiteY421" fmla="*/ 712377 h 3398833"/>
              <a:gd name="connsiteX422" fmla="*/ 705613 w 2989121"/>
              <a:gd name="connsiteY422" fmla="*/ 699182 h 3398833"/>
              <a:gd name="connsiteX423" fmla="*/ 425546 w 2989121"/>
              <a:gd name="connsiteY423" fmla="*/ 442700 h 3398833"/>
              <a:gd name="connsiteX424" fmla="*/ 448698 w 2989121"/>
              <a:gd name="connsiteY424" fmla="*/ 440032 h 3398833"/>
              <a:gd name="connsiteX425" fmla="*/ 469997 w 2989121"/>
              <a:gd name="connsiteY425" fmla="*/ 441876 h 3398833"/>
              <a:gd name="connsiteX426" fmla="*/ 539107 w 2989121"/>
              <a:gd name="connsiteY426" fmla="*/ 483440 h 3398833"/>
              <a:gd name="connsiteX427" fmla="*/ 738436 w 2989121"/>
              <a:gd name="connsiteY427" fmla="*/ 670069 h 3398833"/>
              <a:gd name="connsiteX428" fmla="*/ 814720 w 2989121"/>
              <a:gd name="connsiteY428" fmla="*/ 778600 h 3398833"/>
              <a:gd name="connsiteX429" fmla="*/ 894139 w 2989121"/>
              <a:gd name="connsiteY429" fmla="*/ 909150 h 3398833"/>
              <a:gd name="connsiteX430" fmla="*/ 889932 w 2989121"/>
              <a:gd name="connsiteY430" fmla="*/ 950467 h 3398833"/>
              <a:gd name="connsiteX431" fmla="*/ 848039 w 2989121"/>
              <a:gd name="connsiteY431" fmla="*/ 993929 h 3398833"/>
              <a:gd name="connsiteX432" fmla="*/ 806804 w 2989121"/>
              <a:gd name="connsiteY432" fmla="*/ 967786 h 3398833"/>
              <a:gd name="connsiteX433" fmla="*/ 468676 w 2989121"/>
              <a:gd name="connsiteY433" fmla="*/ 781404 h 3398833"/>
              <a:gd name="connsiteX434" fmla="*/ 353301 w 2989121"/>
              <a:gd name="connsiteY434" fmla="*/ 694316 h 3398833"/>
              <a:gd name="connsiteX435" fmla="*/ 320313 w 2989121"/>
              <a:gd name="connsiteY435" fmla="*/ 573168 h 3398833"/>
              <a:gd name="connsiteX436" fmla="*/ 460843 w 2989121"/>
              <a:gd name="connsiteY436" fmla="*/ 739840 h 3398833"/>
              <a:gd name="connsiteX437" fmla="*/ 470491 w 2989121"/>
              <a:gd name="connsiteY437" fmla="*/ 733160 h 3398833"/>
              <a:gd name="connsiteX438" fmla="*/ 455151 w 2989121"/>
              <a:gd name="connsiteY438" fmla="*/ 701326 h 3398833"/>
              <a:gd name="connsiteX439" fmla="*/ 387939 w 2989121"/>
              <a:gd name="connsiteY439" fmla="*/ 613496 h 3398833"/>
              <a:gd name="connsiteX440" fmla="*/ 344889 w 2989121"/>
              <a:gd name="connsiteY440" fmla="*/ 541088 h 3398833"/>
              <a:gd name="connsiteX441" fmla="*/ 345930 w 2989121"/>
              <a:gd name="connsiteY441" fmla="*/ 498059 h 3398833"/>
              <a:gd name="connsiteX442" fmla="*/ 323282 w 2989121"/>
              <a:gd name="connsiteY442" fmla="*/ 466947 h 3398833"/>
              <a:gd name="connsiteX443" fmla="*/ 310911 w 2989121"/>
              <a:gd name="connsiteY443" fmla="*/ 485420 h 3398833"/>
              <a:gd name="connsiteX444" fmla="*/ 313056 w 2989121"/>
              <a:gd name="connsiteY444" fmla="*/ 696625 h 3398833"/>
              <a:gd name="connsiteX445" fmla="*/ 336230 w 2989121"/>
              <a:gd name="connsiteY445" fmla="*/ 736788 h 3398833"/>
              <a:gd name="connsiteX446" fmla="*/ 184815 w 2989121"/>
              <a:gd name="connsiteY446" fmla="*/ 823711 h 3398833"/>
              <a:gd name="connsiteX447" fmla="*/ 170795 w 2989121"/>
              <a:gd name="connsiteY447" fmla="*/ 972817 h 3398833"/>
              <a:gd name="connsiteX448" fmla="*/ 264976 w 2989121"/>
              <a:gd name="connsiteY448" fmla="*/ 1076812 h 3398833"/>
              <a:gd name="connsiteX449" fmla="*/ 158260 w 2989121"/>
              <a:gd name="connsiteY449" fmla="*/ 1086790 h 3398833"/>
              <a:gd name="connsiteX450" fmla="*/ 64739 w 2989121"/>
              <a:gd name="connsiteY450" fmla="*/ 1139159 h 3398833"/>
              <a:gd name="connsiteX451" fmla="*/ 0 w 2989121"/>
              <a:gd name="connsiteY451" fmla="*/ 1248927 h 3398833"/>
              <a:gd name="connsiteX452" fmla="*/ 0 w 2989121"/>
              <a:gd name="connsiteY452" fmla="*/ 1320593 h 3398833"/>
              <a:gd name="connsiteX453" fmla="*/ 19381 w 2989121"/>
              <a:gd name="connsiteY453" fmla="*/ 1353085 h 3398833"/>
              <a:gd name="connsiteX454" fmla="*/ 189846 w 2989121"/>
              <a:gd name="connsiteY454" fmla="*/ 1509036 h 3398833"/>
              <a:gd name="connsiteX455" fmla="*/ 262585 w 2989121"/>
              <a:gd name="connsiteY455" fmla="*/ 1523138 h 3398833"/>
              <a:gd name="connsiteX456" fmla="*/ 147374 w 2989121"/>
              <a:gd name="connsiteY456" fmla="*/ 1650225 h 3398833"/>
              <a:gd name="connsiteX457" fmla="*/ 118181 w 2989121"/>
              <a:gd name="connsiteY457" fmla="*/ 1869429 h 3398833"/>
              <a:gd name="connsiteX458" fmla="*/ 123376 w 2989121"/>
              <a:gd name="connsiteY458" fmla="*/ 1877677 h 3398833"/>
              <a:gd name="connsiteX459" fmla="*/ 310829 w 2989121"/>
              <a:gd name="connsiteY459" fmla="*/ 1983486 h 3398833"/>
              <a:gd name="connsiteX460" fmla="*/ 387361 w 2989121"/>
              <a:gd name="connsiteY460" fmla="*/ 1973507 h 3398833"/>
              <a:gd name="connsiteX461" fmla="*/ 409134 w 2989121"/>
              <a:gd name="connsiteY461" fmla="*/ 1966662 h 3398833"/>
              <a:gd name="connsiteX462" fmla="*/ 397835 w 2989121"/>
              <a:gd name="connsiteY462" fmla="*/ 2107686 h 3398833"/>
              <a:gd name="connsiteX463" fmla="*/ 471811 w 2989121"/>
              <a:gd name="connsiteY463" fmla="*/ 2197083 h 3398833"/>
              <a:gd name="connsiteX464" fmla="*/ 500922 w 2989121"/>
              <a:gd name="connsiteY464" fmla="*/ 2218278 h 3398833"/>
              <a:gd name="connsiteX465" fmla="*/ 609619 w 2989121"/>
              <a:gd name="connsiteY465" fmla="*/ 2244915 h 3398833"/>
              <a:gd name="connsiteX466" fmla="*/ 657038 w 2989121"/>
              <a:gd name="connsiteY466" fmla="*/ 2202608 h 3398833"/>
              <a:gd name="connsiteX467" fmla="*/ 689614 w 2989121"/>
              <a:gd name="connsiteY467" fmla="*/ 2270645 h 3398833"/>
              <a:gd name="connsiteX468" fmla="*/ 752620 w 2989121"/>
              <a:gd name="connsiteY468" fmla="*/ 2305778 h 3398833"/>
              <a:gd name="connsiteX469" fmla="*/ 757816 w 2989121"/>
              <a:gd name="connsiteY469" fmla="*/ 2309653 h 3398833"/>
              <a:gd name="connsiteX470" fmla="*/ 857605 w 2989121"/>
              <a:gd name="connsiteY470" fmla="*/ 2308169 h 3398833"/>
              <a:gd name="connsiteX471" fmla="*/ 898757 w 2989121"/>
              <a:gd name="connsiteY471" fmla="*/ 2282686 h 3398833"/>
              <a:gd name="connsiteX472" fmla="*/ 998464 w 2989121"/>
              <a:gd name="connsiteY472" fmla="*/ 2186856 h 3398833"/>
              <a:gd name="connsiteX473" fmla="*/ 1015452 w 2989121"/>
              <a:gd name="connsiteY473" fmla="*/ 2149497 h 3398833"/>
              <a:gd name="connsiteX474" fmla="*/ 1020153 w 2989121"/>
              <a:gd name="connsiteY474" fmla="*/ 2150570 h 3398833"/>
              <a:gd name="connsiteX475" fmla="*/ 1052316 w 2989121"/>
              <a:gd name="connsiteY475" fmla="*/ 2191310 h 3398833"/>
              <a:gd name="connsiteX476" fmla="*/ 1246285 w 2989121"/>
              <a:gd name="connsiteY476" fmla="*/ 2194113 h 3398833"/>
              <a:gd name="connsiteX477" fmla="*/ 1324055 w 2989121"/>
              <a:gd name="connsiteY477" fmla="*/ 2060677 h 3398833"/>
              <a:gd name="connsiteX478" fmla="*/ 1511756 w 2989121"/>
              <a:gd name="connsiteY478" fmla="*/ 2034287 h 3398833"/>
              <a:gd name="connsiteX479" fmla="*/ 1549939 w 2989121"/>
              <a:gd name="connsiteY479" fmla="*/ 1869759 h 3398833"/>
              <a:gd name="connsiteX480" fmla="*/ 1616163 w 2989121"/>
              <a:gd name="connsiteY480" fmla="*/ 1832647 h 3398833"/>
              <a:gd name="connsiteX481" fmla="*/ 1677603 w 2989121"/>
              <a:gd name="connsiteY481" fmla="*/ 1745312 h 3398833"/>
              <a:gd name="connsiteX482" fmla="*/ 1692778 w 2989121"/>
              <a:gd name="connsiteY482" fmla="*/ 1628287 h 3398833"/>
              <a:gd name="connsiteX483" fmla="*/ 1736652 w 2989121"/>
              <a:gd name="connsiteY483" fmla="*/ 1626967 h 3398833"/>
              <a:gd name="connsiteX484" fmla="*/ 1767495 w 2989121"/>
              <a:gd name="connsiteY484" fmla="*/ 1660533 h 3398833"/>
              <a:gd name="connsiteX485" fmla="*/ 2004927 w 2989121"/>
              <a:gd name="connsiteY485" fmla="*/ 2075603 h 3398833"/>
              <a:gd name="connsiteX486" fmla="*/ 2295880 w 2989121"/>
              <a:gd name="connsiteY486" fmla="*/ 2770907 h 3398833"/>
              <a:gd name="connsiteX487" fmla="*/ 2296045 w 2989121"/>
              <a:gd name="connsiteY487" fmla="*/ 2781546 h 3398833"/>
              <a:gd name="connsiteX488" fmla="*/ 2274850 w 2989121"/>
              <a:gd name="connsiteY488" fmla="*/ 2769589 h 3398833"/>
              <a:gd name="connsiteX489" fmla="*/ 2090695 w 2989121"/>
              <a:gd name="connsiteY489" fmla="*/ 2680768 h 3398833"/>
              <a:gd name="connsiteX490" fmla="*/ 2076839 w 2989121"/>
              <a:gd name="connsiteY490" fmla="*/ 2672769 h 3398833"/>
              <a:gd name="connsiteX491" fmla="*/ 1944394 w 2989121"/>
              <a:gd name="connsiteY491" fmla="*/ 2634749 h 3398833"/>
              <a:gd name="connsiteX492" fmla="*/ 1749352 w 2989121"/>
              <a:gd name="connsiteY492" fmla="*/ 2638131 h 3398833"/>
              <a:gd name="connsiteX493" fmla="*/ 1687417 w 2989121"/>
              <a:gd name="connsiteY493" fmla="*/ 2654626 h 3398833"/>
              <a:gd name="connsiteX494" fmla="*/ 1534271 w 2989121"/>
              <a:gd name="connsiteY494" fmla="*/ 2757878 h 3398833"/>
              <a:gd name="connsiteX495" fmla="*/ 1504746 w 2989121"/>
              <a:gd name="connsiteY495" fmla="*/ 2796143 h 3398833"/>
              <a:gd name="connsiteX496" fmla="*/ 1433079 w 2989121"/>
              <a:gd name="connsiteY496" fmla="*/ 2900303 h 3398833"/>
              <a:gd name="connsiteX497" fmla="*/ 1387886 w 2989121"/>
              <a:gd name="connsiteY497" fmla="*/ 3012958 h 3398833"/>
              <a:gd name="connsiteX498" fmla="*/ 1373701 w 2989121"/>
              <a:gd name="connsiteY498" fmla="*/ 3082644 h 3398833"/>
              <a:gd name="connsiteX499" fmla="*/ 1361496 w 2989121"/>
              <a:gd name="connsiteY499" fmla="*/ 3200163 h 3398833"/>
              <a:gd name="connsiteX500" fmla="*/ 1389371 w 2989121"/>
              <a:gd name="connsiteY500" fmla="*/ 3333435 h 3398833"/>
              <a:gd name="connsiteX501" fmla="*/ 1476871 w 2989121"/>
              <a:gd name="connsiteY501" fmla="*/ 3355126 h 3398833"/>
              <a:gd name="connsiteX502" fmla="*/ 1523301 w 2989121"/>
              <a:gd name="connsiteY502" fmla="*/ 3320323 h 3398833"/>
              <a:gd name="connsiteX503" fmla="*/ 1563053 w 2989121"/>
              <a:gd name="connsiteY503" fmla="*/ 3281314 h 3398833"/>
              <a:gd name="connsiteX504" fmla="*/ 1637193 w 2989121"/>
              <a:gd name="connsiteY504" fmla="*/ 3125858 h 3398833"/>
              <a:gd name="connsiteX505" fmla="*/ 1639914 w 2989121"/>
              <a:gd name="connsiteY505" fmla="*/ 3120003 h 3398833"/>
              <a:gd name="connsiteX506" fmla="*/ 1693933 w 2989121"/>
              <a:gd name="connsiteY506" fmla="*/ 3025905 h 3398833"/>
              <a:gd name="connsiteX507" fmla="*/ 1733436 w 2989121"/>
              <a:gd name="connsiteY507" fmla="*/ 2963144 h 3398833"/>
              <a:gd name="connsiteX508" fmla="*/ 1756774 w 2989121"/>
              <a:gd name="connsiteY508" fmla="*/ 2945580 h 3398833"/>
              <a:gd name="connsiteX509" fmla="*/ 1956104 w 2989121"/>
              <a:gd name="connsiteY509" fmla="*/ 2896262 h 3398833"/>
              <a:gd name="connsiteX510" fmla="*/ 2112797 w 2989121"/>
              <a:gd name="connsiteY510" fmla="*/ 2881252 h 3398833"/>
              <a:gd name="connsiteX511" fmla="*/ 2275015 w 2989121"/>
              <a:gd name="connsiteY511" fmla="*/ 2913086 h 3398833"/>
              <a:gd name="connsiteX512" fmla="*/ 2479210 w 2989121"/>
              <a:gd name="connsiteY512" fmla="*/ 3028461 h 3398833"/>
              <a:gd name="connsiteX513" fmla="*/ 2629388 w 2989121"/>
              <a:gd name="connsiteY513" fmla="*/ 3158186 h 3398833"/>
              <a:gd name="connsiteX514" fmla="*/ 2945990 w 2989121"/>
              <a:gd name="connsiteY514" fmla="*/ 3368897 h 3398833"/>
              <a:gd name="connsiteX515" fmla="*/ 2989121 w 2989121"/>
              <a:gd name="connsiteY515" fmla="*/ 3398833 h 3398833"/>
              <a:gd name="connsiteX516" fmla="*/ 2986483 w 2989121"/>
              <a:gd name="connsiteY516" fmla="*/ 3346795 h 3398833"/>
              <a:gd name="connsiteX517" fmla="*/ 2986236 w 2989121"/>
              <a:gd name="connsiteY517" fmla="*/ 3346878 h 3398833"/>
              <a:gd name="connsiteX518" fmla="*/ 2567948 w 2989121"/>
              <a:gd name="connsiteY518" fmla="*/ 3044460 h 3398833"/>
              <a:gd name="connsiteX519" fmla="*/ 2509065 w 2989121"/>
              <a:gd name="connsiteY519" fmla="*/ 2971969 h 3398833"/>
              <a:gd name="connsiteX520" fmla="*/ 2431461 w 2989121"/>
              <a:gd name="connsiteY520" fmla="*/ 2873335 h 3398833"/>
              <a:gd name="connsiteX521" fmla="*/ 2320373 w 2989121"/>
              <a:gd name="connsiteY521" fmla="*/ 2722086 h 3398833"/>
              <a:gd name="connsiteX522" fmla="*/ 2062243 w 2989121"/>
              <a:gd name="connsiteY522" fmla="*/ 2122365 h 3398833"/>
              <a:gd name="connsiteX523" fmla="*/ 1945795 w 2989121"/>
              <a:gd name="connsiteY523" fmla="*/ 1854091 h 3398833"/>
              <a:gd name="connsiteX524" fmla="*/ 1778216 w 2989121"/>
              <a:gd name="connsiteY524" fmla="*/ 1619133 h 3398833"/>
              <a:gd name="connsiteX525" fmla="*/ 1747291 w 2989121"/>
              <a:gd name="connsiteY525" fmla="*/ 1573444 h 3398833"/>
              <a:gd name="connsiteX526" fmla="*/ 1758259 w 2989121"/>
              <a:gd name="connsiteY526" fmla="*/ 1564785 h 3398833"/>
              <a:gd name="connsiteX527" fmla="*/ 1797762 w 2989121"/>
              <a:gd name="connsiteY527" fmla="*/ 1601237 h 3398833"/>
              <a:gd name="connsiteX528" fmla="*/ 2032635 w 2989121"/>
              <a:gd name="connsiteY528" fmla="*/ 1983733 h 3398833"/>
              <a:gd name="connsiteX529" fmla="*/ 2239388 w 2989121"/>
              <a:gd name="connsiteY529" fmla="*/ 2489025 h 3398833"/>
              <a:gd name="connsiteX530" fmla="*/ 2274356 w 2989121"/>
              <a:gd name="connsiteY530" fmla="*/ 2552775 h 3398833"/>
              <a:gd name="connsiteX531" fmla="*/ 2284993 w 2989121"/>
              <a:gd name="connsiteY531" fmla="*/ 2550548 h 3398833"/>
              <a:gd name="connsiteX532" fmla="*/ 2288623 w 2989121"/>
              <a:gd name="connsiteY532" fmla="*/ 2519374 h 3398833"/>
              <a:gd name="connsiteX533" fmla="*/ 2273118 w 2989121"/>
              <a:gd name="connsiteY533" fmla="*/ 2449687 h 3398833"/>
              <a:gd name="connsiteX534" fmla="*/ 2198401 w 2989121"/>
              <a:gd name="connsiteY534" fmla="*/ 2249946 h 3398833"/>
              <a:gd name="connsiteX535" fmla="*/ 2197989 w 2989121"/>
              <a:gd name="connsiteY535" fmla="*/ 2150899 h 3398833"/>
              <a:gd name="connsiteX536" fmla="*/ 2196834 w 2989121"/>
              <a:gd name="connsiteY536" fmla="*/ 2042699 h 3398833"/>
              <a:gd name="connsiteX537" fmla="*/ 2204750 w 2989121"/>
              <a:gd name="connsiteY537" fmla="*/ 1986372 h 3398833"/>
              <a:gd name="connsiteX538" fmla="*/ 2260830 w 2989121"/>
              <a:gd name="connsiteY538" fmla="*/ 1757106 h 3398833"/>
              <a:gd name="connsiteX539" fmla="*/ 2317158 w 2989121"/>
              <a:gd name="connsiteY539" fmla="*/ 1645276 h 3398833"/>
              <a:gd name="connsiteX540" fmla="*/ 2338021 w 2989121"/>
              <a:gd name="connsiteY540" fmla="*/ 1582186 h 3398833"/>
              <a:gd name="connsiteX541" fmla="*/ 2376288 w 2989121"/>
              <a:gd name="connsiteY541" fmla="*/ 1506151 h 3398833"/>
              <a:gd name="connsiteX542" fmla="*/ 2476076 w 2989121"/>
              <a:gd name="connsiteY542" fmla="*/ 1366941 h 3398833"/>
              <a:gd name="connsiteX543" fmla="*/ 2649840 w 2989121"/>
              <a:gd name="connsiteY543" fmla="*/ 1182950 h 3398833"/>
              <a:gd name="connsiteX544" fmla="*/ 2658088 w 2989121"/>
              <a:gd name="connsiteY544" fmla="*/ 1178003 h 3398833"/>
              <a:gd name="connsiteX545" fmla="*/ 2874242 w 2989121"/>
              <a:gd name="connsiteY545" fmla="*/ 1158126 h 3398833"/>
              <a:gd name="connsiteX546" fmla="*/ 2904012 w 2989121"/>
              <a:gd name="connsiteY546" fmla="*/ 1174455 h 3398833"/>
              <a:gd name="connsiteX547" fmla="*/ 2884549 w 2989121"/>
              <a:gd name="connsiteY547" fmla="*/ 1201918 h 3398833"/>
              <a:gd name="connsiteX548" fmla="*/ 2755403 w 2989121"/>
              <a:gd name="connsiteY548" fmla="*/ 1320428 h 3398833"/>
              <a:gd name="connsiteX549" fmla="*/ 2736352 w 2989121"/>
              <a:gd name="connsiteY549" fmla="*/ 1380135 h 3398833"/>
              <a:gd name="connsiteX550" fmla="*/ 2670129 w 2989121"/>
              <a:gd name="connsiteY550" fmla="*/ 1523056 h 3398833"/>
              <a:gd name="connsiteX551" fmla="*/ 2628975 w 2989121"/>
              <a:gd name="connsiteY551" fmla="*/ 1591918 h 3398833"/>
              <a:gd name="connsiteX552" fmla="*/ 2562340 w 2989121"/>
              <a:gd name="connsiteY552" fmla="*/ 1686593 h 3398833"/>
              <a:gd name="connsiteX553" fmla="*/ 2504198 w 2989121"/>
              <a:gd name="connsiteY553" fmla="*/ 1714139 h 3398833"/>
              <a:gd name="connsiteX554" fmla="*/ 2495210 w 2989121"/>
              <a:gd name="connsiteY554" fmla="*/ 1733520 h 3398833"/>
              <a:gd name="connsiteX555" fmla="*/ 2469396 w 2989121"/>
              <a:gd name="connsiteY555" fmla="*/ 1808155 h 3398833"/>
              <a:gd name="connsiteX556" fmla="*/ 2400947 w 2989121"/>
              <a:gd name="connsiteY556" fmla="*/ 1953301 h 3398833"/>
              <a:gd name="connsiteX557" fmla="*/ 2387586 w 2989121"/>
              <a:gd name="connsiteY557" fmla="*/ 1989094 h 3398833"/>
              <a:gd name="connsiteX558" fmla="*/ 2356907 w 2989121"/>
              <a:gd name="connsiteY558" fmla="*/ 2017052 h 3398833"/>
              <a:gd name="connsiteX559" fmla="*/ 2326888 w 2989121"/>
              <a:gd name="connsiteY559" fmla="*/ 2167311 h 3398833"/>
              <a:gd name="connsiteX560" fmla="*/ 2310147 w 2989121"/>
              <a:gd name="connsiteY560" fmla="*/ 2407380 h 3398833"/>
              <a:gd name="connsiteX561" fmla="*/ 2310560 w 2989121"/>
              <a:gd name="connsiteY561" fmla="*/ 2588897 h 3398833"/>
              <a:gd name="connsiteX562" fmla="*/ 2322105 w 2989121"/>
              <a:gd name="connsiteY562" fmla="*/ 2645884 h 3398833"/>
              <a:gd name="connsiteX563" fmla="*/ 2756639 w 2989121"/>
              <a:gd name="connsiteY563" fmla="*/ 3132044 h 3398833"/>
              <a:gd name="connsiteX564" fmla="*/ 2933208 w 2989121"/>
              <a:gd name="connsiteY564" fmla="*/ 3235708 h 3398833"/>
              <a:gd name="connsiteX565" fmla="*/ 2982194 w 2989121"/>
              <a:gd name="connsiteY565" fmla="*/ 3266386 h 3398833"/>
              <a:gd name="connsiteX566" fmla="*/ 2979803 w 2989121"/>
              <a:gd name="connsiteY566" fmla="*/ 3219544 h 3398833"/>
              <a:gd name="connsiteX567" fmla="*/ 2881168 w 2989121"/>
              <a:gd name="connsiteY567" fmla="*/ 3161649 h 3398833"/>
              <a:gd name="connsiteX568" fmla="*/ 2354022 w 2989121"/>
              <a:gd name="connsiteY568" fmla="*/ 2619081 h 3398833"/>
              <a:gd name="connsiteX569" fmla="*/ 2349156 w 2989121"/>
              <a:gd name="connsiteY569" fmla="*/ 2580979 h 3398833"/>
              <a:gd name="connsiteX570" fmla="*/ 2360536 w 2989121"/>
              <a:gd name="connsiteY570" fmla="*/ 2455790 h 3398833"/>
              <a:gd name="connsiteX571" fmla="*/ 2334228 w 2989121"/>
              <a:gd name="connsiteY571" fmla="*/ 2361940 h 3398833"/>
              <a:gd name="connsiteX572" fmla="*/ 2347919 w 2989121"/>
              <a:gd name="connsiteY572" fmla="*/ 2196257 h 3398833"/>
              <a:gd name="connsiteX573" fmla="*/ 2440450 w 2989121"/>
              <a:gd name="connsiteY573" fmla="*/ 1951404 h 3398833"/>
              <a:gd name="connsiteX574" fmla="*/ 2526218 w 2989121"/>
              <a:gd name="connsiteY574" fmla="*/ 1762878 h 3398833"/>
              <a:gd name="connsiteX575" fmla="*/ 2551784 w 2989121"/>
              <a:gd name="connsiteY575" fmla="*/ 1738880 h 3398833"/>
              <a:gd name="connsiteX576" fmla="*/ 2663531 w 2989121"/>
              <a:gd name="connsiteY576" fmla="*/ 1601073 h 3398833"/>
              <a:gd name="connsiteX577" fmla="*/ 2702209 w 2989121"/>
              <a:gd name="connsiteY577" fmla="*/ 1542931 h 3398833"/>
              <a:gd name="connsiteX578" fmla="*/ 2759773 w 2989121"/>
              <a:gd name="connsiteY578" fmla="*/ 1431019 h 3398833"/>
              <a:gd name="connsiteX579" fmla="*/ 2833253 w 2989121"/>
              <a:gd name="connsiteY579" fmla="*/ 1290985 h 3398833"/>
              <a:gd name="connsiteX580" fmla="*/ 2924878 w 2989121"/>
              <a:gd name="connsiteY580" fmla="*/ 1212969 h 3398833"/>
              <a:gd name="connsiteX581" fmla="*/ 2907476 w 2989121"/>
              <a:gd name="connsiteY581" fmla="*/ 1131159 h 3398833"/>
              <a:gd name="connsiteX582" fmla="*/ 2739980 w 2989121"/>
              <a:gd name="connsiteY582" fmla="*/ 1128190 h 3398833"/>
              <a:gd name="connsiteX583" fmla="*/ 2688107 w 2989121"/>
              <a:gd name="connsiteY583" fmla="*/ 1143035 h 3398833"/>
              <a:gd name="connsiteX584" fmla="*/ 2593596 w 2989121"/>
              <a:gd name="connsiteY584" fmla="*/ 1185672 h 3398833"/>
              <a:gd name="connsiteX585" fmla="*/ 2538093 w 2989121"/>
              <a:gd name="connsiteY585" fmla="*/ 1240597 h 3398833"/>
              <a:gd name="connsiteX586" fmla="*/ 2414388 w 2989121"/>
              <a:gd name="connsiteY586" fmla="*/ 1405866 h 3398833"/>
              <a:gd name="connsiteX587" fmla="*/ 2365979 w 2989121"/>
              <a:gd name="connsiteY587" fmla="*/ 1470439 h 3398833"/>
              <a:gd name="connsiteX588" fmla="*/ 2299178 w 2989121"/>
              <a:gd name="connsiteY588" fmla="*/ 1601732 h 3398833"/>
              <a:gd name="connsiteX589" fmla="*/ 2281366 w 2989121"/>
              <a:gd name="connsiteY589" fmla="*/ 1634967 h 3398833"/>
              <a:gd name="connsiteX590" fmla="*/ 2220831 w 2989121"/>
              <a:gd name="connsiteY590" fmla="*/ 1775661 h 3398833"/>
              <a:gd name="connsiteX591" fmla="*/ 2213080 w 2989121"/>
              <a:gd name="connsiteY591" fmla="*/ 1823742 h 3398833"/>
              <a:gd name="connsiteX592" fmla="*/ 2168793 w 2989121"/>
              <a:gd name="connsiteY592" fmla="*/ 2002700 h 3398833"/>
              <a:gd name="connsiteX593" fmla="*/ 2166732 w 2989121"/>
              <a:gd name="connsiteY593" fmla="*/ 2060430 h 3398833"/>
              <a:gd name="connsiteX594" fmla="*/ 2158898 w 2989121"/>
              <a:gd name="connsiteY594" fmla="*/ 2181990 h 3398833"/>
              <a:gd name="connsiteX595" fmla="*/ 2149166 w 2989121"/>
              <a:gd name="connsiteY595" fmla="*/ 2181743 h 3398833"/>
              <a:gd name="connsiteX596" fmla="*/ 2122940 w 2989121"/>
              <a:gd name="connsiteY596" fmla="*/ 2115602 h 3398833"/>
              <a:gd name="connsiteX597" fmla="*/ 1795535 w 2989121"/>
              <a:gd name="connsiteY597" fmla="*/ 1549034 h 3398833"/>
              <a:gd name="connsiteX598" fmla="*/ 1789514 w 2989121"/>
              <a:gd name="connsiteY598" fmla="*/ 1505408 h 3398833"/>
              <a:gd name="connsiteX599" fmla="*/ 1761970 w 2989121"/>
              <a:gd name="connsiteY599" fmla="*/ 1377662 h 3398833"/>
              <a:gd name="connsiteX600" fmla="*/ 1698633 w 2989121"/>
              <a:gd name="connsiteY600" fmla="*/ 1321004 h 3398833"/>
              <a:gd name="connsiteX601" fmla="*/ 1731291 w 2989121"/>
              <a:gd name="connsiteY601" fmla="*/ 1315397 h 3398833"/>
              <a:gd name="connsiteX602" fmla="*/ 1895736 w 2989121"/>
              <a:gd name="connsiteY602" fmla="*/ 1207691 h 3398833"/>
              <a:gd name="connsiteX603" fmla="*/ 1902993 w 2989121"/>
              <a:gd name="connsiteY603" fmla="*/ 1196970 h 3398833"/>
              <a:gd name="connsiteX604" fmla="*/ 1837843 w 2989121"/>
              <a:gd name="connsiteY604" fmla="*/ 990878 h 3398833"/>
              <a:gd name="connsiteX605" fmla="*/ 1683541 w 2989121"/>
              <a:gd name="connsiteY605" fmla="*/ 951292 h 3398833"/>
              <a:gd name="connsiteX606" fmla="*/ 1834544 w 2989121"/>
              <a:gd name="connsiteY606" fmla="*/ 825361 h 3398833"/>
              <a:gd name="connsiteX607" fmla="*/ 1883861 w 2989121"/>
              <a:gd name="connsiteY607" fmla="*/ 740252 h 3398833"/>
              <a:gd name="connsiteX608" fmla="*/ 1880644 w 2989121"/>
              <a:gd name="connsiteY608" fmla="*/ 610445 h 3398833"/>
              <a:gd name="connsiteX609" fmla="*/ 1717931 w 2989121"/>
              <a:gd name="connsiteY609" fmla="*/ 533334 h 3398833"/>
              <a:gd name="connsiteX610" fmla="*/ 1710674 w 2989121"/>
              <a:gd name="connsiteY610" fmla="*/ 531767 h 3398833"/>
              <a:gd name="connsiteX611" fmla="*/ 1759577 w 2989121"/>
              <a:gd name="connsiteY611" fmla="*/ 428680 h 3398833"/>
              <a:gd name="connsiteX612" fmla="*/ 1676366 w 2989121"/>
              <a:gd name="connsiteY612" fmla="*/ 241392 h 3398833"/>
              <a:gd name="connsiteX613" fmla="*/ 1567011 w 2989121"/>
              <a:gd name="connsiteY613" fmla="*/ 222423 h 3398833"/>
              <a:gd name="connsiteX614" fmla="*/ 1476624 w 2989121"/>
              <a:gd name="connsiteY614" fmla="*/ 73235 h 3398833"/>
              <a:gd name="connsiteX615" fmla="*/ 1302118 w 2989121"/>
              <a:gd name="connsiteY615" fmla="*/ 107048 h 3398833"/>
              <a:gd name="connsiteX616" fmla="*/ 1212060 w 2989121"/>
              <a:gd name="connsiteY616" fmla="*/ 23753 h 3398833"/>
              <a:gd name="connsiteX617" fmla="*/ 1143352 w 2989121"/>
              <a:gd name="connsiteY617" fmla="*/ 33 h 3398833"/>
              <a:gd name="connsiteX618" fmla="*/ 1074335 w 2989121"/>
              <a:gd name="connsiteY618" fmla="*/ 25732 h 3398833"/>
              <a:gd name="connsiteX619" fmla="*/ 1037637 w 2989121"/>
              <a:gd name="connsiteY619" fmla="*/ 43959 h 3398833"/>
              <a:gd name="connsiteX620" fmla="*/ 935209 w 2989121"/>
              <a:gd name="connsiteY620" fmla="*/ 112987 h 3398833"/>
              <a:gd name="connsiteX621" fmla="*/ 910138 w 2989121"/>
              <a:gd name="connsiteY621" fmla="*/ 150510 h 3398833"/>
              <a:gd name="connsiteX622" fmla="*/ 891417 w 2989121"/>
              <a:gd name="connsiteY622" fmla="*/ 136077 h 3398833"/>
              <a:gd name="connsiteX623" fmla="*/ 738436 w 2989121"/>
              <a:gd name="connsiteY623" fmla="*/ 156283 h 3398833"/>
              <a:gd name="connsiteX624" fmla="*/ 699015 w 2989121"/>
              <a:gd name="connsiteY624" fmla="*/ 207991 h 3398833"/>
              <a:gd name="connsiteX625" fmla="*/ 665285 w 2989121"/>
              <a:gd name="connsiteY625" fmla="*/ 307120 h 3398833"/>
              <a:gd name="connsiteX626" fmla="*/ 700500 w 2989121"/>
              <a:gd name="connsiteY626" fmla="*/ 504800 h 3398833"/>
              <a:gd name="connsiteX627" fmla="*/ 736209 w 2989121"/>
              <a:gd name="connsiteY627" fmla="*/ 610280 h 3398833"/>
              <a:gd name="connsiteX628" fmla="*/ 726973 w 2989121"/>
              <a:gd name="connsiteY628" fmla="*/ 617455 h 3398833"/>
              <a:gd name="connsiteX629" fmla="*/ 708581 w 2989121"/>
              <a:gd name="connsiteY629" fmla="*/ 590735 h 3398833"/>
              <a:gd name="connsiteX630" fmla="*/ 557332 w 2989121"/>
              <a:gd name="connsiteY630" fmla="*/ 452350 h 3398833"/>
              <a:gd name="connsiteX631" fmla="*/ 444761 w 2989121"/>
              <a:gd name="connsiteY631" fmla="*/ 411280 h 3398833"/>
              <a:gd name="connsiteX632" fmla="*/ 323282 w 2989121"/>
              <a:gd name="connsiteY632" fmla="*/ 466947 h 339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</a:cxnLst>
            <a:rect l="l" t="t" r="r" b="b"/>
            <a:pathLst>
              <a:path w="2989121" h="3398833">
                <a:moveTo>
                  <a:pt x="1657124" y="2817443"/>
                </a:moveTo>
                <a:cubicBezTo>
                  <a:pt x="1527767" y="2921368"/>
                  <a:pt x="1412625" y="3109241"/>
                  <a:pt x="1438604" y="3197855"/>
                </a:cubicBezTo>
                <a:cubicBezTo>
                  <a:pt x="1446520" y="3184494"/>
                  <a:pt x="1453283" y="3175505"/>
                  <a:pt x="1457571" y="3165445"/>
                </a:cubicBezTo>
                <a:cubicBezTo>
                  <a:pt x="1468952" y="3138558"/>
                  <a:pt x="1478601" y="3110932"/>
                  <a:pt x="1490312" y="3084129"/>
                </a:cubicBezTo>
                <a:cubicBezTo>
                  <a:pt x="1549855" y="2948053"/>
                  <a:pt x="1641397" y="2840512"/>
                  <a:pt x="1780772" y="2783939"/>
                </a:cubicBezTo>
                <a:cubicBezTo>
                  <a:pt x="1883281" y="2742291"/>
                  <a:pt x="1990740" y="2747404"/>
                  <a:pt x="2097209" y="2775114"/>
                </a:cubicBezTo>
                <a:cubicBezTo>
                  <a:pt x="2115187" y="2779814"/>
                  <a:pt x="2134155" y="2780308"/>
                  <a:pt x="2152628" y="2782784"/>
                </a:cubicBezTo>
                <a:cubicBezTo>
                  <a:pt x="2089373" y="2708561"/>
                  <a:pt x="1828769" y="2711116"/>
                  <a:pt x="1713063" y="2778577"/>
                </a:cubicBezTo>
                <a:cubicBezTo>
                  <a:pt x="1694373" y="2789463"/>
                  <a:pt x="1675603" y="2802596"/>
                  <a:pt x="1657124" y="2817443"/>
                </a:cubicBezTo>
                <a:close/>
                <a:moveTo>
                  <a:pt x="1565454" y="2774320"/>
                </a:moveTo>
                <a:cubicBezTo>
                  <a:pt x="1576722" y="2766331"/>
                  <a:pt x="1589979" y="2761136"/>
                  <a:pt x="1606184" y="2759115"/>
                </a:cubicBezTo>
                <a:cubicBezTo>
                  <a:pt x="1619214" y="2757548"/>
                  <a:pt x="1634224" y="2747486"/>
                  <a:pt x="1642554" y="2736848"/>
                </a:cubicBezTo>
                <a:cubicBezTo>
                  <a:pt x="1681314" y="2687036"/>
                  <a:pt x="1732198" y="2668481"/>
                  <a:pt x="1793556" y="2668976"/>
                </a:cubicBezTo>
                <a:cubicBezTo>
                  <a:pt x="1836852" y="2669305"/>
                  <a:pt x="1880148" y="2664686"/>
                  <a:pt x="1923446" y="2664027"/>
                </a:cubicBezTo>
                <a:cubicBezTo>
                  <a:pt x="1966907" y="2663368"/>
                  <a:pt x="2009461" y="2665264"/>
                  <a:pt x="2044676" y="2698500"/>
                </a:cubicBezTo>
                <a:cubicBezTo>
                  <a:pt x="2055233" y="2708478"/>
                  <a:pt x="2075272" y="2707901"/>
                  <a:pt x="2090200" y="2714003"/>
                </a:cubicBezTo>
                <a:cubicBezTo>
                  <a:pt x="2123848" y="2727776"/>
                  <a:pt x="2157825" y="2741219"/>
                  <a:pt x="2190236" y="2757795"/>
                </a:cubicBezTo>
                <a:cubicBezTo>
                  <a:pt x="2217121" y="2771486"/>
                  <a:pt x="2240130" y="2794413"/>
                  <a:pt x="2268005" y="2804473"/>
                </a:cubicBezTo>
                <a:cubicBezTo>
                  <a:pt x="2364494" y="2839441"/>
                  <a:pt x="2426100" y="2915643"/>
                  <a:pt x="2487870" y="2991598"/>
                </a:cubicBezTo>
                <a:cubicBezTo>
                  <a:pt x="2459748" y="2971804"/>
                  <a:pt x="2432286" y="2951187"/>
                  <a:pt x="2403502" y="2932466"/>
                </a:cubicBezTo>
                <a:cubicBezTo>
                  <a:pt x="2325817" y="2881913"/>
                  <a:pt x="2241532" y="2852800"/>
                  <a:pt x="2147599" y="2852800"/>
                </a:cubicBezTo>
                <a:cubicBezTo>
                  <a:pt x="2123187" y="2852800"/>
                  <a:pt x="2098199" y="2847357"/>
                  <a:pt x="2074613" y="2840678"/>
                </a:cubicBezTo>
                <a:cubicBezTo>
                  <a:pt x="2039480" y="2830616"/>
                  <a:pt x="2009626" y="2835895"/>
                  <a:pt x="1974990" y="2850162"/>
                </a:cubicBezTo>
                <a:cubicBezTo>
                  <a:pt x="1912147" y="2876056"/>
                  <a:pt x="1847243" y="2901293"/>
                  <a:pt x="1779783" y="2911683"/>
                </a:cubicBezTo>
                <a:cubicBezTo>
                  <a:pt x="1733848" y="2918693"/>
                  <a:pt x="1712076" y="2950528"/>
                  <a:pt x="1698797" y="2966278"/>
                </a:cubicBezTo>
                <a:cubicBezTo>
                  <a:pt x="1684777" y="2982360"/>
                  <a:pt x="1673068" y="3000752"/>
                  <a:pt x="1660036" y="3017658"/>
                </a:cubicBezTo>
                <a:cubicBezTo>
                  <a:pt x="1643048" y="3039678"/>
                  <a:pt x="1626884" y="3062357"/>
                  <a:pt x="1611462" y="3085531"/>
                </a:cubicBezTo>
                <a:cubicBezTo>
                  <a:pt x="1604699" y="3095674"/>
                  <a:pt x="1598927" y="3106477"/>
                  <a:pt x="1593813" y="3117530"/>
                </a:cubicBezTo>
                <a:cubicBezTo>
                  <a:pt x="1578474" y="3150846"/>
                  <a:pt x="1557279" y="3182680"/>
                  <a:pt x="1547630" y="3217730"/>
                </a:cubicBezTo>
                <a:cubicBezTo>
                  <a:pt x="1538229" y="3251789"/>
                  <a:pt x="1523054" y="3276530"/>
                  <a:pt x="1491634" y="3292447"/>
                </a:cubicBezTo>
                <a:cubicBezTo>
                  <a:pt x="1475469" y="3300613"/>
                  <a:pt x="1453532" y="3305726"/>
                  <a:pt x="1457820" y="3333023"/>
                </a:cubicBezTo>
                <a:cubicBezTo>
                  <a:pt x="1458316" y="3336322"/>
                  <a:pt x="1446934" y="3344817"/>
                  <a:pt x="1441079" y="3344734"/>
                </a:cubicBezTo>
                <a:cubicBezTo>
                  <a:pt x="1435307" y="3344651"/>
                  <a:pt x="1425739" y="3337806"/>
                  <a:pt x="1424503" y="3332364"/>
                </a:cubicBezTo>
                <a:cubicBezTo>
                  <a:pt x="1407267" y="3257397"/>
                  <a:pt x="1374525" y="3183835"/>
                  <a:pt x="1405782" y="3104251"/>
                </a:cubicBezTo>
                <a:cubicBezTo>
                  <a:pt x="1414689" y="3081571"/>
                  <a:pt x="1414277" y="3055263"/>
                  <a:pt x="1421369" y="3031595"/>
                </a:cubicBezTo>
                <a:cubicBezTo>
                  <a:pt x="1431678" y="2996959"/>
                  <a:pt x="1440997" y="2961000"/>
                  <a:pt x="1457820" y="2929416"/>
                </a:cubicBezTo>
                <a:cubicBezTo>
                  <a:pt x="1480665" y="2886530"/>
                  <a:pt x="1510848" y="2847686"/>
                  <a:pt x="1536662" y="2806287"/>
                </a:cubicBezTo>
                <a:cubicBezTo>
                  <a:pt x="1544909" y="2793092"/>
                  <a:pt x="1554187" y="2782309"/>
                  <a:pt x="1565454" y="2774320"/>
                </a:cubicBezTo>
                <a:close/>
                <a:moveTo>
                  <a:pt x="2647047" y="1284367"/>
                </a:moveTo>
                <a:cubicBezTo>
                  <a:pt x="2569519" y="1353745"/>
                  <a:pt x="2459995" y="1498728"/>
                  <a:pt x="2393937" y="1623670"/>
                </a:cubicBezTo>
                <a:cubicBezTo>
                  <a:pt x="2292581" y="1815330"/>
                  <a:pt x="2237739" y="2019195"/>
                  <a:pt x="2225698" y="2234194"/>
                </a:cubicBezTo>
                <a:cubicBezTo>
                  <a:pt x="2231223" y="2235432"/>
                  <a:pt x="2236749" y="2236750"/>
                  <a:pt x="2242192" y="2238070"/>
                </a:cubicBezTo>
                <a:cubicBezTo>
                  <a:pt x="2247634" y="2211763"/>
                  <a:pt x="2254562" y="2185620"/>
                  <a:pt x="2258438" y="2159065"/>
                </a:cubicBezTo>
                <a:cubicBezTo>
                  <a:pt x="2291426" y="1931942"/>
                  <a:pt x="2358887" y="1716777"/>
                  <a:pt x="2491252" y="1527098"/>
                </a:cubicBezTo>
                <a:cubicBezTo>
                  <a:pt x="2550712" y="1441907"/>
                  <a:pt x="2620398" y="1363890"/>
                  <a:pt x="2685138" y="1282410"/>
                </a:cubicBezTo>
                <a:cubicBezTo>
                  <a:pt x="2693797" y="1271524"/>
                  <a:pt x="2700725" y="1259236"/>
                  <a:pt x="2711115" y="1243731"/>
                </a:cubicBezTo>
                <a:cubicBezTo>
                  <a:pt x="2695177" y="1246514"/>
                  <a:pt x="2672890" y="1261240"/>
                  <a:pt x="2647047" y="1284367"/>
                </a:cubicBezTo>
                <a:close/>
                <a:moveTo>
                  <a:pt x="1440585" y="1835287"/>
                </a:moveTo>
                <a:cubicBezTo>
                  <a:pt x="1515385" y="1856152"/>
                  <a:pt x="1526930" y="1869924"/>
                  <a:pt x="1528827" y="1944476"/>
                </a:cubicBezTo>
                <a:cubicBezTo>
                  <a:pt x="1497819" y="1906129"/>
                  <a:pt x="1468955" y="1870419"/>
                  <a:pt x="1440585" y="1835287"/>
                </a:cubicBezTo>
                <a:close/>
                <a:moveTo>
                  <a:pt x="1581114" y="1622597"/>
                </a:moveTo>
                <a:cubicBezTo>
                  <a:pt x="1653522" y="1622432"/>
                  <a:pt x="1674800" y="1641648"/>
                  <a:pt x="1672573" y="1709026"/>
                </a:cubicBezTo>
                <a:cubicBezTo>
                  <a:pt x="1640491" y="1678677"/>
                  <a:pt x="1611956" y="1651708"/>
                  <a:pt x="1581114" y="1622597"/>
                </a:cubicBezTo>
                <a:close/>
                <a:moveTo>
                  <a:pt x="1123735" y="1430360"/>
                </a:moveTo>
                <a:cubicBezTo>
                  <a:pt x="1128601" y="1436957"/>
                  <a:pt x="1135446" y="1442896"/>
                  <a:pt x="1138002" y="1450317"/>
                </a:cubicBezTo>
                <a:cubicBezTo>
                  <a:pt x="1169588" y="1541860"/>
                  <a:pt x="1219482" y="1623091"/>
                  <a:pt x="1282159" y="1695747"/>
                </a:cubicBezTo>
                <a:cubicBezTo>
                  <a:pt x="1315891" y="1734838"/>
                  <a:pt x="1357372" y="1767250"/>
                  <a:pt x="1394072" y="1803948"/>
                </a:cubicBezTo>
                <a:cubicBezTo>
                  <a:pt x="1405370" y="1815247"/>
                  <a:pt x="1412792" y="1830586"/>
                  <a:pt x="1421534" y="1844359"/>
                </a:cubicBezTo>
                <a:cubicBezTo>
                  <a:pt x="1442564" y="1877182"/>
                  <a:pt x="1464748" y="1909428"/>
                  <a:pt x="1483634" y="1943405"/>
                </a:cubicBezTo>
                <a:cubicBezTo>
                  <a:pt x="1497818" y="1968888"/>
                  <a:pt x="1504746" y="1997257"/>
                  <a:pt x="1478356" y="2020514"/>
                </a:cubicBezTo>
                <a:cubicBezTo>
                  <a:pt x="1463759" y="2033380"/>
                  <a:pt x="1414689" y="2027524"/>
                  <a:pt x="1396875" y="2007484"/>
                </a:cubicBezTo>
                <a:cubicBezTo>
                  <a:pt x="1355229" y="1960642"/>
                  <a:pt x="1316056" y="1911572"/>
                  <a:pt x="1276881" y="1862666"/>
                </a:cubicBezTo>
                <a:cubicBezTo>
                  <a:pt x="1263274" y="1845678"/>
                  <a:pt x="1252471" y="1826298"/>
                  <a:pt x="1240348" y="1808073"/>
                </a:cubicBezTo>
                <a:cubicBezTo>
                  <a:pt x="1236802" y="1809969"/>
                  <a:pt x="1233255" y="1811866"/>
                  <a:pt x="1229709" y="1813763"/>
                </a:cubicBezTo>
                <a:cubicBezTo>
                  <a:pt x="1228966" y="1866048"/>
                  <a:pt x="1262780" y="1902830"/>
                  <a:pt x="1292880" y="1939941"/>
                </a:cubicBezTo>
                <a:cubicBezTo>
                  <a:pt x="1323477" y="1977630"/>
                  <a:pt x="1357949" y="2012186"/>
                  <a:pt x="1390773" y="2048059"/>
                </a:cubicBezTo>
                <a:cubicBezTo>
                  <a:pt x="1389041" y="2050615"/>
                  <a:pt x="1387227" y="2053173"/>
                  <a:pt x="1385495" y="2055811"/>
                </a:cubicBezTo>
                <a:cubicBezTo>
                  <a:pt x="1367929" y="2044102"/>
                  <a:pt x="1348878" y="2034122"/>
                  <a:pt x="1333126" y="2020349"/>
                </a:cubicBezTo>
                <a:cubicBezTo>
                  <a:pt x="1237049" y="1936230"/>
                  <a:pt x="1172311" y="1830338"/>
                  <a:pt x="1127693" y="1712160"/>
                </a:cubicBezTo>
                <a:cubicBezTo>
                  <a:pt x="1105180" y="1652534"/>
                  <a:pt x="1089510" y="1590269"/>
                  <a:pt x="1070707" y="1529241"/>
                </a:cubicBezTo>
                <a:cubicBezTo>
                  <a:pt x="1064439" y="1508871"/>
                  <a:pt x="1065428" y="1492130"/>
                  <a:pt x="1086293" y="1478852"/>
                </a:cubicBezTo>
                <a:cubicBezTo>
                  <a:pt x="1095365" y="1473080"/>
                  <a:pt x="1099490" y="1459801"/>
                  <a:pt x="1106498" y="1450318"/>
                </a:cubicBezTo>
                <a:cubicBezTo>
                  <a:pt x="1111694" y="1443307"/>
                  <a:pt x="1117962" y="1437041"/>
                  <a:pt x="1123735" y="1430360"/>
                </a:cubicBezTo>
                <a:close/>
                <a:moveTo>
                  <a:pt x="1198782" y="1358199"/>
                </a:moveTo>
                <a:cubicBezTo>
                  <a:pt x="1247275" y="1404135"/>
                  <a:pt x="1288757" y="1450894"/>
                  <a:pt x="1337663" y="1487759"/>
                </a:cubicBezTo>
                <a:cubicBezTo>
                  <a:pt x="1392505" y="1529158"/>
                  <a:pt x="1457655" y="1557116"/>
                  <a:pt x="1511591" y="1599588"/>
                </a:cubicBezTo>
                <a:cubicBezTo>
                  <a:pt x="1556949" y="1635297"/>
                  <a:pt x="1596865" y="1680244"/>
                  <a:pt x="1630843" y="1727087"/>
                </a:cubicBezTo>
                <a:cubicBezTo>
                  <a:pt x="1651955" y="1756115"/>
                  <a:pt x="1625235" y="1793556"/>
                  <a:pt x="1588205" y="1789269"/>
                </a:cubicBezTo>
                <a:cubicBezTo>
                  <a:pt x="1555796" y="1785558"/>
                  <a:pt x="1521900" y="1775743"/>
                  <a:pt x="1493449" y="1759991"/>
                </a:cubicBezTo>
                <a:cubicBezTo>
                  <a:pt x="1455017" y="1738633"/>
                  <a:pt x="1420792" y="1709438"/>
                  <a:pt x="1385330" y="1682882"/>
                </a:cubicBezTo>
                <a:cubicBezTo>
                  <a:pt x="1363971" y="1666883"/>
                  <a:pt x="1343682" y="1649482"/>
                  <a:pt x="1321250" y="1631339"/>
                </a:cubicBezTo>
                <a:cubicBezTo>
                  <a:pt x="1310777" y="1677934"/>
                  <a:pt x="1402979" y="1752983"/>
                  <a:pt x="1556125" y="1837843"/>
                </a:cubicBezTo>
                <a:cubicBezTo>
                  <a:pt x="1524621" y="1827618"/>
                  <a:pt x="1488418" y="1823989"/>
                  <a:pt x="1462604" y="1805762"/>
                </a:cubicBezTo>
                <a:cubicBezTo>
                  <a:pt x="1410978" y="1769311"/>
                  <a:pt x="1357702" y="1730633"/>
                  <a:pt x="1318364" y="1682141"/>
                </a:cubicBezTo>
                <a:cubicBezTo>
                  <a:pt x="1266986" y="1618721"/>
                  <a:pt x="1227977" y="1545075"/>
                  <a:pt x="1184681" y="1475223"/>
                </a:cubicBezTo>
                <a:cubicBezTo>
                  <a:pt x="1168433" y="1448998"/>
                  <a:pt x="1156476" y="1421701"/>
                  <a:pt x="1183444" y="1393166"/>
                </a:cubicBezTo>
                <a:cubicBezTo>
                  <a:pt x="1190948" y="1385166"/>
                  <a:pt x="1192927" y="1371971"/>
                  <a:pt x="1198782" y="1358199"/>
                </a:cubicBezTo>
                <a:close/>
                <a:moveTo>
                  <a:pt x="998876" y="1498976"/>
                </a:moveTo>
                <a:cubicBezTo>
                  <a:pt x="1030792" y="1506480"/>
                  <a:pt x="1035988" y="1528828"/>
                  <a:pt x="1040770" y="1550931"/>
                </a:cubicBezTo>
                <a:cubicBezTo>
                  <a:pt x="1072603" y="1699211"/>
                  <a:pt x="1131818" y="1835040"/>
                  <a:pt x="1223276" y="1956435"/>
                </a:cubicBezTo>
                <a:cubicBezTo>
                  <a:pt x="1232430" y="1968558"/>
                  <a:pt x="1241833" y="1980434"/>
                  <a:pt x="1251563" y="1992062"/>
                </a:cubicBezTo>
                <a:cubicBezTo>
                  <a:pt x="1280923" y="2027524"/>
                  <a:pt x="1283891" y="2074368"/>
                  <a:pt x="1261460" y="2113376"/>
                </a:cubicBezTo>
                <a:cubicBezTo>
                  <a:pt x="1249090" y="2073130"/>
                  <a:pt x="1235729" y="2029752"/>
                  <a:pt x="1222369" y="1986372"/>
                </a:cubicBezTo>
                <a:cubicBezTo>
                  <a:pt x="1216513" y="1987444"/>
                  <a:pt x="1210740" y="1988433"/>
                  <a:pt x="1204886" y="1989506"/>
                </a:cubicBezTo>
                <a:cubicBezTo>
                  <a:pt x="1205710" y="2002453"/>
                  <a:pt x="1205792" y="2015567"/>
                  <a:pt x="1207524" y="2028432"/>
                </a:cubicBezTo>
                <a:cubicBezTo>
                  <a:pt x="1212555" y="2066945"/>
                  <a:pt x="1221132" y="2105211"/>
                  <a:pt x="1222122" y="2143807"/>
                </a:cubicBezTo>
                <a:cubicBezTo>
                  <a:pt x="1222534" y="2160218"/>
                  <a:pt x="1209505" y="2189249"/>
                  <a:pt x="1198948" y="2190979"/>
                </a:cubicBezTo>
                <a:cubicBezTo>
                  <a:pt x="1178495" y="2194444"/>
                  <a:pt x="1150043" y="2188917"/>
                  <a:pt x="1134785" y="2175723"/>
                </a:cubicBezTo>
                <a:cubicBezTo>
                  <a:pt x="1113674" y="2157333"/>
                  <a:pt x="1101551" y="2128550"/>
                  <a:pt x="1085964" y="2103973"/>
                </a:cubicBezTo>
                <a:cubicBezTo>
                  <a:pt x="1073676" y="2084510"/>
                  <a:pt x="1061965" y="2064553"/>
                  <a:pt x="1050090" y="2044843"/>
                </a:cubicBezTo>
                <a:cubicBezTo>
                  <a:pt x="1046791" y="2046410"/>
                  <a:pt x="1043409" y="2047977"/>
                  <a:pt x="1040111" y="2049462"/>
                </a:cubicBezTo>
                <a:cubicBezTo>
                  <a:pt x="1035576" y="2093005"/>
                  <a:pt x="1064934" y="2127065"/>
                  <a:pt x="1080604" y="2164919"/>
                </a:cubicBezTo>
                <a:cubicBezTo>
                  <a:pt x="1077057" y="2166487"/>
                  <a:pt x="1073511" y="2168054"/>
                  <a:pt x="1069965" y="2169619"/>
                </a:cubicBezTo>
                <a:cubicBezTo>
                  <a:pt x="1049512" y="2125582"/>
                  <a:pt x="1026090" y="2082614"/>
                  <a:pt x="1009185" y="2037256"/>
                </a:cubicBezTo>
                <a:cubicBezTo>
                  <a:pt x="962837" y="1912892"/>
                  <a:pt x="972156" y="1783249"/>
                  <a:pt x="979990" y="1654431"/>
                </a:cubicBezTo>
                <a:cubicBezTo>
                  <a:pt x="983124" y="1602969"/>
                  <a:pt x="992278" y="1551837"/>
                  <a:pt x="998876" y="1498976"/>
                </a:cubicBezTo>
                <a:close/>
                <a:moveTo>
                  <a:pt x="916323" y="1527324"/>
                </a:moveTo>
                <a:cubicBezTo>
                  <a:pt x="927354" y="1521675"/>
                  <a:pt x="940652" y="1520788"/>
                  <a:pt x="958053" y="1525942"/>
                </a:cubicBezTo>
                <a:cubicBezTo>
                  <a:pt x="953434" y="1567837"/>
                  <a:pt x="949064" y="1610474"/>
                  <a:pt x="943869" y="1653110"/>
                </a:cubicBezTo>
                <a:cubicBezTo>
                  <a:pt x="926962" y="1789598"/>
                  <a:pt x="936612" y="1923200"/>
                  <a:pt x="980402" y="2054575"/>
                </a:cubicBezTo>
                <a:cubicBezTo>
                  <a:pt x="1001432" y="2117746"/>
                  <a:pt x="961435" y="2216051"/>
                  <a:pt x="904035" y="2249450"/>
                </a:cubicBezTo>
                <a:cubicBezTo>
                  <a:pt x="911209" y="2224462"/>
                  <a:pt x="918798" y="2202608"/>
                  <a:pt x="923580" y="2180176"/>
                </a:cubicBezTo>
                <a:cubicBezTo>
                  <a:pt x="928281" y="2157745"/>
                  <a:pt x="930096" y="2134653"/>
                  <a:pt x="933147" y="2111809"/>
                </a:cubicBezTo>
                <a:cubicBezTo>
                  <a:pt x="928693" y="2110324"/>
                  <a:pt x="924241" y="2108839"/>
                  <a:pt x="919704" y="2107355"/>
                </a:cubicBezTo>
                <a:cubicBezTo>
                  <a:pt x="914674" y="2118407"/>
                  <a:pt x="909974" y="2129540"/>
                  <a:pt x="904613" y="2140426"/>
                </a:cubicBezTo>
                <a:cubicBezTo>
                  <a:pt x="883418" y="2183804"/>
                  <a:pt x="866346" y="2229905"/>
                  <a:pt x="839544" y="2269409"/>
                </a:cubicBezTo>
                <a:cubicBezTo>
                  <a:pt x="816452" y="2303304"/>
                  <a:pt x="786845" y="2297531"/>
                  <a:pt x="771093" y="2258853"/>
                </a:cubicBezTo>
                <a:cubicBezTo>
                  <a:pt x="759466" y="2230236"/>
                  <a:pt x="750724" y="2198402"/>
                  <a:pt x="750229" y="2167888"/>
                </a:cubicBezTo>
                <a:cubicBezTo>
                  <a:pt x="749404" y="2115190"/>
                  <a:pt x="756249" y="2062409"/>
                  <a:pt x="759053" y="2009710"/>
                </a:cubicBezTo>
                <a:cubicBezTo>
                  <a:pt x="759383" y="2003608"/>
                  <a:pt x="754600" y="1997257"/>
                  <a:pt x="752126" y="1990990"/>
                </a:cubicBezTo>
                <a:cubicBezTo>
                  <a:pt x="747095" y="1994290"/>
                  <a:pt x="739344" y="1996516"/>
                  <a:pt x="737529" y="2001051"/>
                </a:cubicBezTo>
                <a:cubicBezTo>
                  <a:pt x="731591" y="2016061"/>
                  <a:pt x="726312" y="2031648"/>
                  <a:pt x="723344" y="2047400"/>
                </a:cubicBezTo>
                <a:cubicBezTo>
                  <a:pt x="709819" y="2119313"/>
                  <a:pt x="712375" y="2191228"/>
                  <a:pt x="729282" y="2270315"/>
                </a:cubicBezTo>
                <a:cubicBezTo>
                  <a:pt x="692005" y="2233286"/>
                  <a:pt x="687800" y="2192052"/>
                  <a:pt x="683758" y="2151559"/>
                </a:cubicBezTo>
                <a:cubicBezTo>
                  <a:pt x="675347" y="2068842"/>
                  <a:pt x="693078" y="1990083"/>
                  <a:pt x="721117" y="1912643"/>
                </a:cubicBezTo>
                <a:cubicBezTo>
                  <a:pt x="765899" y="1789022"/>
                  <a:pt x="820410" y="1670182"/>
                  <a:pt x="888200" y="1557281"/>
                </a:cubicBezTo>
                <a:cubicBezTo>
                  <a:pt x="896530" y="1543385"/>
                  <a:pt x="905293" y="1532973"/>
                  <a:pt x="916323" y="1527324"/>
                </a:cubicBezTo>
                <a:close/>
                <a:moveTo>
                  <a:pt x="1065346" y="1399186"/>
                </a:moveTo>
                <a:cubicBezTo>
                  <a:pt x="1066831" y="1418237"/>
                  <a:pt x="1068315" y="1436711"/>
                  <a:pt x="1069718" y="1453781"/>
                </a:cubicBezTo>
                <a:cubicBezTo>
                  <a:pt x="1053306" y="1461121"/>
                  <a:pt x="1039946" y="1467060"/>
                  <a:pt x="1025102" y="1473656"/>
                </a:cubicBezTo>
                <a:cubicBezTo>
                  <a:pt x="1018339" y="1463265"/>
                  <a:pt x="1011411" y="1452710"/>
                  <a:pt x="1008360" y="1448009"/>
                </a:cubicBezTo>
                <a:cubicBezTo>
                  <a:pt x="1027081" y="1431927"/>
                  <a:pt x="1043904" y="1417495"/>
                  <a:pt x="1065346" y="1399186"/>
                </a:cubicBezTo>
                <a:close/>
                <a:moveTo>
                  <a:pt x="1294283" y="1207588"/>
                </a:moveTo>
                <a:cubicBezTo>
                  <a:pt x="1303437" y="1203898"/>
                  <a:pt x="1314199" y="1204187"/>
                  <a:pt x="1325457" y="1207031"/>
                </a:cubicBezTo>
                <a:cubicBezTo>
                  <a:pt x="1381866" y="1221299"/>
                  <a:pt x="1437698" y="1237628"/>
                  <a:pt x="1492128" y="1260554"/>
                </a:cubicBezTo>
                <a:cubicBezTo>
                  <a:pt x="1467552" y="1254534"/>
                  <a:pt x="1443059" y="1248431"/>
                  <a:pt x="1418482" y="1242411"/>
                </a:cubicBezTo>
                <a:cubicBezTo>
                  <a:pt x="1416750" y="1246534"/>
                  <a:pt x="1415018" y="1250576"/>
                  <a:pt x="1413286" y="1254700"/>
                </a:cubicBezTo>
                <a:cubicBezTo>
                  <a:pt x="1427059" y="1263276"/>
                  <a:pt x="1440420" y="1272430"/>
                  <a:pt x="1454605" y="1280264"/>
                </a:cubicBezTo>
                <a:cubicBezTo>
                  <a:pt x="1525611" y="1319520"/>
                  <a:pt x="1597524" y="1357043"/>
                  <a:pt x="1667378" y="1398279"/>
                </a:cubicBezTo>
                <a:cubicBezTo>
                  <a:pt x="1692035" y="1412794"/>
                  <a:pt x="1713561" y="1434236"/>
                  <a:pt x="1733106" y="1455678"/>
                </a:cubicBezTo>
                <a:cubicBezTo>
                  <a:pt x="1767330" y="1493037"/>
                  <a:pt x="1753228" y="1535262"/>
                  <a:pt x="1704901" y="1550353"/>
                </a:cubicBezTo>
                <a:cubicBezTo>
                  <a:pt x="1668366" y="1561735"/>
                  <a:pt x="1634389" y="1554148"/>
                  <a:pt x="1600329" y="1541529"/>
                </a:cubicBezTo>
                <a:cubicBezTo>
                  <a:pt x="1576000" y="1532539"/>
                  <a:pt x="1551836" y="1522809"/>
                  <a:pt x="1527012" y="1515304"/>
                </a:cubicBezTo>
                <a:cubicBezTo>
                  <a:pt x="1519591" y="1513077"/>
                  <a:pt x="1510272" y="1516954"/>
                  <a:pt x="1501777" y="1518025"/>
                </a:cubicBezTo>
                <a:cubicBezTo>
                  <a:pt x="1506148" y="1525696"/>
                  <a:pt x="1508869" y="1537982"/>
                  <a:pt x="1515220" y="1540293"/>
                </a:cubicBezTo>
                <a:cubicBezTo>
                  <a:pt x="1562888" y="1557198"/>
                  <a:pt x="1611215" y="1572208"/>
                  <a:pt x="1659377" y="1587547"/>
                </a:cubicBezTo>
                <a:cubicBezTo>
                  <a:pt x="1664243" y="1589114"/>
                  <a:pt x="1669686" y="1588949"/>
                  <a:pt x="1674800" y="1589526"/>
                </a:cubicBezTo>
                <a:cubicBezTo>
                  <a:pt x="1674221" y="1592909"/>
                  <a:pt x="1673644" y="1596289"/>
                  <a:pt x="1673068" y="1599588"/>
                </a:cubicBezTo>
                <a:cubicBezTo>
                  <a:pt x="1633563" y="1592248"/>
                  <a:pt x="1592082" y="1590516"/>
                  <a:pt x="1555052" y="1576661"/>
                </a:cubicBezTo>
                <a:cubicBezTo>
                  <a:pt x="1423101" y="1527345"/>
                  <a:pt x="1320343" y="1436957"/>
                  <a:pt x="1230698" y="1340550"/>
                </a:cubicBezTo>
                <a:cubicBezTo>
                  <a:pt x="1246368" y="1300222"/>
                  <a:pt x="1260058" y="1266327"/>
                  <a:pt x="1272758" y="1232020"/>
                </a:cubicBezTo>
                <a:cubicBezTo>
                  <a:pt x="1277583" y="1218948"/>
                  <a:pt x="1285129" y="1211278"/>
                  <a:pt x="1294283" y="1207588"/>
                </a:cubicBezTo>
                <a:close/>
                <a:moveTo>
                  <a:pt x="807958" y="1504831"/>
                </a:moveTo>
                <a:cubicBezTo>
                  <a:pt x="814349" y="1497738"/>
                  <a:pt x="821421" y="1490893"/>
                  <a:pt x="829750" y="1487377"/>
                </a:cubicBezTo>
                <a:cubicBezTo>
                  <a:pt x="838080" y="1483863"/>
                  <a:pt x="847668" y="1483677"/>
                  <a:pt x="859089" y="1489903"/>
                </a:cubicBezTo>
                <a:cubicBezTo>
                  <a:pt x="876491" y="1499388"/>
                  <a:pt x="883665" y="1508294"/>
                  <a:pt x="870140" y="1527428"/>
                </a:cubicBezTo>
                <a:cubicBezTo>
                  <a:pt x="789403" y="1641648"/>
                  <a:pt x="732498" y="1768321"/>
                  <a:pt x="689614" y="1900274"/>
                </a:cubicBezTo>
                <a:cubicBezTo>
                  <a:pt x="668171" y="1966250"/>
                  <a:pt x="661492" y="2037421"/>
                  <a:pt x="651924" y="2106860"/>
                </a:cubicBezTo>
                <a:cubicBezTo>
                  <a:pt x="646729" y="2144549"/>
                  <a:pt x="641203" y="2180836"/>
                  <a:pt x="609701" y="2204999"/>
                </a:cubicBezTo>
                <a:cubicBezTo>
                  <a:pt x="595350" y="2216051"/>
                  <a:pt x="571846" y="2230401"/>
                  <a:pt x="559972" y="2225370"/>
                </a:cubicBezTo>
                <a:cubicBezTo>
                  <a:pt x="545291" y="2219184"/>
                  <a:pt x="529539" y="2194278"/>
                  <a:pt x="529870" y="2177867"/>
                </a:cubicBezTo>
                <a:cubicBezTo>
                  <a:pt x="530941" y="2125335"/>
                  <a:pt x="536137" y="2072387"/>
                  <a:pt x="546034" y="2020844"/>
                </a:cubicBezTo>
                <a:cubicBezTo>
                  <a:pt x="552466" y="1987362"/>
                  <a:pt x="570197" y="1956188"/>
                  <a:pt x="581990" y="1923695"/>
                </a:cubicBezTo>
                <a:cubicBezTo>
                  <a:pt x="586856" y="1910417"/>
                  <a:pt x="589495" y="1896314"/>
                  <a:pt x="593123" y="1882625"/>
                </a:cubicBezTo>
                <a:cubicBezTo>
                  <a:pt x="589742" y="1880729"/>
                  <a:pt x="586361" y="1878832"/>
                  <a:pt x="582979" y="1876935"/>
                </a:cubicBezTo>
                <a:cubicBezTo>
                  <a:pt x="574733" y="1886501"/>
                  <a:pt x="564754" y="1894994"/>
                  <a:pt x="558487" y="1905717"/>
                </a:cubicBezTo>
                <a:cubicBezTo>
                  <a:pt x="519396" y="1972022"/>
                  <a:pt x="498613" y="2044349"/>
                  <a:pt x="488304" y="2120302"/>
                </a:cubicBezTo>
                <a:cubicBezTo>
                  <a:pt x="486160" y="2136055"/>
                  <a:pt x="477419" y="2150982"/>
                  <a:pt x="471728" y="2166320"/>
                </a:cubicBezTo>
                <a:cubicBezTo>
                  <a:pt x="458532" y="2152218"/>
                  <a:pt x="439565" y="2140343"/>
                  <a:pt x="433215" y="2123601"/>
                </a:cubicBezTo>
                <a:cubicBezTo>
                  <a:pt x="415236" y="2076594"/>
                  <a:pt x="421256" y="2028018"/>
                  <a:pt x="446658" y="1985712"/>
                </a:cubicBezTo>
                <a:cubicBezTo>
                  <a:pt x="498366" y="1899531"/>
                  <a:pt x="548672" y="1811783"/>
                  <a:pt x="608958" y="1731705"/>
                </a:cubicBezTo>
                <a:cubicBezTo>
                  <a:pt x="669243" y="1651545"/>
                  <a:pt x="740580" y="1579548"/>
                  <a:pt x="807958" y="1504831"/>
                </a:cubicBezTo>
                <a:close/>
                <a:moveTo>
                  <a:pt x="1280180" y="1085966"/>
                </a:moveTo>
                <a:cubicBezTo>
                  <a:pt x="1282573" y="1080770"/>
                  <a:pt x="1289335" y="1076399"/>
                  <a:pt x="1295025" y="1074090"/>
                </a:cubicBezTo>
                <a:cubicBezTo>
                  <a:pt x="1413102" y="1025288"/>
                  <a:pt x="1533357" y="990543"/>
                  <a:pt x="1658509" y="990208"/>
                </a:cubicBezTo>
                <a:cubicBezTo>
                  <a:pt x="1700226" y="990095"/>
                  <a:pt x="1742486" y="993806"/>
                  <a:pt x="1785391" y="1002094"/>
                </a:cubicBezTo>
                <a:cubicBezTo>
                  <a:pt x="1808977" y="1006630"/>
                  <a:pt x="1831080" y="1018506"/>
                  <a:pt x="1852934" y="1030464"/>
                </a:cubicBezTo>
                <a:cubicBezTo>
                  <a:pt x="1750424" y="1016278"/>
                  <a:pt x="1648821" y="1008197"/>
                  <a:pt x="1546889" y="1022052"/>
                </a:cubicBezTo>
                <a:cubicBezTo>
                  <a:pt x="1546393" y="1026669"/>
                  <a:pt x="1545898" y="1031371"/>
                  <a:pt x="1545487" y="1035989"/>
                </a:cubicBezTo>
                <a:cubicBezTo>
                  <a:pt x="1572124" y="1039452"/>
                  <a:pt x="1598680" y="1043494"/>
                  <a:pt x="1625400" y="1046297"/>
                </a:cubicBezTo>
                <a:cubicBezTo>
                  <a:pt x="1688902" y="1052895"/>
                  <a:pt x="1752734" y="1056853"/>
                  <a:pt x="1815905" y="1065842"/>
                </a:cubicBezTo>
                <a:cubicBezTo>
                  <a:pt x="1851037" y="1070873"/>
                  <a:pt x="1891612" y="1080523"/>
                  <a:pt x="1895076" y="1124727"/>
                </a:cubicBezTo>
                <a:cubicBezTo>
                  <a:pt x="1898375" y="1167117"/>
                  <a:pt x="1860521" y="1184846"/>
                  <a:pt x="1829101" y="1200434"/>
                </a:cubicBezTo>
                <a:cubicBezTo>
                  <a:pt x="1781598" y="1223937"/>
                  <a:pt x="1730054" y="1218578"/>
                  <a:pt x="1679005" y="1213959"/>
                </a:cubicBezTo>
                <a:cubicBezTo>
                  <a:pt x="1658553" y="1212145"/>
                  <a:pt x="1637853" y="1213629"/>
                  <a:pt x="1616988" y="1219896"/>
                </a:cubicBezTo>
                <a:cubicBezTo>
                  <a:pt x="1688324" y="1256926"/>
                  <a:pt x="1763290" y="1247607"/>
                  <a:pt x="1843698" y="1238206"/>
                </a:cubicBezTo>
                <a:cubicBezTo>
                  <a:pt x="1812111" y="1269708"/>
                  <a:pt x="1774752" y="1281584"/>
                  <a:pt x="1737558" y="1279276"/>
                </a:cubicBezTo>
                <a:cubicBezTo>
                  <a:pt x="1685356" y="1276059"/>
                  <a:pt x="1632410" y="1268059"/>
                  <a:pt x="1582102" y="1253956"/>
                </a:cubicBezTo>
                <a:cubicBezTo>
                  <a:pt x="1495922" y="1229876"/>
                  <a:pt x="1411719" y="1198702"/>
                  <a:pt x="1326198" y="1172146"/>
                </a:cubicBezTo>
                <a:cubicBezTo>
                  <a:pt x="1293706" y="1162003"/>
                  <a:pt x="1266656" y="1115654"/>
                  <a:pt x="1280180" y="1085966"/>
                </a:cubicBezTo>
                <a:close/>
                <a:moveTo>
                  <a:pt x="1197711" y="1081347"/>
                </a:moveTo>
                <a:cubicBezTo>
                  <a:pt x="1209421" y="1079698"/>
                  <a:pt x="1223689" y="1077636"/>
                  <a:pt x="1236142" y="1075904"/>
                </a:cubicBezTo>
                <a:cubicBezTo>
                  <a:pt x="1237957" y="1082585"/>
                  <a:pt x="1241503" y="1094130"/>
                  <a:pt x="1243976" y="1105923"/>
                </a:cubicBezTo>
                <a:cubicBezTo>
                  <a:pt x="1246038" y="1115736"/>
                  <a:pt x="1251233" y="1130417"/>
                  <a:pt x="1246863" y="1134623"/>
                </a:cubicBezTo>
                <a:cubicBezTo>
                  <a:pt x="1240101" y="1141220"/>
                  <a:pt x="1226245" y="1143694"/>
                  <a:pt x="1215854" y="1142623"/>
                </a:cubicBezTo>
                <a:cubicBezTo>
                  <a:pt x="1203731" y="1141385"/>
                  <a:pt x="1192021" y="1134540"/>
                  <a:pt x="1182453" y="1130994"/>
                </a:cubicBezTo>
                <a:cubicBezTo>
                  <a:pt x="1188227" y="1112190"/>
                  <a:pt x="1193588" y="1094790"/>
                  <a:pt x="1197711" y="1081347"/>
                </a:cubicBezTo>
                <a:close/>
                <a:moveTo>
                  <a:pt x="1118045" y="1114913"/>
                </a:moveTo>
                <a:cubicBezTo>
                  <a:pt x="1137672" y="1135364"/>
                  <a:pt x="1157383" y="1155900"/>
                  <a:pt x="1182867" y="1182455"/>
                </a:cubicBezTo>
                <a:cubicBezTo>
                  <a:pt x="1167527" y="1185095"/>
                  <a:pt x="1151033" y="1191939"/>
                  <a:pt x="1137096" y="1188393"/>
                </a:cubicBezTo>
                <a:cubicBezTo>
                  <a:pt x="1130745" y="1186826"/>
                  <a:pt x="1130168" y="1164559"/>
                  <a:pt x="1125796" y="1152024"/>
                </a:cubicBezTo>
                <a:cubicBezTo>
                  <a:pt x="1122085" y="1141550"/>
                  <a:pt x="1116725" y="1131736"/>
                  <a:pt x="1112025" y="1121676"/>
                </a:cubicBezTo>
                <a:cubicBezTo>
                  <a:pt x="1114086" y="1119449"/>
                  <a:pt x="1116066" y="1117139"/>
                  <a:pt x="1118045" y="1114913"/>
                </a:cubicBezTo>
                <a:close/>
                <a:moveTo>
                  <a:pt x="829235" y="1270285"/>
                </a:moveTo>
                <a:cubicBezTo>
                  <a:pt x="845399" y="1270285"/>
                  <a:pt x="861562" y="1270285"/>
                  <a:pt x="879707" y="1270285"/>
                </a:cubicBezTo>
                <a:cubicBezTo>
                  <a:pt x="886470" y="1284554"/>
                  <a:pt x="894634" y="1301706"/>
                  <a:pt x="903540" y="1320346"/>
                </a:cubicBezTo>
                <a:cubicBezTo>
                  <a:pt x="893396" y="1320345"/>
                  <a:pt x="884077" y="1320345"/>
                  <a:pt x="869810" y="1320345"/>
                </a:cubicBezTo>
                <a:cubicBezTo>
                  <a:pt x="873769" y="1307067"/>
                  <a:pt x="877067" y="1296099"/>
                  <a:pt x="881274" y="1282244"/>
                </a:cubicBezTo>
                <a:cubicBezTo>
                  <a:pt x="829647" y="1286698"/>
                  <a:pt x="829647" y="1286698"/>
                  <a:pt x="829235" y="1270285"/>
                </a:cubicBezTo>
                <a:close/>
                <a:moveTo>
                  <a:pt x="986819" y="1137187"/>
                </a:moveTo>
                <a:cubicBezTo>
                  <a:pt x="969412" y="1148741"/>
                  <a:pt x="954382" y="1175569"/>
                  <a:pt x="954011" y="1208104"/>
                </a:cubicBezTo>
                <a:cubicBezTo>
                  <a:pt x="961186" y="1215691"/>
                  <a:pt x="972649" y="1236886"/>
                  <a:pt x="989968" y="1244226"/>
                </a:cubicBezTo>
                <a:cubicBezTo>
                  <a:pt x="1009927" y="1252720"/>
                  <a:pt x="1039203" y="1210660"/>
                  <a:pt x="1040605" y="1176023"/>
                </a:cubicBezTo>
                <a:cubicBezTo>
                  <a:pt x="1041676" y="1150953"/>
                  <a:pt x="1025430" y="1130747"/>
                  <a:pt x="1004565" y="1131078"/>
                </a:cubicBezTo>
                <a:cubicBezTo>
                  <a:pt x="998689" y="1131181"/>
                  <a:pt x="992622" y="1133335"/>
                  <a:pt x="986819" y="1137187"/>
                </a:cubicBezTo>
                <a:close/>
                <a:moveTo>
                  <a:pt x="1542448" y="674871"/>
                </a:moveTo>
                <a:cubicBezTo>
                  <a:pt x="1576835" y="648087"/>
                  <a:pt x="1612658" y="622918"/>
                  <a:pt x="1650223" y="599723"/>
                </a:cubicBezTo>
                <a:cubicBezTo>
                  <a:pt x="1678758" y="581910"/>
                  <a:pt x="1712323" y="572343"/>
                  <a:pt x="1743578" y="559066"/>
                </a:cubicBezTo>
                <a:cubicBezTo>
                  <a:pt x="1744321" y="562035"/>
                  <a:pt x="1745145" y="565003"/>
                  <a:pt x="1745888" y="568055"/>
                </a:cubicBezTo>
                <a:cubicBezTo>
                  <a:pt x="1641481" y="628176"/>
                  <a:pt x="1549774" y="703964"/>
                  <a:pt x="1462686" y="785445"/>
                </a:cubicBezTo>
                <a:cubicBezTo>
                  <a:pt x="1466232" y="790558"/>
                  <a:pt x="1469696" y="795671"/>
                  <a:pt x="1473242" y="800785"/>
                </a:cubicBezTo>
                <a:cubicBezTo>
                  <a:pt x="1486933" y="792786"/>
                  <a:pt x="1501530" y="786023"/>
                  <a:pt x="1514147" y="776538"/>
                </a:cubicBezTo>
                <a:cubicBezTo>
                  <a:pt x="1564455" y="738767"/>
                  <a:pt x="1612864" y="698357"/>
                  <a:pt x="1664408" y="662400"/>
                </a:cubicBezTo>
                <a:cubicBezTo>
                  <a:pt x="1697891" y="639061"/>
                  <a:pt x="1734507" y="619352"/>
                  <a:pt x="1771783" y="602609"/>
                </a:cubicBezTo>
                <a:cubicBezTo>
                  <a:pt x="1802957" y="588589"/>
                  <a:pt x="1827451" y="600383"/>
                  <a:pt x="1846997" y="628917"/>
                </a:cubicBezTo>
                <a:cubicBezTo>
                  <a:pt x="1864893" y="654978"/>
                  <a:pt x="1856315" y="677493"/>
                  <a:pt x="1836523" y="695636"/>
                </a:cubicBezTo>
                <a:cubicBezTo>
                  <a:pt x="1803946" y="725489"/>
                  <a:pt x="1771783" y="757158"/>
                  <a:pt x="1734672" y="780580"/>
                </a:cubicBezTo>
                <a:cubicBezTo>
                  <a:pt x="1675212" y="818104"/>
                  <a:pt x="1611874" y="849441"/>
                  <a:pt x="1550270" y="883503"/>
                </a:cubicBezTo>
                <a:cubicBezTo>
                  <a:pt x="1544002" y="886966"/>
                  <a:pt x="1538312" y="891501"/>
                  <a:pt x="1532373" y="895543"/>
                </a:cubicBezTo>
                <a:cubicBezTo>
                  <a:pt x="1532951" y="899090"/>
                  <a:pt x="1533445" y="902718"/>
                  <a:pt x="1534023" y="906265"/>
                </a:cubicBezTo>
                <a:cubicBezTo>
                  <a:pt x="1548621" y="904449"/>
                  <a:pt x="1565362" y="906676"/>
                  <a:pt x="1577567" y="900161"/>
                </a:cubicBezTo>
                <a:cubicBezTo>
                  <a:pt x="1656903" y="858183"/>
                  <a:pt x="1735332" y="814393"/>
                  <a:pt x="1813761" y="770766"/>
                </a:cubicBezTo>
                <a:cubicBezTo>
                  <a:pt x="1825059" y="764499"/>
                  <a:pt x="1835038" y="755922"/>
                  <a:pt x="1852110" y="753282"/>
                </a:cubicBezTo>
                <a:cubicBezTo>
                  <a:pt x="1838996" y="771178"/>
                  <a:pt x="1827781" y="791052"/>
                  <a:pt x="1812441" y="806806"/>
                </a:cubicBezTo>
                <a:cubicBezTo>
                  <a:pt x="1746877" y="874100"/>
                  <a:pt x="1667872" y="921521"/>
                  <a:pt x="1578722" y="949313"/>
                </a:cubicBezTo>
                <a:cubicBezTo>
                  <a:pt x="1476788" y="981065"/>
                  <a:pt x="1373289" y="1007867"/>
                  <a:pt x="1271273" y="1036649"/>
                </a:cubicBezTo>
                <a:cubicBezTo>
                  <a:pt x="1267233" y="1022052"/>
                  <a:pt x="1259811" y="1000527"/>
                  <a:pt x="1255935" y="978507"/>
                </a:cubicBezTo>
                <a:cubicBezTo>
                  <a:pt x="1254368" y="969518"/>
                  <a:pt x="1257502" y="956818"/>
                  <a:pt x="1263439" y="949890"/>
                </a:cubicBezTo>
                <a:cubicBezTo>
                  <a:pt x="1349043" y="850122"/>
                  <a:pt x="1439285" y="755225"/>
                  <a:pt x="1542448" y="674871"/>
                </a:cubicBezTo>
                <a:close/>
                <a:moveTo>
                  <a:pt x="968362" y="1076563"/>
                </a:moveTo>
                <a:cubicBezTo>
                  <a:pt x="975249" y="1069141"/>
                  <a:pt x="990876" y="1064709"/>
                  <a:pt x="1006226" y="1064205"/>
                </a:cubicBezTo>
                <a:cubicBezTo>
                  <a:pt x="1021575" y="1063700"/>
                  <a:pt x="1036647" y="1067123"/>
                  <a:pt x="1042419" y="1075410"/>
                </a:cubicBezTo>
                <a:cubicBezTo>
                  <a:pt x="1063779" y="1106335"/>
                  <a:pt x="1081263" y="1139983"/>
                  <a:pt x="1094459" y="1162415"/>
                </a:cubicBezTo>
                <a:cubicBezTo>
                  <a:pt x="1093963" y="1211486"/>
                  <a:pt x="1024111" y="1307316"/>
                  <a:pt x="989969" y="1319026"/>
                </a:cubicBezTo>
                <a:cubicBezTo>
                  <a:pt x="963496" y="1328097"/>
                  <a:pt x="927457" y="1311025"/>
                  <a:pt x="919127" y="1283069"/>
                </a:cubicBezTo>
                <a:cubicBezTo>
                  <a:pt x="912447" y="1260719"/>
                  <a:pt x="900076" y="1239855"/>
                  <a:pt x="911293" y="1213053"/>
                </a:cubicBezTo>
                <a:cubicBezTo>
                  <a:pt x="920365" y="1191444"/>
                  <a:pt x="911541" y="1157467"/>
                  <a:pt x="925394" y="1143943"/>
                </a:cubicBezTo>
                <a:cubicBezTo>
                  <a:pt x="946095" y="1123655"/>
                  <a:pt x="950218" y="1096191"/>
                  <a:pt x="968362" y="1076563"/>
                </a:cubicBezTo>
                <a:close/>
                <a:moveTo>
                  <a:pt x="1095118" y="925396"/>
                </a:moveTo>
                <a:cubicBezTo>
                  <a:pt x="1109797" y="921850"/>
                  <a:pt x="1123900" y="918386"/>
                  <a:pt x="1139404" y="914593"/>
                </a:cubicBezTo>
                <a:cubicBezTo>
                  <a:pt x="1138167" y="932489"/>
                  <a:pt x="1136766" y="951622"/>
                  <a:pt x="1135281" y="972982"/>
                </a:cubicBezTo>
                <a:cubicBezTo>
                  <a:pt x="1124643" y="972982"/>
                  <a:pt x="1113343" y="972982"/>
                  <a:pt x="1101963" y="972982"/>
                </a:cubicBezTo>
                <a:cubicBezTo>
                  <a:pt x="1101881" y="970838"/>
                  <a:pt x="1101716" y="968694"/>
                  <a:pt x="1101633" y="966550"/>
                </a:cubicBezTo>
                <a:cubicBezTo>
                  <a:pt x="1109632" y="963828"/>
                  <a:pt x="1117633" y="961188"/>
                  <a:pt x="1132724" y="956159"/>
                </a:cubicBezTo>
                <a:cubicBezTo>
                  <a:pt x="1116807" y="943127"/>
                  <a:pt x="1105509" y="933891"/>
                  <a:pt x="1095118" y="925396"/>
                </a:cubicBezTo>
                <a:close/>
                <a:moveTo>
                  <a:pt x="234978" y="1611268"/>
                </a:moveTo>
                <a:cubicBezTo>
                  <a:pt x="260337" y="1587424"/>
                  <a:pt x="286913" y="1565570"/>
                  <a:pt x="316437" y="1549447"/>
                </a:cubicBezTo>
                <a:cubicBezTo>
                  <a:pt x="452925" y="1474894"/>
                  <a:pt x="595928" y="1412051"/>
                  <a:pt x="736374" y="1344839"/>
                </a:cubicBezTo>
                <a:cubicBezTo>
                  <a:pt x="744951" y="1340715"/>
                  <a:pt x="754764" y="1339148"/>
                  <a:pt x="762847" y="1336756"/>
                </a:cubicBezTo>
                <a:cubicBezTo>
                  <a:pt x="766146" y="1339148"/>
                  <a:pt x="768372" y="1340055"/>
                  <a:pt x="769445" y="1341705"/>
                </a:cubicBezTo>
                <a:cubicBezTo>
                  <a:pt x="823215" y="1425577"/>
                  <a:pt x="823462" y="1425824"/>
                  <a:pt x="756743" y="1498727"/>
                </a:cubicBezTo>
                <a:cubicBezTo>
                  <a:pt x="646070" y="1619711"/>
                  <a:pt x="541497" y="1745395"/>
                  <a:pt x="455729" y="1885923"/>
                </a:cubicBezTo>
                <a:cubicBezTo>
                  <a:pt x="422329" y="1940767"/>
                  <a:pt x="322541" y="1966497"/>
                  <a:pt x="264976" y="1939859"/>
                </a:cubicBezTo>
                <a:cubicBezTo>
                  <a:pt x="317427" y="1911819"/>
                  <a:pt x="372187" y="1884028"/>
                  <a:pt x="425298" y="1853265"/>
                </a:cubicBezTo>
                <a:cubicBezTo>
                  <a:pt x="438410" y="1845679"/>
                  <a:pt x="445915" y="1828359"/>
                  <a:pt x="455976" y="1815495"/>
                </a:cubicBezTo>
                <a:cubicBezTo>
                  <a:pt x="440554" y="1819370"/>
                  <a:pt x="424143" y="1821020"/>
                  <a:pt x="409876" y="1827536"/>
                </a:cubicBezTo>
                <a:cubicBezTo>
                  <a:pt x="361714" y="1849307"/>
                  <a:pt x="314787" y="1873801"/>
                  <a:pt x="266378" y="1895161"/>
                </a:cubicBezTo>
                <a:cubicBezTo>
                  <a:pt x="236276" y="1908438"/>
                  <a:pt x="206504" y="1899201"/>
                  <a:pt x="179207" y="1884027"/>
                </a:cubicBezTo>
                <a:cubicBezTo>
                  <a:pt x="145065" y="1865059"/>
                  <a:pt x="135004" y="1831659"/>
                  <a:pt x="156528" y="1798835"/>
                </a:cubicBezTo>
                <a:cubicBezTo>
                  <a:pt x="171207" y="1776486"/>
                  <a:pt x="189681" y="1755291"/>
                  <a:pt x="210547" y="1738798"/>
                </a:cubicBezTo>
                <a:cubicBezTo>
                  <a:pt x="274296" y="1688490"/>
                  <a:pt x="339942" y="1640658"/>
                  <a:pt x="404927" y="1591918"/>
                </a:cubicBezTo>
                <a:cubicBezTo>
                  <a:pt x="415731" y="1583836"/>
                  <a:pt x="426452" y="1575673"/>
                  <a:pt x="437255" y="1567590"/>
                </a:cubicBezTo>
                <a:cubicBezTo>
                  <a:pt x="435690" y="1563796"/>
                  <a:pt x="434122" y="1559921"/>
                  <a:pt x="432473" y="1556127"/>
                </a:cubicBezTo>
                <a:cubicBezTo>
                  <a:pt x="418041" y="1560827"/>
                  <a:pt x="402536" y="1563549"/>
                  <a:pt x="389422" y="1570642"/>
                </a:cubicBezTo>
                <a:cubicBezTo>
                  <a:pt x="306212" y="1615670"/>
                  <a:pt x="227040" y="1666554"/>
                  <a:pt x="159415" y="1733767"/>
                </a:cubicBezTo>
                <a:cubicBezTo>
                  <a:pt x="151250" y="1741848"/>
                  <a:pt x="142261" y="1749107"/>
                  <a:pt x="133683" y="1756694"/>
                </a:cubicBezTo>
                <a:cubicBezTo>
                  <a:pt x="130798" y="1754795"/>
                  <a:pt x="127911" y="1752816"/>
                  <a:pt x="125024" y="1750920"/>
                </a:cubicBezTo>
                <a:cubicBezTo>
                  <a:pt x="136653" y="1728654"/>
                  <a:pt x="143745" y="1701686"/>
                  <a:pt x="160817" y="1685027"/>
                </a:cubicBezTo>
                <a:cubicBezTo>
                  <a:pt x="185475" y="1660945"/>
                  <a:pt x="209618" y="1635112"/>
                  <a:pt x="234978" y="1611268"/>
                </a:cubicBezTo>
                <a:close/>
                <a:moveTo>
                  <a:pt x="948321" y="1018671"/>
                </a:moveTo>
                <a:cubicBezTo>
                  <a:pt x="954672" y="1025020"/>
                  <a:pt x="960692" y="1030959"/>
                  <a:pt x="968031" y="1038216"/>
                </a:cubicBezTo>
                <a:cubicBezTo>
                  <a:pt x="952940" y="1050916"/>
                  <a:pt x="939085" y="1062710"/>
                  <a:pt x="925147" y="1074502"/>
                </a:cubicBezTo>
                <a:cubicBezTo>
                  <a:pt x="923333" y="1072605"/>
                  <a:pt x="921519" y="1070626"/>
                  <a:pt x="919787" y="1068647"/>
                </a:cubicBezTo>
                <a:cubicBezTo>
                  <a:pt x="929024" y="1052318"/>
                  <a:pt x="938426" y="1035905"/>
                  <a:pt x="948321" y="1018671"/>
                </a:cubicBezTo>
                <a:close/>
                <a:moveTo>
                  <a:pt x="865287" y="1078783"/>
                </a:moveTo>
                <a:cubicBezTo>
                  <a:pt x="868365" y="1076203"/>
                  <a:pt x="871135" y="1075173"/>
                  <a:pt x="874418" y="1075863"/>
                </a:cubicBezTo>
                <a:cubicBezTo>
                  <a:pt x="880986" y="1077244"/>
                  <a:pt x="889604" y="1085513"/>
                  <a:pt x="906839" y="1102048"/>
                </a:cubicBezTo>
                <a:cubicBezTo>
                  <a:pt x="900159" y="1108232"/>
                  <a:pt x="894798" y="1113181"/>
                  <a:pt x="892243" y="1115654"/>
                </a:cubicBezTo>
                <a:cubicBezTo>
                  <a:pt x="878387" y="1106583"/>
                  <a:pt x="866264" y="1098749"/>
                  <a:pt x="854305" y="1090995"/>
                </a:cubicBezTo>
                <a:cubicBezTo>
                  <a:pt x="858822" y="1085490"/>
                  <a:pt x="862208" y="1081362"/>
                  <a:pt x="865287" y="1078783"/>
                </a:cubicBezTo>
                <a:close/>
                <a:moveTo>
                  <a:pt x="945848" y="937767"/>
                </a:moveTo>
                <a:cubicBezTo>
                  <a:pt x="977517" y="937767"/>
                  <a:pt x="1010338" y="937767"/>
                  <a:pt x="1046791" y="937767"/>
                </a:cubicBezTo>
                <a:cubicBezTo>
                  <a:pt x="1046791" y="931583"/>
                  <a:pt x="1046791" y="922511"/>
                  <a:pt x="1046791" y="913356"/>
                </a:cubicBezTo>
                <a:cubicBezTo>
                  <a:pt x="1049429" y="912284"/>
                  <a:pt x="1051987" y="911294"/>
                  <a:pt x="1054625" y="910223"/>
                </a:cubicBezTo>
                <a:cubicBezTo>
                  <a:pt x="1060233" y="926716"/>
                  <a:pt x="1065842" y="943127"/>
                  <a:pt x="1071862" y="960941"/>
                </a:cubicBezTo>
                <a:cubicBezTo>
                  <a:pt x="1021307" y="964405"/>
                  <a:pt x="1007371" y="983126"/>
                  <a:pt x="1022709" y="1021144"/>
                </a:cubicBezTo>
                <a:cubicBezTo>
                  <a:pt x="1010999" y="1024114"/>
                  <a:pt x="999123" y="1026999"/>
                  <a:pt x="987000" y="1030051"/>
                </a:cubicBezTo>
                <a:cubicBezTo>
                  <a:pt x="984526" y="1021391"/>
                  <a:pt x="981887" y="1011825"/>
                  <a:pt x="979248" y="1002589"/>
                </a:cubicBezTo>
                <a:cubicBezTo>
                  <a:pt x="991207" y="991703"/>
                  <a:pt x="1002422" y="981806"/>
                  <a:pt x="1013143" y="971332"/>
                </a:cubicBezTo>
                <a:cubicBezTo>
                  <a:pt x="1015040" y="969518"/>
                  <a:pt x="1014628" y="965395"/>
                  <a:pt x="1015205" y="962426"/>
                </a:cubicBezTo>
                <a:cubicBezTo>
                  <a:pt x="993515" y="952860"/>
                  <a:pt x="993515" y="952860"/>
                  <a:pt x="950384" y="981806"/>
                </a:cubicBezTo>
                <a:cubicBezTo>
                  <a:pt x="949064" y="968941"/>
                  <a:pt x="947827" y="957147"/>
                  <a:pt x="945848" y="937767"/>
                </a:cubicBezTo>
                <a:close/>
                <a:moveTo>
                  <a:pt x="1577238" y="260525"/>
                </a:moveTo>
                <a:cubicBezTo>
                  <a:pt x="1579793" y="263246"/>
                  <a:pt x="1582351" y="266051"/>
                  <a:pt x="1584824" y="268771"/>
                </a:cubicBezTo>
                <a:cubicBezTo>
                  <a:pt x="1497736" y="346788"/>
                  <a:pt x="1427142" y="437175"/>
                  <a:pt x="1372381" y="539521"/>
                </a:cubicBezTo>
                <a:cubicBezTo>
                  <a:pt x="1376092" y="542819"/>
                  <a:pt x="1379887" y="546117"/>
                  <a:pt x="1383599" y="549416"/>
                </a:cubicBezTo>
                <a:cubicBezTo>
                  <a:pt x="1395803" y="536469"/>
                  <a:pt x="1408504" y="523933"/>
                  <a:pt x="1420214" y="510655"/>
                </a:cubicBezTo>
                <a:cubicBezTo>
                  <a:pt x="1475222" y="448061"/>
                  <a:pt x="1529488" y="384807"/>
                  <a:pt x="1585319" y="322955"/>
                </a:cubicBezTo>
                <a:cubicBezTo>
                  <a:pt x="1598101" y="308770"/>
                  <a:pt x="1614679" y="292524"/>
                  <a:pt x="1631833" y="289142"/>
                </a:cubicBezTo>
                <a:cubicBezTo>
                  <a:pt x="1654099" y="284770"/>
                  <a:pt x="1684118" y="285182"/>
                  <a:pt x="1700447" y="297388"/>
                </a:cubicBezTo>
                <a:cubicBezTo>
                  <a:pt x="1711662" y="305718"/>
                  <a:pt x="1713808" y="342747"/>
                  <a:pt x="1704819" y="358169"/>
                </a:cubicBezTo>
                <a:cubicBezTo>
                  <a:pt x="1683953" y="394126"/>
                  <a:pt x="1654511" y="425134"/>
                  <a:pt x="1627544" y="457381"/>
                </a:cubicBezTo>
                <a:cubicBezTo>
                  <a:pt x="1610638" y="477668"/>
                  <a:pt x="1591999" y="496554"/>
                  <a:pt x="1571795" y="518655"/>
                </a:cubicBezTo>
                <a:cubicBezTo>
                  <a:pt x="1606019" y="524675"/>
                  <a:pt x="1629687" y="504883"/>
                  <a:pt x="1737476" y="390001"/>
                </a:cubicBezTo>
                <a:cubicBezTo>
                  <a:pt x="1714137" y="465297"/>
                  <a:pt x="1670181" y="526077"/>
                  <a:pt x="1610225" y="578199"/>
                </a:cubicBezTo>
                <a:cubicBezTo>
                  <a:pt x="1499798" y="674111"/>
                  <a:pt x="1391597" y="772497"/>
                  <a:pt x="1282902" y="870389"/>
                </a:cubicBezTo>
                <a:cubicBezTo>
                  <a:pt x="1269294" y="882677"/>
                  <a:pt x="1258244" y="897770"/>
                  <a:pt x="1245955" y="911541"/>
                </a:cubicBezTo>
                <a:cubicBezTo>
                  <a:pt x="1234244" y="924737"/>
                  <a:pt x="1228883" y="948735"/>
                  <a:pt x="1201504" y="931251"/>
                </a:cubicBezTo>
                <a:cubicBezTo>
                  <a:pt x="1177671" y="916078"/>
                  <a:pt x="1162578" y="904202"/>
                  <a:pt x="1174866" y="870224"/>
                </a:cubicBezTo>
                <a:cubicBezTo>
                  <a:pt x="1241503" y="685492"/>
                  <a:pt x="1319849" y="507522"/>
                  <a:pt x="1458646" y="363942"/>
                </a:cubicBezTo>
                <a:cubicBezTo>
                  <a:pt x="1495097" y="326254"/>
                  <a:pt x="1537651" y="294750"/>
                  <a:pt x="1577238" y="260525"/>
                </a:cubicBezTo>
                <a:close/>
                <a:moveTo>
                  <a:pt x="116098" y="1134489"/>
                </a:moveTo>
                <a:cubicBezTo>
                  <a:pt x="131973" y="1126108"/>
                  <a:pt x="149642" y="1121881"/>
                  <a:pt x="167827" y="1119696"/>
                </a:cubicBezTo>
                <a:cubicBezTo>
                  <a:pt x="210753" y="1114501"/>
                  <a:pt x="253266" y="1112914"/>
                  <a:pt x="295324" y="1116800"/>
                </a:cubicBezTo>
                <a:cubicBezTo>
                  <a:pt x="337385" y="1120685"/>
                  <a:pt x="378992" y="1130046"/>
                  <a:pt x="420102" y="1146746"/>
                </a:cubicBezTo>
                <a:cubicBezTo>
                  <a:pt x="521952" y="1188145"/>
                  <a:pt x="627926" y="1214454"/>
                  <a:pt x="738436" y="1219485"/>
                </a:cubicBezTo>
                <a:cubicBezTo>
                  <a:pt x="750230" y="1220061"/>
                  <a:pt x="761857" y="1221958"/>
                  <a:pt x="770681" y="1222948"/>
                </a:cubicBezTo>
                <a:cubicBezTo>
                  <a:pt x="772413" y="1246948"/>
                  <a:pt x="773980" y="1269049"/>
                  <a:pt x="775959" y="1296264"/>
                </a:cubicBezTo>
                <a:cubicBezTo>
                  <a:pt x="764414" y="1299645"/>
                  <a:pt x="744373" y="1303191"/>
                  <a:pt x="726395" y="1311274"/>
                </a:cubicBezTo>
                <a:cubicBezTo>
                  <a:pt x="612916" y="1362239"/>
                  <a:pt x="499108" y="1412464"/>
                  <a:pt x="386949" y="1466317"/>
                </a:cubicBezTo>
                <a:cubicBezTo>
                  <a:pt x="296067" y="1510191"/>
                  <a:pt x="136982" y="1480831"/>
                  <a:pt x="72409" y="1404052"/>
                </a:cubicBezTo>
                <a:cubicBezTo>
                  <a:pt x="68369" y="1399268"/>
                  <a:pt x="64987" y="1393908"/>
                  <a:pt x="56410" y="1382033"/>
                </a:cubicBezTo>
                <a:cubicBezTo>
                  <a:pt x="155539" y="1409660"/>
                  <a:pt x="248482" y="1425082"/>
                  <a:pt x="343239" y="1414856"/>
                </a:cubicBezTo>
                <a:cubicBezTo>
                  <a:pt x="343818" y="1409001"/>
                  <a:pt x="344477" y="1403146"/>
                  <a:pt x="345054" y="1397289"/>
                </a:cubicBezTo>
                <a:cubicBezTo>
                  <a:pt x="321303" y="1393743"/>
                  <a:pt x="297552" y="1390362"/>
                  <a:pt x="273883" y="1386651"/>
                </a:cubicBezTo>
                <a:cubicBezTo>
                  <a:pt x="218463" y="1377909"/>
                  <a:pt x="162796" y="1370240"/>
                  <a:pt x="107707" y="1359354"/>
                </a:cubicBezTo>
                <a:cubicBezTo>
                  <a:pt x="90388" y="1355972"/>
                  <a:pt x="73151" y="1345910"/>
                  <a:pt x="58636" y="1335107"/>
                </a:cubicBezTo>
                <a:cubicBezTo>
                  <a:pt x="23092" y="1308552"/>
                  <a:pt x="24329" y="1258905"/>
                  <a:pt x="60121" y="1232928"/>
                </a:cubicBezTo>
                <a:cubicBezTo>
                  <a:pt x="105314" y="1200186"/>
                  <a:pt x="158590" y="1193176"/>
                  <a:pt x="211535" y="1192021"/>
                </a:cubicBezTo>
                <a:cubicBezTo>
                  <a:pt x="269924" y="1190785"/>
                  <a:pt x="328396" y="1196146"/>
                  <a:pt x="386784" y="1198372"/>
                </a:cubicBezTo>
                <a:cubicBezTo>
                  <a:pt x="402042" y="1198949"/>
                  <a:pt x="417298" y="1198455"/>
                  <a:pt x="439895" y="1198454"/>
                </a:cubicBezTo>
                <a:cubicBezTo>
                  <a:pt x="399649" y="1158375"/>
                  <a:pt x="245018" y="1150869"/>
                  <a:pt x="75130" y="1174209"/>
                </a:cubicBezTo>
                <a:cubicBezTo>
                  <a:pt x="86140" y="1155406"/>
                  <a:pt x="100222" y="1142870"/>
                  <a:pt x="116098" y="1134489"/>
                </a:cubicBezTo>
                <a:close/>
                <a:moveTo>
                  <a:pt x="1366691" y="101605"/>
                </a:moveTo>
                <a:cubicBezTo>
                  <a:pt x="1382526" y="91543"/>
                  <a:pt x="1402318" y="87832"/>
                  <a:pt x="1424833" y="79421"/>
                </a:cubicBezTo>
                <a:cubicBezTo>
                  <a:pt x="1376506" y="139129"/>
                  <a:pt x="1330405" y="189931"/>
                  <a:pt x="1291644" y="245762"/>
                </a:cubicBezTo>
                <a:cubicBezTo>
                  <a:pt x="1253707" y="300522"/>
                  <a:pt x="1219318" y="358994"/>
                  <a:pt x="1215524" y="427856"/>
                </a:cubicBezTo>
                <a:cubicBezTo>
                  <a:pt x="1219565" y="429835"/>
                  <a:pt x="1223690" y="431814"/>
                  <a:pt x="1227730" y="433876"/>
                </a:cubicBezTo>
                <a:cubicBezTo>
                  <a:pt x="1236966" y="416888"/>
                  <a:pt x="1247770" y="400642"/>
                  <a:pt x="1255110" y="382827"/>
                </a:cubicBezTo>
                <a:cubicBezTo>
                  <a:pt x="1289912" y="298461"/>
                  <a:pt x="1340219" y="224320"/>
                  <a:pt x="1404627" y="160324"/>
                </a:cubicBezTo>
                <a:cubicBezTo>
                  <a:pt x="1422193" y="142840"/>
                  <a:pt x="1446605" y="129315"/>
                  <a:pt x="1470357" y="121810"/>
                </a:cubicBezTo>
                <a:cubicBezTo>
                  <a:pt x="1498891" y="112821"/>
                  <a:pt x="1517117" y="128655"/>
                  <a:pt x="1516787" y="159004"/>
                </a:cubicBezTo>
                <a:cubicBezTo>
                  <a:pt x="1516538" y="179127"/>
                  <a:pt x="1508787" y="199002"/>
                  <a:pt x="1505984" y="219207"/>
                </a:cubicBezTo>
                <a:cubicBezTo>
                  <a:pt x="1503838" y="234382"/>
                  <a:pt x="1506478" y="250546"/>
                  <a:pt x="1502685" y="265143"/>
                </a:cubicBezTo>
                <a:cubicBezTo>
                  <a:pt x="1499880" y="275946"/>
                  <a:pt x="1491799" y="286832"/>
                  <a:pt x="1483304" y="294585"/>
                </a:cubicBezTo>
                <a:cubicBezTo>
                  <a:pt x="1373207" y="395528"/>
                  <a:pt x="1285211" y="512800"/>
                  <a:pt x="1225173" y="649865"/>
                </a:cubicBezTo>
                <a:cubicBezTo>
                  <a:pt x="1196556" y="715264"/>
                  <a:pt x="1171568" y="782312"/>
                  <a:pt x="1144930" y="848617"/>
                </a:cubicBezTo>
                <a:cubicBezTo>
                  <a:pt x="1135199" y="872947"/>
                  <a:pt x="1120436" y="889440"/>
                  <a:pt x="1089098" y="883254"/>
                </a:cubicBezTo>
                <a:cubicBezTo>
                  <a:pt x="1085470" y="788497"/>
                  <a:pt x="1096767" y="695389"/>
                  <a:pt x="1118127" y="603187"/>
                </a:cubicBezTo>
                <a:cubicBezTo>
                  <a:pt x="1147734" y="475028"/>
                  <a:pt x="1187649" y="350664"/>
                  <a:pt x="1249337" y="233888"/>
                </a:cubicBezTo>
                <a:cubicBezTo>
                  <a:pt x="1277707" y="180034"/>
                  <a:pt x="1315230" y="134262"/>
                  <a:pt x="1366691" y="101605"/>
                </a:cubicBezTo>
                <a:close/>
                <a:moveTo>
                  <a:pt x="293593" y="766066"/>
                </a:moveTo>
                <a:cubicBezTo>
                  <a:pt x="307365" y="767549"/>
                  <a:pt x="321633" y="767219"/>
                  <a:pt x="334829" y="770683"/>
                </a:cubicBezTo>
                <a:cubicBezTo>
                  <a:pt x="473708" y="807712"/>
                  <a:pt x="597413" y="876905"/>
                  <a:pt x="717571" y="953272"/>
                </a:cubicBezTo>
                <a:cubicBezTo>
                  <a:pt x="760290" y="980404"/>
                  <a:pt x="801112" y="1010588"/>
                  <a:pt x="835997" y="1034752"/>
                </a:cubicBezTo>
                <a:cubicBezTo>
                  <a:pt x="819257" y="1084317"/>
                  <a:pt x="805402" y="1123819"/>
                  <a:pt x="792619" y="1163652"/>
                </a:cubicBezTo>
                <a:cubicBezTo>
                  <a:pt x="785278" y="1186662"/>
                  <a:pt x="767796" y="1189960"/>
                  <a:pt x="748662" y="1186578"/>
                </a:cubicBezTo>
                <a:cubicBezTo>
                  <a:pt x="675181" y="1173631"/>
                  <a:pt x="601288" y="1162416"/>
                  <a:pt x="528797" y="1145096"/>
                </a:cubicBezTo>
                <a:cubicBezTo>
                  <a:pt x="434370" y="1122499"/>
                  <a:pt x="346538" y="1082914"/>
                  <a:pt x="266131" y="1027825"/>
                </a:cubicBezTo>
                <a:cubicBezTo>
                  <a:pt x="221762" y="997558"/>
                  <a:pt x="207824" y="979827"/>
                  <a:pt x="199082" y="942139"/>
                </a:cubicBezTo>
                <a:cubicBezTo>
                  <a:pt x="229019" y="964652"/>
                  <a:pt x="256069" y="987332"/>
                  <a:pt x="285346" y="1006547"/>
                </a:cubicBezTo>
                <a:cubicBezTo>
                  <a:pt x="312479" y="1024278"/>
                  <a:pt x="338457" y="1048276"/>
                  <a:pt x="373837" y="1044400"/>
                </a:cubicBezTo>
                <a:cubicBezTo>
                  <a:pt x="375569" y="1041350"/>
                  <a:pt x="377218" y="1038298"/>
                  <a:pt x="378950" y="1035246"/>
                </a:cubicBezTo>
                <a:cubicBezTo>
                  <a:pt x="370456" y="1028401"/>
                  <a:pt x="362126" y="1021309"/>
                  <a:pt x="353466" y="1014711"/>
                </a:cubicBezTo>
                <a:cubicBezTo>
                  <a:pt x="318912" y="988651"/>
                  <a:pt x="283944" y="962920"/>
                  <a:pt x="249637" y="936531"/>
                </a:cubicBezTo>
                <a:cubicBezTo>
                  <a:pt x="241143" y="930015"/>
                  <a:pt x="233225" y="922097"/>
                  <a:pt x="226711" y="913522"/>
                </a:cubicBezTo>
                <a:cubicBezTo>
                  <a:pt x="208401" y="889358"/>
                  <a:pt x="198918" y="859421"/>
                  <a:pt x="216566" y="835176"/>
                </a:cubicBezTo>
                <a:cubicBezTo>
                  <a:pt x="227123" y="820660"/>
                  <a:pt x="255245" y="810682"/>
                  <a:pt x="274543" y="812165"/>
                </a:cubicBezTo>
                <a:cubicBezTo>
                  <a:pt x="349920" y="817773"/>
                  <a:pt x="419855" y="844000"/>
                  <a:pt x="486655" y="879131"/>
                </a:cubicBezTo>
                <a:cubicBezTo>
                  <a:pt x="497458" y="884821"/>
                  <a:pt x="509417" y="888120"/>
                  <a:pt x="520879" y="892492"/>
                </a:cubicBezTo>
                <a:cubicBezTo>
                  <a:pt x="523107" y="887296"/>
                  <a:pt x="525416" y="882100"/>
                  <a:pt x="527642" y="876905"/>
                </a:cubicBezTo>
                <a:cubicBezTo>
                  <a:pt x="460678" y="819093"/>
                  <a:pt x="375651" y="797815"/>
                  <a:pt x="293593" y="766066"/>
                </a:cubicBezTo>
                <a:close/>
                <a:moveTo>
                  <a:pt x="981804" y="103831"/>
                </a:moveTo>
                <a:cubicBezTo>
                  <a:pt x="995083" y="90143"/>
                  <a:pt x="1012978" y="80987"/>
                  <a:pt x="1033348" y="73235"/>
                </a:cubicBezTo>
                <a:cubicBezTo>
                  <a:pt x="982216" y="217722"/>
                  <a:pt x="973723" y="363365"/>
                  <a:pt x="991948" y="511481"/>
                </a:cubicBezTo>
                <a:cubicBezTo>
                  <a:pt x="992360" y="514615"/>
                  <a:pt x="996979" y="517253"/>
                  <a:pt x="1006463" y="527397"/>
                </a:cubicBezTo>
                <a:cubicBezTo>
                  <a:pt x="1009762" y="489297"/>
                  <a:pt x="1011659" y="458699"/>
                  <a:pt x="1015205" y="428351"/>
                </a:cubicBezTo>
                <a:cubicBezTo>
                  <a:pt x="1025678" y="339201"/>
                  <a:pt x="1033265" y="249391"/>
                  <a:pt x="1049347" y="161231"/>
                </a:cubicBezTo>
                <a:cubicBezTo>
                  <a:pt x="1055863" y="125769"/>
                  <a:pt x="1079037" y="92204"/>
                  <a:pt x="1099490" y="60865"/>
                </a:cubicBezTo>
                <a:cubicBezTo>
                  <a:pt x="1114251" y="38268"/>
                  <a:pt x="1140230" y="28043"/>
                  <a:pt x="1168351" y="34145"/>
                </a:cubicBezTo>
                <a:cubicBezTo>
                  <a:pt x="1197711" y="40413"/>
                  <a:pt x="1204391" y="66060"/>
                  <a:pt x="1210905" y="90307"/>
                </a:cubicBezTo>
                <a:cubicBezTo>
                  <a:pt x="1217751" y="115790"/>
                  <a:pt x="1223029" y="141604"/>
                  <a:pt x="1229050" y="167251"/>
                </a:cubicBezTo>
                <a:cubicBezTo>
                  <a:pt x="1233008" y="166839"/>
                  <a:pt x="1236966" y="166510"/>
                  <a:pt x="1240925" y="166096"/>
                </a:cubicBezTo>
                <a:cubicBezTo>
                  <a:pt x="1240925" y="143169"/>
                  <a:pt x="1240925" y="120244"/>
                  <a:pt x="1240924" y="97317"/>
                </a:cubicBezTo>
                <a:cubicBezTo>
                  <a:pt x="1268635" y="119336"/>
                  <a:pt x="1267315" y="143583"/>
                  <a:pt x="1252224" y="167746"/>
                </a:cubicBezTo>
                <a:cubicBezTo>
                  <a:pt x="1141301" y="344644"/>
                  <a:pt x="1079036" y="538118"/>
                  <a:pt x="1057842" y="744953"/>
                </a:cubicBezTo>
                <a:cubicBezTo>
                  <a:pt x="1053554" y="786765"/>
                  <a:pt x="1057182" y="829319"/>
                  <a:pt x="1057182" y="872533"/>
                </a:cubicBezTo>
                <a:cubicBezTo>
                  <a:pt x="1040605" y="876658"/>
                  <a:pt x="1027493" y="879956"/>
                  <a:pt x="1006792" y="885070"/>
                </a:cubicBezTo>
                <a:cubicBezTo>
                  <a:pt x="988897" y="817857"/>
                  <a:pt x="968031" y="751963"/>
                  <a:pt x="954013" y="684585"/>
                </a:cubicBezTo>
                <a:cubicBezTo>
                  <a:pt x="923086" y="536221"/>
                  <a:pt x="912447" y="386043"/>
                  <a:pt x="930755" y="234794"/>
                </a:cubicBezTo>
                <a:cubicBezTo>
                  <a:pt x="936529" y="187044"/>
                  <a:pt x="946920" y="139954"/>
                  <a:pt x="981804" y="103831"/>
                </a:cubicBezTo>
                <a:close/>
                <a:moveTo>
                  <a:pt x="806154" y="147500"/>
                </a:moveTo>
                <a:cubicBezTo>
                  <a:pt x="818349" y="143562"/>
                  <a:pt x="832287" y="143664"/>
                  <a:pt x="846883" y="146468"/>
                </a:cubicBezTo>
                <a:cubicBezTo>
                  <a:pt x="874759" y="151829"/>
                  <a:pt x="883418" y="173520"/>
                  <a:pt x="885150" y="196527"/>
                </a:cubicBezTo>
                <a:cubicBezTo>
                  <a:pt x="888779" y="245103"/>
                  <a:pt x="891500" y="294007"/>
                  <a:pt x="890511" y="342665"/>
                </a:cubicBezTo>
                <a:cubicBezTo>
                  <a:pt x="887047" y="518655"/>
                  <a:pt x="904696" y="691264"/>
                  <a:pt x="965558" y="857689"/>
                </a:cubicBezTo>
                <a:cubicBezTo>
                  <a:pt x="967784" y="863793"/>
                  <a:pt x="969434" y="870059"/>
                  <a:pt x="971166" y="876328"/>
                </a:cubicBezTo>
                <a:cubicBezTo>
                  <a:pt x="972568" y="881441"/>
                  <a:pt x="973723" y="886635"/>
                  <a:pt x="975124" y="892327"/>
                </a:cubicBezTo>
                <a:cubicBezTo>
                  <a:pt x="953105" y="906347"/>
                  <a:pt x="936529" y="913191"/>
                  <a:pt x="921107" y="887214"/>
                </a:cubicBezTo>
                <a:cubicBezTo>
                  <a:pt x="824286" y="724582"/>
                  <a:pt x="738683" y="557087"/>
                  <a:pt x="699510" y="369962"/>
                </a:cubicBezTo>
                <a:cubicBezTo>
                  <a:pt x="690933" y="328974"/>
                  <a:pt x="686315" y="286173"/>
                  <a:pt x="712292" y="245268"/>
                </a:cubicBezTo>
                <a:cubicBezTo>
                  <a:pt x="723262" y="311161"/>
                  <a:pt x="733983" y="375158"/>
                  <a:pt x="744704" y="439236"/>
                </a:cubicBezTo>
                <a:cubicBezTo>
                  <a:pt x="750229" y="438989"/>
                  <a:pt x="755755" y="438742"/>
                  <a:pt x="761280" y="438495"/>
                </a:cubicBezTo>
                <a:cubicBezTo>
                  <a:pt x="762353" y="427362"/>
                  <a:pt x="764826" y="416145"/>
                  <a:pt x="764250" y="405012"/>
                </a:cubicBezTo>
                <a:cubicBezTo>
                  <a:pt x="761362" y="347778"/>
                  <a:pt x="755672" y="290544"/>
                  <a:pt x="755508" y="233309"/>
                </a:cubicBezTo>
                <a:cubicBezTo>
                  <a:pt x="755425" y="213022"/>
                  <a:pt x="765403" y="191084"/>
                  <a:pt x="775877" y="172776"/>
                </a:cubicBezTo>
                <a:cubicBezTo>
                  <a:pt x="783505" y="159417"/>
                  <a:pt x="793959" y="151438"/>
                  <a:pt x="806154" y="147500"/>
                </a:cubicBezTo>
                <a:close/>
                <a:moveTo>
                  <a:pt x="345930" y="498059"/>
                </a:moveTo>
                <a:cubicBezTo>
                  <a:pt x="353796" y="487811"/>
                  <a:pt x="368394" y="482781"/>
                  <a:pt x="387361" y="486327"/>
                </a:cubicBezTo>
                <a:cubicBezTo>
                  <a:pt x="410948" y="490698"/>
                  <a:pt x="435937" y="501007"/>
                  <a:pt x="454657" y="515851"/>
                </a:cubicBezTo>
                <a:cubicBezTo>
                  <a:pt x="523437" y="570281"/>
                  <a:pt x="589825" y="627846"/>
                  <a:pt x="657285" y="683925"/>
                </a:cubicBezTo>
                <a:cubicBezTo>
                  <a:pt x="669408" y="693987"/>
                  <a:pt x="682356" y="702893"/>
                  <a:pt x="694975" y="712377"/>
                </a:cubicBezTo>
                <a:cubicBezTo>
                  <a:pt x="698521" y="708006"/>
                  <a:pt x="702067" y="703635"/>
                  <a:pt x="705613" y="699182"/>
                </a:cubicBezTo>
                <a:cubicBezTo>
                  <a:pt x="628503" y="599477"/>
                  <a:pt x="532344" y="520222"/>
                  <a:pt x="425546" y="442700"/>
                </a:cubicBezTo>
                <a:cubicBezTo>
                  <a:pt x="433009" y="442371"/>
                  <a:pt x="441009" y="440825"/>
                  <a:pt x="448698" y="440032"/>
                </a:cubicBezTo>
                <a:cubicBezTo>
                  <a:pt x="456389" y="439238"/>
                  <a:pt x="463771" y="439197"/>
                  <a:pt x="469997" y="441876"/>
                </a:cubicBezTo>
                <a:cubicBezTo>
                  <a:pt x="494573" y="452350"/>
                  <a:pt x="519314" y="465792"/>
                  <a:pt x="539107" y="483440"/>
                </a:cubicBezTo>
                <a:cubicBezTo>
                  <a:pt x="606979" y="544056"/>
                  <a:pt x="674851" y="605002"/>
                  <a:pt x="738436" y="670069"/>
                </a:cubicBezTo>
                <a:cubicBezTo>
                  <a:pt x="768949" y="701326"/>
                  <a:pt x="790887" y="741325"/>
                  <a:pt x="814720" y="778600"/>
                </a:cubicBezTo>
                <a:cubicBezTo>
                  <a:pt x="842183" y="821485"/>
                  <a:pt x="866346" y="866431"/>
                  <a:pt x="894139" y="909150"/>
                </a:cubicBezTo>
                <a:cubicBezTo>
                  <a:pt x="905190" y="926222"/>
                  <a:pt x="905190" y="937108"/>
                  <a:pt x="889932" y="950467"/>
                </a:cubicBezTo>
                <a:cubicBezTo>
                  <a:pt x="875418" y="963251"/>
                  <a:pt x="862965" y="978260"/>
                  <a:pt x="848039" y="993929"/>
                </a:cubicBezTo>
                <a:cubicBezTo>
                  <a:pt x="834019" y="985105"/>
                  <a:pt x="819916" y="977105"/>
                  <a:pt x="806804" y="967786"/>
                </a:cubicBezTo>
                <a:cubicBezTo>
                  <a:pt x="701242" y="892574"/>
                  <a:pt x="588588" y="830227"/>
                  <a:pt x="468676" y="781404"/>
                </a:cubicBezTo>
                <a:cubicBezTo>
                  <a:pt x="421917" y="762353"/>
                  <a:pt x="385547" y="732252"/>
                  <a:pt x="353301" y="694316"/>
                </a:cubicBezTo>
                <a:cubicBezTo>
                  <a:pt x="324684" y="660421"/>
                  <a:pt x="312396" y="623557"/>
                  <a:pt x="320313" y="573168"/>
                </a:cubicBezTo>
                <a:cubicBezTo>
                  <a:pt x="362620" y="637000"/>
                  <a:pt x="403856" y="695883"/>
                  <a:pt x="460843" y="739840"/>
                </a:cubicBezTo>
                <a:cubicBezTo>
                  <a:pt x="464058" y="737612"/>
                  <a:pt x="467274" y="735386"/>
                  <a:pt x="470491" y="733160"/>
                </a:cubicBezTo>
                <a:cubicBezTo>
                  <a:pt x="465460" y="722438"/>
                  <a:pt x="461996" y="710645"/>
                  <a:pt x="455151" y="701326"/>
                </a:cubicBezTo>
                <a:cubicBezTo>
                  <a:pt x="433297" y="671637"/>
                  <a:pt x="409134" y="643597"/>
                  <a:pt x="387939" y="613496"/>
                </a:cubicBezTo>
                <a:cubicBezTo>
                  <a:pt x="371774" y="590570"/>
                  <a:pt x="356518" y="566488"/>
                  <a:pt x="344889" y="541088"/>
                </a:cubicBezTo>
                <a:cubicBezTo>
                  <a:pt x="336930" y="523769"/>
                  <a:pt x="338065" y="508306"/>
                  <a:pt x="345930" y="498059"/>
                </a:cubicBezTo>
                <a:close/>
                <a:moveTo>
                  <a:pt x="323282" y="466947"/>
                </a:moveTo>
                <a:cubicBezTo>
                  <a:pt x="317427" y="469832"/>
                  <a:pt x="312973" y="478493"/>
                  <a:pt x="310911" y="485420"/>
                </a:cubicBezTo>
                <a:cubicBezTo>
                  <a:pt x="290046" y="555932"/>
                  <a:pt x="274625" y="626609"/>
                  <a:pt x="313056" y="696625"/>
                </a:cubicBezTo>
                <a:cubicBezTo>
                  <a:pt x="319654" y="708666"/>
                  <a:pt x="326746" y="720459"/>
                  <a:pt x="336230" y="736788"/>
                </a:cubicBezTo>
                <a:cubicBezTo>
                  <a:pt x="258048" y="722439"/>
                  <a:pt x="210959" y="769281"/>
                  <a:pt x="184815" y="823711"/>
                </a:cubicBezTo>
                <a:cubicBezTo>
                  <a:pt x="164115" y="866760"/>
                  <a:pt x="157353" y="927707"/>
                  <a:pt x="170795" y="972817"/>
                </a:cubicBezTo>
                <a:cubicBezTo>
                  <a:pt x="182589" y="1012567"/>
                  <a:pt x="230998" y="1041350"/>
                  <a:pt x="264976" y="1076812"/>
                </a:cubicBezTo>
                <a:cubicBezTo>
                  <a:pt x="228607" y="1080192"/>
                  <a:pt x="193310" y="1082667"/>
                  <a:pt x="158260" y="1086790"/>
                </a:cubicBezTo>
                <a:cubicBezTo>
                  <a:pt x="120160" y="1091327"/>
                  <a:pt x="86264" y="1106418"/>
                  <a:pt x="64739" y="1139159"/>
                </a:cubicBezTo>
                <a:cubicBezTo>
                  <a:pt x="41400" y="1174621"/>
                  <a:pt x="21442" y="1212227"/>
                  <a:pt x="0" y="1248927"/>
                </a:cubicBezTo>
                <a:cubicBezTo>
                  <a:pt x="0" y="1272843"/>
                  <a:pt x="0" y="1296676"/>
                  <a:pt x="0" y="1320593"/>
                </a:cubicBezTo>
                <a:cubicBezTo>
                  <a:pt x="6598" y="1331396"/>
                  <a:pt x="16659" y="1341376"/>
                  <a:pt x="19381" y="1353085"/>
                </a:cubicBezTo>
                <a:cubicBezTo>
                  <a:pt x="40823" y="1444298"/>
                  <a:pt x="107706" y="1485368"/>
                  <a:pt x="189846" y="1509036"/>
                </a:cubicBezTo>
                <a:cubicBezTo>
                  <a:pt x="216978" y="1516871"/>
                  <a:pt x="245430" y="1519922"/>
                  <a:pt x="262585" y="1523138"/>
                </a:cubicBezTo>
                <a:cubicBezTo>
                  <a:pt x="225967" y="1563467"/>
                  <a:pt x="186794" y="1606928"/>
                  <a:pt x="147374" y="1650225"/>
                </a:cubicBezTo>
                <a:cubicBezTo>
                  <a:pt x="95666" y="1707047"/>
                  <a:pt x="83048" y="1801063"/>
                  <a:pt x="118181" y="1869429"/>
                </a:cubicBezTo>
                <a:cubicBezTo>
                  <a:pt x="119664" y="1872316"/>
                  <a:pt x="121066" y="1875449"/>
                  <a:pt x="123376" y="1877677"/>
                </a:cubicBezTo>
                <a:cubicBezTo>
                  <a:pt x="176816" y="1929056"/>
                  <a:pt x="236606" y="1970867"/>
                  <a:pt x="310829" y="1983486"/>
                </a:cubicBezTo>
                <a:cubicBezTo>
                  <a:pt x="335076" y="1987609"/>
                  <a:pt x="361879" y="1977794"/>
                  <a:pt x="387361" y="1973507"/>
                </a:cubicBezTo>
                <a:cubicBezTo>
                  <a:pt x="396350" y="1972022"/>
                  <a:pt x="404845" y="1968064"/>
                  <a:pt x="409134" y="1966662"/>
                </a:cubicBezTo>
                <a:cubicBezTo>
                  <a:pt x="405010" y="2014082"/>
                  <a:pt x="397176" y="2061007"/>
                  <a:pt x="397835" y="2107686"/>
                </a:cubicBezTo>
                <a:cubicBezTo>
                  <a:pt x="398496" y="2158733"/>
                  <a:pt x="422658" y="2182237"/>
                  <a:pt x="471811" y="2197083"/>
                </a:cubicBezTo>
                <a:cubicBezTo>
                  <a:pt x="482861" y="2200382"/>
                  <a:pt x="495727" y="2208628"/>
                  <a:pt x="500922" y="2218278"/>
                </a:cubicBezTo>
                <a:cubicBezTo>
                  <a:pt x="527395" y="2267017"/>
                  <a:pt x="563847" y="2277326"/>
                  <a:pt x="609619" y="2244915"/>
                </a:cubicBezTo>
                <a:cubicBezTo>
                  <a:pt x="626689" y="2232874"/>
                  <a:pt x="641121" y="2217040"/>
                  <a:pt x="657038" y="2202608"/>
                </a:cubicBezTo>
                <a:cubicBezTo>
                  <a:pt x="668088" y="2226937"/>
                  <a:pt x="673698" y="2253575"/>
                  <a:pt x="689614" y="2270645"/>
                </a:cubicBezTo>
                <a:cubicBezTo>
                  <a:pt x="705200" y="2287387"/>
                  <a:pt x="731178" y="2294397"/>
                  <a:pt x="752620" y="2305778"/>
                </a:cubicBezTo>
                <a:cubicBezTo>
                  <a:pt x="754517" y="2306768"/>
                  <a:pt x="756084" y="2308416"/>
                  <a:pt x="757816" y="2309653"/>
                </a:cubicBezTo>
                <a:cubicBezTo>
                  <a:pt x="790391" y="2331260"/>
                  <a:pt x="824782" y="2330601"/>
                  <a:pt x="857605" y="2308169"/>
                </a:cubicBezTo>
                <a:cubicBezTo>
                  <a:pt x="870965" y="2299015"/>
                  <a:pt x="883830" y="2286892"/>
                  <a:pt x="898757" y="2282686"/>
                </a:cubicBezTo>
                <a:cubicBezTo>
                  <a:pt x="949888" y="2268419"/>
                  <a:pt x="976691" y="2230648"/>
                  <a:pt x="998464" y="2186856"/>
                </a:cubicBezTo>
                <a:cubicBezTo>
                  <a:pt x="1004648" y="2174486"/>
                  <a:pt x="1009927" y="2161620"/>
                  <a:pt x="1015452" y="2149497"/>
                </a:cubicBezTo>
                <a:cubicBezTo>
                  <a:pt x="1018421" y="2150074"/>
                  <a:pt x="1019741" y="2149992"/>
                  <a:pt x="1020153" y="2150570"/>
                </a:cubicBezTo>
                <a:cubicBezTo>
                  <a:pt x="1031039" y="2164012"/>
                  <a:pt x="1043080" y="2176794"/>
                  <a:pt x="1052316" y="2191310"/>
                </a:cubicBezTo>
                <a:cubicBezTo>
                  <a:pt x="1095365" y="2258358"/>
                  <a:pt x="1209421" y="2250605"/>
                  <a:pt x="1246285" y="2194113"/>
                </a:cubicBezTo>
                <a:cubicBezTo>
                  <a:pt x="1274160" y="2151476"/>
                  <a:pt x="1297829" y="2106036"/>
                  <a:pt x="1324055" y="2060677"/>
                </a:cubicBezTo>
                <a:cubicBezTo>
                  <a:pt x="1392917" y="2084263"/>
                  <a:pt x="1476789" y="2079893"/>
                  <a:pt x="1511756" y="2034287"/>
                </a:cubicBezTo>
                <a:cubicBezTo>
                  <a:pt x="1547960" y="1987032"/>
                  <a:pt x="1585730" y="1932519"/>
                  <a:pt x="1549939" y="1869759"/>
                </a:cubicBezTo>
                <a:cubicBezTo>
                  <a:pt x="1573774" y="1856729"/>
                  <a:pt x="1597112" y="1847493"/>
                  <a:pt x="1616163" y="1832647"/>
                </a:cubicBezTo>
                <a:cubicBezTo>
                  <a:pt x="1645192" y="1810052"/>
                  <a:pt x="1658883" y="1776157"/>
                  <a:pt x="1677603" y="1745312"/>
                </a:cubicBezTo>
                <a:cubicBezTo>
                  <a:pt x="1702756" y="1703830"/>
                  <a:pt x="1707457" y="1669357"/>
                  <a:pt x="1692778" y="1628287"/>
                </a:cubicBezTo>
                <a:cubicBezTo>
                  <a:pt x="1708282" y="1610805"/>
                  <a:pt x="1721971" y="1609155"/>
                  <a:pt x="1736652" y="1626967"/>
                </a:cubicBezTo>
                <a:cubicBezTo>
                  <a:pt x="1746301" y="1638678"/>
                  <a:pt x="1757022" y="1649482"/>
                  <a:pt x="1767495" y="1660533"/>
                </a:cubicBezTo>
                <a:cubicBezTo>
                  <a:pt x="1880644" y="1779456"/>
                  <a:pt x="1948187" y="1924850"/>
                  <a:pt x="2004927" y="2075603"/>
                </a:cubicBezTo>
                <a:cubicBezTo>
                  <a:pt x="2093499" y="2310973"/>
                  <a:pt x="2181576" y="2546343"/>
                  <a:pt x="2295880" y="2770907"/>
                </a:cubicBezTo>
                <a:cubicBezTo>
                  <a:pt x="2297034" y="2773218"/>
                  <a:pt x="2296045" y="2776598"/>
                  <a:pt x="2296045" y="2781546"/>
                </a:cubicBezTo>
                <a:cubicBezTo>
                  <a:pt x="2287798" y="2776927"/>
                  <a:pt x="2281117" y="2773547"/>
                  <a:pt x="2274850" y="2769589"/>
                </a:cubicBezTo>
                <a:cubicBezTo>
                  <a:pt x="2216956" y="2732807"/>
                  <a:pt x="2166320" y="2681097"/>
                  <a:pt x="2090695" y="2680768"/>
                </a:cubicBezTo>
                <a:cubicBezTo>
                  <a:pt x="2086076" y="2680768"/>
                  <a:pt x="2081870" y="2674336"/>
                  <a:pt x="2076839" y="2672769"/>
                </a:cubicBezTo>
                <a:cubicBezTo>
                  <a:pt x="2032800" y="2659243"/>
                  <a:pt x="1989339" y="2638627"/>
                  <a:pt x="1944394" y="2634749"/>
                </a:cubicBezTo>
                <a:cubicBezTo>
                  <a:pt x="1879901" y="2629224"/>
                  <a:pt x="1814338" y="2634749"/>
                  <a:pt x="1749352" y="2638131"/>
                </a:cubicBezTo>
                <a:cubicBezTo>
                  <a:pt x="1728322" y="2639204"/>
                  <a:pt x="1704983" y="2643905"/>
                  <a:pt x="1687417" y="2654626"/>
                </a:cubicBezTo>
                <a:cubicBezTo>
                  <a:pt x="1634966" y="2686789"/>
                  <a:pt x="1584247" y="2721921"/>
                  <a:pt x="1534271" y="2757878"/>
                </a:cubicBezTo>
                <a:cubicBezTo>
                  <a:pt x="1521734" y="2766867"/>
                  <a:pt x="1514065" y="2782949"/>
                  <a:pt x="1504746" y="2796143"/>
                </a:cubicBezTo>
                <a:cubicBezTo>
                  <a:pt x="1480417" y="2830534"/>
                  <a:pt x="1453120" y="2863439"/>
                  <a:pt x="1433079" y="2900303"/>
                </a:cubicBezTo>
                <a:cubicBezTo>
                  <a:pt x="1413865" y="2935600"/>
                  <a:pt x="1400669" y="2974608"/>
                  <a:pt x="1387886" y="3012958"/>
                </a:cubicBezTo>
                <a:cubicBezTo>
                  <a:pt x="1380382" y="3035306"/>
                  <a:pt x="1383020" y="3061449"/>
                  <a:pt x="1373701" y="3082644"/>
                </a:cubicBezTo>
                <a:cubicBezTo>
                  <a:pt x="1356629" y="3121323"/>
                  <a:pt x="1353662" y="3159835"/>
                  <a:pt x="1361496" y="3200163"/>
                </a:cubicBezTo>
                <a:cubicBezTo>
                  <a:pt x="1370155" y="3244779"/>
                  <a:pt x="1375516" y="3290550"/>
                  <a:pt x="1389371" y="3333435"/>
                </a:cubicBezTo>
                <a:cubicBezTo>
                  <a:pt x="1404215" y="3379370"/>
                  <a:pt x="1440585" y="3385721"/>
                  <a:pt x="1476871" y="3355126"/>
                </a:cubicBezTo>
                <a:cubicBezTo>
                  <a:pt x="1491634" y="3342671"/>
                  <a:pt x="1508457" y="3332693"/>
                  <a:pt x="1523301" y="3320323"/>
                </a:cubicBezTo>
                <a:cubicBezTo>
                  <a:pt x="1537651" y="3308281"/>
                  <a:pt x="1557939" y="3296984"/>
                  <a:pt x="1563053" y="3281314"/>
                </a:cubicBezTo>
                <a:cubicBezTo>
                  <a:pt x="1580866" y="3225893"/>
                  <a:pt x="1594143" y="3169073"/>
                  <a:pt x="1637193" y="3125858"/>
                </a:cubicBezTo>
                <a:cubicBezTo>
                  <a:pt x="1638594" y="3124455"/>
                  <a:pt x="1639667" y="3122065"/>
                  <a:pt x="1639914" y="3120003"/>
                </a:cubicBezTo>
                <a:cubicBezTo>
                  <a:pt x="1644698" y="3080912"/>
                  <a:pt x="1669769" y="3054192"/>
                  <a:pt x="1693933" y="3025905"/>
                </a:cubicBezTo>
                <a:cubicBezTo>
                  <a:pt x="1709766" y="3007268"/>
                  <a:pt x="1719333" y="2983515"/>
                  <a:pt x="1733436" y="2963144"/>
                </a:cubicBezTo>
                <a:cubicBezTo>
                  <a:pt x="1738796" y="2955475"/>
                  <a:pt x="1747950" y="2947806"/>
                  <a:pt x="1756774" y="2945580"/>
                </a:cubicBezTo>
                <a:cubicBezTo>
                  <a:pt x="1823244" y="2929002"/>
                  <a:pt x="1892272" y="2919766"/>
                  <a:pt x="1956104" y="2896262"/>
                </a:cubicBezTo>
                <a:cubicBezTo>
                  <a:pt x="2009050" y="2876800"/>
                  <a:pt x="2055067" y="2866985"/>
                  <a:pt x="2112797" y="2881252"/>
                </a:cubicBezTo>
                <a:cubicBezTo>
                  <a:pt x="2165577" y="2894366"/>
                  <a:pt x="2220338" y="2893128"/>
                  <a:pt x="2275015" y="2913086"/>
                </a:cubicBezTo>
                <a:cubicBezTo>
                  <a:pt x="2350970" y="2940796"/>
                  <a:pt x="2419172" y="2975681"/>
                  <a:pt x="2479210" y="3028461"/>
                </a:cubicBezTo>
                <a:cubicBezTo>
                  <a:pt x="2528940" y="3072171"/>
                  <a:pt x="2575700" y="3120086"/>
                  <a:pt x="2629388" y="3158186"/>
                </a:cubicBezTo>
                <a:cubicBezTo>
                  <a:pt x="2732723" y="3231503"/>
                  <a:pt x="2839769" y="3299704"/>
                  <a:pt x="2945990" y="3368897"/>
                </a:cubicBezTo>
                <a:cubicBezTo>
                  <a:pt x="2952092" y="3372855"/>
                  <a:pt x="2985163" y="3394381"/>
                  <a:pt x="2989121" y="3398833"/>
                </a:cubicBezTo>
                <a:lnTo>
                  <a:pt x="2986483" y="3346795"/>
                </a:lnTo>
                <a:cubicBezTo>
                  <a:pt x="2986318" y="3346878"/>
                  <a:pt x="2986236" y="3346878"/>
                  <a:pt x="2986236" y="3346878"/>
                </a:cubicBezTo>
                <a:cubicBezTo>
                  <a:pt x="2850737" y="3259295"/>
                  <a:pt x="2679777" y="3164454"/>
                  <a:pt x="2567948" y="3044460"/>
                </a:cubicBezTo>
                <a:cubicBezTo>
                  <a:pt x="2546753" y="3021781"/>
                  <a:pt x="2521435" y="3007101"/>
                  <a:pt x="2509065" y="2971969"/>
                </a:cubicBezTo>
                <a:cubicBezTo>
                  <a:pt x="2495869" y="2934445"/>
                  <a:pt x="2462056" y="2901788"/>
                  <a:pt x="2431461" y="2873335"/>
                </a:cubicBezTo>
                <a:cubicBezTo>
                  <a:pt x="2384371" y="2829543"/>
                  <a:pt x="2350145" y="2777753"/>
                  <a:pt x="2320373" y="2722086"/>
                </a:cubicBezTo>
                <a:cubicBezTo>
                  <a:pt x="2217203" y="2529518"/>
                  <a:pt x="2139930" y="2325982"/>
                  <a:pt x="2062243" y="2122365"/>
                </a:cubicBezTo>
                <a:cubicBezTo>
                  <a:pt x="2027522" y="2031401"/>
                  <a:pt x="1987031" y="1942415"/>
                  <a:pt x="1945795" y="1854091"/>
                </a:cubicBezTo>
                <a:cubicBezTo>
                  <a:pt x="1904560" y="1765765"/>
                  <a:pt x="1843286" y="1690965"/>
                  <a:pt x="1778216" y="1619133"/>
                </a:cubicBezTo>
                <a:cubicBezTo>
                  <a:pt x="1766010" y="1605691"/>
                  <a:pt x="1757516" y="1588784"/>
                  <a:pt x="1747291" y="1573444"/>
                </a:cubicBezTo>
                <a:cubicBezTo>
                  <a:pt x="1750919" y="1570559"/>
                  <a:pt x="1754630" y="1567672"/>
                  <a:pt x="1758259" y="1564785"/>
                </a:cubicBezTo>
                <a:cubicBezTo>
                  <a:pt x="1771453" y="1576910"/>
                  <a:pt x="1785144" y="1588537"/>
                  <a:pt x="1797762" y="1601237"/>
                </a:cubicBezTo>
                <a:cubicBezTo>
                  <a:pt x="1906292" y="1710179"/>
                  <a:pt x="1976557" y="1842215"/>
                  <a:pt x="2032635" y="1983733"/>
                </a:cubicBezTo>
                <a:cubicBezTo>
                  <a:pt x="2099684" y="2152879"/>
                  <a:pt x="2169784" y="2320870"/>
                  <a:pt x="2239388" y="2489025"/>
                </a:cubicBezTo>
                <a:cubicBezTo>
                  <a:pt x="2248625" y="2511293"/>
                  <a:pt x="2262562" y="2531580"/>
                  <a:pt x="2274356" y="2552775"/>
                </a:cubicBezTo>
                <a:cubicBezTo>
                  <a:pt x="2277902" y="2552033"/>
                  <a:pt x="2281448" y="2551290"/>
                  <a:pt x="2284993" y="2550548"/>
                </a:cubicBezTo>
                <a:cubicBezTo>
                  <a:pt x="2286395" y="2540157"/>
                  <a:pt x="2290189" y="2529353"/>
                  <a:pt x="2288623" y="2519374"/>
                </a:cubicBezTo>
                <a:cubicBezTo>
                  <a:pt x="2284993" y="2495870"/>
                  <a:pt x="2281200" y="2471873"/>
                  <a:pt x="2273118" y="2449687"/>
                </a:cubicBezTo>
                <a:cubicBezTo>
                  <a:pt x="2248789" y="2382888"/>
                  <a:pt x="2218935" y="2317819"/>
                  <a:pt x="2198401" y="2249946"/>
                </a:cubicBezTo>
                <a:cubicBezTo>
                  <a:pt x="2189247" y="2219597"/>
                  <a:pt x="2195184" y="2183887"/>
                  <a:pt x="2197989" y="2150899"/>
                </a:cubicBezTo>
                <a:cubicBezTo>
                  <a:pt x="2201122" y="2114777"/>
                  <a:pt x="2213988" y="2080222"/>
                  <a:pt x="2196834" y="2042699"/>
                </a:cubicBezTo>
                <a:cubicBezTo>
                  <a:pt x="2190153" y="2028102"/>
                  <a:pt x="2200380" y="2005093"/>
                  <a:pt x="2204750" y="1986372"/>
                </a:cubicBezTo>
                <a:cubicBezTo>
                  <a:pt x="2222646" y="1909758"/>
                  <a:pt x="2238068" y="1832318"/>
                  <a:pt x="2260830" y="1757106"/>
                </a:cubicBezTo>
                <a:cubicBezTo>
                  <a:pt x="2272706" y="1717768"/>
                  <a:pt x="2297199" y="1681976"/>
                  <a:pt x="2317158" y="1645276"/>
                </a:cubicBezTo>
                <a:cubicBezTo>
                  <a:pt x="2327961" y="1625402"/>
                  <a:pt x="2340661" y="1610805"/>
                  <a:pt x="2338021" y="1582186"/>
                </a:cubicBezTo>
                <a:cubicBezTo>
                  <a:pt x="2335795" y="1558106"/>
                  <a:pt x="2360289" y="1530148"/>
                  <a:pt x="2376288" y="1506151"/>
                </a:cubicBezTo>
                <a:cubicBezTo>
                  <a:pt x="2408039" y="1458730"/>
                  <a:pt x="2438882" y="1409989"/>
                  <a:pt x="2476076" y="1366941"/>
                </a:cubicBezTo>
                <a:cubicBezTo>
                  <a:pt x="2531248" y="1303191"/>
                  <a:pt x="2591616" y="1243978"/>
                  <a:pt x="2649840" y="1182950"/>
                </a:cubicBezTo>
                <a:cubicBezTo>
                  <a:pt x="2651984" y="1180641"/>
                  <a:pt x="2655283" y="1178085"/>
                  <a:pt x="2658088" y="1178003"/>
                </a:cubicBezTo>
                <a:cubicBezTo>
                  <a:pt x="2730579" y="1175610"/>
                  <a:pt x="2799276" y="1131159"/>
                  <a:pt x="2874242" y="1158126"/>
                </a:cubicBezTo>
                <a:cubicBezTo>
                  <a:pt x="2884714" y="1161921"/>
                  <a:pt x="2894117" y="1168930"/>
                  <a:pt x="2904012" y="1174455"/>
                </a:cubicBezTo>
                <a:cubicBezTo>
                  <a:pt x="2897581" y="1183693"/>
                  <a:pt x="2892632" y="1194496"/>
                  <a:pt x="2884549" y="1201918"/>
                </a:cubicBezTo>
                <a:cubicBezTo>
                  <a:pt x="2841583" y="1241586"/>
                  <a:pt x="2795978" y="1278532"/>
                  <a:pt x="2755403" y="1320428"/>
                </a:cubicBezTo>
                <a:cubicBezTo>
                  <a:pt x="2742289" y="1333952"/>
                  <a:pt x="2738166" y="1359519"/>
                  <a:pt x="2736352" y="1380135"/>
                </a:cubicBezTo>
                <a:cubicBezTo>
                  <a:pt x="2731486" y="1436298"/>
                  <a:pt x="2714910" y="1484212"/>
                  <a:pt x="2670129" y="1523056"/>
                </a:cubicBezTo>
                <a:cubicBezTo>
                  <a:pt x="2650996" y="1539632"/>
                  <a:pt x="2643573" y="1569321"/>
                  <a:pt x="2628975" y="1591918"/>
                </a:cubicBezTo>
                <a:cubicBezTo>
                  <a:pt x="2608029" y="1624411"/>
                  <a:pt x="2588153" y="1658306"/>
                  <a:pt x="2562340" y="1686593"/>
                </a:cubicBezTo>
                <a:cubicBezTo>
                  <a:pt x="2548980" y="1701273"/>
                  <a:pt x="2523909" y="1705315"/>
                  <a:pt x="2504198" y="1714139"/>
                </a:cubicBezTo>
                <a:cubicBezTo>
                  <a:pt x="2501725" y="1711499"/>
                  <a:pt x="2497683" y="1724942"/>
                  <a:pt x="2495210" y="1733520"/>
                </a:cubicBezTo>
                <a:cubicBezTo>
                  <a:pt x="2487788" y="1759002"/>
                  <a:pt x="2484983" y="1788939"/>
                  <a:pt x="2469396" y="1808155"/>
                </a:cubicBezTo>
                <a:cubicBezTo>
                  <a:pt x="2434016" y="1851616"/>
                  <a:pt x="2411256" y="1898871"/>
                  <a:pt x="2400947" y="1953301"/>
                </a:cubicBezTo>
                <a:cubicBezTo>
                  <a:pt x="2398803" y="1964682"/>
                  <a:pt x="2392864" y="1975321"/>
                  <a:pt x="2387586" y="1989094"/>
                </a:cubicBezTo>
                <a:cubicBezTo>
                  <a:pt x="2378267" y="1983734"/>
                  <a:pt x="2355011" y="2003938"/>
                  <a:pt x="2356907" y="2017052"/>
                </a:cubicBezTo>
                <a:cubicBezTo>
                  <a:pt x="2364494" y="2070821"/>
                  <a:pt x="2354187" y="2121210"/>
                  <a:pt x="2326888" y="2167311"/>
                </a:cubicBezTo>
                <a:cubicBezTo>
                  <a:pt x="2280952" y="2244915"/>
                  <a:pt x="2276582" y="2324003"/>
                  <a:pt x="2310147" y="2407380"/>
                </a:cubicBezTo>
                <a:cubicBezTo>
                  <a:pt x="2334146" y="2467007"/>
                  <a:pt x="2346022" y="2526880"/>
                  <a:pt x="2310560" y="2588897"/>
                </a:cubicBezTo>
                <a:cubicBezTo>
                  <a:pt x="2303220" y="2601680"/>
                  <a:pt x="2313611" y="2628647"/>
                  <a:pt x="2322105" y="2645884"/>
                </a:cubicBezTo>
                <a:cubicBezTo>
                  <a:pt x="2422142" y="2847853"/>
                  <a:pt x="2565143" y="3011967"/>
                  <a:pt x="2756639" y="3132044"/>
                </a:cubicBezTo>
                <a:cubicBezTo>
                  <a:pt x="2814451" y="3168330"/>
                  <a:pt x="2873004" y="3203710"/>
                  <a:pt x="2933208" y="3235708"/>
                </a:cubicBezTo>
                <a:cubicBezTo>
                  <a:pt x="2941124" y="3239913"/>
                  <a:pt x="2976256" y="3261687"/>
                  <a:pt x="2982194" y="3266386"/>
                </a:cubicBezTo>
                <a:lnTo>
                  <a:pt x="2979803" y="3219544"/>
                </a:lnTo>
                <a:cubicBezTo>
                  <a:pt x="2954402" y="3204782"/>
                  <a:pt x="2903848" y="3174187"/>
                  <a:pt x="2881168" y="3161649"/>
                </a:cubicBezTo>
                <a:cubicBezTo>
                  <a:pt x="2650252" y="3034400"/>
                  <a:pt x="2474509" y="2853461"/>
                  <a:pt x="2354022" y="2619081"/>
                </a:cubicBezTo>
                <a:cubicBezTo>
                  <a:pt x="2348330" y="2608029"/>
                  <a:pt x="2343631" y="2588814"/>
                  <a:pt x="2349156" y="2580979"/>
                </a:cubicBezTo>
                <a:cubicBezTo>
                  <a:pt x="2377608" y="2540569"/>
                  <a:pt x="2370845" y="2498428"/>
                  <a:pt x="2360536" y="2455790"/>
                </a:cubicBezTo>
                <a:cubicBezTo>
                  <a:pt x="2352867" y="2424205"/>
                  <a:pt x="2344619" y="2392701"/>
                  <a:pt x="2334228" y="2361940"/>
                </a:cubicBezTo>
                <a:cubicBezTo>
                  <a:pt x="2314847" y="2304293"/>
                  <a:pt x="2322353" y="2252255"/>
                  <a:pt x="2347919" y="2196257"/>
                </a:cubicBezTo>
                <a:cubicBezTo>
                  <a:pt x="2384039" y="2117087"/>
                  <a:pt x="2407874" y="2032390"/>
                  <a:pt x="2440450" y="1951404"/>
                </a:cubicBezTo>
                <a:cubicBezTo>
                  <a:pt x="2466181" y="1887407"/>
                  <a:pt x="2496530" y="1825225"/>
                  <a:pt x="2526218" y="1762878"/>
                </a:cubicBezTo>
                <a:cubicBezTo>
                  <a:pt x="2530919" y="1752983"/>
                  <a:pt x="2541640" y="1744076"/>
                  <a:pt x="2551784" y="1738880"/>
                </a:cubicBezTo>
                <a:cubicBezTo>
                  <a:pt x="2609183" y="1708944"/>
                  <a:pt x="2642336" y="1660864"/>
                  <a:pt x="2663531" y="1601073"/>
                </a:cubicBezTo>
                <a:cubicBezTo>
                  <a:pt x="2671118" y="1579631"/>
                  <a:pt x="2684891" y="1557198"/>
                  <a:pt x="2702209" y="1542931"/>
                </a:cubicBezTo>
                <a:cubicBezTo>
                  <a:pt x="2738496" y="1513077"/>
                  <a:pt x="2759279" y="1476131"/>
                  <a:pt x="2759773" y="1431019"/>
                </a:cubicBezTo>
                <a:cubicBezTo>
                  <a:pt x="2760514" y="1370569"/>
                  <a:pt x="2784679" y="1326036"/>
                  <a:pt x="2833253" y="1290985"/>
                </a:cubicBezTo>
                <a:cubicBezTo>
                  <a:pt x="2865665" y="1267564"/>
                  <a:pt x="2896261" y="1241009"/>
                  <a:pt x="2924878" y="1212969"/>
                </a:cubicBezTo>
                <a:cubicBezTo>
                  <a:pt x="2954732" y="1183775"/>
                  <a:pt x="2945578" y="1135778"/>
                  <a:pt x="2907476" y="1131159"/>
                </a:cubicBezTo>
                <a:cubicBezTo>
                  <a:pt x="2852304" y="1124478"/>
                  <a:pt x="2795812" y="1126706"/>
                  <a:pt x="2739980" y="1128190"/>
                </a:cubicBezTo>
                <a:cubicBezTo>
                  <a:pt x="2722497" y="1128603"/>
                  <a:pt x="2704106" y="1145756"/>
                  <a:pt x="2688107" y="1143035"/>
                </a:cubicBezTo>
                <a:cubicBezTo>
                  <a:pt x="2645057" y="1135778"/>
                  <a:pt x="2618997" y="1157137"/>
                  <a:pt x="2593596" y="1185672"/>
                </a:cubicBezTo>
                <a:cubicBezTo>
                  <a:pt x="2576278" y="1205052"/>
                  <a:pt x="2557145" y="1222866"/>
                  <a:pt x="2538093" y="1240597"/>
                </a:cubicBezTo>
                <a:cubicBezTo>
                  <a:pt x="2486962" y="1288347"/>
                  <a:pt x="2441605" y="1339479"/>
                  <a:pt x="2414388" y="1405866"/>
                </a:cubicBezTo>
                <a:cubicBezTo>
                  <a:pt x="2404493" y="1430031"/>
                  <a:pt x="2383710" y="1450153"/>
                  <a:pt x="2365979" y="1470439"/>
                </a:cubicBezTo>
                <a:cubicBezTo>
                  <a:pt x="2332414" y="1508706"/>
                  <a:pt x="2306601" y="1549941"/>
                  <a:pt x="2299178" y="1601732"/>
                </a:cubicBezTo>
                <a:cubicBezTo>
                  <a:pt x="2297530" y="1613526"/>
                  <a:pt x="2289859" y="1626143"/>
                  <a:pt x="2281366" y="1634967"/>
                </a:cubicBezTo>
                <a:cubicBezTo>
                  <a:pt x="2243511" y="1674553"/>
                  <a:pt x="2226441" y="1722385"/>
                  <a:pt x="2220831" y="1775661"/>
                </a:cubicBezTo>
                <a:cubicBezTo>
                  <a:pt x="2219100" y="1791826"/>
                  <a:pt x="2216873" y="1807990"/>
                  <a:pt x="2213080" y="1823742"/>
                </a:cubicBezTo>
                <a:cubicBezTo>
                  <a:pt x="2198566" y="1883449"/>
                  <a:pt x="2182237" y="1942746"/>
                  <a:pt x="2168793" y="2002700"/>
                </a:cubicBezTo>
                <a:cubicBezTo>
                  <a:pt x="2164670" y="2021175"/>
                  <a:pt x="2167803" y="2041214"/>
                  <a:pt x="2166732" y="2060430"/>
                </a:cubicBezTo>
                <a:cubicBezTo>
                  <a:pt x="2164423" y="2101005"/>
                  <a:pt x="2161537" y="2141497"/>
                  <a:pt x="2158898" y="2181990"/>
                </a:cubicBezTo>
                <a:cubicBezTo>
                  <a:pt x="2155682" y="2181908"/>
                  <a:pt x="2152382" y="2181825"/>
                  <a:pt x="2149166" y="2181743"/>
                </a:cubicBezTo>
                <a:cubicBezTo>
                  <a:pt x="2140424" y="2159724"/>
                  <a:pt x="2130858" y="2137951"/>
                  <a:pt x="2122940" y="2115602"/>
                </a:cubicBezTo>
                <a:cubicBezTo>
                  <a:pt x="2048882" y="1906458"/>
                  <a:pt x="1957670" y="1707212"/>
                  <a:pt x="1795535" y="1549034"/>
                </a:cubicBezTo>
                <a:cubicBezTo>
                  <a:pt x="1781515" y="1535426"/>
                  <a:pt x="1781021" y="1521901"/>
                  <a:pt x="1789514" y="1505408"/>
                </a:cubicBezTo>
                <a:cubicBezTo>
                  <a:pt x="1815246" y="1455513"/>
                  <a:pt x="1803287" y="1413453"/>
                  <a:pt x="1761970" y="1377662"/>
                </a:cubicBezTo>
                <a:cubicBezTo>
                  <a:pt x="1741352" y="1359848"/>
                  <a:pt x="1721394" y="1341376"/>
                  <a:pt x="1698633" y="1321004"/>
                </a:cubicBezTo>
                <a:cubicBezTo>
                  <a:pt x="1712158" y="1318696"/>
                  <a:pt x="1721724" y="1316882"/>
                  <a:pt x="1731291" y="1315397"/>
                </a:cubicBezTo>
                <a:cubicBezTo>
                  <a:pt x="1802298" y="1304264"/>
                  <a:pt x="1872150" y="1291480"/>
                  <a:pt x="1895736" y="1207691"/>
                </a:cubicBezTo>
                <a:cubicBezTo>
                  <a:pt x="1896808" y="1203732"/>
                  <a:pt x="1900602" y="1200516"/>
                  <a:pt x="1902993" y="1196970"/>
                </a:cubicBezTo>
                <a:cubicBezTo>
                  <a:pt x="1955362" y="1120108"/>
                  <a:pt x="1925755" y="1021144"/>
                  <a:pt x="1837843" y="990878"/>
                </a:cubicBezTo>
                <a:cubicBezTo>
                  <a:pt x="1785473" y="972817"/>
                  <a:pt x="1730302" y="963004"/>
                  <a:pt x="1683541" y="951292"/>
                </a:cubicBezTo>
                <a:cubicBezTo>
                  <a:pt x="1730796" y="912532"/>
                  <a:pt x="1785721" y="872038"/>
                  <a:pt x="1834544" y="825361"/>
                </a:cubicBezTo>
                <a:cubicBezTo>
                  <a:pt x="1857471" y="803423"/>
                  <a:pt x="1875696" y="771095"/>
                  <a:pt x="1883861" y="740252"/>
                </a:cubicBezTo>
                <a:cubicBezTo>
                  <a:pt x="1894994" y="698192"/>
                  <a:pt x="1907529" y="650194"/>
                  <a:pt x="1880644" y="610445"/>
                </a:cubicBezTo>
                <a:cubicBezTo>
                  <a:pt x="1842872" y="554530"/>
                  <a:pt x="1795453" y="509749"/>
                  <a:pt x="1717931" y="533334"/>
                </a:cubicBezTo>
                <a:cubicBezTo>
                  <a:pt x="1715622" y="534078"/>
                  <a:pt x="1712488" y="532263"/>
                  <a:pt x="1710674" y="531767"/>
                </a:cubicBezTo>
                <a:cubicBezTo>
                  <a:pt x="1727332" y="496966"/>
                  <a:pt x="1745724" y="463730"/>
                  <a:pt x="1759577" y="428680"/>
                </a:cubicBezTo>
                <a:cubicBezTo>
                  <a:pt x="1783906" y="367159"/>
                  <a:pt x="1738300" y="261843"/>
                  <a:pt x="1676366" y="241392"/>
                </a:cubicBezTo>
                <a:cubicBezTo>
                  <a:pt x="1642141" y="230093"/>
                  <a:pt x="1604617" y="228609"/>
                  <a:pt x="1567011" y="222423"/>
                </a:cubicBezTo>
                <a:cubicBezTo>
                  <a:pt x="1552167" y="169230"/>
                  <a:pt x="1557114" y="106553"/>
                  <a:pt x="1476624" y="73235"/>
                </a:cubicBezTo>
                <a:cubicBezTo>
                  <a:pt x="1399433" y="41237"/>
                  <a:pt x="1351682" y="73812"/>
                  <a:pt x="1302118" y="107048"/>
                </a:cubicBezTo>
                <a:cubicBezTo>
                  <a:pt x="1270532" y="77607"/>
                  <a:pt x="1243068" y="48412"/>
                  <a:pt x="1212060" y="23753"/>
                </a:cubicBezTo>
                <a:cubicBezTo>
                  <a:pt x="1191072" y="7054"/>
                  <a:pt x="1167239" y="-576"/>
                  <a:pt x="1143352" y="33"/>
                </a:cubicBezTo>
                <a:cubicBezTo>
                  <a:pt x="1119467" y="642"/>
                  <a:pt x="1095530" y="9486"/>
                  <a:pt x="1074335" y="25732"/>
                </a:cubicBezTo>
                <a:cubicBezTo>
                  <a:pt x="1063532" y="33980"/>
                  <a:pt x="1050090" y="43711"/>
                  <a:pt x="1037637" y="43959"/>
                </a:cubicBezTo>
                <a:cubicBezTo>
                  <a:pt x="987743" y="45113"/>
                  <a:pt x="958136" y="73071"/>
                  <a:pt x="935209" y="112987"/>
                </a:cubicBezTo>
                <a:cubicBezTo>
                  <a:pt x="927952" y="125605"/>
                  <a:pt x="919045" y="137314"/>
                  <a:pt x="910138" y="150510"/>
                </a:cubicBezTo>
                <a:cubicBezTo>
                  <a:pt x="901561" y="143912"/>
                  <a:pt x="896365" y="140202"/>
                  <a:pt x="891417" y="136077"/>
                </a:cubicBezTo>
                <a:cubicBezTo>
                  <a:pt x="835750" y="90143"/>
                  <a:pt x="780660" y="97482"/>
                  <a:pt x="738436" y="156283"/>
                </a:cubicBezTo>
                <a:cubicBezTo>
                  <a:pt x="725818" y="173932"/>
                  <a:pt x="712706" y="191251"/>
                  <a:pt x="699015" y="207991"/>
                </a:cubicBezTo>
                <a:cubicBezTo>
                  <a:pt x="675347" y="236938"/>
                  <a:pt x="660337" y="270586"/>
                  <a:pt x="665285" y="307120"/>
                </a:cubicBezTo>
                <a:cubicBezTo>
                  <a:pt x="674109" y="373426"/>
                  <a:pt x="686068" y="439484"/>
                  <a:pt x="700500" y="504800"/>
                </a:cubicBezTo>
                <a:cubicBezTo>
                  <a:pt x="708417" y="540840"/>
                  <a:pt x="724086" y="575230"/>
                  <a:pt x="736209" y="610280"/>
                </a:cubicBezTo>
                <a:cubicBezTo>
                  <a:pt x="733157" y="612671"/>
                  <a:pt x="730106" y="615062"/>
                  <a:pt x="726973" y="617455"/>
                </a:cubicBezTo>
                <a:cubicBezTo>
                  <a:pt x="720952" y="608466"/>
                  <a:pt x="716334" y="597910"/>
                  <a:pt x="708581" y="590735"/>
                </a:cubicBezTo>
                <a:cubicBezTo>
                  <a:pt x="658687" y="544056"/>
                  <a:pt x="609205" y="496801"/>
                  <a:pt x="557332" y="452350"/>
                </a:cubicBezTo>
                <a:cubicBezTo>
                  <a:pt x="525581" y="425216"/>
                  <a:pt x="485996" y="401383"/>
                  <a:pt x="444761" y="411280"/>
                </a:cubicBezTo>
                <a:cubicBezTo>
                  <a:pt x="402207" y="421423"/>
                  <a:pt x="363198" y="446990"/>
                  <a:pt x="323282" y="466947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4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66DAA-A826-4F08-BD03-99D6A736F03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9CCAC0-8F6D-4FB3-87A6-987A1DF431B1}"/>
              </a:ext>
            </a:extLst>
          </p:cNvPr>
          <p:cNvCxnSpPr>
            <a:cxnSpLocks/>
          </p:cNvCxnSpPr>
          <p:nvPr/>
        </p:nvCxnSpPr>
        <p:spPr>
          <a:xfrm flipV="1">
            <a:off x="3876284" y="2683775"/>
            <a:ext cx="1" cy="1371600"/>
          </a:xfrm>
          <a:prstGeom prst="line">
            <a:avLst/>
          </a:prstGeom>
          <a:ln w="38100">
            <a:solidFill>
              <a:schemeClr val="accent4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9D4E0-215D-4D32-A70F-3D4ACF15D098}"/>
              </a:ext>
            </a:extLst>
          </p:cNvPr>
          <p:cNvCxnSpPr>
            <a:cxnSpLocks/>
          </p:cNvCxnSpPr>
          <p:nvPr/>
        </p:nvCxnSpPr>
        <p:spPr>
          <a:xfrm flipV="1">
            <a:off x="6093744" y="2683775"/>
            <a:ext cx="0" cy="1371600"/>
          </a:xfrm>
          <a:prstGeom prst="line">
            <a:avLst/>
          </a:prstGeom>
          <a:ln w="38100">
            <a:solidFill>
              <a:schemeClr val="accent3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FD21EA-7732-4621-A105-D384712A55C8}"/>
              </a:ext>
            </a:extLst>
          </p:cNvPr>
          <p:cNvCxnSpPr>
            <a:cxnSpLocks/>
          </p:cNvCxnSpPr>
          <p:nvPr/>
        </p:nvCxnSpPr>
        <p:spPr>
          <a:xfrm flipV="1">
            <a:off x="8311203" y="2683775"/>
            <a:ext cx="6447" cy="137160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94A2E0-3601-4A0B-9BC8-1AA331A5E420}"/>
              </a:ext>
            </a:extLst>
          </p:cNvPr>
          <p:cNvCxnSpPr>
            <a:cxnSpLocks/>
          </p:cNvCxnSpPr>
          <p:nvPr/>
        </p:nvCxnSpPr>
        <p:spPr>
          <a:xfrm flipV="1">
            <a:off x="10535109" y="2683775"/>
            <a:ext cx="1" cy="1371600"/>
          </a:xfrm>
          <a:prstGeom prst="line">
            <a:avLst/>
          </a:prstGeom>
          <a:ln w="38100">
            <a:solidFill>
              <a:schemeClr val="accent1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4DA72E-8572-4ADB-BA7B-D2C99D3B0565}"/>
              </a:ext>
            </a:extLst>
          </p:cNvPr>
          <p:cNvCxnSpPr>
            <a:cxnSpLocks/>
          </p:cNvCxnSpPr>
          <p:nvPr/>
        </p:nvCxnSpPr>
        <p:spPr>
          <a:xfrm flipV="1">
            <a:off x="1658824" y="2683775"/>
            <a:ext cx="1" cy="1371600"/>
          </a:xfrm>
          <a:prstGeom prst="line">
            <a:avLst/>
          </a:prstGeom>
          <a:ln w="38100">
            <a:solidFill>
              <a:schemeClr val="accent5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3D538B-834A-4142-8520-7900C584FB1D}"/>
              </a:ext>
            </a:extLst>
          </p:cNvPr>
          <p:cNvCxnSpPr>
            <a:cxnSpLocks/>
          </p:cNvCxnSpPr>
          <p:nvPr/>
        </p:nvCxnSpPr>
        <p:spPr>
          <a:xfrm>
            <a:off x="907775" y="3305055"/>
            <a:ext cx="1037313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620D223-45D8-43E0-B785-20D2928CC29A}"/>
              </a:ext>
            </a:extLst>
          </p:cNvPr>
          <p:cNvSpPr>
            <a:spLocks noChangeAspect="1"/>
          </p:cNvSpPr>
          <p:nvPr/>
        </p:nvSpPr>
        <p:spPr>
          <a:xfrm>
            <a:off x="10405039" y="316291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1F38B0-9F5D-4EAF-A1B9-AFF024F306DC}"/>
              </a:ext>
            </a:extLst>
          </p:cNvPr>
          <p:cNvSpPr>
            <a:spLocks noChangeAspect="1"/>
          </p:cNvSpPr>
          <p:nvPr/>
        </p:nvSpPr>
        <p:spPr>
          <a:xfrm>
            <a:off x="1520268" y="3162910"/>
            <a:ext cx="274320" cy="2743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5EB099-4D60-41A1-9AB2-B203510F6EE5}"/>
              </a:ext>
            </a:extLst>
          </p:cNvPr>
          <p:cNvSpPr>
            <a:spLocks noChangeAspect="1"/>
          </p:cNvSpPr>
          <p:nvPr/>
        </p:nvSpPr>
        <p:spPr>
          <a:xfrm>
            <a:off x="3741461" y="3162910"/>
            <a:ext cx="274320" cy="2743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A5F0C5F-9F3A-4E4F-9A10-A98911C8057F}"/>
              </a:ext>
            </a:extLst>
          </p:cNvPr>
          <p:cNvSpPr>
            <a:spLocks noChangeAspect="1"/>
          </p:cNvSpPr>
          <p:nvPr/>
        </p:nvSpPr>
        <p:spPr>
          <a:xfrm>
            <a:off x="8183847" y="3162910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82DC25-20C2-4ECF-A281-3993F7A8F8C3}"/>
              </a:ext>
            </a:extLst>
          </p:cNvPr>
          <p:cNvSpPr>
            <a:spLocks noChangeAspect="1"/>
          </p:cNvSpPr>
          <p:nvPr/>
        </p:nvSpPr>
        <p:spPr>
          <a:xfrm>
            <a:off x="5962654" y="3162910"/>
            <a:ext cx="274320" cy="2743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77B251-FBAD-438B-9B80-09ACAD8AB18D}"/>
              </a:ext>
            </a:extLst>
          </p:cNvPr>
          <p:cNvSpPr>
            <a:spLocks noChangeAspect="1"/>
          </p:cNvSpPr>
          <p:nvPr/>
        </p:nvSpPr>
        <p:spPr>
          <a:xfrm>
            <a:off x="10222334" y="2044044"/>
            <a:ext cx="639731" cy="6397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9FB9D8-4D24-4EAB-A4AF-9A60361700DA}"/>
              </a:ext>
            </a:extLst>
          </p:cNvPr>
          <p:cNvSpPr>
            <a:spLocks noChangeAspect="1"/>
          </p:cNvSpPr>
          <p:nvPr/>
        </p:nvSpPr>
        <p:spPr>
          <a:xfrm>
            <a:off x="1337563" y="2044044"/>
            <a:ext cx="639731" cy="6397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8A2FF1F-E442-44AF-A67F-4011800E2770}"/>
              </a:ext>
            </a:extLst>
          </p:cNvPr>
          <p:cNvSpPr>
            <a:spLocks noChangeAspect="1"/>
          </p:cNvSpPr>
          <p:nvPr/>
        </p:nvSpPr>
        <p:spPr>
          <a:xfrm>
            <a:off x="3558756" y="2044044"/>
            <a:ext cx="639731" cy="6397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05A7B0-AD54-4D7B-8408-AB0A65A5A982}"/>
              </a:ext>
            </a:extLst>
          </p:cNvPr>
          <p:cNvSpPr>
            <a:spLocks noChangeAspect="1"/>
          </p:cNvSpPr>
          <p:nvPr/>
        </p:nvSpPr>
        <p:spPr>
          <a:xfrm>
            <a:off x="8001142" y="2044044"/>
            <a:ext cx="639731" cy="6397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8AAB26-EFEA-400D-82BE-EA45942C8F26}"/>
              </a:ext>
            </a:extLst>
          </p:cNvPr>
          <p:cNvSpPr>
            <a:spLocks noChangeAspect="1"/>
          </p:cNvSpPr>
          <p:nvPr/>
        </p:nvSpPr>
        <p:spPr>
          <a:xfrm>
            <a:off x="5779949" y="2044044"/>
            <a:ext cx="639731" cy="6397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447229-7E40-42B5-A844-739B54E3E35F}"/>
              </a:ext>
            </a:extLst>
          </p:cNvPr>
          <p:cNvGrpSpPr/>
          <p:nvPr/>
        </p:nvGrpSpPr>
        <p:grpSpPr>
          <a:xfrm>
            <a:off x="696988" y="4143761"/>
            <a:ext cx="1920880" cy="1673882"/>
            <a:chOff x="2725123" y="4283314"/>
            <a:chExt cx="1292073" cy="167388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D1E7F6-FCB9-4DE6-86A3-E34131472DEF}"/>
                </a:ext>
              </a:extLst>
            </p:cNvPr>
            <p:cNvSpPr txBox="1"/>
            <p:nvPr/>
          </p:nvSpPr>
          <p:spPr>
            <a:xfrm>
              <a:off x="2725124" y="4756867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C39882-5596-4979-9F65-F34B6FD8EA21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43279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5D9E0B-85E7-470E-B81F-0B9058EB2CDF}"/>
              </a:ext>
            </a:extLst>
          </p:cNvPr>
          <p:cNvGrpSpPr/>
          <p:nvPr/>
        </p:nvGrpSpPr>
        <p:grpSpPr>
          <a:xfrm>
            <a:off x="2918181" y="4143761"/>
            <a:ext cx="1920880" cy="1673882"/>
            <a:chOff x="2725123" y="4283314"/>
            <a:chExt cx="1292073" cy="167388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07152B-FA7D-47E6-9319-FDC232A18159}"/>
                </a:ext>
              </a:extLst>
            </p:cNvPr>
            <p:cNvSpPr txBox="1"/>
            <p:nvPr/>
          </p:nvSpPr>
          <p:spPr>
            <a:xfrm>
              <a:off x="2725124" y="4756867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A78394-76BB-4A41-AAFA-2EA0A412379B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43279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72C9D1C-D6F2-4135-8D11-BE7BF43F3BB2}"/>
              </a:ext>
            </a:extLst>
          </p:cNvPr>
          <p:cNvGrpSpPr/>
          <p:nvPr/>
        </p:nvGrpSpPr>
        <p:grpSpPr>
          <a:xfrm>
            <a:off x="9581759" y="4143761"/>
            <a:ext cx="1920880" cy="1673882"/>
            <a:chOff x="2725123" y="4283314"/>
            <a:chExt cx="1292073" cy="167388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A35E9A-9187-4BBE-A931-597D1FF39E2A}"/>
                </a:ext>
              </a:extLst>
            </p:cNvPr>
            <p:cNvSpPr txBox="1"/>
            <p:nvPr/>
          </p:nvSpPr>
          <p:spPr>
            <a:xfrm>
              <a:off x="2725124" y="4756867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E82118-11AF-4C6F-B3B7-89D9B96E7876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1390C0-ABC9-49DE-8908-2A5ADD79EBEF}"/>
              </a:ext>
            </a:extLst>
          </p:cNvPr>
          <p:cNvGrpSpPr/>
          <p:nvPr/>
        </p:nvGrpSpPr>
        <p:grpSpPr>
          <a:xfrm>
            <a:off x="5139374" y="4143761"/>
            <a:ext cx="1920880" cy="1673882"/>
            <a:chOff x="2725123" y="4283314"/>
            <a:chExt cx="1292073" cy="167388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6A5B48-946F-4178-9C7B-B68A62669DCF}"/>
                </a:ext>
              </a:extLst>
            </p:cNvPr>
            <p:cNvSpPr txBox="1"/>
            <p:nvPr/>
          </p:nvSpPr>
          <p:spPr>
            <a:xfrm>
              <a:off x="2725124" y="4756867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19EF6DD-3840-4C85-82CB-3721201CFE75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43279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E914EC-3798-41A1-8D3D-4E977142B0BC}"/>
              </a:ext>
            </a:extLst>
          </p:cNvPr>
          <p:cNvGrpSpPr/>
          <p:nvPr/>
        </p:nvGrpSpPr>
        <p:grpSpPr>
          <a:xfrm>
            <a:off x="7360567" y="4143761"/>
            <a:ext cx="1920880" cy="1673882"/>
            <a:chOff x="2725123" y="4283314"/>
            <a:chExt cx="1292073" cy="167388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CF08D2-B582-4DF1-A79E-02E3A66EF804}"/>
                </a:ext>
              </a:extLst>
            </p:cNvPr>
            <p:cNvSpPr txBox="1"/>
            <p:nvPr/>
          </p:nvSpPr>
          <p:spPr>
            <a:xfrm>
              <a:off x="2725124" y="4756867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9D0C127-A9C6-4177-A5E4-6F3759C33A62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43279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4" name="Freeform 18">
            <a:extLst>
              <a:ext uri="{FF2B5EF4-FFF2-40B4-BE49-F238E27FC236}">
                <a16:creationId xmlns:a16="http://schemas.microsoft.com/office/drawing/2014/main" id="{33152778-1BD4-4DA1-8275-B6EA79243953}"/>
              </a:ext>
            </a:extLst>
          </p:cNvPr>
          <p:cNvSpPr/>
          <p:nvPr/>
        </p:nvSpPr>
        <p:spPr>
          <a:xfrm>
            <a:off x="3660549" y="2164440"/>
            <a:ext cx="431470" cy="348228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EA2AC81-BD1F-4FB0-B553-986929CBDEE4}"/>
              </a:ext>
            </a:extLst>
          </p:cNvPr>
          <p:cNvSpPr/>
          <p:nvPr/>
        </p:nvSpPr>
        <p:spPr>
          <a:xfrm>
            <a:off x="1466979" y="2164440"/>
            <a:ext cx="383690" cy="380325"/>
          </a:xfrm>
          <a:custGeom>
            <a:avLst/>
            <a:gdLst>
              <a:gd name="connsiteX0" fmla="*/ 353810 w 1155699"/>
              <a:gd name="connsiteY0" fmla="*/ 1055675 h 1145563"/>
              <a:gd name="connsiteX1" fmla="*/ 782328 w 1155699"/>
              <a:gd name="connsiteY1" fmla="*/ 1055675 h 1145563"/>
              <a:gd name="connsiteX2" fmla="*/ 796808 w 1155699"/>
              <a:gd name="connsiteY2" fmla="*/ 1070156 h 1145563"/>
              <a:gd name="connsiteX3" fmla="*/ 796808 w 1155699"/>
              <a:gd name="connsiteY3" fmla="*/ 1131083 h 1145563"/>
              <a:gd name="connsiteX4" fmla="*/ 782328 w 1155699"/>
              <a:gd name="connsiteY4" fmla="*/ 1145563 h 1145563"/>
              <a:gd name="connsiteX5" fmla="*/ 353810 w 1155699"/>
              <a:gd name="connsiteY5" fmla="*/ 1145563 h 1145563"/>
              <a:gd name="connsiteX6" fmla="*/ 339330 w 1155699"/>
              <a:gd name="connsiteY6" fmla="*/ 1131083 h 1145563"/>
              <a:gd name="connsiteX7" fmla="*/ 339330 w 1155699"/>
              <a:gd name="connsiteY7" fmla="*/ 1070156 h 1145563"/>
              <a:gd name="connsiteX8" fmla="*/ 353810 w 1155699"/>
              <a:gd name="connsiteY8" fmla="*/ 1055675 h 1145563"/>
              <a:gd name="connsiteX9" fmla="*/ 45785 w 1155699"/>
              <a:gd name="connsiteY9" fmla="*/ 549685 h 1145563"/>
              <a:gd name="connsiteX10" fmla="*/ 1090393 w 1155699"/>
              <a:gd name="connsiteY10" fmla="*/ 553209 h 1145563"/>
              <a:gd name="connsiteX11" fmla="*/ 829423 w 1155699"/>
              <a:gd name="connsiteY11" fmla="*/ 1009621 h 1145563"/>
              <a:gd name="connsiteX12" fmla="*/ 778320 w 1155699"/>
              <a:gd name="connsiteY12" fmla="*/ 1034763 h 1145563"/>
              <a:gd name="connsiteX13" fmla="*/ 357459 w 1155699"/>
              <a:gd name="connsiteY13" fmla="*/ 1034763 h 1145563"/>
              <a:gd name="connsiteX14" fmla="*/ 303671 w 1155699"/>
              <a:gd name="connsiteY14" fmla="*/ 1007848 h 1145563"/>
              <a:gd name="connsiteX15" fmla="*/ 45785 w 1155699"/>
              <a:gd name="connsiteY15" fmla="*/ 549685 h 1145563"/>
              <a:gd name="connsiteX16" fmla="*/ 21783 w 1155699"/>
              <a:gd name="connsiteY16" fmla="*/ 438886 h 1145563"/>
              <a:gd name="connsiteX17" fmla="*/ 1133917 w 1155699"/>
              <a:gd name="connsiteY17" fmla="*/ 438886 h 1145563"/>
              <a:gd name="connsiteX18" fmla="*/ 1155699 w 1155699"/>
              <a:gd name="connsiteY18" fmla="*/ 460668 h 1145563"/>
              <a:gd name="connsiteX19" fmla="*/ 1155699 w 1155699"/>
              <a:gd name="connsiteY19" fmla="*/ 506991 h 1145563"/>
              <a:gd name="connsiteX20" fmla="*/ 1133917 w 1155699"/>
              <a:gd name="connsiteY20" fmla="*/ 528774 h 1145563"/>
              <a:gd name="connsiteX21" fmla="*/ 21783 w 1155699"/>
              <a:gd name="connsiteY21" fmla="*/ 528774 h 1145563"/>
              <a:gd name="connsiteX22" fmla="*/ 0 w 1155699"/>
              <a:gd name="connsiteY22" fmla="*/ 506991 h 1145563"/>
              <a:gd name="connsiteX23" fmla="*/ 0 w 1155699"/>
              <a:gd name="connsiteY23" fmla="*/ 460668 h 1145563"/>
              <a:gd name="connsiteX24" fmla="*/ 21783 w 1155699"/>
              <a:gd name="connsiteY24" fmla="*/ 438886 h 1145563"/>
              <a:gd name="connsiteX25" fmla="*/ 885225 w 1155699"/>
              <a:gd name="connsiteY25" fmla="*/ 112689 h 1145563"/>
              <a:gd name="connsiteX26" fmla="*/ 1021015 w 1155699"/>
              <a:gd name="connsiteY26" fmla="*/ 248479 h 1145563"/>
              <a:gd name="connsiteX27" fmla="*/ 863363 w 1155699"/>
              <a:gd name="connsiteY27" fmla="*/ 406130 h 1145563"/>
              <a:gd name="connsiteX28" fmla="*/ 591784 w 1155699"/>
              <a:gd name="connsiteY28" fmla="*/ 406130 h 1145563"/>
              <a:gd name="connsiteX29" fmla="*/ 974079 w 1155699"/>
              <a:gd name="connsiteY29" fmla="*/ 0 h 1145563"/>
              <a:gd name="connsiteX30" fmla="*/ 1008451 w 1155699"/>
              <a:gd name="connsiteY30" fmla="*/ 14238 h 1145563"/>
              <a:gd name="connsiteX31" fmla="*/ 1121326 w 1155699"/>
              <a:gd name="connsiteY31" fmla="*/ 127113 h 1145563"/>
              <a:gd name="connsiteX32" fmla="*/ 1121326 w 1155699"/>
              <a:gd name="connsiteY32" fmla="*/ 195859 h 1145563"/>
              <a:gd name="connsiteX33" fmla="*/ 1099656 w 1155699"/>
              <a:gd name="connsiteY33" fmla="*/ 217530 h 1145563"/>
              <a:gd name="connsiteX34" fmla="*/ 1030910 w 1155699"/>
              <a:gd name="connsiteY34" fmla="*/ 217530 h 1145563"/>
              <a:gd name="connsiteX35" fmla="*/ 918035 w 1155699"/>
              <a:gd name="connsiteY35" fmla="*/ 104654 h 1145563"/>
              <a:gd name="connsiteX36" fmla="*/ 918035 w 1155699"/>
              <a:gd name="connsiteY36" fmla="*/ 35909 h 1145563"/>
              <a:gd name="connsiteX37" fmla="*/ 939706 w 1155699"/>
              <a:gd name="connsiteY37" fmla="*/ 14237 h 1145563"/>
              <a:gd name="connsiteX38" fmla="*/ 974079 w 1155699"/>
              <a:gd name="connsiteY38" fmla="*/ 0 h 11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5699" h="1145563">
                <a:moveTo>
                  <a:pt x="353810" y="1055675"/>
                </a:moveTo>
                <a:lnTo>
                  <a:pt x="782328" y="1055675"/>
                </a:lnTo>
                <a:cubicBezTo>
                  <a:pt x="790325" y="1055675"/>
                  <a:pt x="796808" y="1062158"/>
                  <a:pt x="796808" y="1070156"/>
                </a:cubicBezTo>
                <a:lnTo>
                  <a:pt x="796808" y="1131083"/>
                </a:lnTo>
                <a:cubicBezTo>
                  <a:pt x="796808" y="1139080"/>
                  <a:pt x="790325" y="1145563"/>
                  <a:pt x="782328" y="1145563"/>
                </a:cubicBezTo>
                <a:lnTo>
                  <a:pt x="353810" y="1145563"/>
                </a:lnTo>
                <a:cubicBezTo>
                  <a:pt x="345813" y="1145563"/>
                  <a:pt x="339330" y="1139080"/>
                  <a:pt x="339330" y="1131083"/>
                </a:cubicBezTo>
                <a:lnTo>
                  <a:pt x="339330" y="1070156"/>
                </a:lnTo>
                <a:cubicBezTo>
                  <a:pt x="339330" y="1062158"/>
                  <a:pt x="345813" y="1055675"/>
                  <a:pt x="353810" y="1055675"/>
                </a:cubicBezTo>
                <a:close/>
                <a:moveTo>
                  <a:pt x="45785" y="549685"/>
                </a:moveTo>
                <a:lnTo>
                  <a:pt x="1090393" y="553209"/>
                </a:lnTo>
                <a:cubicBezTo>
                  <a:pt x="1091890" y="741228"/>
                  <a:pt x="992219" y="915543"/>
                  <a:pt x="829423" y="1009621"/>
                </a:cubicBezTo>
                <a:lnTo>
                  <a:pt x="778320" y="1034763"/>
                </a:lnTo>
                <a:lnTo>
                  <a:pt x="357459" y="1034763"/>
                </a:lnTo>
                <a:cubicBezTo>
                  <a:pt x="338996" y="1027226"/>
                  <a:pt x="321110" y="1018083"/>
                  <a:pt x="303671" y="1007848"/>
                </a:cubicBezTo>
                <a:cubicBezTo>
                  <a:pt x="141513" y="912673"/>
                  <a:pt x="43020" y="737690"/>
                  <a:pt x="45785" y="549685"/>
                </a:cubicBezTo>
                <a:close/>
                <a:moveTo>
                  <a:pt x="21783" y="438886"/>
                </a:moveTo>
                <a:lnTo>
                  <a:pt x="1133917" y="438886"/>
                </a:lnTo>
                <a:cubicBezTo>
                  <a:pt x="1145947" y="438886"/>
                  <a:pt x="1155699" y="448638"/>
                  <a:pt x="1155699" y="460668"/>
                </a:cubicBezTo>
                <a:lnTo>
                  <a:pt x="1155699" y="506991"/>
                </a:lnTo>
                <a:cubicBezTo>
                  <a:pt x="1155699" y="519021"/>
                  <a:pt x="1145947" y="528774"/>
                  <a:pt x="1133917" y="528774"/>
                </a:cubicBezTo>
                <a:lnTo>
                  <a:pt x="21783" y="528774"/>
                </a:lnTo>
                <a:cubicBezTo>
                  <a:pt x="9753" y="528774"/>
                  <a:pt x="0" y="519021"/>
                  <a:pt x="0" y="506991"/>
                </a:cubicBezTo>
                <a:lnTo>
                  <a:pt x="0" y="460668"/>
                </a:lnTo>
                <a:cubicBezTo>
                  <a:pt x="0" y="448638"/>
                  <a:pt x="9753" y="438886"/>
                  <a:pt x="21783" y="438886"/>
                </a:cubicBezTo>
                <a:close/>
                <a:moveTo>
                  <a:pt x="885225" y="112689"/>
                </a:moveTo>
                <a:lnTo>
                  <a:pt x="1021015" y="248479"/>
                </a:lnTo>
                <a:lnTo>
                  <a:pt x="863363" y="406130"/>
                </a:lnTo>
                <a:lnTo>
                  <a:pt x="591784" y="406130"/>
                </a:lnTo>
                <a:close/>
                <a:moveTo>
                  <a:pt x="974079" y="0"/>
                </a:moveTo>
                <a:cubicBezTo>
                  <a:pt x="986519" y="0"/>
                  <a:pt x="998960" y="4746"/>
                  <a:pt x="1008451" y="14238"/>
                </a:cubicBezTo>
                <a:lnTo>
                  <a:pt x="1121326" y="127113"/>
                </a:lnTo>
                <a:cubicBezTo>
                  <a:pt x="1140310" y="146097"/>
                  <a:pt x="1140310" y="176875"/>
                  <a:pt x="1121326" y="195859"/>
                </a:cubicBezTo>
                <a:lnTo>
                  <a:pt x="1099656" y="217530"/>
                </a:lnTo>
                <a:cubicBezTo>
                  <a:pt x="1080672" y="236513"/>
                  <a:pt x="1049894" y="236513"/>
                  <a:pt x="1030910" y="217530"/>
                </a:cubicBezTo>
                <a:lnTo>
                  <a:pt x="918035" y="104654"/>
                </a:lnTo>
                <a:cubicBezTo>
                  <a:pt x="899051" y="85670"/>
                  <a:pt x="899051" y="54892"/>
                  <a:pt x="918035" y="35909"/>
                </a:cubicBezTo>
                <a:lnTo>
                  <a:pt x="939706" y="14237"/>
                </a:lnTo>
                <a:cubicBezTo>
                  <a:pt x="949198" y="4746"/>
                  <a:pt x="961638" y="0"/>
                  <a:pt x="97407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868628D-269C-4CEE-999D-E9A24A50CE7D}"/>
              </a:ext>
            </a:extLst>
          </p:cNvPr>
          <p:cNvSpPr/>
          <p:nvPr/>
        </p:nvSpPr>
        <p:spPr>
          <a:xfrm>
            <a:off x="5877031" y="2166640"/>
            <a:ext cx="433426" cy="400053"/>
          </a:xfrm>
          <a:custGeom>
            <a:avLst/>
            <a:gdLst>
              <a:gd name="connsiteX0" fmla="*/ 447198 w 894398"/>
              <a:gd name="connsiteY0" fmla="*/ 429577 h 825531"/>
              <a:gd name="connsiteX1" fmla="*/ 471582 w 894398"/>
              <a:gd name="connsiteY1" fmla="*/ 453961 h 825531"/>
              <a:gd name="connsiteX2" fmla="*/ 471582 w 894398"/>
              <a:gd name="connsiteY2" fmla="*/ 504253 h 825531"/>
              <a:gd name="connsiteX3" fmla="*/ 894398 w 894398"/>
              <a:gd name="connsiteY3" fmla="*/ 504253 h 825531"/>
              <a:gd name="connsiteX4" fmla="*/ 715733 w 894398"/>
              <a:gd name="connsiteY4" fmla="*/ 710303 h 825531"/>
              <a:gd name="connsiteX5" fmla="*/ 680561 w 894398"/>
              <a:gd name="connsiteY5" fmla="*/ 729842 h 825531"/>
              <a:gd name="connsiteX6" fmla="*/ 680561 w 894398"/>
              <a:gd name="connsiteY6" fmla="*/ 804100 h 825531"/>
              <a:gd name="connsiteX7" fmla="*/ 659129 w 894398"/>
              <a:gd name="connsiteY7" fmla="*/ 825531 h 825531"/>
              <a:gd name="connsiteX8" fmla="*/ 637698 w 894398"/>
              <a:gd name="connsiteY8" fmla="*/ 804100 h 825531"/>
              <a:gd name="connsiteX9" fmla="*/ 637698 w 894398"/>
              <a:gd name="connsiteY9" fmla="*/ 750630 h 825531"/>
              <a:gd name="connsiteX10" fmla="*/ 589646 w 894398"/>
              <a:gd name="connsiteY10" fmla="*/ 768983 h 825531"/>
              <a:gd name="connsiteX11" fmla="*/ 447199 w 894398"/>
              <a:gd name="connsiteY11" fmla="*/ 789908 h 825531"/>
              <a:gd name="connsiteX12" fmla="*/ 304752 w 894398"/>
              <a:gd name="connsiteY12" fmla="*/ 768996 h 825531"/>
              <a:gd name="connsiteX13" fmla="*/ 256699 w 894398"/>
              <a:gd name="connsiteY13" fmla="*/ 750652 h 825531"/>
              <a:gd name="connsiteX14" fmla="*/ 256699 w 894398"/>
              <a:gd name="connsiteY14" fmla="*/ 804100 h 825531"/>
              <a:gd name="connsiteX15" fmla="*/ 235267 w 894398"/>
              <a:gd name="connsiteY15" fmla="*/ 825531 h 825531"/>
              <a:gd name="connsiteX16" fmla="*/ 213836 w 894398"/>
              <a:gd name="connsiteY16" fmla="*/ 804100 h 825531"/>
              <a:gd name="connsiteX17" fmla="*/ 213836 w 894398"/>
              <a:gd name="connsiteY17" fmla="*/ 729871 h 825531"/>
              <a:gd name="connsiteX18" fmla="*/ 178665 w 894398"/>
              <a:gd name="connsiteY18" fmla="*/ 710339 h 825531"/>
              <a:gd name="connsiteX19" fmla="*/ 0 w 894398"/>
              <a:gd name="connsiteY19" fmla="*/ 504253 h 825531"/>
              <a:gd name="connsiteX20" fmla="*/ 422814 w 894398"/>
              <a:gd name="connsiteY20" fmla="*/ 504253 h 825531"/>
              <a:gd name="connsiteX21" fmla="*/ 422814 w 894398"/>
              <a:gd name="connsiteY21" fmla="*/ 453961 h 825531"/>
              <a:gd name="connsiteX22" fmla="*/ 447198 w 894398"/>
              <a:gd name="connsiteY22" fmla="*/ 429577 h 825531"/>
              <a:gd name="connsiteX23" fmla="*/ 497109 w 894398"/>
              <a:gd name="connsiteY23" fmla="*/ 256031 h 825531"/>
              <a:gd name="connsiteX24" fmla="*/ 531018 w 894398"/>
              <a:gd name="connsiteY24" fmla="*/ 359663 h 825531"/>
              <a:gd name="connsiteX25" fmla="*/ 484536 w 894398"/>
              <a:gd name="connsiteY25" fmla="*/ 462628 h 825531"/>
              <a:gd name="connsiteX26" fmla="*/ 482822 w 894398"/>
              <a:gd name="connsiteY26" fmla="*/ 350710 h 825531"/>
              <a:gd name="connsiteX27" fmla="*/ 417957 w 894398"/>
              <a:gd name="connsiteY27" fmla="*/ 463200 h 825531"/>
              <a:gd name="connsiteX28" fmla="*/ 402431 w 894398"/>
              <a:gd name="connsiteY28" fmla="*/ 350710 h 825531"/>
              <a:gd name="connsiteX29" fmla="*/ 497109 w 894398"/>
              <a:gd name="connsiteY29" fmla="*/ 256031 h 825531"/>
              <a:gd name="connsiteX30" fmla="*/ 347662 w 894398"/>
              <a:gd name="connsiteY30" fmla="*/ 0 h 825531"/>
              <a:gd name="connsiteX31" fmla="*/ 626078 w 894398"/>
              <a:gd name="connsiteY31" fmla="*/ 199644 h 825531"/>
              <a:gd name="connsiteX32" fmla="*/ 551402 w 894398"/>
              <a:gd name="connsiteY32" fmla="*/ 461391 h 825531"/>
              <a:gd name="connsiteX33" fmla="*/ 474820 w 894398"/>
              <a:gd name="connsiteY33" fmla="*/ 171641 h 825531"/>
              <a:gd name="connsiteX34" fmla="*/ 365569 w 894398"/>
              <a:gd name="connsiteY34" fmla="*/ 463201 h 825531"/>
              <a:gd name="connsiteX35" fmla="*/ 308800 w 894398"/>
              <a:gd name="connsiteY35" fmla="*/ 217170 h 825531"/>
              <a:gd name="connsiteX36" fmla="*/ 347662 w 894398"/>
              <a:gd name="connsiteY36" fmla="*/ 0 h 82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94398" h="825531">
                <a:moveTo>
                  <a:pt x="447198" y="429577"/>
                </a:moveTo>
                <a:cubicBezTo>
                  <a:pt x="460628" y="429577"/>
                  <a:pt x="471582" y="440531"/>
                  <a:pt x="471582" y="453961"/>
                </a:cubicBezTo>
                <a:lnTo>
                  <a:pt x="471582" y="504253"/>
                </a:lnTo>
                <a:lnTo>
                  <a:pt x="894398" y="504253"/>
                </a:lnTo>
                <a:cubicBezTo>
                  <a:pt x="855250" y="588550"/>
                  <a:pt x="792981" y="659963"/>
                  <a:pt x="715733" y="710303"/>
                </a:cubicBezTo>
                <a:lnTo>
                  <a:pt x="680561" y="729842"/>
                </a:lnTo>
                <a:lnTo>
                  <a:pt x="680561" y="804100"/>
                </a:lnTo>
                <a:cubicBezTo>
                  <a:pt x="680561" y="815911"/>
                  <a:pt x="670940" y="825531"/>
                  <a:pt x="659129" y="825531"/>
                </a:cubicBezTo>
                <a:cubicBezTo>
                  <a:pt x="647318" y="825531"/>
                  <a:pt x="637698" y="815911"/>
                  <a:pt x="637698" y="804100"/>
                </a:cubicBezTo>
                <a:lnTo>
                  <a:pt x="637698" y="750630"/>
                </a:lnTo>
                <a:lnTo>
                  <a:pt x="589646" y="768983"/>
                </a:lnTo>
                <a:cubicBezTo>
                  <a:pt x="544551" y="782592"/>
                  <a:pt x="496729" y="789908"/>
                  <a:pt x="447199" y="789908"/>
                </a:cubicBezTo>
                <a:cubicBezTo>
                  <a:pt x="397669" y="789908"/>
                  <a:pt x="349847" y="782598"/>
                  <a:pt x="304752" y="768996"/>
                </a:cubicBezTo>
                <a:lnTo>
                  <a:pt x="256699" y="750652"/>
                </a:lnTo>
                <a:lnTo>
                  <a:pt x="256699" y="804100"/>
                </a:lnTo>
                <a:cubicBezTo>
                  <a:pt x="256699" y="815911"/>
                  <a:pt x="247078" y="825531"/>
                  <a:pt x="235267" y="825531"/>
                </a:cubicBezTo>
                <a:cubicBezTo>
                  <a:pt x="223456" y="825531"/>
                  <a:pt x="213836" y="815911"/>
                  <a:pt x="213836" y="804100"/>
                </a:cubicBezTo>
                <a:lnTo>
                  <a:pt x="213836" y="729871"/>
                </a:lnTo>
                <a:lnTo>
                  <a:pt x="178665" y="710339"/>
                </a:lnTo>
                <a:cubicBezTo>
                  <a:pt x="101418" y="660011"/>
                  <a:pt x="39148" y="588597"/>
                  <a:pt x="0" y="504253"/>
                </a:cubicBezTo>
                <a:lnTo>
                  <a:pt x="422814" y="504253"/>
                </a:lnTo>
                <a:lnTo>
                  <a:pt x="422814" y="453961"/>
                </a:lnTo>
                <a:cubicBezTo>
                  <a:pt x="422814" y="440531"/>
                  <a:pt x="433768" y="429577"/>
                  <a:pt x="447198" y="429577"/>
                </a:cubicBezTo>
                <a:close/>
                <a:moveTo>
                  <a:pt x="497109" y="256031"/>
                </a:moveTo>
                <a:cubicBezTo>
                  <a:pt x="523875" y="277462"/>
                  <a:pt x="529971" y="318515"/>
                  <a:pt x="531018" y="359663"/>
                </a:cubicBezTo>
                <a:cubicBezTo>
                  <a:pt x="531971" y="394906"/>
                  <a:pt x="514064" y="430624"/>
                  <a:pt x="484536" y="462628"/>
                </a:cubicBezTo>
                <a:cubicBezTo>
                  <a:pt x="490442" y="420528"/>
                  <a:pt x="513111" y="391858"/>
                  <a:pt x="482822" y="350710"/>
                </a:cubicBezTo>
                <a:cubicBezTo>
                  <a:pt x="459295" y="386809"/>
                  <a:pt x="383476" y="406431"/>
                  <a:pt x="417957" y="463200"/>
                </a:cubicBezTo>
                <a:cubicBezTo>
                  <a:pt x="372999" y="443388"/>
                  <a:pt x="369665" y="387952"/>
                  <a:pt x="402431" y="350710"/>
                </a:cubicBezTo>
                <a:cubicBezTo>
                  <a:pt x="422910" y="327373"/>
                  <a:pt x="516255" y="289654"/>
                  <a:pt x="497109" y="256031"/>
                </a:cubicBezTo>
                <a:close/>
                <a:moveTo>
                  <a:pt x="347662" y="0"/>
                </a:moveTo>
                <a:cubicBezTo>
                  <a:pt x="482726" y="28766"/>
                  <a:pt x="580167" y="82677"/>
                  <a:pt x="626078" y="199644"/>
                </a:cubicBezTo>
                <a:cubicBezTo>
                  <a:pt x="661891" y="291084"/>
                  <a:pt x="633793" y="372237"/>
                  <a:pt x="551402" y="461391"/>
                </a:cubicBezTo>
                <a:cubicBezTo>
                  <a:pt x="567975" y="343948"/>
                  <a:pt x="593216" y="244412"/>
                  <a:pt x="474820" y="171641"/>
                </a:cubicBezTo>
                <a:cubicBezTo>
                  <a:pt x="483107" y="292608"/>
                  <a:pt x="269462" y="304800"/>
                  <a:pt x="365569" y="463201"/>
                </a:cubicBezTo>
                <a:cubicBezTo>
                  <a:pt x="240124" y="407956"/>
                  <a:pt x="217455" y="321088"/>
                  <a:pt x="308800" y="217170"/>
                </a:cubicBezTo>
                <a:cubicBezTo>
                  <a:pt x="365855" y="152305"/>
                  <a:pt x="401002" y="93917"/>
                  <a:pt x="347662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08229E4-166E-4C02-971C-964C8F821993}"/>
              </a:ext>
            </a:extLst>
          </p:cNvPr>
          <p:cNvSpPr/>
          <p:nvPr/>
        </p:nvSpPr>
        <p:spPr>
          <a:xfrm>
            <a:off x="10355013" y="2233760"/>
            <a:ext cx="351417" cy="311005"/>
          </a:xfrm>
          <a:custGeom>
            <a:avLst/>
            <a:gdLst>
              <a:gd name="connsiteX0" fmla="*/ 34576 w 509397"/>
              <a:gd name="connsiteY0" fmla="*/ 285559 h 450817"/>
              <a:gd name="connsiteX1" fmla="*/ 13621 w 509397"/>
              <a:gd name="connsiteY1" fmla="*/ 334994 h 450817"/>
              <a:gd name="connsiteX2" fmla="*/ 35528 w 509397"/>
              <a:gd name="connsiteY2" fmla="*/ 356901 h 450817"/>
              <a:gd name="connsiteX3" fmla="*/ 57055 w 509397"/>
              <a:gd name="connsiteY3" fmla="*/ 355663 h 450817"/>
              <a:gd name="connsiteX4" fmla="*/ 37719 w 509397"/>
              <a:gd name="connsiteY4" fmla="*/ 332136 h 450817"/>
              <a:gd name="connsiteX5" fmla="*/ 34576 w 509397"/>
              <a:gd name="connsiteY5" fmla="*/ 285559 h 450817"/>
              <a:gd name="connsiteX6" fmla="*/ 45148 w 509397"/>
              <a:gd name="connsiteY6" fmla="*/ 251459 h 450817"/>
              <a:gd name="connsiteX7" fmla="*/ 254699 w 509397"/>
              <a:gd name="connsiteY7" fmla="*/ 328897 h 450817"/>
              <a:gd name="connsiteX8" fmla="*/ 464249 w 509397"/>
              <a:gd name="connsiteY8" fmla="*/ 251459 h 450817"/>
              <a:gd name="connsiteX9" fmla="*/ 509397 w 509397"/>
              <a:gd name="connsiteY9" fmla="*/ 323659 h 450817"/>
              <a:gd name="connsiteX10" fmla="*/ 254699 w 509397"/>
              <a:gd name="connsiteY10" fmla="*/ 450817 h 450817"/>
              <a:gd name="connsiteX11" fmla="*/ 0 w 509397"/>
              <a:gd name="connsiteY11" fmla="*/ 323659 h 450817"/>
              <a:gd name="connsiteX12" fmla="*/ 45148 w 509397"/>
              <a:gd name="connsiteY12" fmla="*/ 251459 h 450817"/>
              <a:gd name="connsiteX13" fmla="*/ 85725 w 509397"/>
              <a:gd name="connsiteY13" fmla="*/ 160781 h 450817"/>
              <a:gd name="connsiteX14" fmla="*/ 57340 w 509397"/>
              <a:gd name="connsiteY14" fmla="*/ 197833 h 450817"/>
              <a:gd name="connsiteX15" fmla="*/ 71056 w 509397"/>
              <a:gd name="connsiteY15" fmla="*/ 221074 h 450817"/>
              <a:gd name="connsiteX16" fmla="*/ 89439 w 509397"/>
              <a:gd name="connsiteY16" fmla="*/ 224694 h 450817"/>
              <a:gd name="connsiteX17" fmla="*/ 78295 w 509397"/>
              <a:gd name="connsiteY17" fmla="*/ 200691 h 450817"/>
              <a:gd name="connsiteX18" fmla="*/ 85725 w 509397"/>
              <a:gd name="connsiteY18" fmla="*/ 160781 h 450817"/>
              <a:gd name="connsiteX19" fmla="*/ 92583 w 509397"/>
              <a:gd name="connsiteY19" fmla="*/ 131635 h 450817"/>
              <a:gd name="connsiteX20" fmla="*/ 174688 w 509397"/>
              <a:gd name="connsiteY20" fmla="*/ 188594 h 450817"/>
              <a:gd name="connsiteX21" fmla="*/ 254698 w 509397"/>
              <a:gd name="connsiteY21" fmla="*/ 199929 h 450817"/>
              <a:gd name="connsiteX22" fmla="*/ 334708 w 509397"/>
              <a:gd name="connsiteY22" fmla="*/ 188594 h 450817"/>
              <a:gd name="connsiteX23" fmla="*/ 416813 w 509397"/>
              <a:gd name="connsiteY23" fmla="*/ 131635 h 450817"/>
              <a:gd name="connsiteX24" fmla="*/ 473773 w 509397"/>
              <a:gd name="connsiteY24" fmla="*/ 205263 h 450817"/>
              <a:gd name="connsiteX25" fmla="*/ 464248 w 509397"/>
              <a:gd name="connsiteY25" fmla="*/ 237172 h 450817"/>
              <a:gd name="connsiteX26" fmla="*/ 254698 w 509397"/>
              <a:gd name="connsiteY26" fmla="*/ 314610 h 450817"/>
              <a:gd name="connsiteX27" fmla="*/ 45148 w 509397"/>
              <a:gd name="connsiteY27" fmla="*/ 237172 h 450817"/>
              <a:gd name="connsiteX28" fmla="*/ 35623 w 509397"/>
              <a:gd name="connsiteY28" fmla="*/ 205263 h 450817"/>
              <a:gd name="connsiteX29" fmla="*/ 92583 w 509397"/>
              <a:gd name="connsiteY29" fmla="*/ 131635 h 450817"/>
              <a:gd name="connsiteX30" fmla="*/ 133255 w 509397"/>
              <a:gd name="connsiteY30" fmla="*/ 54768 h 450817"/>
              <a:gd name="connsiteX31" fmla="*/ 104870 w 509397"/>
              <a:gd name="connsiteY31" fmla="*/ 91820 h 450817"/>
              <a:gd name="connsiteX32" fmla="*/ 118586 w 509397"/>
              <a:gd name="connsiteY32" fmla="*/ 115061 h 450817"/>
              <a:gd name="connsiteX33" fmla="*/ 136969 w 509397"/>
              <a:gd name="connsiteY33" fmla="*/ 118681 h 450817"/>
              <a:gd name="connsiteX34" fmla="*/ 125825 w 509397"/>
              <a:gd name="connsiteY34" fmla="*/ 94678 h 450817"/>
              <a:gd name="connsiteX35" fmla="*/ 133255 w 509397"/>
              <a:gd name="connsiteY35" fmla="*/ 54768 h 450817"/>
              <a:gd name="connsiteX36" fmla="*/ 254698 w 509397"/>
              <a:gd name="connsiteY36" fmla="*/ 0 h 450817"/>
              <a:gd name="connsiteX37" fmla="*/ 423767 w 509397"/>
              <a:gd name="connsiteY37" fmla="*/ 95250 h 450817"/>
              <a:gd name="connsiteX38" fmla="*/ 416813 w 509397"/>
              <a:gd name="connsiteY38" fmla="*/ 122111 h 450817"/>
              <a:gd name="connsiteX39" fmla="*/ 334708 w 509397"/>
              <a:gd name="connsiteY39" fmla="*/ 179070 h 450817"/>
              <a:gd name="connsiteX40" fmla="*/ 254698 w 509397"/>
              <a:gd name="connsiteY40" fmla="*/ 190405 h 450817"/>
              <a:gd name="connsiteX41" fmla="*/ 174688 w 509397"/>
              <a:gd name="connsiteY41" fmla="*/ 179070 h 450817"/>
              <a:gd name="connsiteX42" fmla="*/ 92582 w 509397"/>
              <a:gd name="connsiteY42" fmla="*/ 122111 h 450817"/>
              <a:gd name="connsiteX43" fmla="*/ 85629 w 509397"/>
              <a:gd name="connsiteY43" fmla="*/ 95250 h 450817"/>
              <a:gd name="connsiteX44" fmla="*/ 254698 w 509397"/>
              <a:gd name="connsiteY44" fmla="*/ 0 h 45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09397" h="450817">
                <a:moveTo>
                  <a:pt x="34576" y="285559"/>
                </a:moveTo>
                <a:cubicBezTo>
                  <a:pt x="13144" y="296989"/>
                  <a:pt x="8668" y="314991"/>
                  <a:pt x="13621" y="334994"/>
                </a:cubicBezTo>
                <a:cubicBezTo>
                  <a:pt x="15907" y="344233"/>
                  <a:pt x="26194" y="353949"/>
                  <a:pt x="35528" y="356901"/>
                </a:cubicBezTo>
                <a:cubicBezTo>
                  <a:pt x="48768" y="361092"/>
                  <a:pt x="53245" y="360997"/>
                  <a:pt x="57055" y="355663"/>
                </a:cubicBezTo>
                <a:cubicBezTo>
                  <a:pt x="66961" y="341757"/>
                  <a:pt x="42672" y="336423"/>
                  <a:pt x="37719" y="332136"/>
                </a:cubicBezTo>
                <a:cubicBezTo>
                  <a:pt x="24003" y="320325"/>
                  <a:pt x="29718" y="300799"/>
                  <a:pt x="34576" y="285559"/>
                </a:cubicBezTo>
                <a:close/>
                <a:moveTo>
                  <a:pt x="45148" y="251459"/>
                </a:moveTo>
                <a:cubicBezTo>
                  <a:pt x="72485" y="296322"/>
                  <a:pt x="156019" y="328897"/>
                  <a:pt x="254699" y="328897"/>
                </a:cubicBezTo>
                <a:cubicBezTo>
                  <a:pt x="353378" y="328897"/>
                  <a:pt x="436912" y="296227"/>
                  <a:pt x="464249" y="251459"/>
                </a:cubicBezTo>
                <a:cubicBezTo>
                  <a:pt x="492728" y="271938"/>
                  <a:pt x="509397" y="296798"/>
                  <a:pt x="509397" y="323659"/>
                </a:cubicBezTo>
                <a:cubicBezTo>
                  <a:pt x="509397" y="393953"/>
                  <a:pt x="395383" y="450817"/>
                  <a:pt x="254699" y="450817"/>
                </a:cubicBezTo>
                <a:cubicBezTo>
                  <a:pt x="114014" y="450817"/>
                  <a:pt x="0" y="393858"/>
                  <a:pt x="0" y="323659"/>
                </a:cubicBezTo>
                <a:cubicBezTo>
                  <a:pt x="0" y="296798"/>
                  <a:pt x="16669" y="271938"/>
                  <a:pt x="45148" y="251459"/>
                </a:cubicBezTo>
                <a:close/>
                <a:moveTo>
                  <a:pt x="85725" y="160781"/>
                </a:moveTo>
                <a:cubicBezTo>
                  <a:pt x="65246" y="165734"/>
                  <a:pt x="57531" y="180022"/>
                  <a:pt x="57340" y="197833"/>
                </a:cubicBezTo>
                <a:cubicBezTo>
                  <a:pt x="57245" y="206215"/>
                  <a:pt x="63817" y="216598"/>
                  <a:pt x="71056" y="221074"/>
                </a:cubicBezTo>
                <a:cubicBezTo>
                  <a:pt x="81248" y="227456"/>
                  <a:pt x="85153" y="228313"/>
                  <a:pt x="89439" y="224694"/>
                </a:cubicBezTo>
                <a:cubicBezTo>
                  <a:pt x="100774" y="215074"/>
                  <a:pt x="81534" y="205358"/>
                  <a:pt x="78295" y="200691"/>
                </a:cubicBezTo>
                <a:cubicBezTo>
                  <a:pt x="69342" y="187832"/>
                  <a:pt x="78295" y="172592"/>
                  <a:pt x="85725" y="160781"/>
                </a:cubicBezTo>
                <a:close/>
                <a:moveTo>
                  <a:pt x="92583" y="131635"/>
                </a:moveTo>
                <a:cubicBezTo>
                  <a:pt x="105441" y="156210"/>
                  <a:pt x="135350" y="176688"/>
                  <a:pt x="174688" y="188594"/>
                </a:cubicBezTo>
                <a:cubicBezTo>
                  <a:pt x="198501" y="195833"/>
                  <a:pt x="225742" y="199929"/>
                  <a:pt x="254698" y="199929"/>
                </a:cubicBezTo>
                <a:cubicBezTo>
                  <a:pt x="283654" y="199929"/>
                  <a:pt x="310896" y="195833"/>
                  <a:pt x="334708" y="188594"/>
                </a:cubicBezTo>
                <a:cubicBezTo>
                  <a:pt x="374046" y="176688"/>
                  <a:pt x="403955" y="156210"/>
                  <a:pt x="416813" y="131635"/>
                </a:cubicBezTo>
                <a:cubicBezTo>
                  <a:pt x="452247" y="151066"/>
                  <a:pt x="473773" y="176879"/>
                  <a:pt x="473773" y="205263"/>
                </a:cubicBezTo>
                <a:cubicBezTo>
                  <a:pt x="473773" y="216312"/>
                  <a:pt x="470439" y="227076"/>
                  <a:pt x="464248" y="237172"/>
                </a:cubicBezTo>
                <a:cubicBezTo>
                  <a:pt x="436911" y="282035"/>
                  <a:pt x="353377" y="314610"/>
                  <a:pt x="254698" y="314610"/>
                </a:cubicBezTo>
                <a:cubicBezTo>
                  <a:pt x="156019" y="314610"/>
                  <a:pt x="72485" y="281940"/>
                  <a:pt x="45148" y="237172"/>
                </a:cubicBezTo>
                <a:cubicBezTo>
                  <a:pt x="38957" y="227076"/>
                  <a:pt x="35623" y="216408"/>
                  <a:pt x="35623" y="205263"/>
                </a:cubicBezTo>
                <a:cubicBezTo>
                  <a:pt x="35623" y="176879"/>
                  <a:pt x="57150" y="151066"/>
                  <a:pt x="92583" y="131635"/>
                </a:cubicBezTo>
                <a:close/>
                <a:moveTo>
                  <a:pt x="133255" y="54768"/>
                </a:moveTo>
                <a:cubicBezTo>
                  <a:pt x="112681" y="59721"/>
                  <a:pt x="104965" y="73913"/>
                  <a:pt x="104870" y="91820"/>
                </a:cubicBezTo>
                <a:cubicBezTo>
                  <a:pt x="104775" y="100202"/>
                  <a:pt x="111347" y="110584"/>
                  <a:pt x="118586" y="115061"/>
                </a:cubicBezTo>
                <a:cubicBezTo>
                  <a:pt x="128778" y="121443"/>
                  <a:pt x="132683" y="122300"/>
                  <a:pt x="136969" y="118681"/>
                </a:cubicBezTo>
                <a:cubicBezTo>
                  <a:pt x="148304" y="109061"/>
                  <a:pt x="129064" y="99345"/>
                  <a:pt x="125825" y="94678"/>
                </a:cubicBezTo>
                <a:cubicBezTo>
                  <a:pt x="116872" y="81819"/>
                  <a:pt x="125825" y="66579"/>
                  <a:pt x="133255" y="54768"/>
                </a:cubicBezTo>
                <a:close/>
                <a:moveTo>
                  <a:pt x="254698" y="0"/>
                </a:moveTo>
                <a:cubicBezTo>
                  <a:pt x="348043" y="0"/>
                  <a:pt x="423767" y="42672"/>
                  <a:pt x="423767" y="95250"/>
                </a:cubicBezTo>
                <a:cubicBezTo>
                  <a:pt x="423767" y="104584"/>
                  <a:pt x="421290" y="113538"/>
                  <a:pt x="416813" y="122111"/>
                </a:cubicBezTo>
                <a:cubicBezTo>
                  <a:pt x="403955" y="146685"/>
                  <a:pt x="374046" y="167164"/>
                  <a:pt x="334708" y="179070"/>
                </a:cubicBezTo>
                <a:cubicBezTo>
                  <a:pt x="310895" y="186309"/>
                  <a:pt x="283654" y="190405"/>
                  <a:pt x="254698" y="190405"/>
                </a:cubicBezTo>
                <a:cubicBezTo>
                  <a:pt x="225742" y="190405"/>
                  <a:pt x="198500" y="186309"/>
                  <a:pt x="174688" y="179070"/>
                </a:cubicBezTo>
                <a:cubicBezTo>
                  <a:pt x="135350" y="167164"/>
                  <a:pt x="105441" y="146685"/>
                  <a:pt x="92582" y="122111"/>
                </a:cubicBezTo>
                <a:cubicBezTo>
                  <a:pt x="88106" y="113633"/>
                  <a:pt x="85629" y="104584"/>
                  <a:pt x="85629" y="95250"/>
                </a:cubicBezTo>
                <a:cubicBezTo>
                  <a:pt x="85629" y="42672"/>
                  <a:pt x="161353" y="0"/>
                  <a:pt x="254698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2F06638-6C63-4ED0-BAF2-704377B4E670}"/>
              </a:ext>
            </a:extLst>
          </p:cNvPr>
          <p:cNvSpPr/>
          <p:nvPr/>
        </p:nvSpPr>
        <p:spPr>
          <a:xfrm>
            <a:off x="8207997" y="2173723"/>
            <a:ext cx="229451" cy="416717"/>
          </a:xfrm>
          <a:custGeom>
            <a:avLst/>
            <a:gdLst>
              <a:gd name="connsiteX0" fmla="*/ 363330 w 3290978"/>
              <a:gd name="connsiteY0" fmla="*/ 3042599 h 5976902"/>
              <a:gd name="connsiteX1" fmla="*/ 2927652 w 3290978"/>
              <a:gd name="connsiteY1" fmla="*/ 3042599 h 5976902"/>
              <a:gd name="connsiteX2" fmla="*/ 2927652 w 3290978"/>
              <a:gd name="connsiteY2" fmla="*/ 5145997 h 5976902"/>
              <a:gd name="connsiteX3" fmla="*/ 2506962 w 3290978"/>
              <a:gd name="connsiteY3" fmla="*/ 5566687 h 5976902"/>
              <a:gd name="connsiteX4" fmla="*/ 784020 w 3290978"/>
              <a:gd name="connsiteY4" fmla="*/ 5566687 h 5976902"/>
              <a:gd name="connsiteX5" fmla="*/ 363330 w 3290978"/>
              <a:gd name="connsiteY5" fmla="*/ 5145997 h 5976902"/>
              <a:gd name="connsiteX6" fmla="*/ 679472 w 3290978"/>
              <a:gd name="connsiteY6" fmla="*/ 1761438 h 5976902"/>
              <a:gd name="connsiteX7" fmla="*/ 196447 w 3290978"/>
              <a:gd name="connsiteY7" fmla="*/ 2244463 h 5976902"/>
              <a:gd name="connsiteX8" fmla="*/ 196447 w 3290978"/>
              <a:gd name="connsiteY8" fmla="*/ 5250148 h 5976902"/>
              <a:gd name="connsiteX9" fmla="*/ 679472 w 3290978"/>
              <a:gd name="connsiteY9" fmla="*/ 5733173 h 5976902"/>
              <a:gd name="connsiteX10" fmla="*/ 2611512 w 3290978"/>
              <a:gd name="connsiteY10" fmla="*/ 5733173 h 5976902"/>
              <a:gd name="connsiteX11" fmla="*/ 3094537 w 3290978"/>
              <a:gd name="connsiteY11" fmla="*/ 5250148 h 5976902"/>
              <a:gd name="connsiteX12" fmla="*/ 3094537 w 3290978"/>
              <a:gd name="connsiteY12" fmla="*/ 2244463 h 5976902"/>
              <a:gd name="connsiteX13" fmla="*/ 2611512 w 3290978"/>
              <a:gd name="connsiteY13" fmla="*/ 1761438 h 5976902"/>
              <a:gd name="connsiteX14" fmla="*/ 1188211 w 3290978"/>
              <a:gd name="connsiteY14" fmla="*/ 0 h 5976902"/>
              <a:gd name="connsiteX15" fmla="*/ 2707163 w 3290978"/>
              <a:gd name="connsiteY15" fmla="*/ 0 h 5976902"/>
              <a:gd name="connsiteX16" fmla="*/ 2855506 w 3290978"/>
              <a:gd name="connsiteY16" fmla="*/ 148343 h 5976902"/>
              <a:gd name="connsiteX17" fmla="*/ 2855506 w 3290978"/>
              <a:gd name="connsiteY17" fmla="*/ 347854 h 5976902"/>
              <a:gd name="connsiteX18" fmla="*/ 2707163 w 3290978"/>
              <a:gd name="connsiteY18" fmla="*/ 496197 h 5976902"/>
              <a:gd name="connsiteX19" fmla="*/ 1870730 w 3290978"/>
              <a:gd name="connsiteY19" fmla="*/ 496197 h 5976902"/>
              <a:gd name="connsiteX20" fmla="*/ 1870730 w 3290978"/>
              <a:gd name="connsiteY20" fmla="*/ 904865 h 5976902"/>
              <a:gd name="connsiteX21" fmla="*/ 2311898 w 3290978"/>
              <a:gd name="connsiteY21" fmla="*/ 904865 h 5976902"/>
              <a:gd name="connsiteX22" fmla="*/ 2414041 w 3290978"/>
              <a:gd name="connsiteY22" fmla="*/ 1007008 h 5976902"/>
              <a:gd name="connsiteX23" fmla="*/ 2414041 w 3290978"/>
              <a:gd name="connsiteY23" fmla="*/ 1517710 h 5976902"/>
              <a:gd name="connsiteX24" fmla="*/ 2742471 w 3290978"/>
              <a:gd name="connsiteY24" fmla="*/ 1517710 h 5976902"/>
              <a:gd name="connsiteX25" fmla="*/ 3290978 w 3290978"/>
              <a:gd name="connsiteY25" fmla="*/ 2066217 h 5976902"/>
              <a:gd name="connsiteX26" fmla="*/ 3290978 w 3290978"/>
              <a:gd name="connsiteY26" fmla="*/ 5428395 h 5976902"/>
              <a:gd name="connsiteX27" fmla="*/ 2742471 w 3290978"/>
              <a:gd name="connsiteY27" fmla="*/ 5976902 h 5976902"/>
              <a:gd name="connsiteX28" fmla="*/ 548507 w 3290978"/>
              <a:gd name="connsiteY28" fmla="*/ 5976902 h 5976902"/>
              <a:gd name="connsiteX29" fmla="*/ 0 w 3290978"/>
              <a:gd name="connsiteY29" fmla="*/ 5428395 h 5976902"/>
              <a:gd name="connsiteX30" fmla="*/ 0 w 3290978"/>
              <a:gd name="connsiteY30" fmla="*/ 2066217 h 5976902"/>
              <a:gd name="connsiteX31" fmla="*/ 548507 w 3290978"/>
              <a:gd name="connsiteY31" fmla="*/ 1517710 h 5976902"/>
              <a:gd name="connsiteX32" fmla="*/ 1039868 w 3290978"/>
              <a:gd name="connsiteY32" fmla="*/ 1517710 h 5976902"/>
              <a:gd name="connsiteX33" fmla="*/ 1039868 w 3290978"/>
              <a:gd name="connsiteY33" fmla="*/ 1007008 h 5976902"/>
              <a:gd name="connsiteX34" fmla="*/ 1142011 w 3290978"/>
              <a:gd name="connsiteY34" fmla="*/ 904865 h 5976902"/>
              <a:gd name="connsiteX35" fmla="*/ 1443343 w 3290978"/>
              <a:gd name="connsiteY35" fmla="*/ 904865 h 5976902"/>
              <a:gd name="connsiteX36" fmla="*/ 1443343 w 3290978"/>
              <a:gd name="connsiteY36" fmla="*/ 496197 h 5976902"/>
              <a:gd name="connsiteX37" fmla="*/ 1188211 w 3290978"/>
              <a:gd name="connsiteY37" fmla="*/ 496197 h 5976902"/>
              <a:gd name="connsiteX38" fmla="*/ 1039868 w 3290978"/>
              <a:gd name="connsiteY38" fmla="*/ 347854 h 5976902"/>
              <a:gd name="connsiteX39" fmla="*/ 1039868 w 3290978"/>
              <a:gd name="connsiteY39" fmla="*/ 148343 h 5976902"/>
              <a:gd name="connsiteX40" fmla="*/ 1188211 w 3290978"/>
              <a:gd name="connsiteY40" fmla="*/ 0 h 597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90978" h="5976902">
                <a:moveTo>
                  <a:pt x="363330" y="3042599"/>
                </a:moveTo>
                <a:lnTo>
                  <a:pt x="2927652" y="3042599"/>
                </a:lnTo>
                <a:lnTo>
                  <a:pt x="2927652" y="5145997"/>
                </a:lnTo>
                <a:cubicBezTo>
                  <a:pt x="2927652" y="5378338"/>
                  <a:pt x="2739303" y="5566687"/>
                  <a:pt x="2506962" y="5566687"/>
                </a:cubicBezTo>
                <a:lnTo>
                  <a:pt x="784020" y="5566687"/>
                </a:lnTo>
                <a:cubicBezTo>
                  <a:pt x="551679" y="5566687"/>
                  <a:pt x="363330" y="5378338"/>
                  <a:pt x="363330" y="5145997"/>
                </a:cubicBezTo>
                <a:close/>
                <a:moveTo>
                  <a:pt x="679472" y="1761438"/>
                </a:moveTo>
                <a:cubicBezTo>
                  <a:pt x="412705" y="1761438"/>
                  <a:pt x="196447" y="1977696"/>
                  <a:pt x="196447" y="2244463"/>
                </a:cubicBezTo>
                <a:lnTo>
                  <a:pt x="196447" y="5250148"/>
                </a:lnTo>
                <a:cubicBezTo>
                  <a:pt x="196447" y="5516915"/>
                  <a:pt x="412705" y="5733173"/>
                  <a:pt x="679472" y="5733173"/>
                </a:cubicBezTo>
                <a:lnTo>
                  <a:pt x="2611512" y="5733173"/>
                </a:lnTo>
                <a:cubicBezTo>
                  <a:pt x="2878279" y="5733173"/>
                  <a:pt x="3094537" y="5516915"/>
                  <a:pt x="3094537" y="5250148"/>
                </a:cubicBezTo>
                <a:lnTo>
                  <a:pt x="3094537" y="2244463"/>
                </a:lnTo>
                <a:cubicBezTo>
                  <a:pt x="3094537" y="1977696"/>
                  <a:pt x="2878279" y="1761438"/>
                  <a:pt x="2611512" y="1761438"/>
                </a:cubicBezTo>
                <a:close/>
                <a:moveTo>
                  <a:pt x="1188211" y="0"/>
                </a:moveTo>
                <a:lnTo>
                  <a:pt x="2707163" y="0"/>
                </a:lnTo>
                <a:cubicBezTo>
                  <a:pt x="2789091" y="0"/>
                  <a:pt x="2855506" y="66415"/>
                  <a:pt x="2855506" y="148343"/>
                </a:cubicBezTo>
                <a:lnTo>
                  <a:pt x="2855506" y="347854"/>
                </a:lnTo>
                <a:cubicBezTo>
                  <a:pt x="2855506" y="429782"/>
                  <a:pt x="2789091" y="496197"/>
                  <a:pt x="2707163" y="496197"/>
                </a:cubicBezTo>
                <a:lnTo>
                  <a:pt x="1870730" y="496197"/>
                </a:lnTo>
                <a:lnTo>
                  <a:pt x="1870730" y="904865"/>
                </a:lnTo>
                <a:lnTo>
                  <a:pt x="2311898" y="904865"/>
                </a:lnTo>
                <a:cubicBezTo>
                  <a:pt x="2368310" y="904865"/>
                  <a:pt x="2414041" y="950596"/>
                  <a:pt x="2414041" y="1007008"/>
                </a:cubicBezTo>
                <a:lnTo>
                  <a:pt x="2414041" y="1517710"/>
                </a:lnTo>
                <a:lnTo>
                  <a:pt x="2742471" y="1517710"/>
                </a:lnTo>
                <a:cubicBezTo>
                  <a:pt x="3045403" y="1517710"/>
                  <a:pt x="3290978" y="1763285"/>
                  <a:pt x="3290978" y="2066217"/>
                </a:cubicBezTo>
                <a:lnTo>
                  <a:pt x="3290978" y="5428395"/>
                </a:lnTo>
                <a:cubicBezTo>
                  <a:pt x="3290978" y="5731327"/>
                  <a:pt x="3045403" y="5976902"/>
                  <a:pt x="2742471" y="5976902"/>
                </a:cubicBezTo>
                <a:lnTo>
                  <a:pt x="548507" y="5976902"/>
                </a:lnTo>
                <a:cubicBezTo>
                  <a:pt x="245575" y="5976902"/>
                  <a:pt x="0" y="5731327"/>
                  <a:pt x="0" y="5428395"/>
                </a:cubicBezTo>
                <a:lnTo>
                  <a:pt x="0" y="2066217"/>
                </a:lnTo>
                <a:cubicBezTo>
                  <a:pt x="0" y="1763285"/>
                  <a:pt x="245575" y="1517710"/>
                  <a:pt x="548507" y="1517710"/>
                </a:cubicBezTo>
                <a:lnTo>
                  <a:pt x="1039868" y="1517710"/>
                </a:lnTo>
                <a:lnTo>
                  <a:pt x="1039868" y="1007008"/>
                </a:lnTo>
                <a:cubicBezTo>
                  <a:pt x="1039868" y="950596"/>
                  <a:pt x="1085599" y="904865"/>
                  <a:pt x="1142011" y="904865"/>
                </a:cubicBezTo>
                <a:lnTo>
                  <a:pt x="1443343" y="904865"/>
                </a:lnTo>
                <a:lnTo>
                  <a:pt x="1443343" y="496197"/>
                </a:lnTo>
                <a:lnTo>
                  <a:pt x="1188211" y="496197"/>
                </a:lnTo>
                <a:cubicBezTo>
                  <a:pt x="1106283" y="496197"/>
                  <a:pt x="1039868" y="429782"/>
                  <a:pt x="1039868" y="347854"/>
                </a:cubicBezTo>
                <a:lnTo>
                  <a:pt x="1039868" y="148343"/>
                </a:lnTo>
                <a:cubicBezTo>
                  <a:pt x="1039868" y="66415"/>
                  <a:pt x="1106283" y="0"/>
                  <a:pt x="11882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6E5D8"/>
      </a:accent1>
      <a:accent2>
        <a:srgbClr val="FEE166"/>
      </a:accent2>
      <a:accent3>
        <a:srgbClr val="FC96B2"/>
      </a:accent3>
      <a:accent4>
        <a:srgbClr val="BE8BE2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6E5D8"/>
      </a:accent1>
      <a:accent2>
        <a:srgbClr val="FEE680"/>
      </a:accent2>
      <a:accent3>
        <a:srgbClr val="FEBDC7"/>
      </a:accent3>
      <a:accent4>
        <a:srgbClr val="BE8BE2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4139</TotalTime>
  <Words>4484</Words>
  <Application>Microsoft Office PowerPoint</Application>
  <PresentationFormat>Widescreen</PresentationFormat>
  <Paragraphs>545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kim jungae</cp:lastModifiedBy>
  <cp:revision>101</cp:revision>
  <dcterms:created xsi:type="dcterms:W3CDTF">2020-01-20T05:08:25Z</dcterms:created>
  <dcterms:modified xsi:type="dcterms:W3CDTF">2021-07-01T08:28:15Z</dcterms:modified>
</cp:coreProperties>
</file>