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7A8BC-6598-4BA7-A3A7-4674A7AC4DEB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6CFA-4F47-49D9-BDE7-30CD1AECF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0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76CFA-4F47-49D9-BDE7-30CD1AECFD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5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59782"/>
            <a:ext cx="6156176" cy="1800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6000"/>
                  <a:lumOff val="4000"/>
                  <a:alpha val="62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4011910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11560" y="3003798"/>
            <a:ext cx="5436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11560" y="33265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611560" y="4803998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108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2014-06-23T08:25:47Z</dcterms:modified>
</cp:coreProperties>
</file>