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7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4056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4056" y="4876586"/>
            <a:ext cx="8639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2" y="451596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Click to add title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2014-12-03T03:17:52Z</dcterms:modified>
</cp:coreProperties>
</file>