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43800" y="239713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7664" y="3003798"/>
            <a:ext cx="7596336" cy="1656184"/>
          </a:xfrm>
          <a:prstGeom prst="rect">
            <a:avLst/>
          </a:prstGeom>
          <a:gradFill flip="none" rotWithShape="1">
            <a:gsLst>
              <a:gs pos="33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03848" y="4092401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283968" y="3084289"/>
            <a:ext cx="435597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2014-07-16T21:39:58Z</dcterms:modified>
</cp:coreProperties>
</file>