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57" y="-28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0" y="2508210"/>
            <a:ext cx="5292080" cy="165618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7000">
                <a:schemeClr val="bg1">
                  <a:alpha val="9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4056" y="3579862"/>
            <a:ext cx="4788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504056" y="2600814"/>
            <a:ext cx="47880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456870" y="282049"/>
            <a:ext cx="1368279" cy="373167"/>
            <a:chOff x="7341116" y="273775"/>
            <a:chExt cx="1584176" cy="432048"/>
          </a:xfrm>
        </p:grpSpPr>
        <p:sp>
          <p:nvSpPr>
            <p:cNvPr id="12" name="Rounded Rectangle 11"/>
            <p:cNvSpPr/>
            <p:nvPr/>
          </p:nvSpPr>
          <p:spPr>
            <a:xfrm>
              <a:off x="7341116" y="273775"/>
              <a:ext cx="1584176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2448" y="332656"/>
              <a:ext cx="1301512" cy="321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2016-01-04T18:41:54Z</dcterms:modified>
</cp:coreProperties>
</file>