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7" y="153111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55576" y="55552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55576" y="4496221"/>
            <a:ext cx="1296144" cy="307777"/>
          </a:xfrm>
          <a:prstGeom prst="rect">
            <a:avLst/>
          </a:prstGeom>
          <a:solidFill>
            <a:schemeClr val="bg1">
              <a:alpha val="64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755576" y="4876586"/>
            <a:ext cx="83884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216"/>
            <a:ext cx="7668344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2014-07-06T03:20:27Z</dcterms:modified>
</cp:coreProperties>
</file>