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82726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85167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48" y="19548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2015-11-27T03:09:08Z</dcterms:modified>
</cp:coreProperties>
</file>