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48" r:id="rId5"/>
    <p:sldId id="347" r:id="rId6"/>
    <p:sldId id="259" r:id="rId7"/>
    <p:sldId id="260" r:id="rId8"/>
    <p:sldId id="298" r:id="rId9"/>
    <p:sldId id="307" r:id="rId10"/>
    <p:sldId id="289" r:id="rId11"/>
    <p:sldId id="312" r:id="rId12"/>
    <p:sldId id="310" r:id="rId13"/>
    <p:sldId id="311" r:id="rId14"/>
    <p:sldId id="309" r:id="rId15"/>
    <p:sldId id="313" r:id="rId16"/>
    <p:sldId id="295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08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40" r:id="rId40"/>
    <p:sldId id="349" r:id="rId41"/>
    <p:sldId id="339" r:id="rId42"/>
    <p:sldId id="337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902" y="102"/>
      </p:cViewPr>
      <p:guideLst>
        <p:guide orient="horz" pos="2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49D-441A-BE3D-C693B72D808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49D-441A-BE3D-C693B72D80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D-441A-BE3D-C693B72D8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733-4A76-BE15-4D0BBBF635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733-4A76-BE15-4D0BBBF6355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33-4A76-BE15-4D0BBBF63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A6BA-4E90-A705-2C65318943B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6BA-4E90-A705-2C65318943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BA-4E90-A705-2C6531894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BC5DD"/>
            </a:solidFill>
            <a:ln w="476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1-1B63-4FBF-A087-7835E6BBEDC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3-1B63-4FBF-A087-7835E6BBEDC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5-1B63-4FBF-A087-7835E6BBEDC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7-1B63-4FBF-A087-7835E6BBEDC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9-1B63-4FBF-A087-7835E6BBEDC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B-1B63-4FBF-A087-7835E6BBEDC4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1.5</c:v>
                </c:pt>
                <c:pt idx="5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63-4FBF-A087-7835E6BB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7"/>
        <c:axId val="49199744"/>
        <c:axId val="49201536"/>
      </c:barChart>
      <c:catAx>
        <c:axId val="491997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201536"/>
        <c:crosses val="autoZero"/>
        <c:auto val="1"/>
        <c:lblAlgn val="ctr"/>
        <c:lblOffset val="100"/>
        <c:noMultiLvlLbl val="0"/>
      </c:catAx>
      <c:valAx>
        <c:axId val="49201536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49199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9B7351-ABF8-453E-9A0A-066D87349F80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7C15F9-1741-421C-891A-CD2AE33D0443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BA9FF3-E682-4427-8807-6A30127CEC2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08E2CC-BDA0-4E9F-A5A5-6082720CE94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9A5806-3EDF-4056-B49A-1F398A9321F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E47BE7-65B4-4E0E-BC69-8E00BF79549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969507-8CE6-4F74-A9C6-6CF7CDF32D7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3E03C9-8E45-4F3A-BC7C-683F130978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0079A0B-EAC8-426D-A53A-14F9F020715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782863-5F6C-4B15-BC6F-3A587F5575F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68EB35-1F66-4A20-A2B2-3C304C650E3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325F2ED-EAC2-48D2-B917-59F5F0EC780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B9A09F0-5241-4D63-B999-6646DE71C2A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67B66-8C1A-4056-86BC-8233A0D946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A7CFC54-0EA2-4F4B-A2B9-2C1D3526273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6DF1755-EFA7-4E43-9EF2-CB6DC8A07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A6ABDF-B783-4370-B519-F4A9A24924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0567" y="466344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C12723-4012-4D36-BE4E-D59695E46D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65352" y="233172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1D70DE-B78A-41EC-BA18-B6E2A6D311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82504" y="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0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7440D-DEFD-4915-AF46-F45919693E18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62469EB-79EC-4E81-91D6-E337FD754DA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8538816-B547-4F90-A250-ACAA727DC945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FEBD90-2276-4EB2-8584-C69509DBFC35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CEEA3D-2662-4E24-81ED-DD6A7A6BCF65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0F0F8D-3566-488B-9E28-360120EDB981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A629DB-7FEB-4DD7-BE3D-4DEEB7FBA611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8E3FD-6A50-47E3-8316-CBB74604147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E322E7-D34F-4713-9140-35922A3D36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0FE902-B52A-4418-AA61-0E4B0D4FC65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0C457F-1FAB-4F92-9B11-2ED36E661B4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8E31EA-DBA4-4DB7-9872-BB9AF450855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AE1E4FC7-51EE-4727-B9D8-D4BAE73DEFB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5B7381B2-9503-4167-8382-36B97C06CFE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085FCDA-B2B4-4F13-8BFC-2F547FF8D51A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0EC5D94-4442-44FE-A79B-07A7784370C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7231B65-7801-4942-9BD8-D6A48FDAF74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F3F591CB-7615-4C8F-AE44-009F14750A2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3100BF-C86F-4EF9-81C7-5D0B59833D2C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734481-ABD5-4BF9-81FC-499C13934421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EC16350-5435-47B8-8C16-226094D8BA64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14A566F-14BB-40E3-A620-501DF9AA13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5482E24-C492-4296-9E9B-B9D196CA8DB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A0836E3-93F8-4668-945B-1E88B64BDD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6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877E4C1-15F1-4ACE-A9CE-AC54C0E40B8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8B923A6-244E-4D63-8098-BAD67933A1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25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288CA2B-43CF-447D-A181-B0596F366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410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71301" y="6085187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70555" y="3962150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70625" y="5678832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70555" y="310133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5A8EAD-2AEE-4726-A3AF-254F48CE5263}"/>
              </a:ext>
            </a:extLst>
          </p:cNvPr>
          <p:cNvSpPr/>
          <p:nvPr/>
        </p:nvSpPr>
        <p:spPr>
          <a:xfrm rot="2700000">
            <a:off x="7481162" y="191485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3D28C2-A5DD-415C-9C09-2CC8E496A437}"/>
              </a:ext>
            </a:extLst>
          </p:cNvPr>
          <p:cNvSpPr/>
          <p:nvPr/>
        </p:nvSpPr>
        <p:spPr>
          <a:xfrm rot="2700000">
            <a:off x="5958909" y="191484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61CDFF-B14B-405D-8F40-AE8764653997}"/>
              </a:ext>
            </a:extLst>
          </p:cNvPr>
          <p:cNvSpPr/>
          <p:nvPr/>
        </p:nvSpPr>
        <p:spPr>
          <a:xfrm rot="2700000">
            <a:off x="4436656" y="191484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BD3C3A-EF51-452A-959D-D9D7A8A3A54B}"/>
              </a:ext>
            </a:extLst>
          </p:cNvPr>
          <p:cNvSpPr/>
          <p:nvPr/>
        </p:nvSpPr>
        <p:spPr>
          <a:xfrm rot="2700000">
            <a:off x="2914403" y="191484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DBFF6CAC-046A-4230-9275-DD71EE8F634D}"/>
              </a:ext>
            </a:extLst>
          </p:cNvPr>
          <p:cNvGrpSpPr/>
          <p:nvPr/>
        </p:nvGrpSpPr>
        <p:grpSpPr>
          <a:xfrm>
            <a:off x="2006557" y="4017378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76962-1E94-4D5D-85A4-159C6B1F7DC7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DBA92-5F0F-4DB1-B0C8-A3BE6ED6679F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37E612-29CD-4492-8C7A-92D81E148156}"/>
              </a:ext>
            </a:extLst>
          </p:cNvPr>
          <p:cNvSpPr txBox="1"/>
          <p:nvPr/>
        </p:nvSpPr>
        <p:spPr>
          <a:xfrm>
            <a:off x="966464" y="4017379"/>
            <a:ext cx="86409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610BD34C-A742-4A60-96D6-CAB71EBA5B6B}"/>
              </a:ext>
            </a:extLst>
          </p:cNvPr>
          <p:cNvGrpSpPr/>
          <p:nvPr/>
        </p:nvGrpSpPr>
        <p:grpSpPr>
          <a:xfrm>
            <a:off x="2006557" y="5030559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EC402D-B881-47F9-A64D-CFE107E91927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6A1897-849E-4DA7-900A-4FDD031ADED2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EF84FB-6795-4997-A790-12AE802095E5}"/>
              </a:ext>
            </a:extLst>
          </p:cNvPr>
          <p:cNvSpPr txBox="1"/>
          <p:nvPr/>
        </p:nvSpPr>
        <p:spPr>
          <a:xfrm>
            <a:off x="966464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5FF1BB22-989F-4232-B419-3444B9FAD86B}"/>
              </a:ext>
            </a:extLst>
          </p:cNvPr>
          <p:cNvGrpSpPr/>
          <p:nvPr/>
        </p:nvGrpSpPr>
        <p:grpSpPr>
          <a:xfrm>
            <a:off x="7219796" y="4017378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41842D-53F6-4397-A960-567917E68D81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EF2226-F823-4457-A853-52B8FC97BBA5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402318-A105-4A0A-BCD8-A488B5DB188F}"/>
              </a:ext>
            </a:extLst>
          </p:cNvPr>
          <p:cNvSpPr txBox="1"/>
          <p:nvPr/>
        </p:nvSpPr>
        <p:spPr>
          <a:xfrm>
            <a:off x="6179703" y="401737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56BCBE3E-9FCA-4266-B0AC-762E31913A81}"/>
              </a:ext>
            </a:extLst>
          </p:cNvPr>
          <p:cNvGrpSpPr/>
          <p:nvPr/>
        </p:nvGrpSpPr>
        <p:grpSpPr>
          <a:xfrm>
            <a:off x="7219796" y="5030559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EA3774-3561-4BE3-86E0-BB1FD7853295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69E402-6CED-4E3B-BDF0-8414CD1204C6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C29C8FE-05BC-4309-94E2-6F5E1DA079A5}"/>
              </a:ext>
            </a:extLst>
          </p:cNvPr>
          <p:cNvSpPr txBox="1"/>
          <p:nvPr/>
        </p:nvSpPr>
        <p:spPr>
          <a:xfrm>
            <a:off x="6179703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6B4A8001-2EEF-4100-AD36-B8A02DADFC9E}"/>
              </a:ext>
            </a:extLst>
          </p:cNvPr>
          <p:cNvSpPr/>
          <p:nvPr/>
        </p:nvSpPr>
        <p:spPr>
          <a:xfrm>
            <a:off x="4134447" y="258365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D95986E7-4A69-4A3F-9BFC-B08862E58ACA}"/>
              </a:ext>
            </a:extLst>
          </p:cNvPr>
          <p:cNvSpPr/>
          <p:nvPr/>
        </p:nvSpPr>
        <p:spPr>
          <a:xfrm>
            <a:off x="8648757" y="262032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925ABBDA-8C7C-4ADF-A0B3-CF29259541F8}"/>
              </a:ext>
            </a:extLst>
          </p:cNvPr>
          <p:cNvSpPr/>
          <p:nvPr/>
        </p:nvSpPr>
        <p:spPr>
          <a:xfrm rot="2700000">
            <a:off x="5578376" y="25578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D253DB50-5C98-4ABC-9BB7-3C624720B9F5}"/>
              </a:ext>
            </a:extLst>
          </p:cNvPr>
          <p:cNvSpPr/>
          <p:nvPr/>
        </p:nvSpPr>
        <p:spPr>
          <a:xfrm flipH="1">
            <a:off x="7052671" y="26117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C0C78A-6C19-4DA5-B3BF-313ABBD20183}"/>
              </a:ext>
            </a:extLst>
          </p:cNvPr>
          <p:cNvSpPr/>
          <p:nvPr/>
        </p:nvSpPr>
        <p:spPr>
          <a:xfrm>
            <a:off x="4014651" y="444137"/>
            <a:ext cx="7635123" cy="6101809"/>
          </a:xfrm>
          <a:prstGeom prst="roundRect">
            <a:avLst>
              <a:gd name="adj" fmla="val 153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22484-A50D-44CB-9227-EF26CF3434CE}"/>
              </a:ext>
            </a:extLst>
          </p:cNvPr>
          <p:cNvSpPr txBox="1"/>
          <p:nvPr/>
        </p:nvSpPr>
        <p:spPr>
          <a:xfrm>
            <a:off x="4323838" y="4646302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A170-AC0E-4F3B-85CB-9B074FB4E85A}"/>
              </a:ext>
            </a:extLst>
          </p:cNvPr>
          <p:cNvSpPr txBox="1"/>
          <p:nvPr/>
        </p:nvSpPr>
        <p:spPr>
          <a:xfrm>
            <a:off x="4323838" y="5609612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2B099-B24B-4419-AE6B-9B4DB24CB383}"/>
              </a:ext>
            </a:extLst>
          </p:cNvPr>
          <p:cNvSpPr txBox="1"/>
          <p:nvPr/>
        </p:nvSpPr>
        <p:spPr>
          <a:xfrm>
            <a:off x="8475365" y="4346383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29C6E-A2C3-4890-9976-01DCB5D6AA2C}"/>
              </a:ext>
            </a:extLst>
          </p:cNvPr>
          <p:cNvSpPr txBox="1"/>
          <p:nvPr/>
        </p:nvSpPr>
        <p:spPr>
          <a:xfrm>
            <a:off x="8476897" y="5701106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DF7ED-E883-4567-8C86-BB01E2C500B9}"/>
              </a:ext>
            </a:extLst>
          </p:cNvPr>
          <p:cNvSpPr txBox="1"/>
          <p:nvPr/>
        </p:nvSpPr>
        <p:spPr>
          <a:xfrm>
            <a:off x="8476897" y="5362422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B6F3E-6A8F-42B8-8965-A2EE2888A585}"/>
              </a:ext>
            </a:extLst>
          </p:cNvPr>
          <p:cNvSpPr txBox="1"/>
          <p:nvPr/>
        </p:nvSpPr>
        <p:spPr>
          <a:xfrm>
            <a:off x="4406537" y="805002"/>
            <a:ext cx="6940732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You can simply impress your audience and add a unique zing and appeal to your Reports and Presentations with our Templates.</a:t>
            </a:r>
            <a:r>
              <a:rPr lang="en-US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AB67B8-CAA4-433E-99CE-3D793C3E7D54}"/>
              </a:ext>
            </a:extLst>
          </p:cNvPr>
          <p:cNvSpPr/>
          <p:nvPr/>
        </p:nvSpPr>
        <p:spPr>
          <a:xfrm>
            <a:off x="4043524" y="4135824"/>
            <a:ext cx="630965" cy="630965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0B831-5D44-4813-86E2-B376D89DE115}"/>
              </a:ext>
            </a:extLst>
          </p:cNvPr>
          <p:cNvSpPr/>
          <p:nvPr/>
        </p:nvSpPr>
        <p:spPr>
          <a:xfrm>
            <a:off x="945558" y="4135824"/>
            <a:ext cx="630965" cy="63096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BE4905-0503-43A8-A427-E9B447D2CE8A}"/>
              </a:ext>
            </a:extLst>
          </p:cNvPr>
          <p:cNvGrpSpPr/>
          <p:nvPr/>
        </p:nvGrpSpPr>
        <p:grpSpPr>
          <a:xfrm>
            <a:off x="1644614" y="4003389"/>
            <a:ext cx="2412029" cy="895838"/>
            <a:chOff x="3131840" y="2220255"/>
            <a:chExt cx="3096344" cy="895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425A89-F2BB-4D73-AB99-33A72DE73CC8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EAFEA4-EE22-42E1-86E6-6685FF73223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813ADE-10F2-418C-9CDF-5A1DB184058D}"/>
              </a:ext>
            </a:extLst>
          </p:cNvPr>
          <p:cNvGrpSpPr/>
          <p:nvPr/>
        </p:nvGrpSpPr>
        <p:grpSpPr>
          <a:xfrm>
            <a:off x="4742580" y="4003389"/>
            <a:ext cx="2412029" cy="895838"/>
            <a:chOff x="3131840" y="2220255"/>
            <a:chExt cx="3096344" cy="8958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A822A3-3152-4ECE-A00A-ECF51610F60C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F1B91-2973-4E86-BBEB-E8E60B3E9686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EAD15-ECC5-467E-9DE7-C89466EFF96D}"/>
              </a:ext>
            </a:extLst>
          </p:cNvPr>
          <p:cNvSpPr/>
          <p:nvPr/>
        </p:nvSpPr>
        <p:spPr>
          <a:xfrm>
            <a:off x="4043524" y="5309110"/>
            <a:ext cx="630965" cy="630965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B224D8-561D-4FA7-8611-B1995B29CEE2}"/>
              </a:ext>
            </a:extLst>
          </p:cNvPr>
          <p:cNvSpPr/>
          <p:nvPr/>
        </p:nvSpPr>
        <p:spPr>
          <a:xfrm>
            <a:off x="945558" y="5309110"/>
            <a:ext cx="630965" cy="63096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DF9911-E52C-4267-A801-8D4E52635E29}"/>
              </a:ext>
            </a:extLst>
          </p:cNvPr>
          <p:cNvGrpSpPr/>
          <p:nvPr/>
        </p:nvGrpSpPr>
        <p:grpSpPr>
          <a:xfrm>
            <a:off x="1644614" y="5176674"/>
            <a:ext cx="2412029" cy="895838"/>
            <a:chOff x="3131840" y="2220255"/>
            <a:chExt cx="3096344" cy="8958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C47EEC-190F-4E56-8705-7C9979F2EA5C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6F32ED-2EFB-4D80-8F95-0CE279B7C3A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6AC217-F2B2-4A52-9F05-C1FC129AC77F}"/>
              </a:ext>
            </a:extLst>
          </p:cNvPr>
          <p:cNvGrpSpPr/>
          <p:nvPr/>
        </p:nvGrpSpPr>
        <p:grpSpPr>
          <a:xfrm>
            <a:off x="4742580" y="5176674"/>
            <a:ext cx="2412029" cy="895838"/>
            <a:chOff x="3131840" y="2220255"/>
            <a:chExt cx="3096344" cy="8958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19AF9-CF5A-45C6-B047-1B0309278CA5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1183E4-AC16-4ABF-879F-DBE9505099C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94975213-F355-435C-A7FB-2B8F0C95AAE9}"/>
              </a:ext>
            </a:extLst>
          </p:cNvPr>
          <p:cNvSpPr>
            <a:spLocks noChangeAspect="1"/>
          </p:cNvSpPr>
          <p:nvPr/>
        </p:nvSpPr>
        <p:spPr>
          <a:xfrm>
            <a:off x="1116933" y="5478286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D8FF6CE7-ADA7-4E9E-9536-90766A884F23}"/>
              </a:ext>
            </a:extLst>
          </p:cNvPr>
          <p:cNvSpPr/>
          <p:nvPr/>
        </p:nvSpPr>
        <p:spPr>
          <a:xfrm>
            <a:off x="1114732" y="4304999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CC2A3A41-564C-4EAA-983E-EEECBA813C25}"/>
              </a:ext>
            </a:extLst>
          </p:cNvPr>
          <p:cNvSpPr>
            <a:spLocks noChangeAspect="1"/>
          </p:cNvSpPr>
          <p:nvPr/>
        </p:nvSpPr>
        <p:spPr>
          <a:xfrm>
            <a:off x="4233979" y="4305000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041F4C-4164-431C-9A7F-3ECC295F968E}"/>
              </a:ext>
            </a:extLst>
          </p:cNvPr>
          <p:cNvSpPr/>
          <p:nvPr/>
        </p:nvSpPr>
        <p:spPr>
          <a:xfrm rot="20700000">
            <a:off x="4200403" y="5485592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Parallelogram 16">
            <a:extLst>
              <a:ext uri="{FF2B5EF4-FFF2-40B4-BE49-F238E27FC236}">
                <a16:creationId xmlns:a16="http://schemas.microsoft.com/office/drawing/2014/main" id="{E36D1A77-6576-4548-B3BE-30872B22115D}"/>
              </a:ext>
            </a:extLst>
          </p:cNvPr>
          <p:cNvSpPr>
            <a:spLocks noChangeAspect="1"/>
          </p:cNvSpPr>
          <p:nvPr/>
        </p:nvSpPr>
        <p:spPr>
          <a:xfrm flipH="1">
            <a:off x="997756" y="2443887"/>
            <a:ext cx="1288229" cy="115661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Diagonal Stripe 18">
            <a:extLst>
              <a:ext uri="{FF2B5EF4-FFF2-40B4-BE49-F238E27FC236}">
                <a16:creationId xmlns:a16="http://schemas.microsoft.com/office/drawing/2014/main" id="{C3A4F98C-D089-4259-AFFF-7CF813E0D773}"/>
              </a:ext>
            </a:extLst>
          </p:cNvPr>
          <p:cNvSpPr>
            <a:spLocks noChangeAspect="1"/>
          </p:cNvSpPr>
          <p:nvPr/>
        </p:nvSpPr>
        <p:spPr>
          <a:xfrm rot="2848566">
            <a:off x="1320671" y="1842485"/>
            <a:ext cx="924907" cy="923531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483146-2148-43E5-975A-5E336C7CB260}"/>
              </a:ext>
            </a:extLst>
          </p:cNvPr>
          <p:cNvGrpSpPr/>
          <p:nvPr/>
        </p:nvGrpSpPr>
        <p:grpSpPr>
          <a:xfrm>
            <a:off x="2699297" y="2787254"/>
            <a:ext cx="4412587" cy="890327"/>
            <a:chOff x="2079598" y="4257726"/>
            <a:chExt cx="2262901" cy="8903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0D0386-C8DC-4EFA-80A0-332A3FCF3D1C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34963D-9D17-4341-AB76-3C1B75CE8D1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307786A-F14B-4314-BDBC-189FDF64B274}"/>
              </a:ext>
            </a:extLst>
          </p:cNvPr>
          <p:cNvSpPr txBox="1"/>
          <p:nvPr/>
        </p:nvSpPr>
        <p:spPr>
          <a:xfrm>
            <a:off x="2699297" y="1819897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9" name="그룹 2">
            <a:extLst>
              <a:ext uri="{FF2B5EF4-FFF2-40B4-BE49-F238E27FC236}">
                <a16:creationId xmlns:a16="http://schemas.microsoft.com/office/drawing/2014/main" id="{0029F6FF-BC75-43BC-B3DD-0DA322B2E90D}"/>
              </a:ext>
            </a:extLst>
          </p:cNvPr>
          <p:cNvGrpSpPr/>
          <p:nvPr/>
        </p:nvGrpSpPr>
        <p:grpSpPr>
          <a:xfrm>
            <a:off x="7243814" y="1883671"/>
            <a:ext cx="3889330" cy="5061926"/>
            <a:chOff x="4643042" y="1883668"/>
            <a:chExt cx="3889330" cy="5061926"/>
          </a:xfrm>
        </p:grpSpPr>
        <p:sp>
          <p:nvSpPr>
            <p:cNvPr id="30" name="Isosceles Triangle 20">
              <a:extLst>
                <a:ext uri="{FF2B5EF4-FFF2-40B4-BE49-F238E27FC236}">
                  <a16:creationId xmlns:a16="http://schemas.microsoft.com/office/drawing/2014/main" id="{BDFE4D5B-53C5-4EA3-93CC-8CC113C92298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347F32AB-0522-423F-A293-664085F5F470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 Same Side Corner Rectangle 2">
              <a:extLst>
                <a:ext uri="{FF2B5EF4-FFF2-40B4-BE49-F238E27FC236}">
                  <a16:creationId xmlns:a16="http://schemas.microsoft.com/office/drawing/2014/main" id="{CBD5FF82-2A2E-4687-849C-FA0714FD5DD2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6">
              <a:extLst>
                <a:ext uri="{FF2B5EF4-FFF2-40B4-BE49-F238E27FC236}">
                  <a16:creationId xmlns:a16="http://schemas.microsoft.com/office/drawing/2014/main" id="{AF7BBDDB-927C-4FC2-92E5-84E6AC0F8F78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24">
              <a:extLst>
                <a:ext uri="{FF2B5EF4-FFF2-40B4-BE49-F238E27FC236}">
                  <a16:creationId xmlns:a16="http://schemas.microsoft.com/office/drawing/2014/main" id="{A6BA69F7-C1B0-403F-AC41-820EC6282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Isosceles Triangle 7">
              <a:extLst>
                <a:ext uri="{FF2B5EF4-FFF2-40B4-BE49-F238E27FC236}">
                  <a16:creationId xmlns:a16="http://schemas.microsoft.com/office/drawing/2014/main" id="{4918B3FB-8785-4F6B-A45F-46D744EBD8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2">
              <a:extLst>
                <a:ext uri="{FF2B5EF4-FFF2-40B4-BE49-F238E27FC236}">
                  <a16:creationId xmlns:a16="http://schemas.microsoft.com/office/drawing/2014/main" id="{D98DE19B-A41B-4B25-B19D-55C887EF2AF8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AF612D04-38BD-4A4D-8572-77B01BB3F5F8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94">
              <a:extLst>
                <a:ext uri="{FF2B5EF4-FFF2-40B4-BE49-F238E27FC236}">
                  <a16:creationId xmlns:a16="http://schemas.microsoft.com/office/drawing/2014/main" id="{2A499790-667C-4B14-9187-B79B5EBC47D9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4CF5E951-D7F7-4F9B-9325-4DBB05D2C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23">
              <a:extLst>
                <a:ext uri="{FF2B5EF4-FFF2-40B4-BE49-F238E27FC236}">
                  <a16:creationId xmlns:a16="http://schemas.microsoft.com/office/drawing/2014/main" id="{89DD39FA-32F7-47B4-9615-BD67BE4F2B6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Block Arc 19">
              <a:extLst>
                <a:ext uri="{FF2B5EF4-FFF2-40B4-BE49-F238E27FC236}">
                  <a16:creationId xmlns:a16="http://schemas.microsoft.com/office/drawing/2014/main" id="{6705F0B3-4D7F-4651-B5C0-44E01B0C74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C460B8F8-A74A-4530-BBCE-C991FE0D5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2">
              <a:extLst>
                <a:ext uri="{FF2B5EF4-FFF2-40B4-BE49-F238E27FC236}">
                  <a16:creationId xmlns:a16="http://schemas.microsoft.com/office/drawing/2014/main" id="{88694B3C-629C-4F34-B880-BE1729ACF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Isosceles Triangle 33">
              <a:extLst>
                <a:ext uri="{FF2B5EF4-FFF2-40B4-BE49-F238E27FC236}">
                  <a16:creationId xmlns:a16="http://schemas.microsoft.com/office/drawing/2014/main" id="{BEACD471-3EC8-43C4-AFAA-980AD57B37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2F6B0680-D27E-4D6B-A220-012254F85E84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Oval 22">
              <a:extLst>
                <a:ext uri="{FF2B5EF4-FFF2-40B4-BE49-F238E27FC236}">
                  <a16:creationId xmlns:a16="http://schemas.microsoft.com/office/drawing/2014/main" id="{B4511832-A093-4716-9722-C93E4DD8D7F3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Rounded Rectangle 25">
              <a:extLst>
                <a:ext uri="{FF2B5EF4-FFF2-40B4-BE49-F238E27FC236}">
                  <a16:creationId xmlns:a16="http://schemas.microsoft.com/office/drawing/2014/main" id="{B2F3208E-6424-48D2-885D-F412D3FCAD4A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Round Same Side Corner Rectangle 24">
              <a:extLst>
                <a:ext uri="{FF2B5EF4-FFF2-40B4-BE49-F238E27FC236}">
                  <a16:creationId xmlns:a16="http://schemas.microsoft.com/office/drawing/2014/main" id="{7013890F-8A13-44D4-B996-72853B9336C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29E15E0-BFB2-4E49-B78D-03F27897BE6F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FCBF0493-E2E3-4564-B231-44D9BA55A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3AD550AA-01E7-45A7-A24F-DED92A0A01A3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4AA7E9D7-D160-4357-B30F-FD2D6FEC4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5AB0CB10-CAB8-433E-B472-A0FB7A432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16">
              <a:extLst>
                <a:ext uri="{FF2B5EF4-FFF2-40B4-BE49-F238E27FC236}">
                  <a16:creationId xmlns:a16="http://schemas.microsoft.com/office/drawing/2014/main" id="{A59AD526-7406-46F3-B521-BFE628307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0">
              <a:extLst>
                <a:ext uri="{FF2B5EF4-FFF2-40B4-BE49-F238E27FC236}">
                  <a16:creationId xmlns:a16="http://schemas.microsoft.com/office/drawing/2014/main" id="{D17DC7FF-CE77-4705-9B50-9CE8D6A7A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Donut 93">
              <a:extLst>
                <a:ext uri="{FF2B5EF4-FFF2-40B4-BE49-F238E27FC236}">
                  <a16:creationId xmlns:a16="http://schemas.microsoft.com/office/drawing/2014/main" id="{43211E17-72F2-4820-89CB-471477EAA373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A496BB39-E710-4113-A1BB-20F0A3B04E7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168812" y="3225998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EC32B8-AEC0-4B33-AF44-D111F75912E6}"/>
                </a:ext>
              </a:extLst>
            </p:cNvPr>
            <p:cNvSpPr txBox="1"/>
            <p:nvPr/>
          </p:nvSpPr>
          <p:spPr>
            <a:xfrm>
              <a:off x="5877669" y="4202196"/>
              <a:ext cx="1507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28784F-A55C-412C-AABD-EA81393A2435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84E1B072-FEA2-45F6-8828-1560F72A2C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5F29E16A-6F36-4016-9BC0-EA90DB82BD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Rectangle 1">
                <a:extLst>
                  <a:ext uri="{FF2B5EF4-FFF2-40B4-BE49-F238E27FC236}">
                    <a16:creationId xmlns:a16="http://schemas.microsoft.com/office/drawing/2014/main" id="{21DEA0A3-05E8-43D2-A123-1F569CEF5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Trapezoid 11">
                <a:extLst>
                  <a:ext uri="{FF2B5EF4-FFF2-40B4-BE49-F238E27FC236}">
                    <a16:creationId xmlns:a16="http://schemas.microsoft.com/office/drawing/2014/main" id="{209CCFF4-DC41-40D0-85D4-C826D3A446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Rounded Rectangle 1">
                <a:extLst>
                  <a:ext uri="{FF2B5EF4-FFF2-40B4-BE49-F238E27FC236}">
                    <a16:creationId xmlns:a16="http://schemas.microsoft.com/office/drawing/2014/main" id="{B5E5150E-17AC-4B99-A21E-CD24B341D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3">
                <a:extLst>
                  <a:ext uri="{FF2B5EF4-FFF2-40B4-BE49-F238E27FC236}">
                    <a16:creationId xmlns:a16="http://schemas.microsoft.com/office/drawing/2014/main" id="{FE199107-A3CF-4E65-AC84-1384C1B3D8B2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Block Arc 21">
                <a:extLst>
                  <a:ext uri="{FF2B5EF4-FFF2-40B4-BE49-F238E27FC236}">
                    <a16:creationId xmlns:a16="http://schemas.microsoft.com/office/drawing/2014/main" id="{5A1F6C1A-48B5-4EE8-9229-217273E85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2">
                <a:extLst>
                  <a:ext uri="{FF2B5EF4-FFF2-40B4-BE49-F238E27FC236}">
                    <a16:creationId xmlns:a16="http://schemas.microsoft.com/office/drawing/2014/main" id="{67706082-DA79-4B19-AA24-0DA6523D6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Rectangle 44">
                <a:extLst>
                  <a:ext uri="{FF2B5EF4-FFF2-40B4-BE49-F238E27FC236}">
                    <a16:creationId xmlns:a16="http://schemas.microsoft.com/office/drawing/2014/main" id="{27521827-B4D5-464A-BF87-344FEFA6CC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Rectangle 50">
                <a:extLst>
                  <a:ext uri="{FF2B5EF4-FFF2-40B4-BE49-F238E27FC236}">
                    <a16:creationId xmlns:a16="http://schemas.microsoft.com/office/drawing/2014/main" id="{B6E1BB65-0868-4ED9-B3AF-EDFD72F72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Isosceles Triangle 22">
                <a:extLst>
                  <a:ext uri="{FF2B5EF4-FFF2-40B4-BE49-F238E27FC236}">
                    <a16:creationId xmlns:a16="http://schemas.microsoft.com/office/drawing/2014/main" id="{E9FA62D3-75A4-44FF-9CE5-8ABE8712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Pie 2">
                <a:extLst>
                  <a:ext uri="{FF2B5EF4-FFF2-40B4-BE49-F238E27FC236}">
                    <a16:creationId xmlns:a16="http://schemas.microsoft.com/office/drawing/2014/main" id="{F05FCACD-F589-45F3-8B72-FC7116CC3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40D8E8A-AFD4-49D0-A10F-FDD9B8E23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Donut 21">
                <a:extLst>
                  <a:ext uri="{FF2B5EF4-FFF2-40B4-BE49-F238E27FC236}">
                    <a16:creationId xmlns:a16="http://schemas.microsoft.com/office/drawing/2014/main" id="{F78D19E7-3C41-4CB5-BF05-5420D4B67E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 Same Side Corner Rectangle 3">
                <a:extLst>
                  <a:ext uri="{FF2B5EF4-FFF2-40B4-BE49-F238E27FC236}">
                    <a16:creationId xmlns:a16="http://schemas.microsoft.com/office/drawing/2014/main" id="{1E6BC248-C779-4055-A890-14EADF802D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Donut 2">
                <a:extLst>
                  <a:ext uri="{FF2B5EF4-FFF2-40B4-BE49-F238E27FC236}">
                    <a16:creationId xmlns:a16="http://schemas.microsoft.com/office/drawing/2014/main" id="{59FF9BFD-2E96-44C1-95CC-77913284E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19">
                <a:extLst>
                  <a:ext uri="{FF2B5EF4-FFF2-40B4-BE49-F238E27FC236}">
                    <a16:creationId xmlns:a16="http://schemas.microsoft.com/office/drawing/2014/main" id="{0C2FB985-87DA-44F6-8EB1-A7C4E7E8B8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18B7F27D-8414-48E8-BE82-821EF2CA8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Rounded Rectangle 25">
                <a:extLst>
                  <a:ext uri="{FF2B5EF4-FFF2-40B4-BE49-F238E27FC236}">
                    <a16:creationId xmlns:a16="http://schemas.microsoft.com/office/drawing/2014/main" id="{EA1A672B-B2AB-46B5-BFAC-C579B7450C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8A1F743C-EB41-41D0-8CA5-A611ABF5E92D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A5C84022-877A-4A03-BCC3-65F218EF7550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652461E6-2CA7-4FD7-8EA1-86E283C72F84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9041F-3B33-45AE-AF5D-1D7527339BCF}"/>
              </a:ext>
            </a:extLst>
          </p:cNvPr>
          <p:cNvSpPr txBox="1"/>
          <p:nvPr/>
        </p:nvSpPr>
        <p:spPr>
          <a:xfrm>
            <a:off x="6360650" y="1889368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01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6F3-2DCA-41E2-8DE2-87CE19E6B786}"/>
              </a:ext>
            </a:extLst>
          </p:cNvPr>
          <p:cNvSpPr txBox="1"/>
          <p:nvPr/>
        </p:nvSpPr>
        <p:spPr>
          <a:xfrm>
            <a:off x="6360650" y="2808429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02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64AB-4202-4155-A488-2662CAA24356}"/>
              </a:ext>
            </a:extLst>
          </p:cNvPr>
          <p:cNvSpPr txBox="1"/>
          <p:nvPr/>
        </p:nvSpPr>
        <p:spPr>
          <a:xfrm>
            <a:off x="6360650" y="3727490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</a:rPr>
              <a:t>03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BB3F6-C752-46BD-8D2D-F75E62E81198}"/>
              </a:ext>
            </a:extLst>
          </p:cNvPr>
          <p:cNvSpPr txBox="1"/>
          <p:nvPr/>
        </p:nvSpPr>
        <p:spPr>
          <a:xfrm>
            <a:off x="6360650" y="4646551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04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74F44-927A-45DC-8CFB-E0702595BA00}"/>
              </a:ext>
            </a:extLst>
          </p:cNvPr>
          <p:cNvSpPr txBox="1"/>
          <p:nvPr/>
        </p:nvSpPr>
        <p:spPr>
          <a:xfrm>
            <a:off x="6360650" y="5565613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05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D20CB1E0-A12B-4299-873E-C3765508757F}"/>
              </a:ext>
            </a:extLst>
          </p:cNvPr>
          <p:cNvGrpSpPr/>
          <p:nvPr/>
        </p:nvGrpSpPr>
        <p:grpSpPr>
          <a:xfrm>
            <a:off x="7008004" y="1848642"/>
            <a:ext cx="4395539" cy="666222"/>
            <a:chOff x="-825913" y="4159966"/>
            <a:chExt cx="5376912" cy="666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CC321-CF9E-4F97-8615-019BC8858CEC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88478-B43D-461D-9664-D11F8A2019A3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30148F75-A7CD-49C6-BA0D-32C587231EB6}"/>
              </a:ext>
            </a:extLst>
          </p:cNvPr>
          <p:cNvGrpSpPr/>
          <p:nvPr/>
        </p:nvGrpSpPr>
        <p:grpSpPr>
          <a:xfrm>
            <a:off x="7008004" y="2767704"/>
            <a:ext cx="4395539" cy="666222"/>
            <a:chOff x="-825913" y="4159966"/>
            <a:chExt cx="5376912" cy="6662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6840A-9249-491B-A35A-408300F4FC54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62982D-2BB2-4234-9F05-637FF81756A4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D3D6D9BA-0B97-4F30-9F1C-6AB9DF3AB297}"/>
              </a:ext>
            </a:extLst>
          </p:cNvPr>
          <p:cNvGrpSpPr/>
          <p:nvPr/>
        </p:nvGrpSpPr>
        <p:grpSpPr>
          <a:xfrm>
            <a:off x="7008004" y="3686764"/>
            <a:ext cx="4395539" cy="666222"/>
            <a:chOff x="-825913" y="4159966"/>
            <a:chExt cx="5376912" cy="6662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AE1BD7-211C-4C08-B6CB-4D9E5D98FEE6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DA1C1A-26F3-4D09-9B84-83A45B3715EA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D07F58E2-5E22-4AC6-961C-B1A54DB94DD9}"/>
              </a:ext>
            </a:extLst>
          </p:cNvPr>
          <p:cNvGrpSpPr/>
          <p:nvPr/>
        </p:nvGrpSpPr>
        <p:grpSpPr>
          <a:xfrm>
            <a:off x="7008004" y="4605826"/>
            <a:ext cx="4395539" cy="666222"/>
            <a:chOff x="-825913" y="4159966"/>
            <a:chExt cx="5376912" cy="6662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9E4178-A07B-4FFE-880F-43D70B627BA7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FF08DB-265F-439B-943B-A7B8E6E30E96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67D366BC-B66D-4784-8CE1-0A38E901D372}"/>
              </a:ext>
            </a:extLst>
          </p:cNvPr>
          <p:cNvGrpSpPr/>
          <p:nvPr/>
        </p:nvGrpSpPr>
        <p:grpSpPr>
          <a:xfrm>
            <a:off x="7008004" y="5524888"/>
            <a:ext cx="4395539" cy="666222"/>
            <a:chOff x="-825913" y="4159966"/>
            <a:chExt cx="5376912" cy="6662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CE396-D009-4059-B2D4-994A8835A5B5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B9325F-26EE-4AA3-88ED-2C098D8BCB12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17">
            <a:extLst>
              <a:ext uri="{FF2B5EF4-FFF2-40B4-BE49-F238E27FC236}">
                <a16:creationId xmlns:a16="http://schemas.microsoft.com/office/drawing/2014/main" id="{EAA9F801-7051-4542-96D7-34DD5822FE2E}"/>
              </a:ext>
            </a:extLst>
          </p:cNvPr>
          <p:cNvGrpSpPr/>
          <p:nvPr/>
        </p:nvGrpSpPr>
        <p:grpSpPr>
          <a:xfrm>
            <a:off x="501082" y="1732202"/>
            <a:ext cx="5987558" cy="4495684"/>
            <a:chOff x="492374" y="1610282"/>
            <a:chExt cx="5987558" cy="44956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184AE5-7EFE-45BA-AD03-C6407EE43D78}"/>
                </a:ext>
              </a:extLst>
            </p:cNvPr>
            <p:cNvGrpSpPr/>
            <p:nvPr/>
          </p:nvGrpSpPr>
          <p:grpSpPr>
            <a:xfrm>
              <a:off x="492374" y="2075298"/>
              <a:ext cx="5987558" cy="4030668"/>
              <a:chOff x="206600" y="2132859"/>
              <a:chExt cx="5269469" cy="416080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F596DAF-AA99-4454-B75E-8D6149DE63A1}"/>
                  </a:ext>
                </a:extLst>
              </p:cNvPr>
              <p:cNvGrpSpPr/>
              <p:nvPr/>
            </p:nvGrpSpPr>
            <p:grpSpPr>
              <a:xfrm>
                <a:off x="1117436" y="2132859"/>
                <a:ext cx="3452745" cy="3307339"/>
                <a:chOff x="539552" y="4254268"/>
                <a:chExt cx="3596930" cy="61489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00F9661-2FF4-416F-A7B1-FDE84B3C3F33}"/>
                    </a:ext>
                  </a:extLst>
                </p:cNvPr>
                <p:cNvSpPr/>
                <p:nvPr/>
              </p:nvSpPr>
              <p:spPr>
                <a:xfrm>
                  <a:off x="539552" y="4414918"/>
                  <a:ext cx="720080" cy="4542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10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0872690-5B03-4E45-BFBF-BD9627B10278}"/>
                    </a:ext>
                  </a:extLst>
                </p:cNvPr>
                <p:cNvSpPr/>
                <p:nvPr/>
              </p:nvSpPr>
              <p:spPr>
                <a:xfrm>
                  <a:off x="1258764" y="4321205"/>
                  <a:ext cx="720080" cy="54795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80000"/>
                      </a:schemeClr>
                    </a:gs>
                    <a:gs pos="68000">
                      <a:schemeClr val="accent1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BC49BA7-BE21-44AA-84B0-37299A0D5124}"/>
                    </a:ext>
                  </a:extLst>
                </p:cNvPr>
                <p:cNvSpPr/>
                <p:nvPr/>
              </p:nvSpPr>
              <p:spPr>
                <a:xfrm>
                  <a:off x="1977977" y="4495243"/>
                  <a:ext cx="720080" cy="373917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70000"/>
                      </a:schemeClr>
                    </a:gs>
                    <a:gs pos="64192">
                      <a:schemeClr val="accent6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4BC2EB7-7EA5-4E96-98FB-B90875960198}"/>
                    </a:ext>
                  </a:extLst>
                </p:cNvPr>
                <p:cNvSpPr/>
                <p:nvPr/>
              </p:nvSpPr>
              <p:spPr>
                <a:xfrm>
                  <a:off x="2697190" y="4361367"/>
                  <a:ext cx="720080" cy="507792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80000"/>
                      </a:schemeClr>
                    </a:gs>
                    <a:gs pos="68000">
                      <a:schemeClr val="accent3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D4CFE8C-87C9-4B21-BEE5-273C3F32F68D}"/>
                    </a:ext>
                  </a:extLst>
                </p:cNvPr>
                <p:cNvSpPr/>
                <p:nvPr/>
              </p:nvSpPr>
              <p:spPr>
                <a:xfrm>
                  <a:off x="3416402" y="4254268"/>
                  <a:ext cx="720080" cy="61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80000"/>
                      </a:schemeClr>
                    </a:gs>
                    <a:gs pos="68000">
                      <a:schemeClr val="accent4">
                        <a:lumMod val="10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F12E340-5603-4D05-98EE-C33394D05946}"/>
                  </a:ext>
                </a:extLst>
              </p:cNvPr>
              <p:cNvGrpSpPr/>
              <p:nvPr/>
            </p:nvGrpSpPr>
            <p:grpSpPr>
              <a:xfrm>
                <a:off x="539165" y="5434659"/>
                <a:ext cx="4607578" cy="360394"/>
                <a:chOff x="539165" y="5434659"/>
                <a:chExt cx="4607578" cy="360394"/>
              </a:xfrm>
            </p:grpSpPr>
            <p:sp>
              <p:nvSpPr>
                <p:cNvPr id="45" name="Rectangle 15">
                  <a:extLst>
                    <a:ext uri="{FF2B5EF4-FFF2-40B4-BE49-F238E27FC236}">
                      <a16:creationId xmlns:a16="http://schemas.microsoft.com/office/drawing/2014/main" id="{45A270B2-C782-4BE8-B53E-EA5FBD7D208D}"/>
                    </a:ext>
                  </a:extLst>
                </p:cNvPr>
                <p:cNvSpPr/>
                <p:nvPr/>
              </p:nvSpPr>
              <p:spPr>
                <a:xfrm>
                  <a:off x="539165" y="5434659"/>
                  <a:ext cx="1279760" cy="36039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22780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36849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1854"/>
                    <a:gd name="connsiteY0" fmla="*/ 0 h 374317"/>
                    <a:gd name="connsiteX1" fmla="*/ 1281854 w 1281854"/>
                    <a:gd name="connsiteY1" fmla="*/ 17708 h 374317"/>
                    <a:gd name="connsiteX2" fmla="*/ 936849 w 1281854"/>
                    <a:gd name="connsiteY2" fmla="*/ 371363 h 374317"/>
                    <a:gd name="connsiteX3" fmla="*/ 0 w 1281854"/>
                    <a:gd name="connsiteY3" fmla="*/ 374317 h 374317"/>
                    <a:gd name="connsiteX4" fmla="*/ 589663 w 1281854"/>
                    <a:gd name="connsiteY4" fmla="*/ 0 h 374317"/>
                    <a:gd name="connsiteX0" fmla="*/ 562419 w 1281854"/>
                    <a:gd name="connsiteY0" fmla="*/ 12510 h 356609"/>
                    <a:gd name="connsiteX1" fmla="*/ 1281854 w 1281854"/>
                    <a:gd name="connsiteY1" fmla="*/ 0 h 356609"/>
                    <a:gd name="connsiteX2" fmla="*/ 936849 w 1281854"/>
                    <a:gd name="connsiteY2" fmla="*/ 353655 h 356609"/>
                    <a:gd name="connsiteX3" fmla="*/ 0 w 1281854"/>
                    <a:gd name="connsiteY3" fmla="*/ 356609 h 356609"/>
                    <a:gd name="connsiteX4" fmla="*/ 562419 w 1281854"/>
                    <a:gd name="connsiteY4" fmla="*/ 12510 h 356609"/>
                    <a:gd name="connsiteX0" fmla="*/ 579184 w 1281854"/>
                    <a:gd name="connsiteY0" fmla="*/ 0 h 361726"/>
                    <a:gd name="connsiteX1" fmla="*/ 1281854 w 1281854"/>
                    <a:gd name="connsiteY1" fmla="*/ 5117 h 361726"/>
                    <a:gd name="connsiteX2" fmla="*/ 936849 w 1281854"/>
                    <a:gd name="connsiteY2" fmla="*/ 358772 h 361726"/>
                    <a:gd name="connsiteX3" fmla="*/ 0 w 1281854"/>
                    <a:gd name="connsiteY3" fmla="*/ 361726 h 361726"/>
                    <a:gd name="connsiteX4" fmla="*/ 579184 w 1281854"/>
                    <a:gd name="connsiteY4" fmla="*/ 0 h 361726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36849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4993 w 1279759"/>
                    <a:gd name="connsiteY0" fmla="*/ 9991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9991 h 369199"/>
                    <a:gd name="connsiteX0" fmla="*/ 574993 w 1279759"/>
                    <a:gd name="connsiteY0" fmla="*/ 7472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7472 h 369199"/>
                    <a:gd name="connsiteX0" fmla="*/ 583376 w 1279759"/>
                    <a:gd name="connsiteY0" fmla="*/ 4954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4954 h 369199"/>
                    <a:gd name="connsiteX0" fmla="*/ 583376 w 1279759"/>
                    <a:gd name="connsiteY0" fmla="*/ 176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1763 h 369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9759" h="369199">
                      <a:moveTo>
                        <a:pt x="583376" y="1763"/>
                      </a:moveTo>
                      <a:lnTo>
                        <a:pt x="1279759" y="0"/>
                      </a:lnTo>
                      <a:lnTo>
                        <a:pt x="922180" y="366245"/>
                      </a:lnTo>
                      <a:lnTo>
                        <a:pt x="0" y="369199"/>
                      </a:lnTo>
                      <a:lnTo>
                        <a:pt x="583376" y="176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80000"/>
                        <a:lumOff val="2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6FBD9B9B-91E8-4E61-A3DE-EFCA9785BE67}"/>
                    </a:ext>
                  </a:extLst>
                </p:cNvPr>
                <p:cNvSpPr/>
                <p:nvPr/>
              </p:nvSpPr>
              <p:spPr>
                <a:xfrm>
                  <a:off x="1459325" y="5437285"/>
                  <a:ext cx="1044250" cy="354417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42154"/>
                    <a:gd name="connsiteY0" fmla="*/ 3403 h 364194"/>
                    <a:gd name="connsiteX1" fmla="*/ 1042154 w 1042154"/>
                    <a:gd name="connsiteY1" fmla="*/ 0 h 364194"/>
                    <a:gd name="connsiteX2" fmla="*/ 944648 w 1042154"/>
                    <a:gd name="connsiteY2" fmla="*/ 356952 h 364194"/>
                    <a:gd name="connsiteX3" fmla="*/ 0 w 1042154"/>
                    <a:gd name="connsiteY3" fmla="*/ 364194 h 364194"/>
                    <a:gd name="connsiteX4" fmla="*/ 344336 w 1042154"/>
                    <a:gd name="connsiteY4" fmla="*/ 3403 h 364194"/>
                    <a:gd name="connsiteX0" fmla="*/ 350274 w 1042154"/>
                    <a:gd name="connsiteY0" fmla="*/ 0 h 366729"/>
                    <a:gd name="connsiteX1" fmla="*/ 1042154 w 1042154"/>
                    <a:gd name="connsiteY1" fmla="*/ 2535 h 366729"/>
                    <a:gd name="connsiteX2" fmla="*/ 944648 w 1042154"/>
                    <a:gd name="connsiteY2" fmla="*/ 359487 h 366729"/>
                    <a:gd name="connsiteX3" fmla="*/ 0 w 1042154"/>
                    <a:gd name="connsiteY3" fmla="*/ 366729 h 366729"/>
                    <a:gd name="connsiteX4" fmla="*/ 350274 w 1042154"/>
                    <a:gd name="connsiteY4" fmla="*/ 0 h 366729"/>
                    <a:gd name="connsiteX0" fmla="*/ 350274 w 1054029"/>
                    <a:gd name="connsiteY0" fmla="*/ 9340 h 376069"/>
                    <a:gd name="connsiteX1" fmla="*/ 1054029 w 1054029"/>
                    <a:gd name="connsiteY1" fmla="*/ 0 h 376069"/>
                    <a:gd name="connsiteX2" fmla="*/ 944648 w 1054029"/>
                    <a:gd name="connsiteY2" fmla="*/ 368827 h 376069"/>
                    <a:gd name="connsiteX3" fmla="*/ 0 w 1054029"/>
                    <a:gd name="connsiteY3" fmla="*/ 376069 h 376069"/>
                    <a:gd name="connsiteX4" fmla="*/ 350274 w 1054029"/>
                    <a:gd name="connsiteY4" fmla="*/ 9340 h 376069"/>
                    <a:gd name="connsiteX0" fmla="*/ 350274 w 944648"/>
                    <a:gd name="connsiteY0" fmla="*/ 0 h 366729"/>
                    <a:gd name="connsiteX1" fmla="*/ 875899 w 944648"/>
                    <a:gd name="connsiteY1" fmla="*/ 79725 h 366729"/>
                    <a:gd name="connsiteX2" fmla="*/ 944648 w 944648"/>
                    <a:gd name="connsiteY2" fmla="*/ 359487 h 366729"/>
                    <a:gd name="connsiteX3" fmla="*/ 0 w 944648"/>
                    <a:gd name="connsiteY3" fmla="*/ 366729 h 366729"/>
                    <a:gd name="connsiteX4" fmla="*/ 350274 w 944648"/>
                    <a:gd name="connsiteY4" fmla="*/ 0 h 366729"/>
                    <a:gd name="connsiteX0" fmla="*/ 350274 w 1042153"/>
                    <a:gd name="connsiteY0" fmla="*/ 0 h 366729"/>
                    <a:gd name="connsiteX1" fmla="*/ 1042153 w 1042153"/>
                    <a:gd name="connsiteY1" fmla="*/ 2535 h 366729"/>
                    <a:gd name="connsiteX2" fmla="*/ 944648 w 1042153"/>
                    <a:gd name="connsiteY2" fmla="*/ 359487 h 366729"/>
                    <a:gd name="connsiteX3" fmla="*/ 0 w 1042153"/>
                    <a:gd name="connsiteY3" fmla="*/ 366729 h 366729"/>
                    <a:gd name="connsiteX4" fmla="*/ 350274 w 1042153"/>
                    <a:gd name="connsiteY4" fmla="*/ 0 h 366729"/>
                    <a:gd name="connsiteX0" fmla="*/ 350274 w 1042153"/>
                    <a:gd name="connsiteY0" fmla="*/ 0 h 373135"/>
                    <a:gd name="connsiteX1" fmla="*/ 1042153 w 1042153"/>
                    <a:gd name="connsiteY1" fmla="*/ 2535 h 373135"/>
                    <a:gd name="connsiteX2" fmla="*/ 937824 w 1042153"/>
                    <a:gd name="connsiteY2" fmla="*/ 373135 h 373135"/>
                    <a:gd name="connsiteX3" fmla="*/ 0 w 1042153"/>
                    <a:gd name="connsiteY3" fmla="*/ 366729 h 373135"/>
                    <a:gd name="connsiteX4" fmla="*/ 350274 w 1042153"/>
                    <a:gd name="connsiteY4" fmla="*/ 0 h 373135"/>
                    <a:gd name="connsiteX0" fmla="*/ 350274 w 1042153"/>
                    <a:gd name="connsiteY0" fmla="*/ 0 h 379959"/>
                    <a:gd name="connsiteX1" fmla="*/ 1042153 w 1042153"/>
                    <a:gd name="connsiteY1" fmla="*/ 2535 h 379959"/>
                    <a:gd name="connsiteX2" fmla="*/ 931000 w 1042153"/>
                    <a:gd name="connsiteY2" fmla="*/ 379959 h 379959"/>
                    <a:gd name="connsiteX3" fmla="*/ 0 w 1042153"/>
                    <a:gd name="connsiteY3" fmla="*/ 366729 h 379959"/>
                    <a:gd name="connsiteX4" fmla="*/ 350274 w 1042153"/>
                    <a:gd name="connsiteY4" fmla="*/ 0 h 379959"/>
                    <a:gd name="connsiteX0" fmla="*/ 341891 w 1033770"/>
                    <a:gd name="connsiteY0" fmla="*/ 0 h 379959"/>
                    <a:gd name="connsiteX1" fmla="*/ 1033770 w 1033770"/>
                    <a:gd name="connsiteY1" fmla="*/ 2535 h 379959"/>
                    <a:gd name="connsiteX2" fmla="*/ 922617 w 1033770"/>
                    <a:gd name="connsiteY2" fmla="*/ 379959 h 379959"/>
                    <a:gd name="connsiteX3" fmla="*/ 0 w 1033770"/>
                    <a:gd name="connsiteY3" fmla="*/ 376782 h 379959"/>
                    <a:gd name="connsiteX4" fmla="*/ 341891 w 1033770"/>
                    <a:gd name="connsiteY4" fmla="*/ 0 h 379959"/>
                    <a:gd name="connsiteX0" fmla="*/ 379613 w 1033770"/>
                    <a:gd name="connsiteY0" fmla="*/ 2511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79613 w 1033770"/>
                    <a:gd name="connsiteY4" fmla="*/ 25110 h 377424"/>
                    <a:gd name="connsiteX0" fmla="*/ 356561 w 1033770"/>
                    <a:gd name="connsiteY0" fmla="*/ 1757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56561 w 1033770"/>
                    <a:gd name="connsiteY4" fmla="*/ 17570 h 377424"/>
                    <a:gd name="connsiteX0" fmla="*/ 356561 w 1023292"/>
                    <a:gd name="connsiteY0" fmla="*/ 0 h 359854"/>
                    <a:gd name="connsiteX1" fmla="*/ 1023292 w 1023292"/>
                    <a:gd name="connsiteY1" fmla="*/ 7563 h 359854"/>
                    <a:gd name="connsiteX2" fmla="*/ 922617 w 1023292"/>
                    <a:gd name="connsiteY2" fmla="*/ 359854 h 359854"/>
                    <a:gd name="connsiteX3" fmla="*/ 0 w 1023292"/>
                    <a:gd name="connsiteY3" fmla="*/ 356677 h 359854"/>
                    <a:gd name="connsiteX4" fmla="*/ 356561 w 1023292"/>
                    <a:gd name="connsiteY4" fmla="*/ 0 h 359854"/>
                    <a:gd name="connsiteX0" fmla="*/ 356561 w 1014909"/>
                    <a:gd name="connsiteY0" fmla="*/ 0 h 359854"/>
                    <a:gd name="connsiteX1" fmla="*/ 1014909 w 1014909"/>
                    <a:gd name="connsiteY1" fmla="*/ 115634 h 359854"/>
                    <a:gd name="connsiteX2" fmla="*/ 922617 w 1014909"/>
                    <a:gd name="connsiteY2" fmla="*/ 359854 h 359854"/>
                    <a:gd name="connsiteX3" fmla="*/ 0 w 1014909"/>
                    <a:gd name="connsiteY3" fmla="*/ 356677 h 359854"/>
                    <a:gd name="connsiteX4" fmla="*/ 356561 w 1014909"/>
                    <a:gd name="connsiteY4" fmla="*/ 0 h 359854"/>
                    <a:gd name="connsiteX0" fmla="*/ 356561 w 1044249"/>
                    <a:gd name="connsiteY0" fmla="*/ 0 h 359854"/>
                    <a:gd name="connsiteX1" fmla="*/ 1044249 w 1044249"/>
                    <a:gd name="connsiteY1" fmla="*/ 23 h 359854"/>
                    <a:gd name="connsiteX2" fmla="*/ 922617 w 1044249"/>
                    <a:gd name="connsiteY2" fmla="*/ 359854 h 359854"/>
                    <a:gd name="connsiteX3" fmla="*/ 0 w 1044249"/>
                    <a:gd name="connsiteY3" fmla="*/ 356677 h 359854"/>
                    <a:gd name="connsiteX4" fmla="*/ 356561 w 1044249"/>
                    <a:gd name="connsiteY4" fmla="*/ 0 h 359854"/>
                    <a:gd name="connsiteX0" fmla="*/ 352370 w 1044249"/>
                    <a:gd name="connsiteY0" fmla="*/ 0 h 362367"/>
                    <a:gd name="connsiteX1" fmla="*/ 1044249 w 1044249"/>
                    <a:gd name="connsiteY1" fmla="*/ 2536 h 362367"/>
                    <a:gd name="connsiteX2" fmla="*/ 922617 w 1044249"/>
                    <a:gd name="connsiteY2" fmla="*/ 362367 h 362367"/>
                    <a:gd name="connsiteX3" fmla="*/ 0 w 1044249"/>
                    <a:gd name="connsiteY3" fmla="*/ 359190 h 362367"/>
                    <a:gd name="connsiteX4" fmla="*/ 352370 w 1044249"/>
                    <a:gd name="connsiteY4" fmla="*/ 0 h 36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249" h="362367">
                      <a:moveTo>
                        <a:pt x="352370" y="0"/>
                      </a:moveTo>
                      <a:lnTo>
                        <a:pt x="1044249" y="2536"/>
                      </a:lnTo>
                      <a:lnTo>
                        <a:pt x="922617" y="362367"/>
                      </a:lnTo>
                      <a:lnTo>
                        <a:pt x="0" y="359190"/>
                      </a:lnTo>
                      <a:lnTo>
                        <a:pt x="3523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68000">
                      <a:schemeClr val="accent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7" name="Rectangle 15">
                  <a:extLst>
                    <a:ext uri="{FF2B5EF4-FFF2-40B4-BE49-F238E27FC236}">
                      <a16:creationId xmlns:a16="http://schemas.microsoft.com/office/drawing/2014/main" id="{98C8DCFC-D34C-45E0-ABD7-1F2C48B97A8B}"/>
                    </a:ext>
                  </a:extLst>
                </p:cNvPr>
                <p:cNvSpPr/>
                <p:nvPr/>
              </p:nvSpPr>
              <p:spPr>
                <a:xfrm>
                  <a:off x="2380613" y="5437277"/>
                  <a:ext cx="923341" cy="35234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920896"/>
                    <a:gd name="connsiteY0" fmla="*/ 0 h 389175"/>
                    <a:gd name="connsiteX1" fmla="*/ 810585 w 920896"/>
                    <a:gd name="connsiteY1" fmla="*/ 2534 h 389175"/>
                    <a:gd name="connsiteX2" fmla="*/ 920896 w 920896"/>
                    <a:gd name="connsiteY2" fmla="*/ 389175 h 389175"/>
                    <a:gd name="connsiteX3" fmla="*/ 0 w 920896"/>
                    <a:gd name="connsiteY3" fmla="*/ 384541 h 389175"/>
                    <a:gd name="connsiteX4" fmla="*/ 112766 w 920896"/>
                    <a:gd name="connsiteY4" fmla="*/ 0 h 389175"/>
                    <a:gd name="connsiteX0" fmla="*/ 112766 w 825893"/>
                    <a:gd name="connsiteY0" fmla="*/ 0 h 384541"/>
                    <a:gd name="connsiteX1" fmla="*/ 810585 w 825893"/>
                    <a:gd name="connsiteY1" fmla="*/ 2534 h 384541"/>
                    <a:gd name="connsiteX2" fmla="*/ 825893 w 825893"/>
                    <a:gd name="connsiteY2" fmla="*/ 383238 h 384541"/>
                    <a:gd name="connsiteX3" fmla="*/ 0 w 825893"/>
                    <a:gd name="connsiteY3" fmla="*/ 384541 h 384541"/>
                    <a:gd name="connsiteX4" fmla="*/ 112766 w 825893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65158 w 914958"/>
                    <a:gd name="connsiteY0" fmla="*/ 27989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65158 w 914958"/>
                    <a:gd name="connsiteY4" fmla="*/ 27989 h 382007"/>
                    <a:gd name="connsiteX0" fmla="*/ 119054 w 914958"/>
                    <a:gd name="connsiteY0" fmla="*/ 17815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19054 w 914958"/>
                    <a:gd name="connsiteY4" fmla="*/ 17815 h 382007"/>
                    <a:gd name="connsiteX0" fmla="*/ 62471 w 858375"/>
                    <a:gd name="connsiteY0" fmla="*/ 17815 h 374766"/>
                    <a:gd name="connsiteX1" fmla="*/ 754002 w 858375"/>
                    <a:gd name="connsiteY1" fmla="*/ 0 h 374766"/>
                    <a:gd name="connsiteX2" fmla="*/ 858375 w 858375"/>
                    <a:gd name="connsiteY2" fmla="*/ 374766 h 374766"/>
                    <a:gd name="connsiteX3" fmla="*/ 0 w 858375"/>
                    <a:gd name="connsiteY3" fmla="*/ 374377 h 374766"/>
                    <a:gd name="connsiteX4" fmla="*/ 62471 w 858375"/>
                    <a:gd name="connsiteY4" fmla="*/ 17815 h 374766"/>
                    <a:gd name="connsiteX0" fmla="*/ 116958 w 912862"/>
                    <a:gd name="connsiteY0" fmla="*/ 17815 h 379464"/>
                    <a:gd name="connsiteX1" fmla="*/ 808489 w 912862"/>
                    <a:gd name="connsiteY1" fmla="*/ 0 h 379464"/>
                    <a:gd name="connsiteX2" fmla="*/ 912862 w 912862"/>
                    <a:gd name="connsiteY2" fmla="*/ 374766 h 379464"/>
                    <a:gd name="connsiteX3" fmla="*/ 0 w 912862"/>
                    <a:gd name="connsiteY3" fmla="*/ 379464 h 379464"/>
                    <a:gd name="connsiteX4" fmla="*/ 116958 w 912862"/>
                    <a:gd name="connsiteY4" fmla="*/ 17815 h 379464"/>
                    <a:gd name="connsiteX0" fmla="*/ 116958 w 910767"/>
                    <a:gd name="connsiteY0" fmla="*/ 17815 h 379464"/>
                    <a:gd name="connsiteX1" fmla="*/ 808489 w 910767"/>
                    <a:gd name="connsiteY1" fmla="*/ 0 h 379464"/>
                    <a:gd name="connsiteX2" fmla="*/ 910767 w 910767"/>
                    <a:gd name="connsiteY2" fmla="*/ 377311 h 379464"/>
                    <a:gd name="connsiteX3" fmla="*/ 0 w 910767"/>
                    <a:gd name="connsiteY3" fmla="*/ 379464 h 379464"/>
                    <a:gd name="connsiteX4" fmla="*/ 116958 w 910767"/>
                    <a:gd name="connsiteY4" fmla="*/ 17815 h 379464"/>
                    <a:gd name="connsiteX0" fmla="*/ 116958 w 919150"/>
                    <a:gd name="connsiteY0" fmla="*/ 17815 h 379854"/>
                    <a:gd name="connsiteX1" fmla="*/ 808489 w 919150"/>
                    <a:gd name="connsiteY1" fmla="*/ 0 h 379854"/>
                    <a:gd name="connsiteX2" fmla="*/ 919150 w 919150"/>
                    <a:gd name="connsiteY2" fmla="*/ 379854 h 379854"/>
                    <a:gd name="connsiteX3" fmla="*/ 0 w 919150"/>
                    <a:gd name="connsiteY3" fmla="*/ 379464 h 379854"/>
                    <a:gd name="connsiteX4" fmla="*/ 116958 w 919150"/>
                    <a:gd name="connsiteY4" fmla="*/ 17815 h 379854"/>
                    <a:gd name="connsiteX0" fmla="*/ 116958 w 919150"/>
                    <a:gd name="connsiteY0" fmla="*/ 0 h 362039"/>
                    <a:gd name="connsiteX1" fmla="*/ 818967 w 919150"/>
                    <a:gd name="connsiteY1" fmla="*/ 2534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0 h 362039"/>
                    <a:gd name="connsiteX1" fmla="*/ 806393 w 919150"/>
                    <a:gd name="connsiteY1" fmla="*/ 33057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2553 h 364592"/>
                    <a:gd name="connsiteX1" fmla="*/ 806393 w 919150"/>
                    <a:gd name="connsiteY1" fmla="*/ 0 h 364592"/>
                    <a:gd name="connsiteX2" fmla="*/ 919150 w 919150"/>
                    <a:gd name="connsiteY2" fmla="*/ 364592 h 364592"/>
                    <a:gd name="connsiteX3" fmla="*/ 0 w 919150"/>
                    <a:gd name="connsiteY3" fmla="*/ 364202 h 364592"/>
                    <a:gd name="connsiteX4" fmla="*/ 116958 w 919150"/>
                    <a:gd name="connsiteY4" fmla="*/ 2553 h 364592"/>
                    <a:gd name="connsiteX0" fmla="*/ 121150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21150 w 923342"/>
                    <a:gd name="connsiteY4" fmla="*/ 2553 h 364592"/>
                    <a:gd name="connsiteX0" fmla="*/ 115838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15838 w 923342"/>
                    <a:gd name="connsiteY4" fmla="*/ 2553 h 36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342" h="364592">
                      <a:moveTo>
                        <a:pt x="115838" y="2553"/>
                      </a:moveTo>
                      <a:lnTo>
                        <a:pt x="810585" y="0"/>
                      </a:lnTo>
                      <a:lnTo>
                        <a:pt x="923342" y="364592"/>
                      </a:lnTo>
                      <a:lnTo>
                        <a:pt x="0" y="364202"/>
                      </a:lnTo>
                      <a:lnTo>
                        <a:pt x="115838" y="255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80000"/>
                        <a:lumOff val="20000"/>
                      </a:schemeClr>
                    </a:gs>
                    <a:gs pos="68000">
                      <a:schemeClr val="accent6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8" name="Rectangle 15">
                  <a:extLst>
                    <a:ext uri="{FF2B5EF4-FFF2-40B4-BE49-F238E27FC236}">
                      <a16:creationId xmlns:a16="http://schemas.microsoft.com/office/drawing/2014/main" id="{31B24DA1-B54B-4AAD-9ECB-7581BCB577BE}"/>
                    </a:ext>
                  </a:extLst>
                </p:cNvPr>
                <p:cNvSpPr/>
                <p:nvPr/>
              </p:nvSpPr>
              <p:spPr>
                <a:xfrm>
                  <a:off x="3189479" y="5434827"/>
                  <a:ext cx="1037256" cy="35961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45638"/>
                    <a:gd name="connsiteY0" fmla="*/ 0 h 371362"/>
                    <a:gd name="connsiteX1" fmla="*/ 697819 w 1045638"/>
                    <a:gd name="connsiteY1" fmla="*/ 2534 h 371362"/>
                    <a:gd name="connsiteX2" fmla="*/ 1045638 w 1045638"/>
                    <a:gd name="connsiteY2" fmla="*/ 371362 h 371362"/>
                    <a:gd name="connsiteX3" fmla="*/ 100990 w 1045638"/>
                    <a:gd name="connsiteY3" fmla="*/ 366729 h 371362"/>
                    <a:gd name="connsiteX4" fmla="*/ 0 w 1045638"/>
                    <a:gd name="connsiteY4" fmla="*/ 0 h 371362"/>
                    <a:gd name="connsiteX0" fmla="*/ 0 w 1041446"/>
                    <a:gd name="connsiteY0" fmla="*/ 14661 h 368828"/>
                    <a:gd name="connsiteX1" fmla="*/ 693627 w 1041446"/>
                    <a:gd name="connsiteY1" fmla="*/ 0 h 368828"/>
                    <a:gd name="connsiteX2" fmla="*/ 1041446 w 1041446"/>
                    <a:gd name="connsiteY2" fmla="*/ 368828 h 368828"/>
                    <a:gd name="connsiteX3" fmla="*/ 96798 w 1041446"/>
                    <a:gd name="connsiteY3" fmla="*/ 364195 h 368828"/>
                    <a:gd name="connsiteX4" fmla="*/ 0 w 1041446"/>
                    <a:gd name="connsiteY4" fmla="*/ 14661 h 368828"/>
                    <a:gd name="connsiteX0" fmla="*/ 0 w 1041446"/>
                    <a:gd name="connsiteY0" fmla="*/ 0 h 354167"/>
                    <a:gd name="connsiteX1" fmla="*/ 695723 w 1041446"/>
                    <a:gd name="connsiteY1" fmla="*/ 7446 h 354167"/>
                    <a:gd name="connsiteX2" fmla="*/ 1041446 w 1041446"/>
                    <a:gd name="connsiteY2" fmla="*/ 354167 h 354167"/>
                    <a:gd name="connsiteX3" fmla="*/ 96798 w 1041446"/>
                    <a:gd name="connsiteY3" fmla="*/ 349534 h 354167"/>
                    <a:gd name="connsiteX4" fmla="*/ 0 w 1041446"/>
                    <a:gd name="connsiteY4" fmla="*/ 0 h 35416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96798 w 1041446"/>
                    <a:gd name="connsiteY3" fmla="*/ 351914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09371 w 1041446"/>
                    <a:gd name="connsiteY3" fmla="*/ 354370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44997 w 1041446"/>
                    <a:gd name="connsiteY3" fmla="*/ 349458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9284"/>
                    <a:gd name="connsiteX1" fmla="*/ 685245 w 1041446"/>
                    <a:gd name="connsiteY1" fmla="*/ 0 h 359284"/>
                    <a:gd name="connsiteX2" fmla="*/ 1041446 w 1041446"/>
                    <a:gd name="connsiteY2" fmla="*/ 356547 h 359284"/>
                    <a:gd name="connsiteX3" fmla="*/ 111466 w 1041446"/>
                    <a:gd name="connsiteY3" fmla="*/ 359284 h 359284"/>
                    <a:gd name="connsiteX4" fmla="*/ 0 w 1041446"/>
                    <a:gd name="connsiteY4" fmla="*/ 2380 h 359284"/>
                    <a:gd name="connsiteX0" fmla="*/ 0 w 1016298"/>
                    <a:gd name="connsiteY0" fmla="*/ 2380 h 359284"/>
                    <a:gd name="connsiteX1" fmla="*/ 685245 w 1016298"/>
                    <a:gd name="connsiteY1" fmla="*/ 0 h 359284"/>
                    <a:gd name="connsiteX2" fmla="*/ 1016298 w 1016298"/>
                    <a:gd name="connsiteY2" fmla="*/ 354090 h 359284"/>
                    <a:gd name="connsiteX3" fmla="*/ 111466 w 1016298"/>
                    <a:gd name="connsiteY3" fmla="*/ 359284 h 359284"/>
                    <a:gd name="connsiteX4" fmla="*/ 0 w 1016298"/>
                    <a:gd name="connsiteY4" fmla="*/ 2380 h 359284"/>
                    <a:gd name="connsiteX0" fmla="*/ 0 w 1033063"/>
                    <a:gd name="connsiteY0" fmla="*/ 2380 h 359284"/>
                    <a:gd name="connsiteX1" fmla="*/ 685245 w 1033063"/>
                    <a:gd name="connsiteY1" fmla="*/ 0 h 359284"/>
                    <a:gd name="connsiteX2" fmla="*/ 1033063 w 1033063"/>
                    <a:gd name="connsiteY2" fmla="*/ 356547 h 359284"/>
                    <a:gd name="connsiteX3" fmla="*/ 111466 w 1033063"/>
                    <a:gd name="connsiteY3" fmla="*/ 359284 h 359284"/>
                    <a:gd name="connsiteX4" fmla="*/ 0 w 1033063"/>
                    <a:gd name="connsiteY4" fmla="*/ 2380 h 359284"/>
                    <a:gd name="connsiteX0" fmla="*/ 0 w 1037254"/>
                    <a:gd name="connsiteY0" fmla="*/ 0 h 359360"/>
                    <a:gd name="connsiteX1" fmla="*/ 689436 w 1037254"/>
                    <a:gd name="connsiteY1" fmla="*/ 76 h 359360"/>
                    <a:gd name="connsiteX2" fmla="*/ 1037254 w 1037254"/>
                    <a:gd name="connsiteY2" fmla="*/ 356623 h 359360"/>
                    <a:gd name="connsiteX3" fmla="*/ 115657 w 1037254"/>
                    <a:gd name="connsiteY3" fmla="*/ 359360 h 359360"/>
                    <a:gd name="connsiteX4" fmla="*/ 0 w 1037254"/>
                    <a:gd name="connsiteY4" fmla="*/ 0 h 35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54" h="359360">
                      <a:moveTo>
                        <a:pt x="0" y="0"/>
                      </a:moveTo>
                      <a:lnTo>
                        <a:pt x="689436" y="76"/>
                      </a:lnTo>
                      <a:lnTo>
                        <a:pt x="1037254" y="356623"/>
                      </a:lnTo>
                      <a:lnTo>
                        <a:pt x="115657" y="359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80000"/>
                        <a:lumOff val="20000"/>
                      </a:schemeClr>
                    </a:gs>
                    <a:gs pos="68000">
                      <a:schemeClr val="accent3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9" name="Rectangle 15">
                  <a:extLst>
                    <a:ext uri="{FF2B5EF4-FFF2-40B4-BE49-F238E27FC236}">
                      <a16:creationId xmlns:a16="http://schemas.microsoft.com/office/drawing/2014/main" id="{86E82AC5-078C-4EE4-BCCA-FA558A7C2CCA}"/>
                    </a:ext>
                  </a:extLst>
                </p:cNvPr>
                <p:cNvSpPr/>
                <p:nvPr/>
              </p:nvSpPr>
              <p:spPr>
                <a:xfrm>
                  <a:off x="3878966" y="5439744"/>
                  <a:ext cx="1267777" cy="351958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259394"/>
                    <a:gd name="connsiteY0" fmla="*/ 0 h 366729"/>
                    <a:gd name="connsiteX1" fmla="*/ 697819 w 1259394"/>
                    <a:gd name="connsiteY1" fmla="*/ 2534 h 366729"/>
                    <a:gd name="connsiteX2" fmla="*/ 1259394 w 1259394"/>
                    <a:gd name="connsiteY2" fmla="*/ 365424 h 366729"/>
                    <a:gd name="connsiteX3" fmla="*/ 100990 w 1259394"/>
                    <a:gd name="connsiteY3" fmla="*/ 366729 h 366729"/>
                    <a:gd name="connsiteX4" fmla="*/ 0 w 1259394"/>
                    <a:gd name="connsiteY4" fmla="*/ 0 h 366729"/>
                    <a:gd name="connsiteX0" fmla="*/ 0 w 1259394"/>
                    <a:gd name="connsiteY0" fmla="*/ 0 h 372666"/>
                    <a:gd name="connsiteX1" fmla="*/ 697819 w 1259394"/>
                    <a:gd name="connsiteY1" fmla="*/ 2534 h 372666"/>
                    <a:gd name="connsiteX2" fmla="*/ 1259394 w 1259394"/>
                    <a:gd name="connsiteY2" fmla="*/ 365424 h 372666"/>
                    <a:gd name="connsiteX3" fmla="*/ 350372 w 1259394"/>
                    <a:gd name="connsiteY3" fmla="*/ 372666 h 372666"/>
                    <a:gd name="connsiteX4" fmla="*/ 0 w 1259394"/>
                    <a:gd name="connsiteY4" fmla="*/ 0 h 372666"/>
                    <a:gd name="connsiteX0" fmla="*/ 0 w 1253108"/>
                    <a:gd name="connsiteY0" fmla="*/ 17186 h 370132"/>
                    <a:gd name="connsiteX1" fmla="*/ 691533 w 1253108"/>
                    <a:gd name="connsiteY1" fmla="*/ 0 h 370132"/>
                    <a:gd name="connsiteX2" fmla="*/ 1253108 w 1253108"/>
                    <a:gd name="connsiteY2" fmla="*/ 362890 h 370132"/>
                    <a:gd name="connsiteX3" fmla="*/ 344086 w 1253108"/>
                    <a:gd name="connsiteY3" fmla="*/ 370132 h 370132"/>
                    <a:gd name="connsiteX4" fmla="*/ 0 w 1253108"/>
                    <a:gd name="connsiteY4" fmla="*/ 17186 h 370132"/>
                    <a:gd name="connsiteX0" fmla="*/ 0 w 1253108"/>
                    <a:gd name="connsiteY0" fmla="*/ 0 h 352946"/>
                    <a:gd name="connsiteX1" fmla="*/ 699915 w 1253108"/>
                    <a:gd name="connsiteY1" fmla="*/ 9929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53108"/>
                    <a:gd name="connsiteY0" fmla="*/ 0 h 352946"/>
                    <a:gd name="connsiteX1" fmla="*/ 691533 w 1253108"/>
                    <a:gd name="connsiteY1" fmla="*/ 2534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61491"/>
                    <a:gd name="connsiteY0" fmla="*/ 0 h 352946"/>
                    <a:gd name="connsiteX1" fmla="*/ 691533 w 1261491"/>
                    <a:gd name="connsiteY1" fmla="*/ 2534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0 h 352946"/>
                    <a:gd name="connsiteX1" fmla="*/ 685246 w 1261491"/>
                    <a:gd name="connsiteY1" fmla="*/ 69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7326 h 352877"/>
                    <a:gd name="connsiteX1" fmla="*/ 685246 w 1261491"/>
                    <a:gd name="connsiteY1" fmla="*/ 0 h 352877"/>
                    <a:gd name="connsiteX2" fmla="*/ 1261491 w 1261491"/>
                    <a:gd name="connsiteY2" fmla="*/ 348101 h 352877"/>
                    <a:gd name="connsiteX3" fmla="*/ 344086 w 1261491"/>
                    <a:gd name="connsiteY3" fmla="*/ 352877 h 352877"/>
                    <a:gd name="connsiteX4" fmla="*/ 0 w 1261491"/>
                    <a:gd name="connsiteY4" fmla="*/ 7326 h 352877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48170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50634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778" h="352946">
                      <a:moveTo>
                        <a:pt x="0" y="0"/>
                      </a:moveTo>
                      <a:lnTo>
                        <a:pt x="691533" y="69"/>
                      </a:lnTo>
                      <a:lnTo>
                        <a:pt x="1267778" y="350634"/>
                      </a:lnTo>
                      <a:lnTo>
                        <a:pt x="350373" y="3529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80000"/>
                        <a:lumOff val="20000"/>
                      </a:schemeClr>
                    </a:gs>
                    <a:gs pos="68000">
                      <a:schemeClr val="accent4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F4D1C24-F24D-4CCD-8C8A-611C6C9AB4C4}"/>
                  </a:ext>
                </a:extLst>
              </p:cNvPr>
              <p:cNvSpPr/>
              <p:nvPr/>
            </p:nvSpPr>
            <p:spPr>
              <a:xfrm>
                <a:off x="827584" y="5368840"/>
                <a:ext cx="4032448" cy="123668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AB762CC-A48B-4040-BEA5-2807704C64EC}"/>
                  </a:ext>
                </a:extLst>
              </p:cNvPr>
              <p:cNvGrpSpPr/>
              <p:nvPr/>
            </p:nvGrpSpPr>
            <p:grpSpPr>
              <a:xfrm>
                <a:off x="539552" y="5789608"/>
                <a:ext cx="4608512" cy="504056"/>
                <a:chOff x="539552" y="5789608"/>
                <a:chExt cx="3596930" cy="504056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8BE5E13-93EC-461C-8D5C-8964FB551C92}"/>
                    </a:ext>
                  </a:extLst>
                </p:cNvPr>
                <p:cNvSpPr/>
                <p:nvPr/>
              </p:nvSpPr>
              <p:spPr>
                <a:xfrm>
                  <a:off x="53955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68000">
                      <a:schemeClr val="accent2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07C914-BE97-44EF-A4D3-712F7C30DDCC}"/>
                    </a:ext>
                  </a:extLst>
                </p:cNvPr>
                <p:cNvSpPr/>
                <p:nvPr/>
              </p:nvSpPr>
              <p:spPr>
                <a:xfrm>
                  <a:off x="1258764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68000">
                      <a:schemeClr val="accent1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E68EBC1-9A43-4097-85B1-A8512A824031}"/>
                    </a:ext>
                  </a:extLst>
                </p:cNvPr>
                <p:cNvSpPr/>
                <p:nvPr/>
              </p:nvSpPr>
              <p:spPr>
                <a:xfrm>
                  <a:off x="1977977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90000"/>
                      </a:schemeClr>
                    </a:gs>
                    <a:gs pos="68000">
                      <a:schemeClr val="accent6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4538727-1D9D-48AD-9C71-CC45240612D1}"/>
                    </a:ext>
                  </a:extLst>
                </p:cNvPr>
                <p:cNvSpPr/>
                <p:nvPr/>
              </p:nvSpPr>
              <p:spPr>
                <a:xfrm>
                  <a:off x="2697190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100000"/>
                      </a:schemeClr>
                    </a:gs>
                    <a:gs pos="68000">
                      <a:schemeClr val="accent3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BF2FCCE-79B9-40BB-B004-399A5B89CAAB}"/>
                    </a:ext>
                  </a:extLst>
                </p:cNvPr>
                <p:cNvSpPr/>
                <p:nvPr/>
              </p:nvSpPr>
              <p:spPr>
                <a:xfrm>
                  <a:off x="341640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68000">
                      <a:schemeClr val="accent4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B034AA-BF58-4771-A534-2338244FEDCF}"/>
                  </a:ext>
                </a:extLst>
              </p:cNvPr>
              <p:cNvSpPr/>
              <p:nvPr/>
            </p:nvSpPr>
            <p:spPr>
              <a:xfrm>
                <a:off x="206600" y="5767246"/>
                <a:ext cx="5269469" cy="74325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  <a:effectLst>
                <a:glow rad="12700">
                  <a:schemeClr val="bg1">
                    <a:alpha val="6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28CAAB-3C05-4E4D-8D5F-61B34672255E}"/>
                </a:ext>
              </a:extLst>
            </p:cNvPr>
            <p:cNvSpPr txBox="1"/>
            <p:nvPr/>
          </p:nvSpPr>
          <p:spPr>
            <a:xfrm>
              <a:off x="1597337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66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401BB1-AA9B-4531-9059-63733ED55A96}"/>
                </a:ext>
              </a:extLst>
            </p:cNvPr>
            <p:cNvSpPr txBox="1"/>
            <p:nvPr/>
          </p:nvSpPr>
          <p:spPr>
            <a:xfrm>
              <a:off x="237551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83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4ADA55-C1DC-4893-9713-7CAE06D71428}"/>
                </a:ext>
              </a:extLst>
            </p:cNvPr>
            <p:cNvSpPr txBox="1"/>
            <p:nvPr/>
          </p:nvSpPr>
          <p:spPr>
            <a:xfrm>
              <a:off x="3153691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45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D74F83-8E96-408A-806E-E8E6A6CD2DAD}"/>
                </a:ext>
              </a:extLst>
            </p:cNvPr>
            <p:cNvSpPr txBox="1"/>
            <p:nvPr/>
          </p:nvSpPr>
          <p:spPr>
            <a:xfrm>
              <a:off x="3931868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73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703A91-EFE8-410A-9397-2B63961C8116}"/>
                </a:ext>
              </a:extLst>
            </p:cNvPr>
            <p:cNvSpPr txBox="1"/>
            <p:nvPr/>
          </p:nvSpPr>
          <p:spPr>
            <a:xfrm>
              <a:off x="471004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94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130">
              <a:extLst>
                <a:ext uri="{FF2B5EF4-FFF2-40B4-BE49-F238E27FC236}">
                  <a16:creationId xmlns:a16="http://schemas.microsoft.com/office/drawing/2014/main" id="{3FB37E99-7E78-4EA9-959C-7495AA543FF4}"/>
                </a:ext>
              </a:extLst>
            </p:cNvPr>
            <p:cNvSpPr/>
            <p:nvPr/>
          </p:nvSpPr>
          <p:spPr>
            <a:xfrm>
              <a:off x="2535302" y="1901826"/>
              <a:ext cx="338397" cy="339933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 Same Side Corner Rectangle 11">
              <a:extLst>
                <a:ext uri="{FF2B5EF4-FFF2-40B4-BE49-F238E27FC236}">
                  <a16:creationId xmlns:a16="http://schemas.microsoft.com/office/drawing/2014/main" id="{A18B8AB9-98F1-413A-B55D-B6606CE1ED63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304011" y="2774868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6D1F0BED-EC09-4D8F-8481-DC1068B5CF88}"/>
                </a:ext>
              </a:extLst>
            </p:cNvPr>
            <p:cNvSpPr/>
            <p:nvPr/>
          </p:nvSpPr>
          <p:spPr>
            <a:xfrm>
              <a:off x="4088291" y="2118317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62DA9A64-1C2D-4A9D-8672-84CAEA2EE156}"/>
                </a:ext>
              </a:extLst>
            </p:cNvPr>
            <p:cNvSpPr/>
            <p:nvPr/>
          </p:nvSpPr>
          <p:spPr>
            <a:xfrm>
              <a:off x="4881803" y="1610282"/>
              <a:ext cx="352176" cy="303924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36">
              <a:extLst>
                <a:ext uri="{FF2B5EF4-FFF2-40B4-BE49-F238E27FC236}">
                  <a16:creationId xmlns:a16="http://schemas.microsoft.com/office/drawing/2014/main" id="{E3F58FE3-87A4-4071-BA06-70EE46649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1565" y="2346812"/>
              <a:ext cx="396000" cy="313084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58F1D-232D-493E-A348-606DC4FBA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A6CA1-46B1-4FB5-BE72-563A45DCE002}"/>
              </a:ext>
            </a:extLst>
          </p:cNvPr>
          <p:cNvSpPr/>
          <p:nvPr/>
        </p:nvSpPr>
        <p:spPr>
          <a:xfrm>
            <a:off x="4350000" y="1728352"/>
            <a:ext cx="3492000" cy="5129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CCBB6-E623-4DFF-A63D-E3B1D4F25C71}"/>
              </a:ext>
            </a:extLst>
          </p:cNvPr>
          <p:cNvSpPr txBox="1"/>
          <p:nvPr/>
        </p:nvSpPr>
        <p:spPr>
          <a:xfrm>
            <a:off x="4912596" y="4390954"/>
            <a:ext cx="240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7E479-E50D-4757-A33D-E1F70B556012}"/>
              </a:ext>
            </a:extLst>
          </p:cNvPr>
          <p:cNvSpPr txBox="1"/>
          <p:nvPr/>
        </p:nvSpPr>
        <p:spPr>
          <a:xfrm>
            <a:off x="4912597" y="3529473"/>
            <a:ext cx="24075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Power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D53D1-49B0-44B5-8857-B3AFA13C8918}"/>
              </a:ext>
            </a:extLst>
          </p:cNvPr>
          <p:cNvSpPr txBox="1"/>
          <p:nvPr/>
        </p:nvSpPr>
        <p:spPr>
          <a:xfrm>
            <a:off x="7985897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4A5D5-1EA3-4C6C-983B-B3A8E6E66B48}"/>
              </a:ext>
            </a:extLst>
          </p:cNvPr>
          <p:cNvSpPr txBox="1"/>
          <p:nvPr/>
        </p:nvSpPr>
        <p:spPr>
          <a:xfrm>
            <a:off x="4565437" y="280912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0B8EC-E1A7-4728-AC0D-64851B369CF3}"/>
              </a:ext>
            </a:extLst>
          </p:cNvPr>
          <p:cNvSpPr txBox="1"/>
          <p:nvPr/>
        </p:nvSpPr>
        <p:spPr>
          <a:xfrm>
            <a:off x="4565437" y="204830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4C819-ACB1-449D-AD00-41805D2243CB}"/>
              </a:ext>
            </a:extLst>
          </p:cNvPr>
          <p:cNvSpPr txBox="1"/>
          <p:nvPr/>
        </p:nvSpPr>
        <p:spPr>
          <a:xfrm>
            <a:off x="7974541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36003A-277B-43A5-A5CE-A90AEDE8B04B}"/>
              </a:ext>
            </a:extLst>
          </p:cNvPr>
          <p:cNvSpPr txBox="1"/>
          <p:nvPr/>
        </p:nvSpPr>
        <p:spPr>
          <a:xfrm>
            <a:off x="714103" y="1694579"/>
            <a:ext cx="34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2DD5C-5A15-491E-B52E-8818EAD500C5}"/>
              </a:ext>
            </a:extLst>
          </p:cNvPr>
          <p:cNvSpPr txBox="1"/>
          <p:nvPr/>
        </p:nvSpPr>
        <p:spPr>
          <a:xfrm>
            <a:off x="714103" y="2577972"/>
            <a:ext cx="350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You can simply impress your audience and add a unique zing.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959376-ABD7-4B06-B0C6-D077DD36F3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87E1B-AF63-4ACB-B8B3-516C699524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D672196-05A6-4921-B21F-592E60C4CF03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BE4158-F3BF-4A05-B8BE-FAF694C26B24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B2C19E-486F-40E3-A731-FB81EBBB5E05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CB8BE0-F111-4184-AE07-0B701BBF749A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E46A150F-8537-42D4-A929-2F284819C30C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B57B734-4375-4372-BF4F-25FDDF57A736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DCF19098-7D28-4304-8937-083243689504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D66C3052-4816-4E78-A93E-6552B92FFA4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5EE47F-F308-4289-8BCB-CA47E948C78D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59764E-0477-4137-B471-99876E71C42F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DFA769-F411-4FC7-BE02-58C1A274DAD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AD4C4C-4921-44D5-BE20-E39B1A3F71DF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FABA4-7DB9-4264-94C6-D0E46EC0D3F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EC8F9F-DBF3-457D-A570-3FBF7411D3AD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6906C2-95B7-4F4E-A0A4-1E3709544114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D58B25-D860-4058-91D2-9C03C4338FFB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9EC358-01B7-4B6D-9C36-E3DD3A976404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3C283F-BED6-40FC-B236-E55977323DA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C85CADA8-397C-49D9-A292-A58259ECAB7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D753179-B830-4C6A-A7C7-C18F30342784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4B2A5-A9D6-4F08-82B6-3BD1CB9EA668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0C05C83B-0284-4DAB-B82B-8F20D168286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65C1BF1-3E0C-45B1-ACFD-EC839DE5771E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7394C1-345A-4DC6-8B71-233A26BB0BA5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2883D345-0213-43E8-A77D-F512430D16DE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0A3C1E3-5281-4EF8-8111-9AC8D9ED68A7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D93534-AF65-40E4-A9D1-7806B5B24A2E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66BC5CB9-8498-412F-898B-93E8DA48590A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E191323-E46F-4511-8868-0AF7506969F9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18DF23-8A6C-405B-AFE9-B4270C95C196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D56E5D01-7D1D-4887-90BD-5A0B4696C2AF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3060468D-87C4-48C0-A322-F48D49EF97E0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29A9B8EA-74F0-45EC-A41C-D7D1B5C7AC8C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9D117B06-C08B-48C2-BF50-5E1ABEEB7681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65B49828-431D-4E05-B0F1-AEE4D59BDA84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5090799-2656-44AD-802A-56D2D794A66E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498B44D1-8512-4E1C-A62C-75AF0753321A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034D306A-4462-4174-A2A4-05665D89E0B1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80627535-D7FE-4640-B1B4-361D60FCDAE7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564D8EB3-5A3D-4216-A1EF-BBE0044B3190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EDDEA95E-919E-4F38-BE4B-7CA5003B600C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94136-B0D7-4CCE-98DA-1E65AE39B1DA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D68939-526D-404A-A42A-93BE2E12235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F966EB-C2F5-43EB-8CDB-80CD0BB2C22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21DD35-7AB6-42A3-ACD4-9434CF5BD904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9293E-4B77-4B17-8586-E7DB6B659DB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372DF4-C560-45F4-A7FE-98EAD09380E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F6D89E-B806-49B8-ADA6-275294781398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79D850-903E-4D2F-8964-7128481A42B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A1FA39-4EA5-4CA4-9A6D-2108B0DA81E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1731FA-70F5-44BE-9985-E20C13824350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6EB6B-E499-407A-B8CC-F386B5BA1E0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4F67DF-605C-4E87-BB07-1AD440B0551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EF0473-A1F8-481A-877D-D3F2C76E6908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E3AB8D-F9D5-4F79-A20A-4A7F3300460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F5F67B-5647-46AE-9C7E-7DE47051928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103C00-F461-4D89-B12A-97752577B7BA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F4119E-BAA8-4E0A-9805-A51E71474B5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6F8DB5-E96B-4FFE-BEE5-7594E3C8B1C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Left-Right Arrow 43">
            <a:extLst>
              <a:ext uri="{FF2B5EF4-FFF2-40B4-BE49-F238E27FC236}">
                <a16:creationId xmlns:a16="http://schemas.microsoft.com/office/drawing/2014/main" id="{2539FDB3-9911-4D57-BD49-AA3E90944555}"/>
              </a:ext>
            </a:extLst>
          </p:cNvPr>
          <p:cNvSpPr/>
          <p:nvPr/>
        </p:nvSpPr>
        <p:spPr>
          <a:xfrm>
            <a:off x="5487924" y="231454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Left-Right Arrow 44">
            <a:extLst>
              <a:ext uri="{FF2B5EF4-FFF2-40B4-BE49-F238E27FC236}">
                <a16:creationId xmlns:a16="http://schemas.microsoft.com/office/drawing/2014/main" id="{4E7F7227-E95C-4FB8-AE83-83C189928BA6}"/>
              </a:ext>
            </a:extLst>
          </p:cNvPr>
          <p:cNvSpPr/>
          <p:nvPr/>
        </p:nvSpPr>
        <p:spPr>
          <a:xfrm>
            <a:off x="5487924" y="375211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Left-Right Arrow 45">
            <a:extLst>
              <a:ext uri="{FF2B5EF4-FFF2-40B4-BE49-F238E27FC236}">
                <a16:creationId xmlns:a16="http://schemas.microsoft.com/office/drawing/2014/main" id="{74AA6902-5589-43ED-96BB-34FF81439DCB}"/>
              </a:ext>
            </a:extLst>
          </p:cNvPr>
          <p:cNvSpPr/>
          <p:nvPr/>
        </p:nvSpPr>
        <p:spPr>
          <a:xfrm>
            <a:off x="5487924" y="518780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B15CC6D0-8243-4CDD-BB91-BB603097AA8D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6" y="3804504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36FEA8BC-A0A2-4E30-94DE-E4BD190FD4CD}"/>
              </a:ext>
            </a:extLst>
          </p:cNvPr>
          <p:cNvSpPr/>
          <p:nvPr/>
        </p:nvSpPr>
        <p:spPr>
          <a:xfrm>
            <a:off x="1199574" y="2426528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5BCADBB-E96C-455F-A123-E4E87F64BBC0}"/>
              </a:ext>
            </a:extLst>
          </p:cNvPr>
          <p:cNvSpPr/>
          <p:nvPr/>
        </p:nvSpPr>
        <p:spPr>
          <a:xfrm>
            <a:off x="10565262" y="2354744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0EAC347C-89C3-45C1-8EF8-8F4C19F11720}"/>
              </a:ext>
            </a:extLst>
          </p:cNvPr>
          <p:cNvSpPr/>
          <p:nvPr/>
        </p:nvSpPr>
        <p:spPr>
          <a:xfrm>
            <a:off x="10519607" y="3886957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F7CC7504-CCFB-40C0-83AB-A42DFCD28BB1}"/>
              </a:ext>
            </a:extLst>
          </p:cNvPr>
          <p:cNvSpPr>
            <a:spLocks noChangeAspect="1"/>
          </p:cNvSpPr>
          <p:nvPr/>
        </p:nvSpPr>
        <p:spPr>
          <a:xfrm>
            <a:off x="10540042" y="5239390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CF736F67-E491-45C5-AC83-905F79B4C8A9}"/>
              </a:ext>
            </a:extLst>
          </p:cNvPr>
          <p:cNvSpPr>
            <a:spLocks noChangeAspect="1"/>
          </p:cNvSpPr>
          <p:nvPr/>
        </p:nvSpPr>
        <p:spPr>
          <a:xfrm>
            <a:off x="1179138" y="5229192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9CA8A9-AA97-4058-9A51-A10A1AEAB055}"/>
              </a:ext>
            </a:extLst>
          </p:cNvPr>
          <p:cNvSpPr txBox="1"/>
          <p:nvPr/>
        </p:nvSpPr>
        <p:spPr>
          <a:xfrm>
            <a:off x="7128225" y="5479680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8B57-A7C6-4766-B0BD-59DFFC46A9AB}"/>
              </a:ext>
            </a:extLst>
          </p:cNvPr>
          <p:cNvSpPr txBox="1"/>
          <p:nvPr/>
        </p:nvSpPr>
        <p:spPr>
          <a:xfrm>
            <a:off x="7128225" y="6029974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Portfolio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0915B-509C-4423-9282-5058E5920B4C}"/>
              </a:ext>
            </a:extLst>
          </p:cNvPr>
          <p:cNvSpPr txBox="1"/>
          <p:nvPr/>
        </p:nvSpPr>
        <p:spPr>
          <a:xfrm>
            <a:off x="7128225" y="568794"/>
            <a:ext cx="49651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accent3"/>
                </a:solidFill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798F4EE4-63BF-4006-B689-FBB5455D7178}"/>
              </a:ext>
            </a:extLst>
          </p:cNvPr>
          <p:cNvSpPr txBox="1">
            <a:spLocks/>
          </p:cNvSpPr>
          <p:nvPr/>
        </p:nvSpPr>
        <p:spPr>
          <a:xfrm>
            <a:off x="7833619" y="2701302"/>
            <a:ext cx="1523285" cy="2120583"/>
          </a:xfrm>
          <a:prstGeom prst="roundRect">
            <a:avLst>
              <a:gd name="adj" fmla="val 9719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sz="1400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EC7040A1-AA83-406B-B5F5-604FE27B9DFE}"/>
              </a:ext>
            </a:extLst>
          </p:cNvPr>
          <p:cNvSpPr txBox="1">
            <a:spLocks/>
          </p:cNvSpPr>
          <p:nvPr/>
        </p:nvSpPr>
        <p:spPr>
          <a:xfrm>
            <a:off x="9554528" y="2701302"/>
            <a:ext cx="1523285" cy="2120583"/>
          </a:xfrm>
          <a:prstGeom prst="roundRect">
            <a:avLst>
              <a:gd name="adj" fmla="val 8575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altLang="ko-KR" sz="1400" dirty="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D5D2F2E1-CC5F-4F5E-9E80-17B6E91CE625}"/>
              </a:ext>
            </a:extLst>
          </p:cNvPr>
          <p:cNvSpPr>
            <a:spLocks noChangeAspect="1"/>
          </p:cNvSpPr>
          <p:nvPr/>
        </p:nvSpPr>
        <p:spPr>
          <a:xfrm>
            <a:off x="8386274" y="2983290"/>
            <a:ext cx="393180" cy="3393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 Same Side Corner Rectangle 36">
            <a:extLst>
              <a:ext uri="{FF2B5EF4-FFF2-40B4-BE49-F238E27FC236}">
                <a16:creationId xmlns:a16="http://schemas.microsoft.com/office/drawing/2014/main" id="{0DCA2AA6-8515-44D1-B6F6-3DA712B96F9D}"/>
              </a:ext>
            </a:extLst>
          </p:cNvPr>
          <p:cNvSpPr>
            <a:spLocks noChangeAspect="1"/>
          </p:cNvSpPr>
          <p:nvPr/>
        </p:nvSpPr>
        <p:spPr>
          <a:xfrm>
            <a:off x="10089714" y="2964519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" name="Group 63">
            <a:extLst>
              <a:ext uri="{FF2B5EF4-FFF2-40B4-BE49-F238E27FC236}">
                <a16:creationId xmlns:a16="http://schemas.microsoft.com/office/drawing/2014/main" id="{0B4C2092-5CA7-44B8-9609-25E48E2545E5}"/>
              </a:ext>
            </a:extLst>
          </p:cNvPr>
          <p:cNvGrpSpPr/>
          <p:nvPr/>
        </p:nvGrpSpPr>
        <p:grpSpPr>
          <a:xfrm>
            <a:off x="7914032" y="3682263"/>
            <a:ext cx="1362458" cy="923330"/>
            <a:chOff x="2725123" y="4283314"/>
            <a:chExt cx="129207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4348D6-892C-49C0-AF01-EB8E67E8EFB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Easy to change colors, photos and Text.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AF41E5-A728-4EBA-B474-F763DD1A3A4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3">
            <a:extLst>
              <a:ext uri="{FF2B5EF4-FFF2-40B4-BE49-F238E27FC236}">
                <a16:creationId xmlns:a16="http://schemas.microsoft.com/office/drawing/2014/main" id="{384D47CE-8C66-4559-A1CE-CB6F99BBAB74}"/>
              </a:ext>
            </a:extLst>
          </p:cNvPr>
          <p:cNvGrpSpPr/>
          <p:nvPr/>
        </p:nvGrpSpPr>
        <p:grpSpPr>
          <a:xfrm>
            <a:off x="9634941" y="3682263"/>
            <a:ext cx="1362458" cy="923330"/>
            <a:chOff x="2725123" y="4283314"/>
            <a:chExt cx="129207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F4BB2E-F216-4A7D-A598-19A27DAE5271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81F0C1-9615-4BFC-8A9B-3F710A64D25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11046B77-CEB1-41F1-83C5-01A146972BC2}"/>
              </a:ext>
            </a:extLst>
          </p:cNvPr>
          <p:cNvGrpSpPr/>
          <p:nvPr/>
        </p:nvGrpSpPr>
        <p:grpSpPr>
          <a:xfrm>
            <a:off x="952500" y="2322507"/>
            <a:ext cx="8315472" cy="777216"/>
            <a:chOff x="720000" y="4898547"/>
            <a:chExt cx="5796216" cy="777216"/>
          </a:xfrm>
          <a:solidFill>
            <a:schemeClr val="accent1"/>
          </a:solidFill>
          <a:effectLst/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119C7DF1-F50D-489F-BAF8-B3767DC09A60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9C30300F-C63A-4399-B90C-047E1282BD03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grpFill/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9B9565C7-5484-4234-B558-AC4A06CCC7D0}"/>
              </a:ext>
            </a:extLst>
          </p:cNvPr>
          <p:cNvGrpSpPr/>
          <p:nvPr/>
        </p:nvGrpSpPr>
        <p:grpSpPr>
          <a:xfrm>
            <a:off x="952500" y="3213066"/>
            <a:ext cx="8315472" cy="777216"/>
            <a:chOff x="720000" y="4898547"/>
            <a:chExt cx="5796216" cy="777216"/>
          </a:xfrm>
          <a:effectLst/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DC267B0-A720-46D0-877E-78B5AD21D52E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6">
              <a:extLst>
                <a:ext uri="{FF2B5EF4-FFF2-40B4-BE49-F238E27FC236}">
                  <a16:creationId xmlns:a16="http://schemas.microsoft.com/office/drawing/2014/main" id="{9A0E887D-5C4C-48C0-9C52-EA53FD0CB272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2766A82-CADE-4882-920A-1D7D74B9EAC3}"/>
              </a:ext>
            </a:extLst>
          </p:cNvPr>
          <p:cNvGrpSpPr/>
          <p:nvPr/>
        </p:nvGrpSpPr>
        <p:grpSpPr>
          <a:xfrm>
            <a:off x="952500" y="4103625"/>
            <a:ext cx="8315472" cy="777216"/>
            <a:chOff x="720000" y="4898547"/>
            <a:chExt cx="5796216" cy="777216"/>
          </a:xfrm>
          <a:effectLst/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24EE3BB-CAA2-4D98-B548-557F45555D20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 Same Side Corner Rectangle 9">
              <a:extLst>
                <a:ext uri="{FF2B5EF4-FFF2-40B4-BE49-F238E27FC236}">
                  <a16:creationId xmlns:a16="http://schemas.microsoft.com/office/drawing/2014/main" id="{799EBA13-D044-4944-A5A6-4B64BF6F54C0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3DF18130-7458-4D49-ADB6-4DC4F54F0C2B}"/>
              </a:ext>
            </a:extLst>
          </p:cNvPr>
          <p:cNvGrpSpPr/>
          <p:nvPr/>
        </p:nvGrpSpPr>
        <p:grpSpPr>
          <a:xfrm>
            <a:off x="952500" y="4994185"/>
            <a:ext cx="8315472" cy="777216"/>
            <a:chOff x="720000" y="4898547"/>
            <a:chExt cx="5796216" cy="777216"/>
          </a:xfrm>
          <a:effectLst/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21A5CA1-1A0F-440A-A98E-BB609FE4279F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 Same Side Corner Rectangle 12">
              <a:extLst>
                <a:ext uri="{FF2B5EF4-FFF2-40B4-BE49-F238E27FC236}">
                  <a16:creationId xmlns:a16="http://schemas.microsoft.com/office/drawing/2014/main" id="{CDC0B7C3-23CD-4B8D-8962-5F7C021694B3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ight Arrow 15">
            <a:extLst>
              <a:ext uri="{FF2B5EF4-FFF2-40B4-BE49-F238E27FC236}">
                <a16:creationId xmlns:a16="http://schemas.microsoft.com/office/drawing/2014/main" id="{6884D3DC-9322-4D10-9EBC-FA7F743E56F5}"/>
              </a:ext>
            </a:extLst>
          </p:cNvPr>
          <p:cNvSpPr/>
          <p:nvPr/>
        </p:nvSpPr>
        <p:spPr>
          <a:xfrm rot="16200000">
            <a:off x="9217892" y="1184465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ight Arrow 16">
            <a:extLst>
              <a:ext uri="{FF2B5EF4-FFF2-40B4-BE49-F238E27FC236}">
                <a16:creationId xmlns:a16="http://schemas.microsoft.com/office/drawing/2014/main" id="{71ABB3CA-316E-499C-9F88-093872C5A5F7}"/>
              </a:ext>
            </a:extLst>
          </p:cNvPr>
          <p:cNvSpPr/>
          <p:nvPr/>
        </p:nvSpPr>
        <p:spPr>
          <a:xfrm rot="16200000">
            <a:off x="9217892" y="2075024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1B9477C8-6A58-416C-8DE6-321E8AE2BD6E}"/>
              </a:ext>
            </a:extLst>
          </p:cNvPr>
          <p:cNvSpPr/>
          <p:nvPr/>
        </p:nvSpPr>
        <p:spPr>
          <a:xfrm rot="16200000">
            <a:off x="9217892" y="2965583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ight Arrow 18">
            <a:extLst>
              <a:ext uri="{FF2B5EF4-FFF2-40B4-BE49-F238E27FC236}">
                <a16:creationId xmlns:a16="http://schemas.microsoft.com/office/drawing/2014/main" id="{33D58A12-484E-47A2-B157-044E18A3B38B}"/>
              </a:ext>
            </a:extLst>
          </p:cNvPr>
          <p:cNvSpPr/>
          <p:nvPr/>
        </p:nvSpPr>
        <p:spPr>
          <a:xfrm rot="16200000">
            <a:off x="9217892" y="3856143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6DA4B-4935-465F-B06D-CC5DD1FB02C3}"/>
              </a:ext>
            </a:extLst>
          </p:cNvPr>
          <p:cNvSpPr txBox="1"/>
          <p:nvPr/>
        </p:nvSpPr>
        <p:spPr>
          <a:xfrm>
            <a:off x="9355466" y="2163539"/>
            <a:ext cx="12083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1F118-17CD-466C-95C6-77A427E9791E}"/>
              </a:ext>
            </a:extLst>
          </p:cNvPr>
          <p:cNvSpPr txBox="1"/>
          <p:nvPr/>
        </p:nvSpPr>
        <p:spPr>
          <a:xfrm>
            <a:off x="9355466" y="3073479"/>
            <a:ext cx="12083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CB253-BF35-4FA9-B7F8-994937F1E186}"/>
              </a:ext>
            </a:extLst>
          </p:cNvPr>
          <p:cNvSpPr txBox="1"/>
          <p:nvPr/>
        </p:nvSpPr>
        <p:spPr>
          <a:xfrm>
            <a:off x="9355466" y="3983419"/>
            <a:ext cx="12083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172BE-5623-4994-8D61-A98C96E36FD6}"/>
              </a:ext>
            </a:extLst>
          </p:cNvPr>
          <p:cNvSpPr txBox="1"/>
          <p:nvPr/>
        </p:nvSpPr>
        <p:spPr>
          <a:xfrm>
            <a:off x="9355466" y="4893359"/>
            <a:ext cx="120836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그룹 61">
            <a:extLst>
              <a:ext uri="{FF2B5EF4-FFF2-40B4-BE49-F238E27FC236}">
                <a16:creationId xmlns:a16="http://schemas.microsoft.com/office/drawing/2014/main" id="{45FBC2F6-109B-414E-B710-EA3BFF88638E}"/>
              </a:ext>
            </a:extLst>
          </p:cNvPr>
          <p:cNvGrpSpPr/>
          <p:nvPr/>
        </p:nvGrpSpPr>
        <p:grpSpPr>
          <a:xfrm>
            <a:off x="1471092" y="2402850"/>
            <a:ext cx="7202273" cy="677885"/>
            <a:chOff x="1547291" y="2582254"/>
            <a:chExt cx="7202273" cy="677885"/>
          </a:xfrm>
          <a:effectLst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640F3-DE8C-4194-8306-6132091AF84D}"/>
                </a:ext>
              </a:extLst>
            </p:cNvPr>
            <p:cNvSpPr txBox="1"/>
            <p:nvPr/>
          </p:nvSpPr>
          <p:spPr>
            <a:xfrm>
              <a:off x="1547291" y="2582254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A0DD3F-4AC2-439F-8391-ED137F5B40EC}"/>
                </a:ext>
              </a:extLst>
            </p:cNvPr>
            <p:cNvSpPr txBox="1"/>
            <p:nvPr/>
          </p:nvSpPr>
          <p:spPr>
            <a:xfrm>
              <a:off x="1547291" y="2983140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64">
            <a:extLst>
              <a:ext uri="{FF2B5EF4-FFF2-40B4-BE49-F238E27FC236}">
                <a16:creationId xmlns:a16="http://schemas.microsoft.com/office/drawing/2014/main" id="{C577B6B9-9448-4B65-A418-F714522F8C4C}"/>
              </a:ext>
            </a:extLst>
          </p:cNvPr>
          <p:cNvGrpSpPr/>
          <p:nvPr/>
        </p:nvGrpSpPr>
        <p:grpSpPr>
          <a:xfrm>
            <a:off x="1471092" y="3296234"/>
            <a:ext cx="7202273" cy="682762"/>
            <a:chOff x="1547291" y="3475636"/>
            <a:chExt cx="7202273" cy="682762"/>
          </a:xfrm>
          <a:effectLst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133A5E-CD26-4EB6-BAD9-6D2A3BB57361}"/>
                </a:ext>
              </a:extLst>
            </p:cNvPr>
            <p:cNvSpPr txBox="1"/>
            <p:nvPr/>
          </p:nvSpPr>
          <p:spPr>
            <a:xfrm>
              <a:off x="1547291" y="3475636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347AD7-10EC-4FFB-B094-CAA615AE5582}"/>
                </a:ext>
              </a:extLst>
            </p:cNvPr>
            <p:cNvSpPr txBox="1"/>
            <p:nvPr/>
          </p:nvSpPr>
          <p:spPr>
            <a:xfrm>
              <a:off x="1547291" y="3881399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67">
            <a:extLst>
              <a:ext uri="{FF2B5EF4-FFF2-40B4-BE49-F238E27FC236}">
                <a16:creationId xmlns:a16="http://schemas.microsoft.com/office/drawing/2014/main" id="{D3FCE4DD-59EF-4DAB-9622-74A5EBF53987}"/>
              </a:ext>
            </a:extLst>
          </p:cNvPr>
          <p:cNvGrpSpPr/>
          <p:nvPr/>
        </p:nvGrpSpPr>
        <p:grpSpPr>
          <a:xfrm>
            <a:off x="1471092" y="4189614"/>
            <a:ext cx="7202273" cy="687639"/>
            <a:chOff x="1547291" y="4369018"/>
            <a:chExt cx="7202273" cy="687639"/>
          </a:xfrm>
          <a:effectLst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8F5C00-96DA-4E73-81DB-3E60B4AC37E8}"/>
                </a:ext>
              </a:extLst>
            </p:cNvPr>
            <p:cNvSpPr txBox="1"/>
            <p:nvPr/>
          </p:nvSpPr>
          <p:spPr>
            <a:xfrm>
              <a:off x="1547291" y="4369018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1B359A-B6C6-423F-B8CB-F7152A41B4D0}"/>
                </a:ext>
              </a:extLst>
            </p:cNvPr>
            <p:cNvSpPr txBox="1"/>
            <p:nvPr/>
          </p:nvSpPr>
          <p:spPr>
            <a:xfrm>
              <a:off x="1547291" y="4779658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70">
            <a:extLst>
              <a:ext uri="{FF2B5EF4-FFF2-40B4-BE49-F238E27FC236}">
                <a16:creationId xmlns:a16="http://schemas.microsoft.com/office/drawing/2014/main" id="{23AA9363-F052-47B2-BE57-3D1E9C91645D}"/>
              </a:ext>
            </a:extLst>
          </p:cNvPr>
          <p:cNvGrpSpPr/>
          <p:nvPr/>
        </p:nvGrpSpPr>
        <p:grpSpPr>
          <a:xfrm>
            <a:off x="1471092" y="5082996"/>
            <a:ext cx="7202273" cy="677885"/>
            <a:chOff x="1547291" y="5262401"/>
            <a:chExt cx="7202273" cy="677885"/>
          </a:xfrm>
          <a:effectLst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8A1CA1-D5AE-4968-9227-FC84CB024BA3}"/>
                </a:ext>
              </a:extLst>
            </p:cNvPr>
            <p:cNvSpPr txBox="1"/>
            <p:nvPr/>
          </p:nvSpPr>
          <p:spPr>
            <a:xfrm>
              <a:off x="1547291" y="5262401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138FB3-BE3B-4EFA-BD84-E5C603B58AF4}"/>
                </a:ext>
              </a:extLst>
            </p:cNvPr>
            <p:cNvSpPr txBox="1"/>
            <p:nvPr/>
          </p:nvSpPr>
          <p:spPr>
            <a:xfrm>
              <a:off x="1547291" y="5663287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D7F7D5-12C2-43A7-B871-6EC4BF30D09B}"/>
              </a:ext>
            </a:extLst>
          </p:cNvPr>
          <p:cNvSpPr txBox="1"/>
          <p:nvPr/>
        </p:nvSpPr>
        <p:spPr>
          <a:xfrm>
            <a:off x="677231" y="3304915"/>
            <a:ext cx="476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605713-6925-4E58-A25B-FA7225EF1BB8}"/>
              </a:ext>
            </a:extLst>
          </p:cNvPr>
          <p:cNvSpPr txBox="1"/>
          <p:nvPr/>
        </p:nvSpPr>
        <p:spPr>
          <a:xfrm>
            <a:off x="677231" y="2912534"/>
            <a:ext cx="476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11F38C-CE4B-4DCF-B098-DEA3A427B976}"/>
              </a:ext>
            </a:extLst>
          </p:cNvPr>
          <p:cNvSpPr txBox="1"/>
          <p:nvPr/>
        </p:nvSpPr>
        <p:spPr>
          <a:xfrm>
            <a:off x="773943" y="4802724"/>
            <a:ext cx="18814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40DA2-29B8-4E63-930B-05900251ECDF}"/>
              </a:ext>
            </a:extLst>
          </p:cNvPr>
          <p:cNvSpPr/>
          <p:nvPr/>
        </p:nvSpPr>
        <p:spPr>
          <a:xfrm>
            <a:off x="5816767" y="5245816"/>
            <a:ext cx="2376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1B4C410-8219-4D77-B938-BA95E037DCCA}"/>
              </a:ext>
            </a:extLst>
          </p:cNvPr>
          <p:cNvSpPr/>
          <p:nvPr/>
        </p:nvSpPr>
        <p:spPr>
          <a:xfrm>
            <a:off x="5491525" y="5371816"/>
            <a:ext cx="648000" cy="648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B5AC85-D18D-4686-A2E1-54D9520193C3}"/>
              </a:ext>
            </a:extLst>
          </p:cNvPr>
          <p:cNvGrpSpPr/>
          <p:nvPr/>
        </p:nvGrpSpPr>
        <p:grpSpPr>
          <a:xfrm>
            <a:off x="6243290" y="5332170"/>
            <a:ext cx="1728000" cy="727292"/>
            <a:chOff x="3131840" y="2204864"/>
            <a:chExt cx="3096344" cy="7272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9F25A-2B2C-4765-9181-161B930ED6ED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991151-F498-4C3E-90B8-D4E879AE6256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65806-AC77-4C85-9266-C73AA1912144}"/>
              </a:ext>
            </a:extLst>
          </p:cNvPr>
          <p:cNvSpPr/>
          <p:nvPr/>
        </p:nvSpPr>
        <p:spPr>
          <a:xfrm>
            <a:off x="9069350" y="5245816"/>
            <a:ext cx="2376000" cy="9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1EE068-3081-4BD8-B8B7-DA03B83D3AB7}"/>
              </a:ext>
            </a:extLst>
          </p:cNvPr>
          <p:cNvSpPr/>
          <p:nvPr/>
        </p:nvSpPr>
        <p:spPr>
          <a:xfrm>
            <a:off x="8744108" y="5371816"/>
            <a:ext cx="648000" cy="64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2AF23-E407-43D0-9D40-BFD905D9DDB8}"/>
              </a:ext>
            </a:extLst>
          </p:cNvPr>
          <p:cNvGrpSpPr/>
          <p:nvPr/>
        </p:nvGrpSpPr>
        <p:grpSpPr>
          <a:xfrm>
            <a:off x="9495873" y="5332170"/>
            <a:ext cx="1728000" cy="727292"/>
            <a:chOff x="3131840" y="2204864"/>
            <a:chExt cx="3096344" cy="72729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E70D17-5C16-47AC-B3BB-C940B34B461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34B2A0-603C-42C6-8BCA-0D00BDE0BDFB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74886D8-9CC2-4A9E-AD0B-0F5A836CBA96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33" name="Rectangle 36">
            <a:extLst>
              <a:ext uri="{FF2B5EF4-FFF2-40B4-BE49-F238E27FC236}">
                <a16:creationId xmlns:a16="http://schemas.microsoft.com/office/drawing/2014/main" id="{2F7CE821-B2BE-437D-9EDA-D420E73BF5B2}"/>
              </a:ext>
            </a:extLst>
          </p:cNvPr>
          <p:cNvSpPr/>
          <p:nvPr/>
        </p:nvSpPr>
        <p:spPr>
          <a:xfrm>
            <a:off x="5624234" y="553441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4" name="Rectangle 16">
            <a:extLst>
              <a:ext uri="{FF2B5EF4-FFF2-40B4-BE49-F238E27FC236}">
                <a16:creationId xmlns:a16="http://schemas.microsoft.com/office/drawing/2014/main" id="{C0A8A143-CA83-47F2-ACDB-6EEE089C2504}"/>
              </a:ext>
            </a:extLst>
          </p:cNvPr>
          <p:cNvSpPr/>
          <p:nvPr/>
        </p:nvSpPr>
        <p:spPr>
          <a:xfrm>
            <a:off x="8883205" y="55631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69342240-B435-4918-B9C5-3B5F9ACE4F49}"/>
              </a:ext>
            </a:extLst>
          </p:cNvPr>
          <p:cNvSpPr/>
          <p:nvPr/>
        </p:nvSpPr>
        <p:spPr>
          <a:xfrm>
            <a:off x="5443506" y="1407600"/>
            <a:ext cx="6173728" cy="3625422"/>
          </a:xfrm>
          <a:custGeom>
            <a:avLst/>
            <a:gdLst>
              <a:gd name="connsiteX0" fmla="*/ 1351462 w 4760332"/>
              <a:gd name="connsiteY0" fmla="*/ 2732995 h 2795428"/>
              <a:gd name="connsiteX1" fmla="*/ 1364923 w 4760332"/>
              <a:gd name="connsiteY1" fmla="*/ 2740728 h 2795428"/>
              <a:gd name="connsiteX2" fmla="*/ 1378383 w 4760332"/>
              <a:gd name="connsiteY2" fmla="*/ 2753615 h 2795428"/>
              <a:gd name="connsiteX3" fmla="*/ 1391844 w 4760332"/>
              <a:gd name="connsiteY3" fmla="*/ 2765071 h 2795428"/>
              <a:gd name="connsiteX4" fmla="*/ 1407309 w 4760332"/>
              <a:gd name="connsiteY4" fmla="*/ 2773950 h 2795428"/>
              <a:gd name="connsiteX5" fmla="*/ 1407309 w 4760332"/>
              <a:gd name="connsiteY5" fmla="*/ 2781682 h 2795428"/>
              <a:gd name="connsiteX6" fmla="*/ 1398430 w 4760332"/>
              <a:gd name="connsiteY6" fmla="*/ 2781682 h 2795428"/>
              <a:gd name="connsiteX7" fmla="*/ 1389839 w 4760332"/>
              <a:gd name="connsiteY7" fmla="*/ 2783687 h 2795428"/>
              <a:gd name="connsiteX8" fmla="*/ 1376379 w 4760332"/>
              <a:gd name="connsiteY8" fmla="*/ 2783687 h 2795428"/>
              <a:gd name="connsiteX9" fmla="*/ 1364923 w 4760332"/>
              <a:gd name="connsiteY9" fmla="*/ 2780822 h 2795428"/>
              <a:gd name="connsiteX10" fmla="*/ 1358336 w 4760332"/>
              <a:gd name="connsiteY10" fmla="*/ 2778818 h 2795428"/>
              <a:gd name="connsiteX11" fmla="*/ 1355185 w 4760332"/>
              <a:gd name="connsiteY11" fmla="*/ 2765071 h 2795428"/>
              <a:gd name="connsiteX12" fmla="*/ 1351462 w 4760332"/>
              <a:gd name="connsiteY12" fmla="*/ 2747602 h 2795428"/>
              <a:gd name="connsiteX13" fmla="*/ 1459144 w 4760332"/>
              <a:gd name="connsiteY13" fmla="*/ 2703784 h 2795428"/>
              <a:gd name="connsiteX14" fmla="*/ 1472605 w 4760332"/>
              <a:gd name="connsiteY14" fmla="*/ 2706648 h 2795428"/>
              <a:gd name="connsiteX15" fmla="*/ 1488070 w 4760332"/>
              <a:gd name="connsiteY15" fmla="*/ 2712376 h 2795428"/>
              <a:gd name="connsiteX16" fmla="*/ 1499526 w 4760332"/>
              <a:gd name="connsiteY16" fmla="*/ 2717245 h 2795428"/>
              <a:gd name="connsiteX17" fmla="*/ 1495517 w 4760332"/>
              <a:gd name="connsiteY17" fmla="*/ 2717245 h 2795428"/>
              <a:gd name="connsiteX18" fmla="*/ 1484061 w 4760332"/>
              <a:gd name="connsiteY18" fmla="*/ 2724119 h 2795428"/>
              <a:gd name="connsiteX19" fmla="*/ 1472605 w 4760332"/>
              <a:gd name="connsiteY19" fmla="*/ 2728987 h 2795428"/>
              <a:gd name="connsiteX20" fmla="*/ 1459144 w 4760332"/>
              <a:gd name="connsiteY20" fmla="*/ 2732997 h 2795428"/>
              <a:gd name="connsiteX21" fmla="*/ 1459144 w 4760332"/>
              <a:gd name="connsiteY21" fmla="*/ 2726123 h 2795428"/>
              <a:gd name="connsiteX22" fmla="*/ 1461150 w 4760332"/>
              <a:gd name="connsiteY22" fmla="*/ 2724119 h 2795428"/>
              <a:gd name="connsiteX23" fmla="*/ 1464014 w 4760332"/>
              <a:gd name="connsiteY23" fmla="*/ 2722400 h 2795428"/>
              <a:gd name="connsiteX24" fmla="*/ 1465732 w 4760332"/>
              <a:gd name="connsiteY24" fmla="*/ 2720395 h 2795428"/>
              <a:gd name="connsiteX25" fmla="*/ 1465732 w 4760332"/>
              <a:gd name="connsiteY25" fmla="*/ 2719250 h 2795428"/>
              <a:gd name="connsiteX26" fmla="*/ 1467737 w 4760332"/>
              <a:gd name="connsiteY26" fmla="*/ 2717245 h 2795428"/>
              <a:gd name="connsiteX27" fmla="*/ 1468596 w 4760332"/>
              <a:gd name="connsiteY27" fmla="*/ 2713522 h 2795428"/>
              <a:gd name="connsiteX28" fmla="*/ 1465732 w 4760332"/>
              <a:gd name="connsiteY28" fmla="*/ 2713522 h 2795428"/>
              <a:gd name="connsiteX29" fmla="*/ 1457140 w 4760332"/>
              <a:gd name="connsiteY29" fmla="*/ 2722400 h 2795428"/>
              <a:gd name="connsiteX30" fmla="*/ 1449407 w 4760332"/>
              <a:gd name="connsiteY30" fmla="*/ 2727269 h 2795428"/>
              <a:gd name="connsiteX31" fmla="*/ 1440816 w 4760332"/>
              <a:gd name="connsiteY31" fmla="*/ 2728987 h 2795428"/>
              <a:gd name="connsiteX32" fmla="*/ 1429360 w 4760332"/>
              <a:gd name="connsiteY32" fmla="*/ 2732997 h 2795428"/>
              <a:gd name="connsiteX33" fmla="*/ 1429360 w 4760332"/>
              <a:gd name="connsiteY33" fmla="*/ 2717245 h 2795428"/>
              <a:gd name="connsiteX34" fmla="*/ 1438811 w 4760332"/>
              <a:gd name="connsiteY34" fmla="*/ 2713522 h 2795428"/>
              <a:gd name="connsiteX35" fmla="*/ 1449407 w 4760332"/>
              <a:gd name="connsiteY35" fmla="*/ 2708653 h 2795428"/>
              <a:gd name="connsiteX36" fmla="*/ 1432223 w 4760332"/>
              <a:gd name="connsiteY36" fmla="*/ 2511331 h 2795428"/>
              <a:gd name="connsiteX37" fmla="*/ 1435947 w 4760332"/>
              <a:gd name="connsiteY37" fmla="*/ 2514195 h 2795428"/>
              <a:gd name="connsiteX38" fmla="*/ 1438810 w 4760332"/>
              <a:gd name="connsiteY38" fmla="*/ 2516199 h 2795428"/>
              <a:gd name="connsiteX39" fmla="*/ 1440816 w 4760332"/>
              <a:gd name="connsiteY39" fmla="*/ 2518205 h 2795428"/>
              <a:gd name="connsiteX40" fmla="*/ 1442821 w 4760332"/>
              <a:gd name="connsiteY40" fmla="*/ 2521069 h 2795428"/>
              <a:gd name="connsiteX41" fmla="*/ 1442821 w 4760332"/>
              <a:gd name="connsiteY41" fmla="*/ 2525078 h 2795428"/>
              <a:gd name="connsiteX42" fmla="*/ 1443680 w 4760332"/>
              <a:gd name="connsiteY42" fmla="*/ 2529947 h 2795428"/>
              <a:gd name="connsiteX43" fmla="*/ 1435947 w 4760332"/>
              <a:gd name="connsiteY43" fmla="*/ 2529947 h 2795428"/>
              <a:gd name="connsiteX44" fmla="*/ 1434228 w 4760332"/>
              <a:gd name="connsiteY44" fmla="*/ 2525938 h 2795428"/>
              <a:gd name="connsiteX45" fmla="*/ 1432223 w 4760332"/>
              <a:gd name="connsiteY45" fmla="*/ 2523073 h 2795428"/>
              <a:gd name="connsiteX46" fmla="*/ 1432223 w 4760332"/>
              <a:gd name="connsiteY46" fmla="*/ 2521069 h 2795428"/>
              <a:gd name="connsiteX47" fmla="*/ 1430218 w 4760332"/>
              <a:gd name="connsiteY47" fmla="*/ 2519064 h 2795428"/>
              <a:gd name="connsiteX48" fmla="*/ 1432223 w 4760332"/>
              <a:gd name="connsiteY48" fmla="*/ 2516199 h 2795428"/>
              <a:gd name="connsiteX49" fmla="*/ 4233379 w 4760332"/>
              <a:gd name="connsiteY49" fmla="*/ 2488993 h 2795428"/>
              <a:gd name="connsiteX50" fmla="*/ 4238248 w 4760332"/>
              <a:gd name="connsiteY50" fmla="*/ 2502740 h 2795428"/>
              <a:gd name="connsiteX51" fmla="*/ 4240253 w 4760332"/>
              <a:gd name="connsiteY51" fmla="*/ 2518205 h 2795428"/>
              <a:gd name="connsiteX52" fmla="*/ 4236244 w 4760332"/>
              <a:gd name="connsiteY52" fmla="*/ 2532810 h 2795428"/>
              <a:gd name="connsiteX53" fmla="*/ 4228797 w 4760332"/>
              <a:gd name="connsiteY53" fmla="*/ 2541688 h 2795428"/>
              <a:gd name="connsiteX54" fmla="*/ 4219919 w 4760332"/>
              <a:gd name="connsiteY54" fmla="*/ 2546557 h 2795428"/>
              <a:gd name="connsiteX55" fmla="*/ 4208464 w 4760332"/>
              <a:gd name="connsiteY55" fmla="*/ 2552285 h 2795428"/>
              <a:gd name="connsiteX56" fmla="*/ 4203595 w 4760332"/>
              <a:gd name="connsiteY56" fmla="*/ 2531951 h 2795428"/>
              <a:gd name="connsiteX57" fmla="*/ 4197008 w 4760332"/>
              <a:gd name="connsiteY57" fmla="*/ 2511332 h 2795428"/>
              <a:gd name="connsiteX58" fmla="*/ 4190134 w 4760332"/>
              <a:gd name="connsiteY58" fmla="*/ 2492716 h 2795428"/>
              <a:gd name="connsiteX59" fmla="*/ 4203595 w 4760332"/>
              <a:gd name="connsiteY59" fmla="*/ 2492716 h 2795428"/>
              <a:gd name="connsiteX60" fmla="*/ 4215337 w 4760332"/>
              <a:gd name="connsiteY60" fmla="*/ 2499590 h 2795428"/>
              <a:gd name="connsiteX61" fmla="*/ 4224788 w 4760332"/>
              <a:gd name="connsiteY61" fmla="*/ 2497585 h 2795428"/>
              <a:gd name="connsiteX62" fmla="*/ 4510315 w 4760332"/>
              <a:gd name="connsiteY62" fmla="*/ 2486129 h 2795428"/>
              <a:gd name="connsiteX63" fmla="*/ 4513179 w 4760332"/>
              <a:gd name="connsiteY63" fmla="*/ 2486988 h 2795428"/>
              <a:gd name="connsiteX64" fmla="*/ 4516902 w 4760332"/>
              <a:gd name="connsiteY64" fmla="*/ 2488993 h 2795428"/>
              <a:gd name="connsiteX65" fmla="*/ 4518907 w 4760332"/>
              <a:gd name="connsiteY65" fmla="*/ 2490998 h 2795428"/>
              <a:gd name="connsiteX66" fmla="*/ 4519766 w 4760332"/>
              <a:gd name="connsiteY66" fmla="*/ 2492716 h 2795428"/>
              <a:gd name="connsiteX67" fmla="*/ 4521771 w 4760332"/>
              <a:gd name="connsiteY67" fmla="*/ 2493862 h 2795428"/>
              <a:gd name="connsiteX68" fmla="*/ 4525494 w 4760332"/>
              <a:gd name="connsiteY68" fmla="*/ 2497585 h 2795428"/>
              <a:gd name="connsiteX69" fmla="*/ 4525494 w 4760332"/>
              <a:gd name="connsiteY69" fmla="*/ 2495866 h 2795428"/>
              <a:gd name="connsiteX70" fmla="*/ 4526640 w 4760332"/>
              <a:gd name="connsiteY70" fmla="*/ 2493862 h 2795428"/>
              <a:gd name="connsiteX71" fmla="*/ 4528644 w 4760332"/>
              <a:gd name="connsiteY71" fmla="*/ 2490998 h 2795428"/>
              <a:gd name="connsiteX72" fmla="*/ 4528644 w 4760332"/>
              <a:gd name="connsiteY72" fmla="*/ 2488993 h 2795428"/>
              <a:gd name="connsiteX73" fmla="*/ 4530363 w 4760332"/>
              <a:gd name="connsiteY73" fmla="*/ 2488993 h 2795428"/>
              <a:gd name="connsiteX74" fmla="*/ 4532367 w 4760332"/>
              <a:gd name="connsiteY74" fmla="*/ 2488993 h 2795428"/>
              <a:gd name="connsiteX75" fmla="*/ 4532367 w 4760332"/>
              <a:gd name="connsiteY75" fmla="*/ 2492716 h 2795428"/>
              <a:gd name="connsiteX76" fmla="*/ 4533226 w 4760332"/>
              <a:gd name="connsiteY76" fmla="*/ 2495866 h 2795428"/>
              <a:gd name="connsiteX77" fmla="*/ 4535231 w 4760332"/>
              <a:gd name="connsiteY77" fmla="*/ 2500735 h 2795428"/>
              <a:gd name="connsiteX78" fmla="*/ 4535231 w 4760332"/>
              <a:gd name="connsiteY78" fmla="*/ 2506463 h 2795428"/>
              <a:gd name="connsiteX79" fmla="*/ 4535231 w 4760332"/>
              <a:gd name="connsiteY79" fmla="*/ 2511331 h 2795428"/>
              <a:gd name="connsiteX80" fmla="*/ 4523775 w 4760332"/>
              <a:gd name="connsiteY80" fmla="*/ 2525078 h 2795428"/>
              <a:gd name="connsiteX81" fmla="*/ 4513179 w 4760332"/>
              <a:gd name="connsiteY81" fmla="*/ 2541689 h 2795428"/>
              <a:gd name="connsiteX82" fmla="*/ 4516902 w 4760332"/>
              <a:gd name="connsiteY82" fmla="*/ 2552285 h 2795428"/>
              <a:gd name="connsiteX83" fmla="*/ 4515184 w 4760332"/>
              <a:gd name="connsiteY83" fmla="*/ 2555435 h 2795428"/>
              <a:gd name="connsiteX84" fmla="*/ 4510315 w 4760332"/>
              <a:gd name="connsiteY84" fmla="*/ 2559158 h 2795428"/>
              <a:gd name="connsiteX85" fmla="*/ 4505447 w 4760332"/>
              <a:gd name="connsiteY85" fmla="*/ 2560304 h 2795428"/>
              <a:gd name="connsiteX86" fmla="*/ 4500578 w 4760332"/>
              <a:gd name="connsiteY86" fmla="*/ 2562022 h 2795428"/>
              <a:gd name="connsiteX87" fmla="*/ 4494850 w 4760332"/>
              <a:gd name="connsiteY87" fmla="*/ 2566031 h 2795428"/>
              <a:gd name="connsiteX88" fmla="*/ 4491987 w 4760332"/>
              <a:gd name="connsiteY88" fmla="*/ 2567177 h 2795428"/>
              <a:gd name="connsiteX89" fmla="*/ 4488263 w 4760332"/>
              <a:gd name="connsiteY89" fmla="*/ 2572904 h 2795428"/>
              <a:gd name="connsiteX90" fmla="*/ 4488263 w 4760332"/>
              <a:gd name="connsiteY90" fmla="*/ 2577773 h 2795428"/>
              <a:gd name="connsiteX91" fmla="*/ 4487118 w 4760332"/>
              <a:gd name="connsiteY91" fmla="*/ 2582641 h 2795428"/>
              <a:gd name="connsiteX92" fmla="*/ 4487118 w 4760332"/>
              <a:gd name="connsiteY92" fmla="*/ 2587510 h 2795428"/>
              <a:gd name="connsiteX93" fmla="*/ 4485399 w 4760332"/>
              <a:gd name="connsiteY93" fmla="*/ 2594384 h 2795428"/>
              <a:gd name="connsiteX94" fmla="*/ 4481390 w 4760332"/>
              <a:gd name="connsiteY94" fmla="*/ 2598393 h 2795428"/>
              <a:gd name="connsiteX95" fmla="*/ 4476522 w 4760332"/>
              <a:gd name="connsiteY95" fmla="*/ 2601256 h 2795428"/>
              <a:gd name="connsiteX96" fmla="*/ 4471940 w 4760332"/>
              <a:gd name="connsiteY96" fmla="*/ 2604980 h 2795428"/>
              <a:gd name="connsiteX97" fmla="*/ 4467071 w 4760332"/>
              <a:gd name="connsiteY97" fmla="*/ 2608130 h 2795428"/>
              <a:gd name="connsiteX98" fmla="*/ 4461343 w 4760332"/>
              <a:gd name="connsiteY98" fmla="*/ 2612999 h 2795428"/>
              <a:gd name="connsiteX99" fmla="*/ 4454469 w 4760332"/>
              <a:gd name="connsiteY99" fmla="*/ 2612999 h 2795428"/>
              <a:gd name="connsiteX100" fmla="*/ 4446737 w 4760332"/>
              <a:gd name="connsiteY100" fmla="*/ 2606984 h 2795428"/>
              <a:gd name="connsiteX101" fmla="*/ 4438146 w 4760332"/>
              <a:gd name="connsiteY101" fmla="*/ 2601256 h 2795428"/>
              <a:gd name="connsiteX102" fmla="*/ 4431559 w 4760332"/>
              <a:gd name="connsiteY102" fmla="*/ 2596388 h 2795428"/>
              <a:gd name="connsiteX103" fmla="*/ 4424685 w 4760332"/>
              <a:gd name="connsiteY103" fmla="*/ 2586651 h 2795428"/>
              <a:gd name="connsiteX104" fmla="*/ 4429553 w 4760332"/>
              <a:gd name="connsiteY104" fmla="*/ 2582641 h 2795428"/>
              <a:gd name="connsiteX105" fmla="*/ 4431559 w 4760332"/>
              <a:gd name="connsiteY105" fmla="*/ 2577773 h 2795428"/>
              <a:gd name="connsiteX106" fmla="*/ 4433277 w 4760332"/>
              <a:gd name="connsiteY106" fmla="*/ 2573764 h 2795428"/>
              <a:gd name="connsiteX107" fmla="*/ 4434422 w 4760332"/>
              <a:gd name="connsiteY107" fmla="*/ 2568895 h 2795428"/>
              <a:gd name="connsiteX108" fmla="*/ 4436141 w 4760332"/>
              <a:gd name="connsiteY108" fmla="*/ 2564026 h 2795428"/>
              <a:gd name="connsiteX109" fmla="*/ 4440150 w 4760332"/>
              <a:gd name="connsiteY109" fmla="*/ 2560304 h 2795428"/>
              <a:gd name="connsiteX110" fmla="*/ 4449601 w 4760332"/>
              <a:gd name="connsiteY110" fmla="*/ 2557154 h 2795428"/>
              <a:gd name="connsiteX111" fmla="*/ 4460197 w 4760332"/>
              <a:gd name="connsiteY111" fmla="*/ 2555435 h 2795428"/>
              <a:gd name="connsiteX112" fmla="*/ 4469935 w 4760332"/>
              <a:gd name="connsiteY112" fmla="*/ 2552285 h 2795428"/>
              <a:gd name="connsiteX113" fmla="*/ 4474803 w 4760332"/>
              <a:gd name="connsiteY113" fmla="*/ 2546557 h 2795428"/>
              <a:gd name="connsiteX114" fmla="*/ 4483394 w 4760332"/>
              <a:gd name="connsiteY114" fmla="*/ 2534815 h 2795428"/>
              <a:gd name="connsiteX115" fmla="*/ 4489982 w 4760332"/>
              <a:gd name="connsiteY115" fmla="*/ 2521068 h 2795428"/>
              <a:gd name="connsiteX116" fmla="*/ 4498860 w 4760332"/>
              <a:gd name="connsiteY116" fmla="*/ 2507608 h 2795428"/>
              <a:gd name="connsiteX117" fmla="*/ 4505447 w 4760332"/>
              <a:gd name="connsiteY117" fmla="*/ 2493862 h 2795428"/>
              <a:gd name="connsiteX118" fmla="*/ 4503442 w 4760332"/>
              <a:gd name="connsiteY118" fmla="*/ 2360978 h 2795428"/>
              <a:gd name="connsiteX119" fmla="*/ 4510316 w 4760332"/>
              <a:gd name="connsiteY119" fmla="*/ 2360978 h 2795428"/>
              <a:gd name="connsiteX120" fmla="*/ 4525494 w 4760332"/>
              <a:gd name="connsiteY120" fmla="*/ 2376730 h 2795428"/>
              <a:gd name="connsiteX121" fmla="*/ 4538954 w 4760332"/>
              <a:gd name="connsiteY121" fmla="*/ 2390477 h 2795428"/>
              <a:gd name="connsiteX122" fmla="*/ 4552415 w 4760332"/>
              <a:gd name="connsiteY122" fmla="*/ 2405942 h 2795428"/>
              <a:gd name="connsiteX123" fmla="*/ 4562152 w 4760332"/>
              <a:gd name="connsiteY123" fmla="*/ 2425416 h 2795428"/>
              <a:gd name="connsiteX124" fmla="*/ 4567021 w 4760332"/>
              <a:gd name="connsiteY124" fmla="*/ 2425416 h 2795428"/>
              <a:gd name="connsiteX125" fmla="*/ 4572748 w 4760332"/>
              <a:gd name="connsiteY125" fmla="*/ 2425416 h 2795428"/>
              <a:gd name="connsiteX126" fmla="*/ 4575612 w 4760332"/>
              <a:gd name="connsiteY126" fmla="*/ 2425416 h 2795428"/>
              <a:gd name="connsiteX127" fmla="*/ 4577617 w 4760332"/>
              <a:gd name="connsiteY127" fmla="*/ 2425416 h 2795428"/>
              <a:gd name="connsiteX128" fmla="*/ 4580481 w 4760332"/>
              <a:gd name="connsiteY128" fmla="*/ 2425416 h 2795428"/>
              <a:gd name="connsiteX129" fmla="*/ 4584204 w 4760332"/>
              <a:gd name="connsiteY129" fmla="*/ 2422552 h 2795428"/>
              <a:gd name="connsiteX130" fmla="*/ 4586209 w 4760332"/>
              <a:gd name="connsiteY130" fmla="*/ 2419688 h 2795428"/>
              <a:gd name="connsiteX131" fmla="*/ 4587068 w 4760332"/>
              <a:gd name="connsiteY131" fmla="*/ 2413674 h 2795428"/>
              <a:gd name="connsiteX132" fmla="*/ 4591077 w 4760332"/>
              <a:gd name="connsiteY132" fmla="*/ 2413674 h 2795428"/>
              <a:gd name="connsiteX133" fmla="*/ 4591077 w 4760332"/>
              <a:gd name="connsiteY133" fmla="*/ 2436299 h 2795428"/>
              <a:gd name="connsiteX134" fmla="*/ 4589072 w 4760332"/>
              <a:gd name="connsiteY134" fmla="*/ 2441168 h 2795428"/>
              <a:gd name="connsiteX135" fmla="*/ 4587068 w 4760332"/>
              <a:gd name="connsiteY135" fmla="*/ 2446036 h 2795428"/>
              <a:gd name="connsiteX136" fmla="*/ 4586209 w 4760332"/>
              <a:gd name="connsiteY136" fmla="*/ 2451764 h 2795428"/>
              <a:gd name="connsiteX137" fmla="*/ 4584204 w 4760332"/>
              <a:gd name="connsiteY137" fmla="*/ 2454914 h 2795428"/>
              <a:gd name="connsiteX138" fmla="*/ 4572748 w 4760332"/>
              <a:gd name="connsiteY138" fmla="*/ 2454914 h 2795428"/>
              <a:gd name="connsiteX139" fmla="*/ 4572748 w 4760332"/>
              <a:gd name="connsiteY139" fmla="*/ 2466370 h 2795428"/>
              <a:gd name="connsiteX140" fmla="*/ 4562152 w 4760332"/>
              <a:gd name="connsiteY140" fmla="*/ 2477253 h 2795428"/>
              <a:gd name="connsiteX141" fmla="*/ 4553560 w 4760332"/>
              <a:gd name="connsiteY141" fmla="*/ 2486990 h 2795428"/>
              <a:gd name="connsiteX142" fmla="*/ 4543823 w 4760332"/>
              <a:gd name="connsiteY142" fmla="*/ 2497587 h 2795428"/>
              <a:gd name="connsiteX143" fmla="*/ 4543823 w 4760332"/>
              <a:gd name="connsiteY143" fmla="*/ 2492718 h 2795428"/>
              <a:gd name="connsiteX144" fmla="*/ 4542105 w 4760332"/>
              <a:gd name="connsiteY144" fmla="*/ 2488995 h 2795428"/>
              <a:gd name="connsiteX145" fmla="*/ 4542105 w 4760332"/>
              <a:gd name="connsiteY145" fmla="*/ 2486131 h 2795428"/>
              <a:gd name="connsiteX146" fmla="*/ 4542105 w 4760332"/>
              <a:gd name="connsiteY146" fmla="*/ 2480116 h 2795428"/>
              <a:gd name="connsiteX147" fmla="*/ 4543823 w 4760332"/>
              <a:gd name="connsiteY147" fmla="*/ 2477253 h 2795428"/>
              <a:gd name="connsiteX148" fmla="*/ 4543823 w 4760332"/>
              <a:gd name="connsiteY148" fmla="*/ 2473244 h 2795428"/>
              <a:gd name="connsiteX149" fmla="*/ 4543823 w 4760332"/>
              <a:gd name="connsiteY149" fmla="*/ 2470379 h 2795428"/>
              <a:gd name="connsiteX150" fmla="*/ 4542105 w 4760332"/>
              <a:gd name="connsiteY150" fmla="*/ 2468374 h 2795428"/>
              <a:gd name="connsiteX151" fmla="*/ 4538954 w 4760332"/>
              <a:gd name="connsiteY151" fmla="*/ 2466370 h 2795428"/>
              <a:gd name="connsiteX152" fmla="*/ 4535231 w 4760332"/>
              <a:gd name="connsiteY152" fmla="*/ 2465511 h 2795428"/>
              <a:gd name="connsiteX153" fmla="*/ 4532368 w 4760332"/>
              <a:gd name="connsiteY153" fmla="*/ 2463506 h 2795428"/>
              <a:gd name="connsiteX154" fmla="*/ 4528644 w 4760332"/>
              <a:gd name="connsiteY154" fmla="*/ 2461501 h 2795428"/>
              <a:gd name="connsiteX155" fmla="*/ 4525494 w 4760332"/>
              <a:gd name="connsiteY155" fmla="*/ 2459783 h 2795428"/>
              <a:gd name="connsiteX156" fmla="*/ 4523776 w 4760332"/>
              <a:gd name="connsiteY156" fmla="*/ 2458637 h 2795428"/>
              <a:gd name="connsiteX157" fmla="*/ 4523776 w 4760332"/>
              <a:gd name="connsiteY157" fmla="*/ 2456633 h 2795428"/>
              <a:gd name="connsiteX158" fmla="*/ 4525494 w 4760332"/>
              <a:gd name="connsiteY158" fmla="*/ 2454914 h 2795428"/>
              <a:gd name="connsiteX159" fmla="*/ 4528644 w 4760332"/>
              <a:gd name="connsiteY159" fmla="*/ 2449759 h 2795428"/>
              <a:gd name="connsiteX160" fmla="*/ 4533226 w 4760332"/>
              <a:gd name="connsiteY160" fmla="*/ 2446036 h 2795428"/>
              <a:gd name="connsiteX161" fmla="*/ 4538954 w 4760332"/>
              <a:gd name="connsiteY161" fmla="*/ 2441168 h 2795428"/>
              <a:gd name="connsiteX162" fmla="*/ 4543823 w 4760332"/>
              <a:gd name="connsiteY162" fmla="*/ 2436299 h 2795428"/>
              <a:gd name="connsiteX163" fmla="*/ 4537237 w 4760332"/>
              <a:gd name="connsiteY163" fmla="*/ 2429425 h 2795428"/>
              <a:gd name="connsiteX164" fmla="*/ 4530363 w 4760332"/>
              <a:gd name="connsiteY164" fmla="*/ 2417683 h 2795428"/>
              <a:gd name="connsiteX165" fmla="*/ 4519766 w 4760332"/>
              <a:gd name="connsiteY165" fmla="*/ 2400214 h 2795428"/>
              <a:gd name="connsiteX166" fmla="*/ 4512034 w 4760332"/>
              <a:gd name="connsiteY166" fmla="*/ 2385322 h 2795428"/>
              <a:gd name="connsiteX167" fmla="*/ 4507451 w 4760332"/>
              <a:gd name="connsiteY167" fmla="*/ 2371861 h 2795428"/>
              <a:gd name="connsiteX168" fmla="*/ 4443014 w 4760332"/>
              <a:gd name="connsiteY168" fmla="*/ 2182272 h 2795428"/>
              <a:gd name="connsiteX169" fmla="*/ 4451606 w 4760332"/>
              <a:gd name="connsiteY169" fmla="*/ 2182272 h 2795428"/>
              <a:gd name="connsiteX170" fmla="*/ 4467071 w 4760332"/>
              <a:gd name="connsiteY170" fmla="*/ 2194014 h 2795428"/>
              <a:gd name="connsiteX171" fmla="*/ 4485400 w 4760332"/>
              <a:gd name="connsiteY171" fmla="*/ 2204897 h 2795428"/>
              <a:gd name="connsiteX172" fmla="*/ 4485400 w 4760332"/>
              <a:gd name="connsiteY172" fmla="*/ 2214634 h 2795428"/>
              <a:gd name="connsiteX173" fmla="*/ 4473658 w 4760332"/>
              <a:gd name="connsiteY173" fmla="*/ 2214634 h 2795428"/>
              <a:gd name="connsiteX174" fmla="*/ 4465066 w 4760332"/>
              <a:gd name="connsiteY174" fmla="*/ 2207761 h 2795428"/>
              <a:gd name="connsiteX175" fmla="*/ 4456475 w 4760332"/>
              <a:gd name="connsiteY175" fmla="*/ 2200888 h 2795428"/>
              <a:gd name="connsiteX176" fmla="*/ 4449601 w 4760332"/>
              <a:gd name="connsiteY176" fmla="*/ 2192296 h 2795428"/>
              <a:gd name="connsiteX177" fmla="*/ 4620860 w 4760332"/>
              <a:gd name="connsiteY177" fmla="*/ 2122990 h 2795428"/>
              <a:gd name="connsiteX178" fmla="*/ 4624584 w 4760332"/>
              <a:gd name="connsiteY178" fmla="*/ 2122990 h 2795428"/>
              <a:gd name="connsiteX179" fmla="*/ 4627447 w 4760332"/>
              <a:gd name="connsiteY179" fmla="*/ 2124709 h 2795428"/>
              <a:gd name="connsiteX180" fmla="*/ 4629452 w 4760332"/>
              <a:gd name="connsiteY180" fmla="*/ 2125854 h 2795428"/>
              <a:gd name="connsiteX181" fmla="*/ 4629452 w 4760332"/>
              <a:gd name="connsiteY181" fmla="*/ 2127859 h 2795428"/>
              <a:gd name="connsiteX182" fmla="*/ 4631456 w 4760332"/>
              <a:gd name="connsiteY182" fmla="*/ 2129577 h 2795428"/>
              <a:gd name="connsiteX183" fmla="*/ 4632316 w 4760332"/>
              <a:gd name="connsiteY183" fmla="*/ 2132727 h 2795428"/>
              <a:gd name="connsiteX184" fmla="*/ 4636040 w 4760332"/>
              <a:gd name="connsiteY184" fmla="*/ 2138455 h 2795428"/>
              <a:gd name="connsiteX185" fmla="*/ 4638044 w 4760332"/>
              <a:gd name="connsiteY185" fmla="*/ 2144469 h 2795428"/>
              <a:gd name="connsiteX186" fmla="*/ 4638903 w 4760332"/>
              <a:gd name="connsiteY186" fmla="*/ 2151057 h 2795428"/>
              <a:gd name="connsiteX187" fmla="*/ 4632316 w 4760332"/>
              <a:gd name="connsiteY187" fmla="*/ 2151057 h 2795428"/>
              <a:gd name="connsiteX188" fmla="*/ 4632316 w 4760332"/>
              <a:gd name="connsiteY188" fmla="*/ 2144469 h 2795428"/>
              <a:gd name="connsiteX189" fmla="*/ 4627447 w 4760332"/>
              <a:gd name="connsiteY189" fmla="*/ 2141320 h 2795428"/>
              <a:gd name="connsiteX190" fmla="*/ 4625442 w 4760332"/>
              <a:gd name="connsiteY190" fmla="*/ 2136451 h 2795428"/>
              <a:gd name="connsiteX191" fmla="*/ 4624584 w 4760332"/>
              <a:gd name="connsiteY191" fmla="*/ 2132727 h 2795428"/>
              <a:gd name="connsiteX192" fmla="*/ 4622579 w 4760332"/>
              <a:gd name="connsiteY192" fmla="*/ 2127859 h 2795428"/>
              <a:gd name="connsiteX193" fmla="*/ 4467070 w 4760332"/>
              <a:gd name="connsiteY193" fmla="*/ 2102371 h 2795428"/>
              <a:gd name="connsiteX194" fmla="*/ 4469934 w 4760332"/>
              <a:gd name="connsiteY194" fmla="*/ 2102371 h 2795428"/>
              <a:gd name="connsiteX195" fmla="*/ 4471938 w 4760332"/>
              <a:gd name="connsiteY195" fmla="*/ 2104376 h 2795428"/>
              <a:gd name="connsiteX196" fmla="*/ 4471938 w 4760332"/>
              <a:gd name="connsiteY196" fmla="*/ 2105235 h 2795428"/>
              <a:gd name="connsiteX197" fmla="*/ 4473657 w 4760332"/>
              <a:gd name="connsiteY197" fmla="*/ 2105235 h 2795428"/>
              <a:gd name="connsiteX198" fmla="*/ 4474803 w 4760332"/>
              <a:gd name="connsiteY198" fmla="*/ 2105235 h 2795428"/>
              <a:gd name="connsiteX199" fmla="*/ 4476521 w 4760332"/>
              <a:gd name="connsiteY199" fmla="*/ 2107240 h 2795428"/>
              <a:gd name="connsiteX200" fmla="*/ 4478526 w 4760332"/>
              <a:gd name="connsiteY200" fmla="*/ 2112109 h 2795428"/>
              <a:gd name="connsiteX201" fmla="*/ 4478526 w 4760332"/>
              <a:gd name="connsiteY201" fmla="*/ 2117837 h 2795428"/>
              <a:gd name="connsiteX202" fmla="*/ 4480531 w 4760332"/>
              <a:gd name="connsiteY202" fmla="*/ 2120987 h 2795428"/>
              <a:gd name="connsiteX203" fmla="*/ 4481390 w 4760332"/>
              <a:gd name="connsiteY203" fmla="*/ 2124710 h 2795428"/>
              <a:gd name="connsiteX204" fmla="*/ 4483394 w 4760332"/>
              <a:gd name="connsiteY204" fmla="*/ 2127861 h 2795428"/>
              <a:gd name="connsiteX205" fmla="*/ 4485399 w 4760332"/>
              <a:gd name="connsiteY205" fmla="*/ 2132729 h 2795428"/>
              <a:gd name="connsiteX206" fmla="*/ 4473657 w 4760332"/>
              <a:gd name="connsiteY206" fmla="*/ 2132729 h 2795428"/>
              <a:gd name="connsiteX207" fmla="*/ 4471938 w 4760332"/>
              <a:gd name="connsiteY207" fmla="*/ 2124710 h 2795428"/>
              <a:gd name="connsiteX208" fmla="*/ 4467929 w 4760332"/>
              <a:gd name="connsiteY208" fmla="*/ 2118982 h 2795428"/>
              <a:gd name="connsiteX209" fmla="*/ 4467070 w 4760332"/>
              <a:gd name="connsiteY209" fmla="*/ 2112109 h 2795428"/>
              <a:gd name="connsiteX210" fmla="*/ 2905400 w 4760332"/>
              <a:gd name="connsiteY210" fmla="*/ 2095497 h 2795428"/>
              <a:gd name="connsiteX211" fmla="*/ 2905400 w 4760332"/>
              <a:gd name="connsiteY211" fmla="*/ 2102371 h 2795428"/>
              <a:gd name="connsiteX212" fmla="*/ 2913133 w 4760332"/>
              <a:gd name="connsiteY212" fmla="*/ 2120986 h 2795428"/>
              <a:gd name="connsiteX213" fmla="*/ 2913133 w 4760332"/>
              <a:gd name="connsiteY213" fmla="*/ 2141319 h 2795428"/>
              <a:gd name="connsiteX214" fmla="*/ 2908265 w 4760332"/>
              <a:gd name="connsiteY214" fmla="*/ 2159934 h 2795428"/>
              <a:gd name="connsiteX215" fmla="*/ 2899673 w 4760332"/>
              <a:gd name="connsiteY215" fmla="*/ 2178550 h 2795428"/>
              <a:gd name="connsiteX216" fmla="*/ 2889935 w 4760332"/>
              <a:gd name="connsiteY216" fmla="*/ 2196019 h 2795428"/>
              <a:gd name="connsiteX217" fmla="*/ 2881344 w 4760332"/>
              <a:gd name="connsiteY217" fmla="*/ 2212630 h 2795428"/>
              <a:gd name="connsiteX218" fmla="*/ 2874757 w 4760332"/>
              <a:gd name="connsiteY218" fmla="*/ 2226377 h 2795428"/>
              <a:gd name="connsiteX219" fmla="*/ 2871893 w 4760332"/>
              <a:gd name="connsiteY219" fmla="*/ 2243847 h 2795428"/>
              <a:gd name="connsiteX220" fmla="*/ 2869888 w 4760332"/>
              <a:gd name="connsiteY220" fmla="*/ 2258453 h 2795428"/>
              <a:gd name="connsiteX221" fmla="*/ 2867884 w 4760332"/>
              <a:gd name="connsiteY221" fmla="*/ 2271340 h 2795428"/>
              <a:gd name="connsiteX222" fmla="*/ 2861297 w 4760332"/>
              <a:gd name="connsiteY222" fmla="*/ 2281077 h 2795428"/>
              <a:gd name="connsiteX223" fmla="*/ 2849554 w 4760332"/>
              <a:gd name="connsiteY223" fmla="*/ 2289669 h 2795428"/>
              <a:gd name="connsiteX224" fmla="*/ 2849554 w 4760332"/>
              <a:gd name="connsiteY224" fmla="*/ 2285946 h 2795428"/>
              <a:gd name="connsiteX225" fmla="*/ 2842968 w 4760332"/>
              <a:gd name="connsiteY225" fmla="*/ 2284801 h 2795428"/>
              <a:gd name="connsiteX226" fmla="*/ 2838100 w 4760332"/>
              <a:gd name="connsiteY226" fmla="*/ 2283082 h 2795428"/>
              <a:gd name="connsiteX227" fmla="*/ 2833231 w 4760332"/>
              <a:gd name="connsiteY227" fmla="*/ 2279073 h 2795428"/>
              <a:gd name="connsiteX228" fmla="*/ 2829507 w 4760332"/>
              <a:gd name="connsiteY228" fmla="*/ 2274204 h 2795428"/>
              <a:gd name="connsiteX229" fmla="*/ 2827503 w 4760332"/>
              <a:gd name="connsiteY229" fmla="*/ 2267330 h 2795428"/>
              <a:gd name="connsiteX230" fmla="*/ 2820916 w 4760332"/>
              <a:gd name="connsiteY230" fmla="*/ 2253584 h 2795428"/>
              <a:gd name="connsiteX231" fmla="*/ 2819770 w 4760332"/>
              <a:gd name="connsiteY231" fmla="*/ 2240124 h 2795428"/>
              <a:gd name="connsiteX232" fmla="*/ 2824639 w 4760332"/>
              <a:gd name="connsiteY232" fmla="*/ 2228382 h 2795428"/>
              <a:gd name="connsiteX233" fmla="*/ 2829507 w 4760332"/>
              <a:gd name="connsiteY233" fmla="*/ 2214635 h 2795428"/>
              <a:gd name="connsiteX234" fmla="*/ 2834376 w 4760332"/>
              <a:gd name="connsiteY234" fmla="*/ 2200888 h 2795428"/>
              <a:gd name="connsiteX235" fmla="*/ 2834376 w 4760332"/>
              <a:gd name="connsiteY235" fmla="*/ 2192297 h 2795428"/>
              <a:gd name="connsiteX236" fmla="*/ 2833231 w 4760332"/>
              <a:gd name="connsiteY236" fmla="*/ 2178550 h 2795428"/>
              <a:gd name="connsiteX237" fmla="*/ 2831512 w 4760332"/>
              <a:gd name="connsiteY237" fmla="*/ 2164803 h 2795428"/>
              <a:gd name="connsiteX238" fmla="*/ 2831512 w 4760332"/>
              <a:gd name="connsiteY238" fmla="*/ 2151056 h 2795428"/>
              <a:gd name="connsiteX239" fmla="*/ 2849554 w 4760332"/>
              <a:gd name="connsiteY239" fmla="*/ 2151056 h 2795428"/>
              <a:gd name="connsiteX240" fmla="*/ 2854423 w 4760332"/>
              <a:gd name="connsiteY240" fmla="*/ 2143324 h 2795428"/>
              <a:gd name="connsiteX241" fmla="*/ 2865020 w 4760332"/>
              <a:gd name="connsiteY241" fmla="*/ 2132728 h 2795428"/>
              <a:gd name="connsiteX242" fmla="*/ 2874757 w 4760332"/>
              <a:gd name="connsiteY242" fmla="*/ 2120986 h 2795428"/>
              <a:gd name="connsiteX243" fmla="*/ 2886212 w 4760332"/>
              <a:gd name="connsiteY243" fmla="*/ 2109244 h 2795428"/>
              <a:gd name="connsiteX244" fmla="*/ 2896809 w 4760332"/>
              <a:gd name="connsiteY244" fmla="*/ 2100366 h 2795428"/>
              <a:gd name="connsiteX245" fmla="*/ 4392897 w 4760332"/>
              <a:gd name="connsiteY245" fmla="*/ 2042802 h 2795428"/>
              <a:gd name="connsiteX246" fmla="*/ 4406359 w 4760332"/>
              <a:gd name="connsiteY246" fmla="*/ 2047672 h 2795428"/>
              <a:gd name="connsiteX247" fmla="*/ 4406359 w 4760332"/>
              <a:gd name="connsiteY247" fmla="*/ 2054545 h 2795428"/>
              <a:gd name="connsiteX248" fmla="*/ 4395761 w 4760332"/>
              <a:gd name="connsiteY248" fmla="*/ 2054545 h 2795428"/>
              <a:gd name="connsiteX249" fmla="*/ 4395761 w 4760332"/>
              <a:gd name="connsiteY249" fmla="*/ 2050536 h 2795428"/>
              <a:gd name="connsiteX250" fmla="*/ 4394902 w 4760332"/>
              <a:gd name="connsiteY250" fmla="*/ 2049677 h 2795428"/>
              <a:gd name="connsiteX251" fmla="*/ 4394902 w 4760332"/>
              <a:gd name="connsiteY251" fmla="*/ 2047672 h 2795428"/>
              <a:gd name="connsiteX252" fmla="*/ 4392897 w 4760332"/>
              <a:gd name="connsiteY252" fmla="*/ 2047672 h 2795428"/>
              <a:gd name="connsiteX253" fmla="*/ 4392897 w 4760332"/>
              <a:gd name="connsiteY253" fmla="*/ 2045666 h 2795428"/>
              <a:gd name="connsiteX254" fmla="*/ 4152904 w 4760332"/>
              <a:gd name="connsiteY254" fmla="*/ 2038793 h 2795428"/>
              <a:gd name="connsiteX255" fmla="*/ 4156627 w 4760332"/>
              <a:gd name="connsiteY255" fmla="*/ 2038793 h 2795428"/>
              <a:gd name="connsiteX256" fmla="*/ 4157486 w 4760332"/>
              <a:gd name="connsiteY256" fmla="*/ 2047671 h 2795428"/>
              <a:gd name="connsiteX257" fmla="*/ 4159491 w 4760332"/>
              <a:gd name="connsiteY257" fmla="*/ 2059413 h 2795428"/>
              <a:gd name="connsiteX258" fmla="*/ 4164360 w 4760332"/>
              <a:gd name="connsiteY258" fmla="*/ 2073159 h 2795428"/>
              <a:gd name="connsiteX259" fmla="*/ 4168082 w 4760332"/>
              <a:gd name="connsiteY259" fmla="*/ 2084902 h 2795428"/>
              <a:gd name="connsiteX260" fmla="*/ 4170946 w 4760332"/>
              <a:gd name="connsiteY260" fmla="*/ 2091489 h 2795428"/>
              <a:gd name="connsiteX261" fmla="*/ 4172951 w 4760332"/>
              <a:gd name="connsiteY261" fmla="*/ 2093493 h 2795428"/>
              <a:gd name="connsiteX262" fmla="*/ 4177820 w 4760332"/>
              <a:gd name="connsiteY262" fmla="*/ 2095498 h 2795428"/>
              <a:gd name="connsiteX263" fmla="*/ 4181542 w 4760332"/>
              <a:gd name="connsiteY263" fmla="*/ 2095498 h 2795428"/>
              <a:gd name="connsiteX264" fmla="*/ 4186411 w 4760332"/>
              <a:gd name="connsiteY264" fmla="*/ 2097502 h 2795428"/>
              <a:gd name="connsiteX265" fmla="*/ 4190134 w 4760332"/>
              <a:gd name="connsiteY265" fmla="*/ 2097502 h 2795428"/>
              <a:gd name="connsiteX266" fmla="*/ 4192998 w 4760332"/>
              <a:gd name="connsiteY266" fmla="*/ 2098362 h 2795428"/>
              <a:gd name="connsiteX267" fmla="*/ 4192998 w 4760332"/>
              <a:gd name="connsiteY267" fmla="*/ 2104376 h 2795428"/>
              <a:gd name="connsiteX268" fmla="*/ 4197007 w 4760332"/>
              <a:gd name="connsiteY268" fmla="*/ 2116118 h 2795428"/>
              <a:gd name="connsiteX269" fmla="*/ 4199871 w 4760332"/>
              <a:gd name="connsiteY269" fmla="*/ 2129578 h 2795428"/>
              <a:gd name="connsiteX270" fmla="*/ 4204739 w 4760332"/>
              <a:gd name="connsiteY270" fmla="*/ 2146188 h 2795428"/>
              <a:gd name="connsiteX271" fmla="*/ 4208463 w 4760332"/>
              <a:gd name="connsiteY271" fmla="*/ 2157930 h 2795428"/>
              <a:gd name="connsiteX272" fmla="*/ 4211327 w 4760332"/>
              <a:gd name="connsiteY272" fmla="*/ 2166808 h 2795428"/>
              <a:gd name="connsiteX273" fmla="*/ 4219918 w 4760332"/>
              <a:gd name="connsiteY273" fmla="*/ 2166808 h 2795428"/>
              <a:gd name="connsiteX274" fmla="*/ 4224786 w 4760332"/>
              <a:gd name="connsiteY274" fmla="*/ 2168813 h 2795428"/>
              <a:gd name="connsiteX275" fmla="*/ 4230514 w 4760332"/>
              <a:gd name="connsiteY275" fmla="*/ 2170817 h 2795428"/>
              <a:gd name="connsiteX276" fmla="*/ 4233378 w 4760332"/>
              <a:gd name="connsiteY276" fmla="*/ 2173682 h 2795428"/>
              <a:gd name="connsiteX277" fmla="*/ 4236242 w 4760332"/>
              <a:gd name="connsiteY277" fmla="*/ 2178551 h 2795428"/>
              <a:gd name="connsiteX278" fmla="*/ 4245120 w 4760332"/>
              <a:gd name="connsiteY278" fmla="*/ 2191151 h 2795428"/>
              <a:gd name="connsiteX279" fmla="*/ 4248843 w 4760332"/>
              <a:gd name="connsiteY279" fmla="*/ 2207762 h 2795428"/>
              <a:gd name="connsiteX280" fmla="*/ 4267172 w 4760332"/>
              <a:gd name="connsiteY280" fmla="*/ 2207762 h 2795428"/>
              <a:gd name="connsiteX281" fmla="*/ 4273759 w 4760332"/>
              <a:gd name="connsiteY281" fmla="*/ 2225231 h 2795428"/>
              <a:gd name="connsiteX282" fmla="*/ 4283496 w 4760332"/>
              <a:gd name="connsiteY282" fmla="*/ 2236973 h 2795428"/>
              <a:gd name="connsiteX283" fmla="*/ 4292087 w 4760332"/>
              <a:gd name="connsiteY283" fmla="*/ 2248716 h 2795428"/>
              <a:gd name="connsiteX284" fmla="*/ 4300680 w 4760332"/>
              <a:gd name="connsiteY284" fmla="*/ 2264466 h 2795428"/>
              <a:gd name="connsiteX285" fmla="*/ 4303543 w 4760332"/>
              <a:gd name="connsiteY285" fmla="*/ 2289668 h 2795428"/>
              <a:gd name="connsiteX286" fmla="*/ 4302684 w 4760332"/>
              <a:gd name="connsiteY286" fmla="*/ 2310289 h 2795428"/>
              <a:gd name="connsiteX287" fmla="*/ 4296956 w 4760332"/>
              <a:gd name="connsiteY287" fmla="*/ 2330909 h 2795428"/>
              <a:gd name="connsiteX288" fmla="*/ 4289224 w 4760332"/>
              <a:gd name="connsiteY288" fmla="*/ 2349237 h 2795428"/>
              <a:gd name="connsiteX289" fmla="*/ 4280632 w 4760332"/>
              <a:gd name="connsiteY289" fmla="*/ 2369857 h 2795428"/>
              <a:gd name="connsiteX290" fmla="*/ 4270036 w 4760332"/>
              <a:gd name="connsiteY290" fmla="*/ 2392195 h 2795428"/>
              <a:gd name="connsiteX291" fmla="*/ 4267172 w 4760332"/>
              <a:gd name="connsiteY291" fmla="*/ 2405942 h 2795428"/>
              <a:gd name="connsiteX292" fmla="*/ 4262304 w 4760332"/>
              <a:gd name="connsiteY292" fmla="*/ 2419689 h 2795428"/>
              <a:gd name="connsiteX293" fmla="*/ 4258580 w 4760332"/>
              <a:gd name="connsiteY293" fmla="*/ 2434295 h 2795428"/>
              <a:gd name="connsiteX294" fmla="*/ 4253712 w 4760332"/>
              <a:gd name="connsiteY294" fmla="*/ 2446036 h 2795428"/>
              <a:gd name="connsiteX295" fmla="*/ 4245120 w 4760332"/>
              <a:gd name="connsiteY295" fmla="*/ 2454915 h 2795428"/>
              <a:gd name="connsiteX296" fmla="*/ 4235383 w 4760332"/>
              <a:gd name="connsiteY296" fmla="*/ 2459783 h 2795428"/>
              <a:gd name="connsiteX297" fmla="*/ 4223927 w 4760332"/>
              <a:gd name="connsiteY297" fmla="*/ 2465510 h 2795428"/>
              <a:gd name="connsiteX298" fmla="*/ 4211327 w 4760332"/>
              <a:gd name="connsiteY298" fmla="*/ 2470379 h 2795428"/>
              <a:gd name="connsiteX299" fmla="*/ 4203595 w 4760332"/>
              <a:gd name="connsiteY299" fmla="*/ 2473243 h 2795428"/>
              <a:gd name="connsiteX300" fmla="*/ 4192998 w 4760332"/>
              <a:gd name="connsiteY300" fmla="*/ 2465510 h 2795428"/>
              <a:gd name="connsiteX301" fmla="*/ 4181542 w 4760332"/>
              <a:gd name="connsiteY301" fmla="*/ 2454915 h 2795428"/>
              <a:gd name="connsiteX302" fmla="*/ 4172951 w 4760332"/>
              <a:gd name="connsiteY302" fmla="*/ 2461501 h 2795428"/>
              <a:gd name="connsiteX303" fmla="*/ 4163214 w 4760332"/>
              <a:gd name="connsiteY303" fmla="*/ 2465510 h 2795428"/>
              <a:gd name="connsiteX304" fmla="*/ 4150899 w 4760332"/>
              <a:gd name="connsiteY304" fmla="*/ 2463506 h 2795428"/>
              <a:gd name="connsiteX305" fmla="*/ 4138298 w 4760332"/>
              <a:gd name="connsiteY305" fmla="*/ 2461501 h 2795428"/>
              <a:gd name="connsiteX306" fmla="*/ 4122833 w 4760332"/>
              <a:gd name="connsiteY306" fmla="*/ 2459783 h 2795428"/>
              <a:gd name="connsiteX307" fmla="*/ 4116246 w 4760332"/>
              <a:gd name="connsiteY307" fmla="*/ 2425417 h 2795428"/>
              <a:gd name="connsiteX308" fmla="*/ 4111377 w 4760332"/>
              <a:gd name="connsiteY308" fmla="*/ 2424557 h 2795428"/>
              <a:gd name="connsiteX309" fmla="*/ 4105650 w 4760332"/>
              <a:gd name="connsiteY309" fmla="*/ 2422552 h 2795428"/>
              <a:gd name="connsiteX310" fmla="*/ 4100782 w 4760332"/>
              <a:gd name="connsiteY310" fmla="*/ 2420548 h 2795428"/>
              <a:gd name="connsiteX311" fmla="*/ 4097917 w 4760332"/>
              <a:gd name="connsiteY311" fmla="*/ 2417684 h 2795428"/>
              <a:gd name="connsiteX312" fmla="*/ 4094194 w 4760332"/>
              <a:gd name="connsiteY312" fmla="*/ 2415680 h 2795428"/>
              <a:gd name="connsiteX313" fmla="*/ 4092189 w 4760332"/>
              <a:gd name="connsiteY313" fmla="*/ 2413674 h 2795428"/>
              <a:gd name="connsiteX314" fmla="*/ 4092189 w 4760332"/>
              <a:gd name="connsiteY314" fmla="*/ 2412815 h 2795428"/>
              <a:gd name="connsiteX315" fmla="*/ 4094194 w 4760332"/>
              <a:gd name="connsiteY315" fmla="*/ 2410811 h 2795428"/>
              <a:gd name="connsiteX316" fmla="*/ 4094194 w 4760332"/>
              <a:gd name="connsiteY316" fmla="*/ 2408806 h 2795428"/>
              <a:gd name="connsiteX317" fmla="*/ 4094194 w 4760332"/>
              <a:gd name="connsiteY317" fmla="*/ 2406801 h 2795428"/>
              <a:gd name="connsiteX318" fmla="*/ 4092189 w 4760332"/>
              <a:gd name="connsiteY318" fmla="*/ 2405942 h 2795428"/>
              <a:gd name="connsiteX319" fmla="*/ 4091330 w 4760332"/>
              <a:gd name="connsiteY319" fmla="*/ 2403937 h 2795428"/>
              <a:gd name="connsiteX320" fmla="*/ 4085603 w 4760332"/>
              <a:gd name="connsiteY320" fmla="*/ 2401932 h 2795428"/>
              <a:gd name="connsiteX321" fmla="*/ 4084457 w 4760332"/>
              <a:gd name="connsiteY321" fmla="*/ 2403937 h 2795428"/>
              <a:gd name="connsiteX322" fmla="*/ 4084457 w 4760332"/>
              <a:gd name="connsiteY322" fmla="*/ 2405942 h 2795428"/>
              <a:gd name="connsiteX323" fmla="*/ 4082738 w 4760332"/>
              <a:gd name="connsiteY323" fmla="*/ 2406801 h 2795428"/>
              <a:gd name="connsiteX324" fmla="*/ 4080734 w 4760332"/>
              <a:gd name="connsiteY324" fmla="*/ 2406801 h 2795428"/>
              <a:gd name="connsiteX325" fmla="*/ 4078729 w 4760332"/>
              <a:gd name="connsiteY325" fmla="*/ 2406801 h 2795428"/>
              <a:gd name="connsiteX326" fmla="*/ 4078729 w 4760332"/>
              <a:gd name="connsiteY326" fmla="*/ 2401932 h 2795428"/>
              <a:gd name="connsiteX327" fmla="*/ 4073861 w 4760332"/>
              <a:gd name="connsiteY327" fmla="*/ 2401932 h 2795428"/>
              <a:gd name="connsiteX328" fmla="*/ 4073861 w 4760332"/>
              <a:gd name="connsiteY328" fmla="*/ 2399069 h 2795428"/>
              <a:gd name="connsiteX329" fmla="*/ 4080734 w 4760332"/>
              <a:gd name="connsiteY329" fmla="*/ 2395346 h 2795428"/>
              <a:gd name="connsiteX330" fmla="*/ 4085603 w 4760332"/>
              <a:gd name="connsiteY330" fmla="*/ 2390477 h 2795428"/>
              <a:gd name="connsiteX331" fmla="*/ 4089326 w 4760332"/>
              <a:gd name="connsiteY331" fmla="*/ 2385322 h 2795428"/>
              <a:gd name="connsiteX332" fmla="*/ 4085603 w 4760332"/>
              <a:gd name="connsiteY332" fmla="*/ 2385322 h 2795428"/>
              <a:gd name="connsiteX333" fmla="*/ 4085603 w 4760332"/>
              <a:gd name="connsiteY333" fmla="*/ 2379595 h 2795428"/>
              <a:gd name="connsiteX334" fmla="*/ 4077870 w 4760332"/>
              <a:gd name="connsiteY334" fmla="*/ 2388472 h 2795428"/>
              <a:gd name="connsiteX335" fmla="*/ 4069279 w 4760332"/>
              <a:gd name="connsiteY335" fmla="*/ 2393341 h 2795428"/>
              <a:gd name="connsiteX336" fmla="*/ 4055818 w 4760332"/>
              <a:gd name="connsiteY336" fmla="*/ 2399069 h 2795428"/>
              <a:gd name="connsiteX337" fmla="*/ 4050950 w 4760332"/>
              <a:gd name="connsiteY337" fmla="*/ 2388472 h 2795428"/>
              <a:gd name="connsiteX338" fmla="*/ 4044076 w 4760332"/>
              <a:gd name="connsiteY338" fmla="*/ 2378735 h 2795428"/>
              <a:gd name="connsiteX339" fmla="*/ 4035485 w 4760332"/>
              <a:gd name="connsiteY339" fmla="*/ 2369857 h 2795428"/>
              <a:gd name="connsiteX340" fmla="*/ 4024029 w 4760332"/>
              <a:gd name="connsiteY340" fmla="*/ 2362984 h 2795428"/>
              <a:gd name="connsiteX341" fmla="*/ 4008564 w 4760332"/>
              <a:gd name="connsiteY341" fmla="*/ 2360980 h 2795428"/>
              <a:gd name="connsiteX342" fmla="*/ 3999113 w 4760332"/>
              <a:gd name="connsiteY342" fmla="*/ 2358115 h 2795428"/>
              <a:gd name="connsiteX343" fmla="*/ 3985653 w 4760332"/>
              <a:gd name="connsiteY343" fmla="*/ 2356111 h 2795428"/>
              <a:gd name="connsiteX344" fmla="*/ 3966466 w 4760332"/>
              <a:gd name="connsiteY344" fmla="*/ 2358115 h 2795428"/>
              <a:gd name="connsiteX345" fmla="*/ 3948137 w 4760332"/>
              <a:gd name="connsiteY345" fmla="*/ 2358974 h 2795428"/>
              <a:gd name="connsiteX346" fmla="*/ 3929808 w 4760332"/>
              <a:gd name="connsiteY346" fmla="*/ 2362984 h 2795428"/>
              <a:gd name="connsiteX347" fmla="*/ 3913484 w 4760332"/>
              <a:gd name="connsiteY347" fmla="*/ 2365848 h 2795428"/>
              <a:gd name="connsiteX348" fmla="*/ 3900882 w 4760332"/>
              <a:gd name="connsiteY348" fmla="*/ 2369857 h 2795428"/>
              <a:gd name="connsiteX349" fmla="*/ 3894296 w 4760332"/>
              <a:gd name="connsiteY349" fmla="*/ 2392195 h 2795428"/>
              <a:gd name="connsiteX350" fmla="*/ 3877972 w 4760332"/>
              <a:gd name="connsiteY350" fmla="*/ 2392195 h 2795428"/>
              <a:gd name="connsiteX351" fmla="*/ 3862507 w 4760332"/>
              <a:gd name="connsiteY351" fmla="*/ 2390477 h 2795428"/>
              <a:gd name="connsiteX352" fmla="*/ 3846183 w 4760332"/>
              <a:gd name="connsiteY352" fmla="*/ 2392195 h 2795428"/>
              <a:gd name="connsiteX353" fmla="*/ 3834728 w 4760332"/>
              <a:gd name="connsiteY353" fmla="*/ 2395346 h 2795428"/>
              <a:gd name="connsiteX354" fmla="*/ 3822127 w 4760332"/>
              <a:gd name="connsiteY354" fmla="*/ 2400214 h 2795428"/>
              <a:gd name="connsiteX355" fmla="*/ 3812675 w 4760332"/>
              <a:gd name="connsiteY355" fmla="*/ 2405942 h 2795428"/>
              <a:gd name="connsiteX356" fmla="*/ 3800934 w 4760332"/>
              <a:gd name="connsiteY356" fmla="*/ 2406801 h 2795428"/>
              <a:gd name="connsiteX357" fmla="*/ 3787474 w 4760332"/>
              <a:gd name="connsiteY357" fmla="*/ 2406801 h 2795428"/>
              <a:gd name="connsiteX358" fmla="*/ 3783750 w 4760332"/>
              <a:gd name="connsiteY358" fmla="*/ 2400214 h 2795428"/>
              <a:gd name="connsiteX359" fmla="*/ 3780887 w 4760332"/>
              <a:gd name="connsiteY359" fmla="*/ 2395346 h 2795428"/>
              <a:gd name="connsiteX360" fmla="*/ 3775159 w 4760332"/>
              <a:gd name="connsiteY360" fmla="*/ 2390477 h 2795428"/>
              <a:gd name="connsiteX361" fmla="*/ 3772295 w 4760332"/>
              <a:gd name="connsiteY361" fmla="*/ 2385322 h 2795428"/>
              <a:gd name="connsiteX362" fmla="*/ 3780887 w 4760332"/>
              <a:gd name="connsiteY362" fmla="*/ 2372721 h 2795428"/>
              <a:gd name="connsiteX363" fmla="*/ 3781746 w 4760332"/>
              <a:gd name="connsiteY363" fmla="*/ 2358115 h 2795428"/>
              <a:gd name="connsiteX364" fmla="*/ 3780887 w 4760332"/>
              <a:gd name="connsiteY364" fmla="*/ 2340646 h 2795428"/>
              <a:gd name="connsiteX365" fmla="*/ 3774013 w 4760332"/>
              <a:gd name="connsiteY365" fmla="*/ 2324035 h 2795428"/>
              <a:gd name="connsiteX366" fmla="*/ 3767427 w 4760332"/>
              <a:gd name="connsiteY366" fmla="*/ 2305420 h 2795428"/>
              <a:gd name="connsiteX367" fmla="*/ 3758835 w 4760332"/>
              <a:gd name="connsiteY367" fmla="*/ 2287951 h 2795428"/>
              <a:gd name="connsiteX368" fmla="*/ 3753966 w 4760332"/>
              <a:gd name="connsiteY368" fmla="*/ 2272199 h 2795428"/>
              <a:gd name="connsiteX369" fmla="*/ 3750243 w 4760332"/>
              <a:gd name="connsiteY369" fmla="*/ 2260457 h 2795428"/>
              <a:gd name="connsiteX370" fmla="*/ 3753966 w 4760332"/>
              <a:gd name="connsiteY370" fmla="*/ 2260457 h 2795428"/>
              <a:gd name="connsiteX371" fmla="*/ 3756830 w 4760332"/>
              <a:gd name="connsiteY371" fmla="*/ 2262462 h 2795428"/>
              <a:gd name="connsiteX372" fmla="*/ 3758835 w 4760332"/>
              <a:gd name="connsiteY372" fmla="*/ 2262462 h 2795428"/>
              <a:gd name="connsiteX373" fmla="*/ 3760553 w 4760332"/>
              <a:gd name="connsiteY373" fmla="*/ 2264466 h 2795428"/>
              <a:gd name="connsiteX374" fmla="*/ 3762558 w 4760332"/>
              <a:gd name="connsiteY374" fmla="*/ 2262462 h 2795428"/>
              <a:gd name="connsiteX375" fmla="*/ 3763703 w 4760332"/>
              <a:gd name="connsiteY375" fmla="*/ 2260457 h 2795428"/>
              <a:gd name="connsiteX376" fmla="*/ 3765422 w 4760332"/>
              <a:gd name="connsiteY376" fmla="*/ 2257593 h 2795428"/>
              <a:gd name="connsiteX377" fmla="*/ 3756830 w 4760332"/>
              <a:gd name="connsiteY377" fmla="*/ 2248716 h 2795428"/>
              <a:gd name="connsiteX378" fmla="*/ 3753966 w 4760332"/>
              <a:gd name="connsiteY378" fmla="*/ 2238119 h 2795428"/>
              <a:gd name="connsiteX379" fmla="*/ 3750243 w 4760332"/>
              <a:gd name="connsiteY379" fmla="*/ 2226377 h 2795428"/>
              <a:gd name="connsiteX380" fmla="*/ 3758835 w 4760332"/>
              <a:gd name="connsiteY380" fmla="*/ 2216640 h 2795428"/>
              <a:gd name="connsiteX381" fmla="*/ 3765422 w 4760332"/>
              <a:gd name="connsiteY381" fmla="*/ 2205757 h 2795428"/>
              <a:gd name="connsiteX382" fmla="*/ 3772295 w 4760332"/>
              <a:gd name="connsiteY382" fmla="*/ 2196020 h 2795428"/>
              <a:gd name="connsiteX383" fmla="*/ 3781746 w 4760332"/>
              <a:gd name="connsiteY383" fmla="*/ 2187428 h 2795428"/>
              <a:gd name="connsiteX384" fmla="*/ 3794347 w 4760332"/>
              <a:gd name="connsiteY384" fmla="*/ 2182273 h 2795428"/>
              <a:gd name="connsiteX385" fmla="*/ 3802080 w 4760332"/>
              <a:gd name="connsiteY385" fmla="*/ 2182273 h 2795428"/>
              <a:gd name="connsiteX386" fmla="*/ 3815540 w 4760332"/>
              <a:gd name="connsiteY386" fmla="*/ 2180555 h 2795428"/>
              <a:gd name="connsiteX387" fmla="*/ 3832723 w 4760332"/>
              <a:gd name="connsiteY387" fmla="*/ 2177405 h 2795428"/>
              <a:gd name="connsiteX388" fmla="*/ 3848187 w 4760332"/>
              <a:gd name="connsiteY388" fmla="*/ 2173682 h 2795428"/>
              <a:gd name="connsiteX389" fmla="*/ 3861647 w 4760332"/>
              <a:gd name="connsiteY389" fmla="*/ 2170817 h 2795428"/>
              <a:gd name="connsiteX390" fmla="*/ 3866516 w 4760332"/>
              <a:gd name="connsiteY390" fmla="*/ 2157930 h 2795428"/>
              <a:gd name="connsiteX391" fmla="*/ 3873962 w 4760332"/>
              <a:gd name="connsiteY391" fmla="*/ 2144470 h 2795428"/>
              <a:gd name="connsiteX392" fmla="*/ 3884559 w 4760332"/>
              <a:gd name="connsiteY392" fmla="*/ 2134447 h 2795428"/>
              <a:gd name="connsiteX393" fmla="*/ 3898019 w 4760332"/>
              <a:gd name="connsiteY393" fmla="*/ 2129578 h 2795428"/>
              <a:gd name="connsiteX394" fmla="*/ 3898019 w 4760332"/>
              <a:gd name="connsiteY394" fmla="*/ 2117836 h 2795428"/>
              <a:gd name="connsiteX395" fmla="*/ 3904893 w 4760332"/>
              <a:gd name="connsiteY395" fmla="*/ 2114113 h 2795428"/>
              <a:gd name="connsiteX396" fmla="*/ 3913484 w 4760332"/>
              <a:gd name="connsiteY396" fmla="*/ 2105235 h 2795428"/>
              <a:gd name="connsiteX397" fmla="*/ 3923221 w 4760332"/>
              <a:gd name="connsiteY397" fmla="*/ 2097502 h 2795428"/>
              <a:gd name="connsiteX398" fmla="*/ 3933531 w 4760332"/>
              <a:gd name="connsiteY398" fmla="*/ 2090630 h 2795428"/>
              <a:gd name="connsiteX399" fmla="*/ 3943269 w 4760332"/>
              <a:gd name="connsiteY399" fmla="*/ 2084902 h 2795428"/>
              <a:gd name="connsiteX400" fmla="*/ 3949855 w 4760332"/>
              <a:gd name="connsiteY400" fmla="*/ 2088624 h 2795428"/>
              <a:gd name="connsiteX401" fmla="*/ 3951860 w 4760332"/>
              <a:gd name="connsiteY401" fmla="*/ 2090630 h 2795428"/>
              <a:gd name="connsiteX402" fmla="*/ 3951860 w 4760332"/>
              <a:gd name="connsiteY402" fmla="*/ 2093493 h 2795428"/>
              <a:gd name="connsiteX403" fmla="*/ 3951860 w 4760332"/>
              <a:gd name="connsiteY403" fmla="*/ 2097502 h 2795428"/>
              <a:gd name="connsiteX404" fmla="*/ 3953865 w 4760332"/>
              <a:gd name="connsiteY404" fmla="*/ 2102371 h 2795428"/>
              <a:gd name="connsiteX405" fmla="*/ 3958734 w 4760332"/>
              <a:gd name="connsiteY405" fmla="*/ 2104376 h 2795428"/>
              <a:gd name="connsiteX406" fmla="*/ 3963316 w 4760332"/>
              <a:gd name="connsiteY406" fmla="*/ 2104376 h 2795428"/>
              <a:gd name="connsiteX407" fmla="*/ 3966466 w 4760332"/>
              <a:gd name="connsiteY407" fmla="*/ 2105235 h 2795428"/>
              <a:gd name="connsiteX408" fmla="*/ 3972193 w 4760332"/>
              <a:gd name="connsiteY408" fmla="*/ 2107239 h 2795428"/>
              <a:gd name="connsiteX409" fmla="*/ 3975057 w 4760332"/>
              <a:gd name="connsiteY409" fmla="*/ 2091489 h 2795428"/>
              <a:gd name="connsiteX410" fmla="*/ 3979925 w 4760332"/>
              <a:gd name="connsiteY410" fmla="*/ 2083756 h 2795428"/>
              <a:gd name="connsiteX411" fmla="*/ 3986513 w 4760332"/>
              <a:gd name="connsiteY411" fmla="*/ 2078028 h 2795428"/>
              <a:gd name="connsiteX412" fmla="*/ 3995104 w 4760332"/>
              <a:gd name="connsiteY412" fmla="*/ 2073159 h 2795428"/>
              <a:gd name="connsiteX413" fmla="*/ 4003696 w 4760332"/>
              <a:gd name="connsiteY413" fmla="*/ 2070009 h 2795428"/>
              <a:gd name="connsiteX414" fmla="*/ 4012574 w 4760332"/>
              <a:gd name="connsiteY414" fmla="*/ 2061418 h 2795428"/>
              <a:gd name="connsiteX415" fmla="*/ 4008564 w 4760332"/>
              <a:gd name="connsiteY415" fmla="*/ 2059413 h 2795428"/>
              <a:gd name="connsiteX416" fmla="*/ 4008564 w 4760332"/>
              <a:gd name="connsiteY416" fmla="*/ 2057408 h 2795428"/>
              <a:gd name="connsiteX417" fmla="*/ 4006560 w 4760332"/>
              <a:gd name="connsiteY417" fmla="*/ 2056549 h 2795428"/>
              <a:gd name="connsiteX418" fmla="*/ 4005700 w 4760332"/>
              <a:gd name="connsiteY418" fmla="*/ 2054545 h 2795428"/>
              <a:gd name="connsiteX419" fmla="*/ 4019161 w 4760332"/>
              <a:gd name="connsiteY419" fmla="*/ 2054545 h 2795428"/>
              <a:gd name="connsiteX420" fmla="*/ 4032621 w 4760332"/>
              <a:gd name="connsiteY420" fmla="*/ 2061418 h 2795428"/>
              <a:gd name="connsiteX421" fmla="*/ 4046941 w 4760332"/>
              <a:gd name="connsiteY421" fmla="*/ 2063422 h 2795428"/>
              <a:gd name="connsiteX422" fmla="*/ 4062405 w 4760332"/>
              <a:gd name="connsiteY422" fmla="*/ 2063422 h 2795428"/>
              <a:gd name="connsiteX423" fmla="*/ 4078729 w 4760332"/>
              <a:gd name="connsiteY423" fmla="*/ 2061418 h 2795428"/>
              <a:gd name="connsiteX424" fmla="*/ 4078729 w 4760332"/>
              <a:gd name="connsiteY424" fmla="*/ 2070009 h 2795428"/>
              <a:gd name="connsiteX425" fmla="*/ 4067273 w 4760332"/>
              <a:gd name="connsiteY425" fmla="*/ 2084902 h 2795428"/>
              <a:gd name="connsiteX426" fmla="*/ 4060401 w 4760332"/>
              <a:gd name="connsiteY426" fmla="*/ 2107239 h 2795428"/>
              <a:gd name="connsiteX427" fmla="*/ 4072142 w 4760332"/>
              <a:gd name="connsiteY427" fmla="*/ 2114113 h 2795428"/>
              <a:gd name="connsiteX428" fmla="*/ 4087321 w 4760332"/>
              <a:gd name="connsiteY428" fmla="*/ 2122991 h 2795428"/>
              <a:gd name="connsiteX429" fmla="*/ 4102786 w 4760332"/>
              <a:gd name="connsiteY429" fmla="*/ 2131582 h 2795428"/>
              <a:gd name="connsiteX430" fmla="*/ 4118251 w 4760332"/>
              <a:gd name="connsiteY430" fmla="*/ 2136451 h 2795428"/>
              <a:gd name="connsiteX431" fmla="*/ 4129707 w 4760332"/>
              <a:gd name="connsiteY431" fmla="*/ 2136451 h 2795428"/>
              <a:gd name="connsiteX432" fmla="*/ 4138298 w 4760332"/>
              <a:gd name="connsiteY432" fmla="*/ 2122991 h 2795428"/>
              <a:gd name="connsiteX433" fmla="*/ 4143166 w 4760332"/>
              <a:gd name="connsiteY433" fmla="*/ 2100367 h 2795428"/>
              <a:gd name="connsiteX434" fmla="*/ 4144026 w 4760332"/>
              <a:gd name="connsiteY434" fmla="*/ 2078028 h 2795428"/>
              <a:gd name="connsiteX435" fmla="*/ 4148035 w 4760332"/>
              <a:gd name="connsiteY435" fmla="*/ 2056549 h 2795428"/>
              <a:gd name="connsiteX436" fmla="*/ 4377717 w 4760332"/>
              <a:gd name="connsiteY436" fmla="*/ 2027050 h 2795428"/>
              <a:gd name="connsiteX437" fmla="*/ 4381440 w 4760332"/>
              <a:gd name="connsiteY437" fmla="*/ 2031059 h 2795428"/>
              <a:gd name="connsiteX438" fmla="*/ 4384305 w 4760332"/>
              <a:gd name="connsiteY438" fmla="*/ 2033924 h 2795428"/>
              <a:gd name="connsiteX439" fmla="*/ 4388314 w 4760332"/>
              <a:gd name="connsiteY439" fmla="*/ 2035928 h 2795428"/>
              <a:gd name="connsiteX440" fmla="*/ 4388314 w 4760332"/>
              <a:gd name="connsiteY440" fmla="*/ 2042802 h 2795428"/>
              <a:gd name="connsiteX441" fmla="*/ 4381440 w 4760332"/>
              <a:gd name="connsiteY441" fmla="*/ 2042802 h 2795428"/>
              <a:gd name="connsiteX442" fmla="*/ 4379435 w 4760332"/>
              <a:gd name="connsiteY442" fmla="*/ 2042802 h 2795428"/>
              <a:gd name="connsiteX443" fmla="*/ 4377717 w 4760332"/>
              <a:gd name="connsiteY443" fmla="*/ 2040796 h 2795428"/>
              <a:gd name="connsiteX444" fmla="*/ 4375712 w 4760332"/>
              <a:gd name="connsiteY444" fmla="*/ 2040796 h 2795428"/>
              <a:gd name="connsiteX445" fmla="*/ 4374853 w 4760332"/>
              <a:gd name="connsiteY445" fmla="*/ 2040796 h 2795428"/>
              <a:gd name="connsiteX446" fmla="*/ 4369125 w 4760332"/>
              <a:gd name="connsiteY446" fmla="*/ 2038792 h 2795428"/>
              <a:gd name="connsiteX447" fmla="*/ 4370844 w 4760332"/>
              <a:gd name="connsiteY447" fmla="*/ 2035928 h 2795428"/>
              <a:gd name="connsiteX448" fmla="*/ 4370844 w 4760332"/>
              <a:gd name="connsiteY448" fmla="*/ 2032205 h 2795428"/>
              <a:gd name="connsiteX449" fmla="*/ 4370844 w 4760332"/>
              <a:gd name="connsiteY449" fmla="*/ 2031059 h 2795428"/>
              <a:gd name="connsiteX450" fmla="*/ 4372849 w 4760332"/>
              <a:gd name="connsiteY450" fmla="*/ 2031059 h 2795428"/>
              <a:gd name="connsiteX451" fmla="*/ 4374853 w 4760332"/>
              <a:gd name="connsiteY451" fmla="*/ 2031059 h 2795428"/>
              <a:gd name="connsiteX452" fmla="*/ 3827854 w 4760332"/>
              <a:gd name="connsiteY452" fmla="*/ 2027050 h 2795428"/>
              <a:gd name="connsiteX453" fmla="*/ 3834728 w 4760332"/>
              <a:gd name="connsiteY453" fmla="*/ 2029055 h 2795428"/>
              <a:gd name="connsiteX454" fmla="*/ 3839596 w 4760332"/>
              <a:gd name="connsiteY454" fmla="*/ 2029055 h 2795428"/>
              <a:gd name="connsiteX455" fmla="*/ 3844179 w 4760332"/>
              <a:gd name="connsiteY455" fmla="*/ 2029055 h 2795428"/>
              <a:gd name="connsiteX456" fmla="*/ 3848189 w 4760332"/>
              <a:gd name="connsiteY456" fmla="*/ 2031059 h 2795428"/>
              <a:gd name="connsiteX457" fmla="*/ 3853057 w 4760332"/>
              <a:gd name="connsiteY457" fmla="*/ 2032205 h 2795428"/>
              <a:gd name="connsiteX458" fmla="*/ 3853057 w 4760332"/>
              <a:gd name="connsiteY458" fmla="*/ 2038792 h 2795428"/>
              <a:gd name="connsiteX459" fmla="*/ 3849048 w 4760332"/>
              <a:gd name="connsiteY459" fmla="*/ 2038792 h 2795428"/>
              <a:gd name="connsiteX460" fmla="*/ 3849048 w 4760332"/>
              <a:gd name="connsiteY460" fmla="*/ 2042802 h 2795428"/>
              <a:gd name="connsiteX461" fmla="*/ 3844179 w 4760332"/>
              <a:gd name="connsiteY461" fmla="*/ 2040796 h 2795428"/>
              <a:gd name="connsiteX462" fmla="*/ 3839596 w 4760332"/>
              <a:gd name="connsiteY462" fmla="*/ 2038792 h 2795428"/>
              <a:gd name="connsiteX463" fmla="*/ 3834728 w 4760332"/>
              <a:gd name="connsiteY463" fmla="*/ 2035928 h 2795428"/>
              <a:gd name="connsiteX464" fmla="*/ 3830718 w 4760332"/>
              <a:gd name="connsiteY464" fmla="*/ 2032205 h 2795428"/>
              <a:gd name="connsiteX465" fmla="*/ 4381441 w 4760332"/>
              <a:gd name="connsiteY465" fmla="*/ 2017313 h 2795428"/>
              <a:gd name="connsiteX466" fmla="*/ 4392897 w 4760332"/>
              <a:gd name="connsiteY466" fmla="*/ 2017313 h 2795428"/>
              <a:gd name="connsiteX467" fmla="*/ 4399771 w 4760332"/>
              <a:gd name="connsiteY467" fmla="*/ 2038792 h 2795428"/>
              <a:gd name="connsiteX468" fmla="*/ 4392897 w 4760332"/>
              <a:gd name="connsiteY468" fmla="*/ 2038792 h 2795428"/>
              <a:gd name="connsiteX469" fmla="*/ 4392897 w 4760332"/>
              <a:gd name="connsiteY469" fmla="*/ 2035929 h 2795428"/>
              <a:gd name="connsiteX470" fmla="*/ 4388315 w 4760332"/>
              <a:gd name="connsiteY470" fmla="*/ 2032205 h 2795428"/>
              <a:gd name="connsiteX471" fmla="*/ 4386309 w 4760332"/>
              <a:gd name="connsiteY471" fmla="*/ 2029055 h 2795428"/>
              <a:gd name="connsiteX472" fmla="*/ 4384305 w 4760332"/>
              <a:gd name="connsiteY472" fmla="*/ 2025332 h 2795428"/>
              <a:gd name="connsiteX473" fmla="*/ 4382300 w 4760332"/>
              <a:gd name="connsiteY473" fmla="*/ 2022181 h 2795428"/>
              <a:gd name="connsiteX474" fmla="*/ 3920071 w 4760332"/>
              <a:gd name="connsiteY474" fmla="*/ 2013590 h 2795428"/>
              <a:gd name="connsiteX475" fmla="*/ 3938400 w 4760332"/>
              <a:gd name="connsiteY475" fmla="*/ 2013590 h 2795428"/>
              <a:gd name="connsiteX476" fmla="*/ 3938400 w 4760332"/>
              <a:gd name="connsiteY476" fmla="*/ 2017314 h 2795428"/>
              <a:gd name="connsiteX477" fmla="*/ 3934677 w 4760332"/>
              <a:gd name="connsiteY477" fmla="*/ 2017314 h 2795428"/>
              <a:gd name="connsiteX478" fmla="*/ 3923221 w 4760332"/>
              <a:gd name="connsiteY478" fmla="*/ 2025332 h 2795428"/>
              <a:gd name="connsiteX479" fmla="*/ 3909761 w 4760332"/>
              <a:gd name="connsiteY479" fmla="*/ 2033925 h 2795428"/>
              <a:gd name="connsiteX480" fmla="*/ 3898019 w 4760332"/>
              <a:gd name="connsiteY480" fmla="*/ 2042803 h 2795428"/>
              <a:gd name="connsiteX481" fmla="*/ 3894296 w 4760332"/>
              <a:gd name="connsiteY481" fmla="*/ 2042803 h 2795428"/>
              <a:gd name="connsiteX482" fmla="*/ 3893437 w 4760332"/>
              <a:gd name="connsiteY482" fmla="*/ 2040797 h 2795428"/>
              <a:gd name="connsiteX483" fmla="*/ 3891432 w 4760332"/>
              <a:gd name="connsiteY483" fmla="*/ 2040797 h 2795428"/>
              <a:gd name="connsiteX484" fmla="*/ 3889427 w 4760332"/>
              <a:gd name="connsiteY484" fmla="*/ 2038793 h 2795428"/>
              <a:gd name="connsiteX485" fmla="*/ 3886563 w 4760332"/>
              <a:gd name="connsiteY485" fmla="*/ 2038793 h 2795428"/>
              <a:gd name="connsiteX486" fmla="*/ 3886563 w 4760332"/>
              <a:gd name="connsiteY486" fmla="*/ 2035929 h 2795428"/>
              <a:gd name="connsiteX487" fmla="*/ 3902888 w 4760332"/>
              <a:gd name="connsiteY487" fmla="*/ 2025332 h 2795428"/>
              <a:gd name="connsiteX488" fmla="*/ 3875967 w 4760332"/>
              <a:gd name="connsiteY488" fmla="*/ 2008722 h 2795428"/>
              <a:gd name="connsiteX489" fmla="*/ 3879977 w 4760332"/>
              <a:gd name="connsiteY489" fmla="*/ 2011586 h 2795428"/>
              <a:gd name="connsiteX490" fmla="*/ 3880836 w 4760332"/>
              <a:gd name="connsiteY490" fmla="*/ 2011586 h 2795428"/>
              <a:gd name="connsiteX491" fmla="*/ 3880836 w 4760332"/>
              <a:gd name="connsiteY491" fmla="*/ 2013590 h 2795428"/>
              <a:gd name="connsiteX492" fmla="*/ 3880836 w 4760332"/>
              <a:gd name="connsiteY492" fmla="*/ 2017313 h 2795428"/>
              <a:gd name="connsiteX493" fmla="*/ 3882841 w 4760332"/>
              <a:gd name="connsiteY493" fmla="*/ 2020464 h 2795428"/>
              <a:gd name="connsiteX494" fmla="*/ 3875967 w 4760332"/>
              <a:gd name="connsiteY494" fmla="*/ 2020464 h 2795428"/>
              <a:gd name="connsiteX495" fmla="*/ 3864512 w 4760332"/>
              <a:gd name="connsiteY495" fmla="*/ 2024187 h 2795428"/>
              <a:gd name="connsiteX496" fmla="*/ 3851051 w 4760332"/>
              <a:gd name="connsiteY496" fmla="*/ 2024187 h 2795428"/>
              <a:gd name="connsiteX497" fmla="*/ 3839595 w 4760332"/>
              <a:gd name="connsiteY497" fmla="*/ 2020464 h 2795428"/>
              <a:gd name="connsiteX498" fmla="*/ 3839595 w 4760332"/>
              <a:gd name="connsiteY498" fmla="*/ 2018459 h 2795428"/>
              <a:gd name="connsiteX499" fmla="*/ 3841314 w 4760332"/>
              <a:gd name="connsiteY499" fmla="*/ 2018459 h 2795428"/>
              <a:gd name="connsiteX500" fmla="*/ 3842459 w 4760332"/>
              <a:gd name="connsiteY500" fmla="*/ 2017313 h 2795428"/>
              <a:gd name="connsiteX501" fmla="*/ 3851051 w 4760332"/>
              <a:gd name="connsiteY501" fmla="*/ 2013590 h 2795428"/>
              <a:gd name="connsiteX502" fmla="*/ 3859643 w 4760332"/>
              <a:gd name="connsiteY502" fmla="*/ 2013590 h 2795428"/>
              <a:gd name="connsiteX503" fmla="*/ 3867375 w 4760332"/>
              <a:gd name="connsiteY503" fmla="*/ 2013590 h 2795428"/>
              <a:gd name="connsiteX504" fmla="*/ 3812675 w 4760332"/>
              <a:gd name="connsiteY504" fmla="*/ 2008722 h 2795428"/>
              <a:gd name="connsiteX505" fmla="*/ 3819262 w 4760332"/>
              <a:gd name="connsiteY505" fmla="*/ 2010727 h 2795428"/>
              <a:gd name="connsiteX506" fmla="*/ 3822126 w 4760332"/>
              <a:gd name="connsiteY506" fmla="*/ 2011586 h 2795428"/>
              <a:gd name="connsiteX507" fmla="*/ 3826136 w 4760332"/>
              <a:gd name="connsiteY507" fmla="*/ 2013590 h 2795428"/>
              <a:gd name="connsiteX508" fmla="*/ 3828999 w 4760332"/>
              <a:gd name="connsiteY508" fmla="*/ 2017313 h 2795428"/>
              <a:gd name="connsiteX509" fmla="*/ 3830718 w 4760332"/>
              <a:gd name="connsiteY509" fmla="*/ 2020464 h 2795428"/>
              <a:gd name="connsiteX510" fmla="*/ 3827854 w 4760332"/>
              <a:gd name="connsiteY510" fmla="*/ 2020464 h 2795428"/>
              <a:gd name="connsiteX511" fmla="*/ 3819262 w 4760332"/>
              <a:gd name="connsiteY511" fmla="*/ 2024187 h 2795428"/>
              <a:gd name="connsiteX512" fmla="*/ 3808666 w 4760332"/>
              <a:gd name="connsiteY512" fmla="*/ 2024187 h 2795428"/>
              <a:gd name="connsiteX513" fmla="*/ 3797210 w 4760332"/>
              <a:gd name="connsiteY513" fmla="*/ 2024187 h 2795428"/>
              <a:gd name="connsiteX514" fmla="*/ 3797210 w 4760332"/>
              <a:gd name="connsiteY514" fmla="*/ 2017313 h 2795428"/>
              <a:gd name="connsiteX515" fmla="*/ 3802078 w 4760332"/>
              <a:gd name="connsiteY515" fmla="*/ 2015596 h 2795428"/>
              <a:gd name="connsiteX516" fmla="*/ 3807806 w 4760332"/>
              <a:gd name="connsiteY516" fmla="*/ 2013590 h 2795428"/>
              <a:gd name="connsiteX517" fmla="*/ 3808666 w 4760332"/>
              <a:gd name="connsiteY517" fmla="*/ 2011586 h 2795428"/>
              <a:gd name="connsiteX518" fmla="*/ 4350797 w 4760332"/>
              <a:gd name="connsiteY518" fmla="*/ 2001848 h 2795428"/>
              <a:gd name="connsiteX519" fmla="*/ 4357384 w 4760332"/>
              <a:gd name="connsiteY519" fmla="*/ 2004712 h 2795428"/>
              <a:gd name="connsiteX520" fmla="*/ 4361394 w 4760332"/>
              <a:gd name="connsiteY520" fmla="*/ 2006717 h 2795428"/>
              <a:gd name="connsiteX521" fmla="*/ 4365977 w 4760332"/>
              <a:gd name="connsiteY521" fmla="*/ 2010726 h 2795428"/>
              <a:gd name="connsiteX522" fmla="*/ 4369127 w 4760332"/>
              <a:gd name="connsiteY522" fmla="*/ 2013590 h 2795428"/>
              <a:gd name="connsiteX523" fmla="*/ 4370845 w 4760332"/>
              <a:gd name="connsiteY523" fmla="*/ 2018459 h 2795428"/>
              <a:gd name="connsiteX524" fmla="*/ 4374855 w 4760332"/>
              <a:gd name="connsiteY524" fmla="*/ 2024187 h 2795428"/>
              <a:gd name="connsiteX525" fmla="*/ 4369127 w 4760332"/>
              <a:gd name="connsiteY525" fmla="*/ 2024187 h 2795428"/>
              <a:gd name="connsiteX526" fmla="*/ 4365977 w 4760332"/>
              <a:gd name="connsiteY526" fmla="*/ 2020464 h 2795428"/>
              <a:gd name="connsiteX527" fmla="*/ 4361394 w 4760332"/>
              <a:gd name="connsiteY527" fmla="*/ 2017313 h 2795428"/>
              <a:gd name="connsiteX528" fmla="*/ 4357384 w 4760332"/>
              <a:gd name="connsiteY528" fmla="*/ 2013590 h 2795428"/>
              <a:gd name="connsiteX529" fmla="*/ 4354521 w 4760332"/>
              <a:gd name="connsiteY529" fmla="*/ 2008722 h 2795428"/>
              <a:gd name="connsiteX530" fmla="*/ 4325881 w 4760332"/>
              <a:gd name="connsiteY530" fmla="*/ 1994975 h 2795428"/>
              <a:gd name="connsiteX531" fmla="*/ 4328745 w 4760332"/>
              <a:gd name="connsiteY531" fmla="*/ 1994975 h 2795428"/>
              <a:gd name="connsiteX532" fmla="*/ 4330463 w 4760332"/>
              <a:gd name="connsiteY532" fmla="*/ 1996980 h 2795428"/>
              <a:gd name="connsiteX533" fmla="*/ 4332468 w 4760332"/>
              <a:gd name="connsiteY533" fmla="*/ 1996980 h 2795428"/>
              <a:gd name="connsiteX534" fmla="*/ 4334472 w 4760332"/>
              <a:gd name="connsiteY534" fmla="*/ 1997839 h 2795428"/>
              <a:gd name="connsiteX535" fmla="*/ 4334472 w 4760332"/>
              <a:gd name="connsiteY535" fmla="*/ 1999844 h 2795428"/>
              <a:gd name="connsiteX536" fmla="*/ 4337337 w 4760332"/>
              <a:gd name="connsiteY536" fmla="*/ 2001849 h 2795428"/>
              <a:gd name="connsiteX537" fmla="*/ 4341060 w 4760332"/>
              <a:gd name="connsiteY537" fmla="*/ 2001849 h 2795428"/>
              <a:gd name="connsiteX538" fmla="*/ 4341060 w 4760332"/>
              <a:gd name="connsiteY538" fmla="*/ 2004712 h 2795428"/>
              <a:gd name="connsiteX539" fmla="*/ 4335332 w 4760332"/>
              <a:gd name="connsiteY539" fmla="*/ 2003853 h 2795428"/>
              <a:gd name="connsiteX540" fmla="*/ 4332468 w 4760332"/>
              <a:gd name="connsiteY540" fmla="*/ 2001849 h 2795428"/>
              <a:gd name="connsiteX541" fmla="*/ 4330463 w 4760332"/>
              <a:gd name="connsiteY541" fmla="*/ 1999844 h 2795428"/>
              <a:gd name="connsiteX542" fmla="*/ 4328745 w 4760332"/>
              <a:gd name="connsiteY542" fmla="*/ 1997839 h 2795428"/>
              <a:gd name="connsiteX543" fmla="*/ 4033480 w 4760332"/>
              <a:gd name="connsiteY543" fmla="*/ 1976359 h 2795428"/>
              <a:gd name="connsiteX544" fmla="*/ 4046083 w 4760332"/>
              <a:gd name="connsiteY544" fmla="*/ 1979223 h 2795428"/>
              <a:gd name="connsiteX545" fmla="*/ 4046083 w 4760332"/>
              <a:gd name="connsiteY545" fmla="*/ 1986097 h 2795428"/>
              <a:gd name="connsiteX546" fmla="*/ 4037490 w 4760332"/>
              <a:gd name="connsiteY546" fmla="*/ 1990966 h 2795428"/>
              <a:gd name="connsiteX547" fmla="*/ 4035485 w 4760332"/>
              <a:gd name="connsiteY547" fmla="*/ 1992970 h 2795428"/>
              <a:gd name="connsiteX548" fmla="*/ 4033480 w 4760332"/>
              <a:gd name="connsiteY548" fmla="*/ 1994975 h 2795428"/>
              <a:gd name="connsiteX549" fmla="*/ 4281779 w 4760332"/>
              <a:gd name="connsiteY549" fmla="*/ 1956886 h 2795428"/>
              <a:gd name="connsiteX550" fmla="*/ 4282638 w 4760332"/>
              <a:gd name="connsiteY550" fmla="*/ 1957744 h 2795428"/>
              <a:gd name="connsiteX551" fmla="*/ 4282638 w 4760332"/>
              <a:gd name="connsiteY551" fmla="*/ 1956886 h 2795428"/>
              <a:gd name="connsiteX552" fmla="*/ 4303543 w 4760332"/>
              <a:gd name="connsiteY552" fmla="*/ 1956885 h 2795428"/>
              <a:gd name="connsiteX553" fmla="*/ 4314140 w 4760332"/>
              <a:gd name="connsiteY553" fmla="*/ 1963759 h 2795428"/>
              <a:gd name="connsiteX554" fmla="*/ 4321013 w 4760332"/>
              <a:gd name="connsiteY554" fmla="*/ 1974355 h 2795428"/>
              <a:gd name="connsiteX555" fmla="*/ 4325882 w 4760332"/>
              <a:gd name="connsiteY555" fmla="*/ 1986098 h 2795428"/>
              <a:gd name="connsiteX556" fmla="*/ 4322731 w 4760332"/>
              <a:gd name="connsiteY556" fmla="*/ 1986098 h 2795428"/>
              <a:gd name="connsiteX557" fmla="*/ 4322731 w 4760332"/>
              <a:gd name="connsiteY557" fmla="*/ 1990966 h 2795428"/>
              <a:gd name="connsiteX558" fmla="*/ 4310417 w 4760332"/>
              <a:gd name="connsiteY558" fmla="*/ 1986098 h 2795428"/>
              <a:gd name="connsiteX559" fmla="*/ 4307552 w 4760332"/>
              <a:gd name="connsiteY559" fmla="*/ 1977505 h 2795428"/>
              <a:gd name="connsiteX560" fmla="*/ 4305548 w 4760332"/>
              <a:gd name="connsiteY560" fmla="*/ 1969487 h 2795428"/>
              <a:gd name="connsiteX561" fmla="*/ 3923221 w 4760332"/>
              <a:gd name="connsiteY561" fmla="*/ 1942279 h 2795428"/>
              <a:gd name="connsiteX562" fmla="*/ 3938400 w 4760332"/>
              <a:gd name="connsiteY562" fmla="*/ 1942279 h 2795428"/>
              <a:gd name="connsiteX563" fmla="*/ 3940405 w 4760332"/>
              <a:gd name="connsiteY563" fmla="*/ 1944284 h 2795428"/>
              <a:gd name="connsiteX564" fmla="*/ 3941264 w 4760332"/>
              <a:gd name="connsiteY564" fmla="*/ 1945143 h 2795428"/>
              <a:gd name="connsiteX565" fmla="*/ 3941264 w 4760332"/>
              <a:gd name="connsiteY565" fmla="*/ 1952016 h 2795428"/>
              <a:gd name="connsiteX566" fmla="*/ 3923221 w 4760332"/>
              <a:gd name="connsiteY566" fmla="*/ 1952016 h 2795428"/>
              <a:gd name="connsiteX567" fmla="*/ 3949855 w 4760332"/>
              <a:gd name="connsiteY567" fmla="*/ 1938270 h 2795428"/>
              <a:gd name="connsiteX568" fmla="*/ 3986513 w 4760332"/>
              <a:gd name="connsiteY568" fmla="*/ 1942280 h 2795428"/>
              <a:gd name="connsiteX569" fmla="*/ 3986513 w 4760332"/>
              <a:gd name="connsiteY569" fmla="*/ 1945144 h 2795428"/>
              <a:gd name="connsiteX570" fmla="*/ 3988518 w 4760332"/>
              <a:gd name="connsiteY570" fmla="*/ 1949153 h 2795428"/>
              <a:gd name="connsiteX571" fmla="*/ 3988518 w 4760332"/>
              <a:gd name="connsiteY571" fmla="*/ 1952017 h 2795428"/>
              <a:gd name="connsiteX572" fmla="*/ 3990236 w 4760332"/>
              <a:gd name="connsiteY572" fmla="*/ 1956886 h 2795428"/>
              <a:gd name="connsiteX573" fmla="*/ 3986513 w 4760332"/>
              <a:gd name="connsiteY573" fmla="*/ 1956886 h 2795428"/>
              <a:gd name="connsiteX574" fmla="*/ 3976776 w 4760332"/>
              <a:gd name="connsiteY574" fmla="*/ 1951158 h 2795428"/>
              <a:gd name="connsiteX575" fmla="*/ 3965320 w 4760332"/>
              <a:gd name="connsiteY575" fmla="*/ 1949153 h 2795428"/>
              <a:gd name="connsiteX576" fmla="*/ 3949855 w 4760332"/>
              <a:gd name="connsiteY576" fmla="*/ 1949153 h 2795428"/>
              <a:gd name="connsiteX577" fmla="*/ 4255717 w 4760332"/>
              <a:gd name="connsiteY577" fmla="*/ 1930538 h 2795428"/>
              <a:gd name="connsiteX578" fmla="*/ 4273760 w 4760332"/>
              <a:gd name="connsiteY578" fmla="*/ 1930538 h 2795428"/>
              <a:gd name="connsiteX579" fmla="*/ 4282638 w 4760332"/>
              <a:gd name="connsiteY579" fmla="*/ 1940275 h 2795428"/>
              <a:gd name="connsiteX580" fmla="*/ 4289224 w 4760332"/>
              <a:gd name="connsiteY580" fmla="*/ 1951158 h 2795428"/>
              <a:gd name="connsiteX581" fmla="*/ 4292088 w 4760332"/>
              <a:gd name="connsiteY581" fmla="*/ 1963760 h 2795428"/>
              <a:gd name="connsiteX582" fmla="*/ 4289224 w 4760332"/>
              <a:gd name="connsiteY582" fmla="*/ 1963760 h 2795428"/>
              <a:gd name="connsiteX583" fmla="*/ 4282638 w 4760332"/>
              <a:gd name="connsiteY583" fmla="*/ 1957745 h 2795428"/>
              <a:gd name="connsiteX584" fmla="*/ 4282638 w 4760332"/>
              <a:gd name="connsiteY584" fmla="*/ 1976360 h 2795428"/>
              <a:gd name="connsiteX585" fmla="*/ 4248843 w 4760332"/>
              <a:gd name="connsiteY585" fmla="*/ 1986098 h 2795428"/>
              <a:gd name="connsiteX586" fmla="*/ 4243115 w 4760332"/>
              <a:gd name="connsiteY586" fmla="*/ 1984092 h 2795428"/>
              <a:gd name="connsiteX587" fmla="*/ 4238247 w 4760332"/>
              <a:gd name="connsiteY587" fmla="*/ 1983234 h 2795428"/>
              <a:gd name="connsiteX588" fmla="*/ 4231659 w 4760332"/>
              <a:gd name="connsiteY588" fmla="*/ 1981229 h 2795428"/>
              <a:gd name="connsiteX589" fmla="*/ 4226791 w 4760332"/>
              <a:gd name="connsiteY589" fmla="*/ 1979224 h 2795428"/>
              <a:gd name="connsiteX590" fmla="*/ 4226791 w 4760332"/>
              <a:gd name="connsiteY590" fmla="*/ 1972637 h 2795428"/>
              <a:gd name="connsiteX591" fmla="*/ 4246839 w 4760332"/>
              <a:gd name="connsiteY591" fmla="*/ 1970632 h 2795428"/>
              <a:gd name="connsiteX592" fmla="*/ 4262304 w 4760332"/>
              <a:gd name="connsiteY592" fmla="*/ 1965764 h 2795428"/>
              <a:gd name="connsiteX593" fmla="*/ 4273760 w 4760332"/>
              <a:gd name="connsiteY593" fmla="*/ 1956885 h 2795428"/>
              <a:gd name="connsiteX594" fmla="*/ 4281776 w 4760332"/>
              <a:gd name="connsiteY594" fmla="*/ 1956885 h 2795428"/>
              <a:gd name="connsiteX595" fmla="*/ 4280633 w 4760332"/>
              <a:gd name="connsiteY595" fmla="*/ 1956027 h 2795428"/>
              <a:gd name="connsiteX596" fmla="*/ 4272041 w 4760332"/>
              <a:gd name="connsiteY596" fmla="*/ 1947149 h 2795428"/>
              <a:gd name="connsiteX597" fmla="*/ 4262304 w 4760332"/>
              <a:gd name="connsiteY597" fmla="*/ 1940275 h 2795428"/>
              <a:gd name="connsiteX598" fmla="*/ 3999972 w 4760332"/>
              <a:gd name="connsiteY598" fmla="*/ 1909918 h 2795428"/>
              <a:gd name="connsiteX599" fmla="*/ 4010569 w 4760332"/>
              <a:gd name="connsiteY599" fmla="*/ 1909918 h 2795428"/>
              <a:gd name="connsiteX600" fmla="*/ 4020019 w 4760332"/>
              <a:gd name="connsiteY600" fmla="*/ 1909918 h 2795428"/>
              <a:gd name="connsiteX601" fmla="*/ 4033480 w 4760332"/>
              <a:gd name="connsiteY601" fmla="*/ 1911064 h 2795428"/>
              <a:gd name="connsiteX602" fmla="*/ 4037489 w 4760332"/>
              <a:gd name="connsiteY602" fmla="*/ 1923664 h 2795428"/>
              <a:gd name="connsiteX603" fmla="*/ 4042358 w 4760332"/>
              <a:gd name="connsiteY603" fmla="*/ 1933401 h 2795428"/>
              <a:gd name="connsiteX604" fmla="*/ 4048945 w 4760332"/>
              <a:gd name="connsiteY604" fmla="*/ 1942280 h 2795428"/>
              <a:gd name="connsiteX605" fmla="*/ 4048945 w 4760332"/>
              <a:gd name="connsiteY605" fmla="*/ 1945144 h 2795428"/>
              <a:gd name="connsiteX606" fmla="*/ 4051809 w 4760332"/>
              <a:gd name="connsiteY606" fmla="*/ 1945144 h 2795428"/>
              <a:gd name="connsiteX607" fmla="*/ 4051809 w 4760332"/>
              <a:gd name="connsiteY607" fmla="*/ 1942280 h 2795428"/>
              <a:gd name="connsiteX608" fmla="*/ 4060400 w 4760332"/>
              <a:gd name="connsiteY608" fmla="*/ 1933401 h 2795428"/>
              <a:gd name="connsiteX609" fmla="*/ 4069278 w 4760332"/>
              <a:gd name="connsiteY609" fmla="*/ 1928533 h 2795428"/>
              <a:gd name="connsiteX610" fmla="*/ 4080734 w 4760332"/>
              <a:gd name="connsiteY610" fmla="*/ 1924810 h 2795428"/>
              <a:gd name="connsiteX611" fmla="*/ 4097917 w 4760332"/>
              <a:gd name="connsiteY611" fmla="*/ 1923664 h 2795428"/>
              <a:gd name="connsiteX612" fmla="*/ 4111377 w 4760332"/>
              <a:gd name="connsiteY612" fmla="*/ 1931397 h 2795428"/>
              <a:gd name="connsiteX613" fmla="*/ 4127701 w 4760332"/>
              <a:gd name="connsiteY613" fmla="*/ 1938270 h 2795428"/>
              <a:gd name="connsiteX614" fmla="*/ 4148034 w 4760332"/>
              <a:gd name="connsiteY614" fmla="*/ 1945144 h 2795428"/>
              <a:gd name="connsiteX615" fmla="*/ 4164359 w 4760332"/>
              <a:gd name="connsiteY615" fmla="*/ 1956027 h 2795428"/>
              <a:gd name="connsiteX616" fmla="*/ 4177819 w 4760332"/>
              <a:gd name="connsiteY616" fmla="*/ 1965764 h 2795428"/>
              <a:gd name="connsiteX617" fmla="*/ 4184406 w 4760332"/>
              <a:gd name="connsiteY617" fmla="*/ 1979224 h 2795428"/>
              <a:gd name="connsiteX618" fmla="*/ 4197007 w 4760332"/>
              <a:gd name="connsiteY618" fmla="*/ 1981228 h 2795428"/>
              <a:gd name="connsiteX619" fmla="*/ 4204740 w 4760332"/>
              <a:gd name="connsiteY619" fmla="*/ 1984092 h 2795428"/>
              <a:gd name="connsiteX620" fmla="*/ 4215336 w 4760332"/>
              <a:gd name="connsiteY620" fmla="*/ 1986097 h 2795428"/>
              <a:gd name="connsiteX621" fmla="*/ 4215336 w 4760332"/>
              <a:gd name="connsiteY621" fmla="*/ 1994975 h 2795428"/>
              <a:gd name="connsiteX622" fmla="*/ 4213331 w 4760332"/>
              <a:gd name="connsiteY622" fmla="*/ 1994975 h 2795428"/>
              <a:gd name="connsiteX623" fmla="*/ 4210467 w 4760332"/>
              <a:gd name="connsiteY623" fmla="*/ 1996979 h 2795428"/>
              <a:gd name="connsiteX624" fmla="*/ 4206458 w 4760332"/>
              <a:gd name="connsiteY624" fmla="*/ 1996979 h 2795428"/>
              <a:gd name="connsiteX625" fmla="*/ 4204740 w 4760332"/>
              <a:gd name="connsiteY625" fmla="*/ 1997839 h 2795428"/>
              <a:gd name="connsiteX626" fmla="*/ 4203594 w 4760332"/>
              <a:gd name="connsiteY626" fmla="*/ 1999844 h 2795428"/>
              <a:gd name="connsiteX627" fmla="*/ 4204740 w 4760332"/>
              <a:gd name="connsiteY627" fmla="*/ 1999844 h 2795428"/>
              <a:gd name="connsiteX628" fmla="*/ 4208462 w 4760332"/>
              <a:gd name="connsiteY628" fmla="*/ 2001848 h 2795428"/>
              <a:gd name="connsiteX629" fmla="*/ 4219918 w 4760332"/>
              <a:gd name="connsiteY629" fmla="*/ 2018459 h 2795428"/>
              <a:gd name="connsiteX630" fmla="*/ 4236242 w 4760332"/>
              <a:gd name="connsiteY630" fmla="*/ 2032205 h 2795428"/>
              <a:gd name="connsiteX631" fmla="*/ 4255716 w 4760332"/>
              <a:gd name="connsiteY631" fmla="*/ 2042802 h 2795428"/>
              <a:gd name="connsiteX632" fmla="*/ 4255716 w 4760332"/>
              <a:gd name="connsiteY632" fmla="*/ 2050534 h 2795428"/>
              <a:gd name="connsiteX633" fmla="*/ 4233378 w 4760332"/>
              <a:gd name="connsiteY633" fmla="*/ 2050534 h 2795428"/>
              <a:gd name="connsiteX634" fmla="*/ 4230514 w 4760332"/>
              <a:gd name="connsiteY634" fmla="*/ 2047670 h 2795428"/>
              <a:gd name="connsiteX635" fmla="*/ 4226791 w 4760332"/>
              <a:gd name="connsiteY635" fmla="*/ 2045665 h 2795428"/>
              <a:gd name="connsiteX636" fmla="*/ 4223928 w 4760332"/>
              <a:gd name="connsiteY636" fmla="*/ 2045665 h 2795428"/>
              <a:gd name="connsiteX637" fmla="*/ 4219918 w 4760332"/>
              <a:gd name="connsiteY637" fmla="*/ 2045665 h 2795428"/>
              <a:gd name="connsiteX638" fmla="*/ 4217054 w 4760332"/>
              <a:gd name="connsiteY638" fmla="*/ 2044806 h 2795428"/>
              <a:gd name="connsiteX639" fmla="*/ 4211326 w 4760332"/>
              <a:gd name="connsiteY639" fmla="*/ 2042802 h 2795428"/>
              <a:gd name="connsiteX640" fmla="*/ 4206458 w 4760332"/>
              <a:gd name="connsiteY640" fmla="*/ 2038793 h 2795428"/>
              <a:gd name="connsiteX641" fmla="*/ 4203594 w 4760332"/>
              <a:gd name="connsiteY641" fmla="*/ 2035928 h 2795428"/>
              <a:gd name="connsiteX642" fmla="*/ 4199871 w 4760332"/>
              <a:gd name="connsiteY642" fmla="*/ 2029055 h 2795428"/>
              <a:gd name="connsiteX643" fmla="*/ 4197007 w 4760332"/>
              <a:gd name="connsiteY643" fmla="*/ 2024187 h 2795428"/>
              <a:gd name="connsiteX644" fmla="*/ 4192997 w 4760332"/>
              <a:gd name="connsiteY644" fmla="*/ 2020463 h 2795428"/>
              <a:gd name="connsiteX645" fmla="*/ 4179538 w 4760332"/>
              <a:gd name="connsiteY645" fmla="*/ 2013590 h 2795428"/>
              <a:gd name="connsiteX646" fmla="*/ 4170087 w 4760332"/>
              <a:gd name="connsiteY646" fmla="*/ 2013590 h 2795428"/>
              <a:gd name="connsiteX647" fmla="*/ 4157485 w 4760332"/>
              <a:gd name="connsiteY647" fmla="*/ 2017313 h 2795428"/>
              <a:gd name="connsiteX648" fmla="*/ 4146030 w 4760332"/>
              <a:gd name="connsiteY648" fmla="*/ 2024187 h 2795428"/>
              <a:gd name="connsiteX649" fmla="*/ 4134574 w 4760332"/>
              <a:gd name="connsiteY649" fmla="*/ 2027050 h 2795428"/>
              <a:gd name="connsiteX650" fmla="*/ 4122832 w 4760332"/>
              <a:gd name="connsiteY650" fmla="*/ 2020463 h 2795428"/>
              <a:gd name="connsiteX651" fmla="*/ 4111377 w 4760332"/>
              <a:gd name="connsiteY651" fmla="*/ 2017313 h 2795428"/>
              <a:gd name="connsiteX652" fmla="*/ 4099062 w 4760332"/>
              <a:gd name="connsiteY652" fmla="*/ 2015594 h 2795428"/>
              <a:gd name="connsiteX653" fmla="*/ 4082739 w 4760332"/>
              <a:gd name="connsiteY653" fmla="*/ 2017313 h 2795428"/>
              <a:gd name="connsiteX654" fmla="*/ 4084456 w 4760332"/>
              <a:gd name="connsiteY654" fmla="*/ 2010726 h 2795428"/>
              <a:gd name="connsiteX655" fmla="*/ 4085602 w 4760332"/>
              <a:gd name="connsiteY655" fmla="*/ 2004712 h 2795428"/>
              <a:gd name="connsiteX656" fmla="*/ 4087321 w 4760332"/>
              <a:gd name="connsiteY656" fmla="*/ 2001848 h 2795428"/>
              <a:gd name="connsiteX657" fmla="*/ 4089325 w 4760332"/>
              <a:gd name="connsiteY657" fmla="*/ 1997839 h 2795428"/>
              <a:gd name="connsiteX658" fmla="*/ 4091330 w 4760332"/>
              <a:gd name="connsiteY658" fmla="*/ 1994975 h 2795428"/>
              <a:gd name="connsiteX659" fmla="*/ 4089325 w 4760332"/>
              <a:gd name="connsiteY659" fmla="*/ 1990965 h 2795428"/>
              <a:gd name="connsiteX660" fmla="*/ 4080734 w 4760332"/>
              <a:gd name="connsiteY660" fmla="*/ 1976360 h 2795428"/>
              <a:gd name="connsiteX661" fmla="*/ 4069278 w 4760332"/>
              <a:gd name="connsiteY661" fmla="*/ 1967768 h 2795428"/>
              <a:gd name="connsiteX662" fmla="*/ 4055818 w 4760332"/>
              <a:gd name="connsiteY662" fmla="*/ 1963759 h 2795428"/>
              <a:gd name="connsiteX663" fmla="*/ 4040353 w 4760332"/>
              <a:gd name="connsiteY663" fmla="*/ 1958890 h 2795428"/>
              <a:gd name="connsiteX664" fmla="*/ 4026034 w 4760332"/>
              <a:gd name="connsiteY664" fmla="*/ 1956027 h 2795428"/>
              <a:gd name="connsiteX665" fmla="*/ 4013433 w 4760332"/>
              <a:gd name="connsiteY665" fmla="*/ 1949153 h 2795428"/>
              <a:gd name="connsiteX666" fmla="*/ 4005700 w 4760332"/>
              <a:gd name="connsiteY666" fmla="*/ 1938270 h 2795428"/>
              <a:gd name="connsiteX667" fmla="*/ 4008564 w 4760332"/>
              <a:gd name="connsiteY667" fmla="*/ 1937412 h 2795428"/>
              <a:gd name="connsiteX668" fmla="*/ 4010569 w 4760332"/>
              <a:gd name="connsiteY668" fmla="*/ 1937412 h 2795428"/>
              <a:gd name="connsiteX669" fmla="*/ 4012573 w 4760332"/>
              <a:gd name="connsiteY669" fmla="*/ 1935407 h 2795428"/>
              <a:gd name="connsiteX670" fmla="*/ 4013433 w 4760332"/>
              <a:gd name="connsiteY670" fmla="*/ 1933401 h 2795428"/>
              <a:gd name="connsiteX671" fmla="*/ 4015437 w 4760332"/>
              <a:gd name="connsiteY671" fmla="*/ 1930538 h 2795428"/>
              <a:gd name="connsiteX672" fmla="*/ 4005700 w 4760332"/>
              <a:gd name="connsiteY672" fmla="*/ 1928533 h 2795428"/>
              <a:gd name="connsiteX673" fmla="*/ 3995104 w 4760332"/>
              <a:gd name="connsiteY673" fmla="*/ 1923664 h 2795428"/>
              <a:gd name="connsiteX674" fmla="*/ 3986512 w 4760332"/>
              <a:gd name="connsiteY674" fmla="*/ 1919942 h 2795428"/>
              <a:gd name="connsiteX675" fmla="*/ 3986512 w 4760332"/>
              <a:gd name="connsiteY675" fmla="*/ 1911064 h 2795428"/>
              <a:gd name="connsiteX676" fmla="*/ 3907757 w 4760332"/>
              <a:gd name="connsiteY676" fmla="*/ 1876984 h 2795428"/>
              <a:gd name="connsiteX677" fmla="*/ 3909761 w 4760332"/>
              <a:gd name="connsiteY677" fmla="*/ 1876984 h 2795428"/>
              <a:gd name="connsiteX678" fmla="*/ 3911480 w 4760332"/>
              <a:gd name="connsiteY678" fmla="*/ 1876984 h 2795428"/>
              <a:gd name="connsiteX679" fmla="*/ 3911480 w 4760332"/>
              <a:gd name="connsiteY679" fmla="*/ 1878703 h 2795428"/>
              <a:gd name="connsiteX680" fmla="*/ 3911480 w 4760332"/>
              <a:gd name="connsiteY680" fmla="*/ 1880707 h 2795428"/>
              <a:gd name="connsiteX681" fmla="*/ 3913485 w 4760332"/>
              <a:gd name="connsiteY681" fmla="*/ 1880707 h 2795428"/>
              <a:gd name="connsiteX682" fmla="*/ 3913485 w 4760332"/>
              <a:gd name="connsiteY682" fmla="*/ 1882712 h 2795428"/>
              <a:gd name="connsiteX683" fmla="*/ 3916348 w 4760332"/>
              <a:gd name="connsiteY683" fmla="*/ 1882712 h 2795428"/>
              <a:gd name="connsiteX684" fmla="*/ 3914344 w 4760332"/>
              <a:gd name="connsiteY684" fmla="*/ 1883571 h 2795428"/>
              <a:gd name="connsiteX685" fmla="*/ 3913485 w 4760332"/>
              <a:gd name="connsiteY685" fmla="*/ 1883571 h 2795428"/>
              <a:gd name="connsiteX686" fmla="*/ 3913485 w 4760332"/>
              <a:gd name="connsiteY686" fmla="*/ 1885576 h 2795428"/>
              <a:gd name="connsiteX687" fmla="*/ 3907757 w 4760332"/>
              <a:gd name="connsiteY687" fmla="*/ 1890445 h 2795428"/>
              <a:gd name="connsiteX688" fmla="*/ 3902889 w 4760332"/>
              <a:gd name="connsiteY688" fmla="*/ 1896458 h 2795428"/>
              <a:gd name="connsiteX689" fmla="*/ 3898020 w 4760332"/>
              <a:gd name="connsiteY689" fmla="*/ 1901327 h 2795428"/>
              <a:gd name="connsiteX690" fmla="*/ 3879977 w 4760332"/>
              <a:gd name="connsiteY690" fmla="*/ 1899323 h 2795428"/>
              <a:gd name="connsiteX691" fmla="*/ 3864512 w 4760332"/>
              <a:gd name="connsiteY691" fmla="*/ 1899323 h 2795428"/>
              <a:gd name="connsiteX692" fmla="*/ 3846183 w 4760332"/>
              <a:gd name="connsiteY692" fmla="*/ 1901327 h 2795428"/>
              <a:gd name="connsiteX693" fmla="*/ 3846183 w 4760332"/>
              <a:gd name="connsiteY693" fmla="*/ 1911064 h 2795428"/>
              <a:gd name="connsiteX694" fmla="*/ 3849047 w 4760332"/>
              <a:gd name="connsiteY694" fmla="*/ 1913069 h 2795428"/>
              <a:gd name="connsiteX695" fmla="*/ 3849047 w 4760332"/>
              <a:gd name="connsiteY695" fmla="*/ 1914788 h 2795428"/>
              <a:gd name="connsiteX696" fmla="*/ 3851052 w 4760332"/>
              <a:gd name="connsiteY696" fmla="*/ 1916792 h 2795428"/>
              <a:gd name="connsiteX697" fmla="*/ 3853057 w 4760332"/>
              <a:gd name="connsiteY697" fmla="*/ 1919943 h 2795428"/>
              <a:gd name="connsiteX698" fmla="*/ 3871099 w 4760332"/>
              <a:gd name="connsiteY698" fmla="*/ 1913069 h 2795428"/>
              <a:gd name="connsiteX699" fmla="*/ 3889427 w 4760332"/>
              <a:gd name="connsiteY699" fmla="*/ 1908200 h 2795428"/>
              <a:gd name="connsiteX700" fmla="*/ 3889427 w 4760332"/>
              <a:gd name="connsiteY700" fmla="*/ 1916792 h 2795428"/>
              <a:gd name="connsiteX701" fmla="*/ 3886564 w 4760332"/>
              <a:gd name="connsiteY701" fmla="*/ 1916792 h 2795428"/>
              <a:gd name="connsiteX702" fmla="*/ 3880836 w 4760332"/>
              <a:gd name="connsiteY702" fmla="*/ 1919943 h 2795428"/>
              <a:gd name="connsiteX703" fmla="*/ 3873962 w 4760332"/>
              <a:gd name="connsiteY703" fmla="*/ 1923666 h 2795428"/>
              <a:gd name="connsiteX704" fmla="*/ 3867376 w 4760332"/>
              <a:gd name="connsiteY704" fmla="*/ 1926529 h 2795428"/>
              <a:gd name="connsiteX705" fmla="*/ 3873104 w 4760332"/>
              <a:gd name="connsiteY705" fmla="*/ 1938271 h 2795428"/>
              <a:gd name="connsiteX706" fmla="*/ 3879977 w 4760332"/>
              <a:gd name="connsiteY706" fmla="*/ 1949154 h 2795428"/>
              <a:gd name="connsiteX707" fmla="*/ 3882841 w 4760332"/>
              <a:gd name="connsiteY707" fmla="*/ 1958891 h 2795428"/>
              <a:gd name="connsiteX708" fmla="*/ 3886564 w 4760332"/>
              <a:gd name="connsiteY708" fmla="*/ 1976361 h 2795428"/>
              <a:gd name="connsiteX709" fmla="*/ 3882841 w 4760332"/>
              <a:gd name="connsiteY709" fmla="*/ 1976361 h 2795428"/>
              <a:gd name="connsiteX710" fmla="*/ 3882841 w 4760332"/>
              <a:gd name="connsiteY710" fmla="*/ 1979225 h 2795428"/>
              <a:gd name="connsiteX711" fmla="*/ 3879977 w 4760332"/>
              <a:gd name="connsiteY711" fmla="*/ 1977506 h 2795428"/>
              <a:gd name="connsiteX712" fmla="*/ 3877973 w 4760332"/>
              <a:gd name="connsiteY712" fmla="*/ 1977506 h 2795428"/>
              <a:gd name="connsiteX713" fmla="*/ 3877973 w 4760332"/>
              <a:gd name="connsiteY713" fmla="*/ 1976361 h 2795428"/>
              <a:gd name="connsiteX714" fmla="*/ 3875968 w 4760332"/>
              <a:gd name="connsiteY714" fmla="*/ 1976361 h 2795428"/>
              <a:gd name="connsiteX715" fmla="*/ 3866517 w 4760332"/>
              <a:gd name="connsiteY715" fmla="*/ 1965765 h 2795428"/>
              <a:gd name="connsiteX716" fmla="*/ 3857639 w 4760332"/>
              <a:gd name="connsiteY716" fmla="*/ 1954023 h 2795428"/>
              <a:gd name="connsiteX717" fmla="*/ 3849047 w 4760332"/>
              <a:gd name="connsiteY717" fmla="*/ 1942281 h 2795428"/>
              <a:gd name="connsiteX718" fmla="*/ 3849047 w 4760332"/>
              <a:gd name="connsiteY718" fmla="*/ 1979225 h 2795428"/>
              <a:gd name="connsiteX719" fmla="*/ 3834727 w 4760332"/>
              <a:gd name="connsiteY719" fmla="*/ 1979225 h 2795428"/>
              <a:gd name="connsiteX720" fmla="*/ 3834727 w 4760332"/>
              <a:gd name="connsiteY720" fmla="*/ 1977506 h 2795428"/>
              <a:gd name="connsiteX721" fmla="*/ 3832723 w 4760332"/>
              <a:gd name="connsiteY721" fmla="*/ 1977506 h 2795428"/>
              <a:gd name="connsiteX722" fmla="*/ 3832723 w 4760332"/>
              <a:gd name="connsiteY722" fmla="*/ 1976361 h 2795428"/>
              <a:gd name="connsiteX723" fmla="*/ 3830718 w 4760332"/>
              <a:gd name="connsiteY723" fmla="*/ 1976361 h 2795428"/>
              <a:gd name="connsiteX724" fmla="*/ 3832723 w 4760332"/>
              <a:gd name="connsiteY724" fmla="*/ 1963760 h 2795428"/>
              <a:gd name="connsiteX725" fmla="*/ 3830718 w 4760332"/>
              <a:gd name="connsiteY725" fmla="*/ 1956886 h 2795428"/>
              <a:gd name="connsiteX726" fmla="*/ 3827855 w 4760332"/>
              <a:gd name="connsiteY726" fmla="*/ 1951158 h 2795428"/>
              <a:gd name="connsiteX727" fmla="*/ 3824131 w 4760332"/>
              <a:gd name="connsiteY727" fmla="*/ 1942281 h 2795428"/>
              <a:gd name="connsiteX728" fmla="*/ 3824131 w 4760332"/>
              <a:gd name="connsiteY728" fmla="*/ 1933403 h 2795428"/>
              <a:gd name="connsiteX729" fmla="*/ 3828999 w 4760332"/>
              <a:gd name="connsiteY729" fmla="*/ 1923666 h 2795428"/>
              <a:gd name="connsiteX730" fmla="*/ 3835587 w 4760332"/>
              <a:gd name="connsiteY730" fmla="*/ 1909919 h 2795428"/>
              <a:gd name="connsiteX731" fmla="*/ 3842460 w 4760332"/>
              <a:gd name="connsiteY731" fmla="*/ 1897318 h 2795428"/>
              <a:gd name="connsiteX732" fmla="*/ 3849047 w 4760332"/>
              <a:gd name="connsiteY732" fmla="*/ 1887580 h 2795428"/>
              <a:gd name="connsiteX733" fmla="*/ 3853057 w 4760332"/>
              <a:gd name="connsiteY733" fmla="*/ 1882712 h 2795428"/>
              <a:gd name="connsiteX734" fmla="*/ 3869380 w 4760332"/>
              <a:gd name="connsiteY734" fmla="*/ 1887580 h 2795428"/>
              <a:gd name="connsiteX735" fmla="*/ 3879977 w 4760332"/>
              <a:gd name="connsiteY735" fmla="*/ 1887580 h 2795428"/>
              <a:gd name="connsiteX736" fmla="*/ 3887423 w 4760332"/>
              <a:gd name="connsiteY736" fmla="*/ 1885576 h 2795428"/>
              <a:gd name="connsiteX737" fmla="*/ 3898020 w 4760332"/>
              <a:gd name="connsiteY737" fmla="*/ 1882712 h 2795428"/>
              <a:gd name="connsiteX738" fmla="*/ 3945273 w 4760332"/>
              <a:gd name="connsiteY738" fmla="*/ 1873833 h 2795428"/>
              <a:gd name="connsiteX739" fmla="*/ 3951859 w 4760332"/>
              <a:gd name="connsiteY739" fmla="*/ 1876984 h 2795428"/>
              <a:gd name="connsiteX740" fmla="*/ 3954724 w 4760332"/>
              <a:gd name="connsiteY740" fmla="*/ 1878702 h 2795428"/>
              <a:gd name="connsiteX741" fmla="*/ 3958733 w 4760332"/>
              <a:gd name="connsiteY741" fmla="*/ 1882712 h 2795428"/>
              <a:gd name="connsiteX742" fmla="*/ 3959592 w 4760332"/>
              <a:gd name="connsiteY742" fmla="*/ 1885575 h 2795428"/>
              <a:gd name="connsiteX743" fmla="*/ 3959592 w 4760332"/>
              <a:gd name="connsiteY743" fmla="*/ 1892449 h 2795428"/>
              <a:gd name="connsiteX744" fmla="*/ 3959592 w 4760332"/>
              <a:gd name="connsiteY744" fmla="*/ 1901327 h 2795428"/>
              <a:gd name="connsiteX745" fmla="*/ 3956728 w 4760332"/>
              <a:gd name="connsiteY745" fmla="*/ 1903332 h 2795428"/>
              <a:gd name="connsiteX746" fmla="*/ 3954724 w 4760332"/>
              <a:gd name="connsiteY746" fmla="*/ 1904191 h 2795428"/>
              <a:gd name="connsiteX747" fmla="*/ 3954724 w 4760332"/>
              <a:gd name="connsiteY747" fmla="*/ 1906195 h 2795428"/>
              <a:gd name="connsiteX748" fmla="*/ 3954724 w 4760332"/>
              <a:gd name="connsiteY748" fmla="*/ 1908200 h 2795428"/>
              <a:gd name="connsiteX749" fmla="*/ 3954724 w 4760332"/>
              <a:gd name="connsiteY749" fmla="*/ 1909918 h 2795428"/>
              <a:gd name="connsiteX750" fmla="*/ 3954724 w 4760332"/>
              <a:gd name="connsiteY750" fmla="*/ 1911064 h 2795428"/>
              <a:gd name="connsiteX751" fmla="*/ 3953864 w 4760332"/>
              <a:gd name="connsiteY751" fmla="*/ 1913069 h 2795428"/>
              <a:gd name="connsiteX752" fmla="*/ 3949855 w 4760332"/>
              <a:gd name="connsiteY752" fmla="*/ 1916792 h 2795428"/>
              <a:gd name="connsiteX753" fmla="*/ 3949855 w 4760332"/>
              <a:gd name="connsiteY753" fmla="*/ 1908200 h 2795428"/>
              <a:gd name="connsiteX754" fmla="*/ 3943268 w 4760332"/>
              <a:gd name="connsiteY754" fmla="*/ 1897318 h 2795428"/>
              <a:gd name="connsiteX755" fmla="*/ 3943268 w 4760332"/>
              <a:gd name="connsiteY755" fmla="*/ 1885575 h 2795428"/>
              <a:gd name="connsiteX756" fmla="*/ 3794348 w 4760332"/>
              <a:gd name="connsiteY756" fmla="*/ 1807678 h 2795428"/>
              <a:gd name="connsiteX757" fmla="*/ 3803799 w 4760332"/>
              <a:gd name="connsiteY757" fmla="*/ 1810542 h 2795428"/>
              <a:gd name="connsiteX758" fmla="*/ 3815541 w 4760332"/>
              <a:gd name="connsiteY758" fmla="*/ 1817415 h 2795428"/>
              <a:gd name="connsiteX759" fmla="*/ 3826138 w 4760332"/>
              <a:gd name="connsiteY759" fmla="*/ 1828012 h 2795428"/>
              <a:gd name="connsiteX760" fmla="*/ 3830720 w 4760332"/>
              <a:gd name="connsiteY760" fmla="*/ 1836891 h 2795428"/>
              <a:gd name="connsiteX761" fmla="*/ 3826138 w 4760332"/>
              <a:gd name="connsiteY761" fmla="*/ 1839754 h 2795428"/>
              <a:gd name="connsiteX762" fmla="*/ 3821269 w 4760332"/>
              <a:gd name="connsiteY762" fmla="*/ 1844622 h 2795428"/>
              <a:gd name="connsiteX763" fmla="*/ 3815541 w 4760332"/>
              <a:gd name="connsiteY763" fmla="*/ 1848632 h 2795428"/>
              <a:gd name="connsiteX764" fmla="*/ 3808667 w 4760332"/>
              <a:gd name="connsiteY764" fmla="*/ 1851496 h 2795428"/>
              <a:gd name="connsiteX765" fmla="*/ 3814395 w 4760332"/>
              <a:gd name="connsiteY765" fmla="*/ 1866961 h 2795428"/>
              <a:gd name="connsiteX766" fmla="*/ 3821269 w 4760332"/>
              <a:gd name="connsiteY766" fmla="*/ 1878703 h 2795428"/>
              <a:gd name="connsiteX767" fmla="*/ 3827855 w 4760332"/>
              <a:gd name="connsiteY767" fmla="*/ 1892450 h 2795428"/>
              <a:gd name="connsiteX768" fmla="*/ 3822128 w 4760332"/>
              <a:gd name="connsiteY768" fmla="*/ 1894454 h 2795428"/>
              <a:gd name="connsiteX769" fmla="*/ 3819264 w 4760332"/>
              <a:gd name="connsiteY769" fmla="*/ 1894454 h 2795428"/>
              <a:gd name="connsiteX770" fmla="*/ 3817259 w 4760332"/>
              <a:gd name="connsiteY770" fmla="*/ 1894454 h 2795428"/>
              <a:gd name="connsiteX771" fmla="*/ 3815541 w 4760332"/>
              <a:gd name="connsiteY771" fmla="*/ 1896459 h 2795428"/>
              <a:gd name="connsiteX772" fmla="*/ 3814395 w 4760332"/>
              <a:gd name="connsiteY772" fmla="*/ 1897319 h 2795428"/>
              <a:gd name="connsiteX773" fmla="*/ 3812677 w 4760332"/>
              <a:gd name="connsiteY773" fmla="*/ 1901328 h 2795428"/>
              <a:gd name="connsiteX774" fmla="*/ 3803799 w 4760332"/>
              <a:gd name="connsiteY774" fmla="*/ 1916793 h 2795428"/>
              <a:gd name="connsiteX775" fmla="*/ 3799217 w 4760332"/>
              <a:gd name="connsiteY775" fmla="*/ 1935408 h 2795428"/>
              <a:gd name="connsiteX776" fmla="*/ 3790339 w 4760332"/>
              <a:gd name="connsiteY776" fmla="*/ 1952019 h 2795428"/>
              <a:gd name="connsiteX777" fmla="*/ 3785757 w 4760332"/>
              <a:gd name="connsiteY777" fmla="*/ 1956028 h 2795428"/>
              <a:gd name="connsiteX778" fmla="*/ 3780888 w 4760332"/>
              <a:gd name="connsiteY778" fmla="*/ 1956028 h 2795428"/>
              <a:gd name="connsiteX779" fmla="*/ 3775160 w 4760332"/>
              <a:gd name="connsiteY779" fmla="*/ 1956887 h 2795428"/>
              <a:gd name="connsiteX780" fmla="*/ 3769432 w 4760332"/>
              <a:gd name="connsiteY780" fmla="*/ 1956887 h 2795428"/>
              <a:gd name="connsiteX781" fmla="*/ 3758836 w 4760332"/>
              <a:gd name="connsiteY781" fmla="*/ 1951159 h 2795428"/>
              <a:gd name="connsiteX782" fmla="*/ 3749099 w 4760332"/>
              <a:gd name="connsiteY782" fmla="*/ 1949155 h 2795428"/>
              <a:gd name="connsiteX783" fmla="*/ 3736784 w 4760332"/>
              <a:gd name="connsiteY783" fmla="*/ 1949155 h 2795428"/>
              <a:gd name="connsiteX784" fmla="*/ 3725042 w 4760332"/>
              <a:gd name="connsiteY784" fmla="*/ 1947150 h 2795428"/>
              <a:gd name="connsiteX785" fmla="*/ 3713586 w 4760332"/>
              <a:gd name="connsiteY785" fmla="*/ 1942282 h 2795428"/>
              <a:gd name="connsiteX786" fmla="*/ 3702130 w 4760332"/>
              <a:gd name="connsiteY786" fmla="*/ 1926530 h 2795428"/>
              <a:gd name="connsiteX787" fmla="*/ 3693539 w 4760332"/>
              <a:gd name="connsiteY787" fmla="*/ 1906196 h 2795428"/>
              <a:gd name="connsiteX788" fmla="*/ 3691534 w 4760332"/>
              <a:gd name="connsiteY788" fmla="*/ 1882713 h 2795428"/>
              <a:gd name="connsiteX789" fmla="*/ 3700126 w 4760332"/>
              <a:gd name="connsiteY789" fmla="*/ 1878703 h 2795428"/>
              <a:gd name="connsiteX790" fmla="*/ 3706999 w 4760332"/>
              <a:gd name="connsiteY790" fmla="*/ 1878703 h 2795428"/>
              <a:gd name="connsiteX791" fmla="*/ 3713586 w 4760332"/>
              <a:gd name="connsiteY791" fmla="*/ 1880708 h 2795428"/>
              <a:gd name="connsiteX792" fmla="*/ 3720460 w 4760332"/>
              <a:gd name="connsiteY792" fmla="*/ 1876985 h 2795428"/>
              <a:gd name="connsiteX793" fmla="*/ 3729051 w 4760332"/>
              <a:gd name="connsiteY793" fmla="*/ 1863237 h 2795428"/>
              <a:gd name="connsiteX794" fmla="*/ 3750244 w 4760332"/>
              <a:gd name="connsiteY794" fmla="*/ 1860374 h 2795428"/>
              <a:gd name="connsiteX795" fmla="*/ 3753967 w 4760332"/>
              <a:gd name="connsiteY795" fmla="*/ 1857224 h 2795428"/>
              <a:gd name="connsiteX796" fmla="*/ 3756831 w 4760332"/>
              <a:gd name="connsiteY796" fmla="*/ 1853500 h 2795428"/>
              <a:gd name="connsiteX797" fmla="*/ 3756831 w 4760332"/>
              <a:gd name="connsiteY797" fmla="*/ 1851496 h 2795428"/>
              <a:gd name="connsiteX798" fmla="*/ 3758836 w 4760332"/>
              <a:gd name="connsiteY798" fmla="*/ 1850350 h 2795428"/>
              <a:gd name="connsiteX799" fmla="*/ 3758836 w 4760332"/>
              <a:gd name="connsiteY799" fmla="*/ 1848632 h 2795428"/>
              <a:gd name="connsiteX800" fmla="*/ 3758836 w 4760332"/>
              <a:gd name="connsiteY800" fmla="*/ 1846628 h 2795428"/>
              <a:gd name="connsiteX801" fmla="*/ 3760554 w 4760332"/>
              <a:gd name="connsiteY801" fmla="*/ 1844622 h 2795428"/>
              <a:gd name="connsiteX802" fmla="*/ 3763704 w 4760332"/>
              <a:gd name="connsiteY802" fmla="*/ 1844622 h 2795428"/>
              <a:gd name="connsiteX803" fmla="*/ 3769432 w 4760332"/>
              <a:gd name="connsiteY803" fmla="*/ 1844622 h 2795428"/>
              <a:gd name="connsiteX804" fmla="*/ 3775160 w 4760332"/>
              <a:gd name="connsiteY804" fmla="*/ 1844622 h 2795428"/>
              <a:gd name="connsiteX805" fmla="*/ 3778883 w 4760332"/>
              <a:gd name="connsiteY805" fmla="*/ 1832880 h 2795428"/>
              <a:gd name="connsiteX806" fmla="*/ 3783751 w 4760332"/>
              <a:gd name="connsiteY806" fmla="*/ 1824002 h 2795428"/>
              <a:gd name="connsiteX807" fmla="*/ 3788620 w 4760332"/>
              <a:gd name="connsiteY807" fmla="*/ 1816270 h 2795428"/>
              <a:gd name="connsiteX808" fmla="*/ 3310924 w 4760332"/>
              <a:gd name="connsiteY808" fmla="*/ 1785053 h 2795428"/>
              <a:gd name="connsiteX809" fmla="*/ 3320661 w 4760332"/>
              <a:gd name="connsiteY809" fmla="*/ 1791927 h 2795428"/>
              <a:gd name="connsiteX810" fmla="*/ 3326389 w 4760332"/>
              <a:gd name="connsiteY810" fmla="*/ 1803669 h 2795428"/>
              <a:gd name="connsiteX811" fmla="*/ 3326389 w 4760332"/>
              <a:gd name="connsiteY811" fmla="*/ 1821138 h 2795428"/>
              <a:gd name="connsiteX812" fmla="*/ 3326389 w 4760332"/>
              <a:gd name="connsiteY812" fmla="*/ 1823143 h 2795428"/>
              <a:gd name="connsiteX813" fmla="*/ 3327249 w 4760332"/>
              <a:gd name="connsiteY813" fmla="*/ 1823143 h 2795428"/>
              <a:gd name="connsiteX814" fmla="*/ 3329254 w 4760332"/>
              <a:gd name="connsiteY814" fmla="*/ 1824003 h 2795428"/>
              <a:gd name="connsiteX815" fmla="*/ 3329254 w 4760332"/>
              <a:gd name="connsiteY815" fmla="*/ 1826007 h 2795428"/>
              <a:gd name="connsiteX816" fmla="*/ 3329254 w 4760332"/>
              <a:gd name="connsiteY816" fmla="*/ 1830017 h 2795428"/>
              <a:gd name="connsiteX817" fmla="*/ 3326389 w 4760332"/>
              <a:gd name="connsiteY817" fmla="*/ 1830017 h 2795428"/>
              <a:gd name="connsiteX818" fmla="*/ 3322380 w 4760332"/>
              <a:gd name="connsiteY818" fmla="*/ 1830875 h 2795428"/>
              <a:gd name="connsiteX819" fmla="*/ 3320661 w 4760332"/>
              <a:gd name="connsiteY819" fmla="*/ 1834886 h 2795428"/>
              <a:gd name="connsiteX820" fmla="*/ 3317798 w 4760332"/>
              <a:gd name="connsiteY820" fmla="*/ 1836890 h 2795428"/>
              <a:gd name="connsiteX821" fmla="*/ 3315793 w 4760332"/>
              <a:gd name="connsiteY821" fmla="*/ 1836890 h 2795428"/>
              <a:gd name="connsiteX822" fmla="*/ 3313788 w 4760332"/>
              <a:gd name="connsiteY822" fmla="*/ 1834886 h 2795428"/>
              <a:gd name="connsiteX823" fmla="*/ 3312929 w 4760332"/>
              <a:gd name="connsiteY823" fmla="*/ 1834886 h 2795428"/>
              <a:gd name="connsiteX824" fmla="*/ 3310924 w 4760332"/>
              <a:gd name="connsiteY824" fmla="*/ 1832880 h 2795428"/>
              <a:gd name="connsiteX825" fmla="*/ 3304337 w 4760332"/>
              <a:gd name="connsiteY825" fmla="*/ 1819134 h 2795428"/>
              <a:gd name="connsiteX826" fmla="*/ 3304337 w 4760332"/>
              <a:gd name="connsiteY826" fmla="*/ 1798800 h 2795428"/>
              <a:gd name="connsiteX827" fmla="*/ 3306056 w 4760332"/>
              <a:gd name="connsiteY827" fmla="*/ 1795936 h 2795428"/>
              <a:gd name="connsiteX828" fmla="*/ 3308061 w 4760332"/>
              <a:gd name="connsiteY828" fmla="*/ 1793932 h 2795428"/>
              <a:gd name="connsiteX829" fmla="*/ 3308919 w 4760332"/>
              <a:gd name="connsiteY829" fmla="*/ 1789922 h 2795428"/>
              <a:gd name="connsiteX830" fmla="*/ 3913483 w 4760332"/>
              <a:gd name="connsiteY830" fmla="*/ 1764719 h 2795428"/>
              <a:gd name="connsiteX831" fmla="*/ 3921216 w 4760332"/>
              <a:gd name="connsiteY831" fmla="*/ 1773311 h 2795428"/>
              <a:gd name="connsiteX832" fmla="*/ 3926943 w 4760332"/>
              <a:gd name="connsiteY832" fmla="*/ 1783048 h 2795428"/>
              <a:gd name="connsiteX833" fmla="*/ 3926943 w 4760332"/>
              <a:gd name="connsiteY833" fmla="*/ 1798800 h 2795428"/>
              <a:gd name="connsiteX834" fmla="*/ 3927802 w 4760332"/>
              <a:gd name="connsiteY834" fmla="*/ 1802523 h 2795428"/>
              <a:gd name="connsiteX835" fmla="*/ 3929807 w 4760332"/>
              <a:gd name="connsiteY835" fmla="*/ 1802523 h 2795428"/>
              <a:gd name="connsiteX836" fmla="*/ 3929807 w 4760332"/>
              <a:gd name="connsiteY836" fmla="*/ 1803669 h 2795428"/>
              <a:gd name="connsiteX837" fmla="*/ 3927802 w 4760332"/>
              <a:gd name="connsiteY837" fmla="*/ 1803669 h 2795428"/>
              <a:gd name="connsiteX838" fmla="*/ 3926943 w 4760332"/>
              <a:gd name="connsiteY838" fmla="*/ 1807678 h 2795428"/>
              <a:gd name="connsiteX839" fmla="*/ 3926943 w 4760332"/>
              <a:gd name="connsiteY839" fmla="*/ 1810542 h 2795428"/>
              <a:gd name="connsiteX840" fmla="*/ 3924939 w 4760332"/>
              <a:gd name="connsiteY840" fmla="*/ 1810542 h 2795428"/>
              <a:gd name="connsiteX841" fmla="*/ 3924939 w 4760332"/>
              <a:gd name="connsiteY841" fmla="*/ 1812546 h 2795428"/>
              <a:gd name="connsiteX842" fmla="*/ 3923220 w 4760332"/>
              <a:gd name="connsiteY842" fmla="*/ 1812546 h 2795428"/>
              <a:gd name="connsiteX843" fmla="*/ 3920071 w 4760332"/>
              <a:gd name="connsiteY843" fmla="*/ 1814265 h 2795428"/>
              <a:gd name="connsiteX844" fmla="*/ 3918352 w 4760332"/>
              <a:gd name="connsiteY844" fmla="*/ 1810542 h 2795428"/>
              <a:gd name="connsiteX845" fmla="*/ 3918352 w 4760332"/>
              <a:gd name="connsiteY845" fmla="*/ 1809396 h 2795428"/>
              <a:gd name="connsiteX846" fmla="*/ 3916348 w 4760332"/>
              <a:gd name="connsiteY846" fmla="*/ 1809396 h 2795428"/>
              <a:gd name="connsiteX847" fmla="*/ 3914343 w 4760332"/>
              <a:gd name="connsiteY847" fmla="*/ 1809396 h 2795428"/>
              <a:gd name="connsiteX848" fmla="*/ 3913483 w 4760332"/>
              <a:gd name="connsiteY848" fmla="*/ 1807678 h 2795428"/>
              <a:gd name="connsiteX849" fmla="*/ 3913483 w 4760332"/>
              <a:gd name="connsiteY849" fmla="*/ 1810542 h 2795428"/>
              <a:gd name="connsiteX850" fmla="*/ 3914343 w 4760332"/>
              <a:gd name="connsiteY850" fmla="*/ 1812546 h 2795428"/>
              <a:gd name="connsiteX851" fmla="*/ 3916348 w 4760332"/>
              <a:gd name="connsiteY851" fmla="*/ 1814265 h 2795428"/>
              <a:gd name="connsiteX852" fmla="*/ 3918352 w 4760332"/>
              <a:gd name="connsiteY852" fmla="*/ 1816270 h 2795428"/>
              <a:gd name="connsiteX853" fmla="*/ 3916348 w 4760332"/>
              <a:gd name="connsiteY853" fmla="*/ 1817416 h 2795428"/>
              <a:gd name="connsiteX854" fmla="*/ 3916348 w 4760332"/>
              <a:gd name="connsiteY854" fmla="*/ 1819134 h 2795428"/>
              <a:gd name="connsiteX855" fmla="*/ 3916348 w 4760332"/>
              <a:gd name="connsiteY855" fmla="*/ 1821139 h 2795428"/>
              <a:gd name="connsiteX856" fmla="*/ 3916348 w 4760332"/>
              <a:gd name="connsiteY856" fmla="*/ 1826007 h 2795428"/>
              <a:gd name="connsiteX857" fmla="*/ 3907755 w 4760332"/>
              <a:gd name="connsiteY857" fmla="*/ 1826007 h 2795428"/>
              <a:gd name="connsiteX858" fmla="*/ 3907755 w 4760332"/>
              <a:gd name="connsiteY858" fmla="*/ 1821139 h 2795428"/>
              <a:gd name="connsiteX859" fmla="*/ 3902887 w 4760332"/>
              <a:gd name="connsiteY859" fmla="*/ 1819134 h 2795428"/>
              <a:gd name="connsiteX860" fmla="*/ 3898018 w 4760332"/>
              <a:gd name="connsiteY860" fmla="*/ 1816270 h 2795428"/>
              <a:gd name="connsiteX861" fmla="*/ 3896300 w 4760332"/>
              <a:gd name="connsiteY861" fmla="*/ 1812546 h 2795428"/>
              <a:gd name="connsiteX862" fmla="*/ 3894295 w 4760332"/>
              <a:gd name="connsiteY862" fmla="*/ 1807678 h 2795428"/>
              <a:gd name="connsiteX863" fmla="*/ 3893436 w 4760332"/>
              <a:gd name="connsiteY863" fmla="*/ 1802523 h 2795428"/>
              <a:gd name="connsiteX864" fmla="*/ 3889427 w 4760332"/>
              <a:gd name="connsiteY864" fmla="*/ 1795936 h 2795428"/>
              <a:gd name="connsiteX865" fmla="*/ 3884558 w 4760332"/>
              <a:gd name="connsiteY865" fmla="*/ 1798800 h 2795428"/>
              <a:gd name="connsiteX866" fmla="*/ 3877971 w 4760332"/>
              <a:gd name="connsiteY866" fmla="*/ 1802523 h 2795428"/>
              <a:gd name="connsiteX867" fmla="*/ 3871098 w 4760332"/>
              <a:gd name="connsiteY867" fmla="*/ 1803669 h 2795428"/>
              <a:gd name="connsiteX868" fmla="*/ 3864511 w 4760332"/>
              <a:gd name="connsiteY868" fmla="*/ 1807678 h 2795428"/>
              <a:gd name="connsiteX869" fmla="*/ 3864511 w 4760332"/>
              <a:gd name="connsiteY869" fmla="*/ 1798800 h 2795428"/>
              <a:gd name="connsiteX870" fmla="*/ 3866516 w 4760332"/>
              <a:gd name="connsiteY870" fmla="*/ 1796795 h 2795428"/>
              <a:gd name="connsiteX871" fmla="*/ 3866516 w 4760332"/>
              <a:gd name="connsiteY871" fmla="*/ 1795936 h 2795428"/>
              <a:gd name="connsiteX872" fmla="*/ 3867375 w 4760332"/>
              <a:gd name="connsiteY872" fmla="*/ 1795936 h 2795428"/>
              <a:gd name="connsiteX873" fmla="*/ 3867375 w 4760332"/>
              <a:gd name="connsiteY873" fmla="*/ 1791926 h 2795428"/>
              <a:gd name="connsiteX874" fmla="*/ 3880835 w 4760332"/>
              <a:gd name="connsiteY874" fmla="*/ 1787058 h 2795428"/>
              <a:gd name="connsiteX875" fmla="*/ 3893436 w 4760332"/>
              <a:gd name="connsiteY875" fmla="*/ 1783048 h 2795428"/>
              <a:gd name="connsiteX876" fmla="*/ 3904892 w 4760332"/>
              <a:gd name="connsiteY876" fmla="*/ 1776175 h 2795428"/>
              <a:gd name="connsiteX877" fmla="*/ 3830719 w 4760332"/>
              <a:gd name="connsiteY877" fmla="*/ 1746104 h 2795428"/>
              <a:gd name="connsiteX878" fmla="*/ 3834728 w 4760332"/>
              <a:gd name="connsiteY878" fmla="*/ 1749828 h 2795428"/>
              <a:gd name="connsiteX879" fmla="*/ 3835587 w 4760332"/>
              <a:gd name="connsiteY879" fmla="*/ 1749828 h 2795428"/>
              <a:gd name="connsiteX880" fmla="*/ 3837592 w 4760332"/>
              <a:gd name="connsiteY880" fmla="*/ 1749828 h 2795428"/>
              <a:gd name="connsiteX881" fmla="*/ 3837592 w 4760332"/>
              <a:gd name="connsiteY881" fmla="*/ 1750973 h 2795428"/>
              <a:gd name="connsiteX882" fmla="*/ 3837592 w 4760332"/>
              <a:gd name="connsiteY882" fmla="*/ 1754696 h 2795428"/>
              <a:gd name="connsiteX883" fmla="*/ 3839596 w 4760332"/>
              <a:gd name="connsiteY883" fmla="*/ 1757846 h 2795428"/>
              <a:gd name="connsiteX884" fmla="*/ 3829000 w 4760332"/>
              <a:gd name="connsiteY884" fmla="*/ 1766438 h 2795428"/>
              <a:gd name="connsiteX885" fmla="*/ 3822126 w 4760332"/>
              <a:gd name="connsiteY885" fmla="*/ 1775317 h 2795428"/>
              <a:gd name="connsiteX886" fmla="*/ 3814394 w 4760332"/>
              <a:gd name="connsiteY886" fmla="*/ 1782189 h 2795428"/>
              <a:gd name="connsiteX887" fmla="*/ 3802079 w 4760332"/>
              <a:gd name="connsiteY887" fmla="*/ 1789063 h 2795428"/>
              <a:gd name="connsiteX888" fmla="*/ 3802079 w 4760332"/>
              <a:gd name="connsiteY888" fmla="*/ 1785054 h 2795428"/>
              <a:gd name="connsiteX889" fmla="*/ 3812676 w 4760332"/>
              <a:gd name="connsiteY889" fmla="*/ 1773311 h 2795428"/>
              <a:gd name="connsiteX890" fmla="*/ 3824132 w 4760332"/>
              <a:gd name="connsiteY890" fmla="*/ 1761569 h 2795428"/>
              <a:gd name="connsiteX891" fmla="*/ 1422487 w 4760332"/>
              <a:gd name="connsiteY891" fmla="*/ 1656179 h 2795428"/>
              <a:gd name="connsiteX892" fmla="*/ 1429360 w 4760332"/>
              <a:gd name="connsiteY892" fmla="*/ 1656179 h 2795428"/>
              <a:gd name="connsiteX893" fmla="*/ 1435947 w 4760332"/>
              <a:gd name="connsiteY893" fmla="*/ 1657325 h 2795428"/>
              <a:gd name="connsiteX894" fmla="*/ 1443680 w 4760332"/>
              <a:gd name="connsiteY894" fmla="*/ 1661049 h 2795428"/>
              <a:gd name="connsiteX895" fmla="*/ 1440816 w 4760332"/>
              <a:gd name="connsiteY895" fmla="*/ 1663054 h 2795428"/>
              <a:gd name="connsiteX896" fmla="*/ 1438812 w 4760332"/>
              <a:gd name="connsiteY896" fmla="*/ 1665917 h 2795428"/>
              <a:gd name="connsiteX897" fmla="*/ 1435947 w 4760332"/>
              <a:gd name="connsiteY897" fmla="*/ 1667922 h 2795428"/>
              <a:gd name="connsiteX898" fmla="*/ 1430219 w 4760332"/>
              <a:gd name="connsiteY898" fmla="*/ 1667922 h 2795428"/>
              <a:gd name="connsiteX899" fmla="*/ 1425351 w 4760332"/>
              <a:gd name="connsiteY899" fmla="*/ 1665917 h 2795428"/>
              <a:gd name="connsiteX900" fmla="*/ 1420769 w 4760332"/>
              <a:gd name="connsiteY900" fmla="*/ 1665917 h 2795428"/>
              <a:gd name="connsiteX901" fmla="*/ 1415900 w 4760332"/>
              <a:gd name="connsiteY901" fmla="*/ 1665917 h 2795428"/>
              <a:gd name="connsiteX902" fmla="*/ 1410172 w 4760332"/>
              <a:gd name="connsiteY902" fmla="*/ 1667922 h 2795428"/>
              <a:gd name="connsiteX903" fmla="*/ 1410172 w 4760332"/>
              <a:gd name="connsiteY903" fmla="*/ 1657325 h 2795428"/>
              <a:gd name="connsiteX904" fmla="*/ 3859642 w 4760332"/>
              <a:gd name="connsiteY904" fmla="*/ 1645582 h 2795428"/>
              <a:gd name="connsiteX905" fmla="*/ 3864511 w 4760332"/>
              <a:gd name="connsiteY905" fmla="*/ 1645582 h 2795428"/>
              <a:gd name="connsiteX906" fmla="*/ 3871098 w 4760332"/>
              <a:gd name="connsiteY906" fmla="*/ 1645582 h 2795428"/>
              <a:gd name="connsiteX907" fmla="*/ 3871098 w 4760332"/>
              <a:gd name="connsiteY907" fmla="*/ 1663052 h 2795428"/>
              <a:gd name="connsiteX908" fmla="*/ 3869379 w 4760332"/>
              <a:gd name="connsiteY908" fmla="*/ 1674795 h 2795428"/>
              <a:gd name="connsiteX909" fmla="*/ 3866516 w 4760332"/>
              <a:gd name="connsiteY909" fmla="*/ 1684532 h 2795428"/>
              <a:gd name="connsiteX910" fmla="*/ 3864511 w 4760332"/>
              <a:gd name="connsiteY910" fmla="*/ 1702001 h 2795428"/>
              <a:gd name="connsiteX911" fmla="*/ 3867375 w 4760332"/>
              <a:gd name="connsiteY911" fmla="*/ 1702001 h 2795428"/>
              <a:gd name="connsiteX912" fmla="*/ 3867375 w 4760332"/>
              <a:gd name="connsiteY912" fmla="*/ 1705152 h 2795428"/>
              <a:gd name="connsiteX913" fmla="*/ 3873962 w 4760332"/>
              <a:gd name="connsiteY913" fmla="*/ 1705152 h 2795428"/>
              <a:gd name="connsiteX914" fmla="*/ 3877972 w 4760332"/>
              <a:gd name="connsiteY914" fmla="*/ 1705152 h 2795428"/>
              <a:gd name="connsiteX915" fmla="*/ 3880835 w 4760332"/>
              <a:gd name="connsiteY915" fmla="*/ 1705152 h 2795428"/>
              <a:gd name="connsiteX916" fmla="*/ 3884558 w 4760332"/>
              <a:gd name="connsiteY916" fmla="*/ 1706869 h 2795428"/>
              <a:gd name="connsiteX917" fmla="*/ 3887423 w 4760332"/>
              <a:gd name="connsiteY917" fmla="*/ 1708875 h 2795428"/>
              <a:gd name="connsiteX918" fmla="*/ 3894295 w 4760332"/>
              <a:gd name="connsiteY918" fmla="*/ 1710020 h 2795428"/>
              <a:gd name="connsiteX919" fmla="*/ 3898019 w 4760332"/>
              <a:gd name="connsiteY919" fmla="*/ 1722621 h 2795428"/>
              <a:gd name="connsiteX920" fmla="*/ 3904892 w 4760332"/>
              <a:gd name="connsiteY920" fmla="*/ 1730354 h 2795428"/>
              <a:gd name="connsiteX921" fmla="*/ 3913483 w 4760332"/>
              <a:gd name="connsiteY921" fmla="*/ 1739232 h 2795428"/>
              <a:gd name="connsiteX922" fmla="*/ 3920071 w 4760332"/>
              <a:gd name="connsiteY922" fmla="*/ 1750974 h 2795428"/>
              <a:gd name="connsiteX923" fmla="*/ 3914343 w 4760332"/>
              <a:gd name="connsiteY923" fmla="*/ 1752978 h 2795428"/>
              <a:gd name="connsiteX924" fmla="*/ 3911479 w 4760332"/>
              <a:gd name="connsiteY924" fmla="*/ 1754697 h 2795428"/>
              <a:gd name="connsiteX925" fmla="*/ 3909760 w 4760332"/>
              <a:gd name="connsiteY925" fmla="*/ 1754697 h 2795428"/>
              <a:gd name="connsiteX926" fmla="*/ 3909760 w 4760332"/>
              <a:gd name="connsiteY926" fmla="*/ 1756702 h 2795428"/>
              <a:gd name="connsiteX927" fmla="*/ 3909760 w 4760332"/>
              <a:gd name="connsiteY927" fmla="*/ 1757847 h 2795428"/>
              <a:gd name="connsiteX928" fmla="*/ 3909760 w 4760332"/>
              <a:gd name="connsiteY928" fmla="*/ 1759566 h 2795428"/>
              <a:gd name="connsiteX929" fmla="*/ 3906610 w 4760332"/>
              <a:gd name="connsiteY929" fmla="*/ 1759566 h 2795428"/>
              <a:gd name="connsiteX930" fmla="*/ 3900882 w 4760332"/>
              <a:gd name="connsiteY930" fmla="*/ 1761571 h 2795428"/>
              <a:gd name="connsiteX931" fmla="*/ 3900023 w 4760332"/>
              <a:gd name="connsiteY931" fmla="*/ 1757847 h 2795428"/>
              <a:gd name="connsiteX932" fmla="*/ 3900023 w 4760332"/>
              <a:gd name="connsiteY932" fmla="*/ 1756702 h 2795428"/>
              <a:gd name="connsiteX933" fmla="*/ 3898019 w 4760332"/>
              <a:gd name="connsiteY933" fmla="*/ 1756702 h 2795428"/>
              <a:gd name="connsiteX934" fmla="*/ 3896300 w 4760332"/>
              <a:gd name="connsiteY934" fmla="*/ 1756702 h 2795428"/>
              <a:gd name="connsiteX935" fmla="*/ 3894295 w 4760332"/>
              <a:gd name="connsiteY935" fmla="*/ 1754697 h 2795428"/>
              <a:gd name="connsiteX936" fmla="*/ 3891432 w 4760332"/>
              <a:gd name="connsiteY936" fmla="*/ 1761571 h 2795428"/>
              <a:gd name="connsiteX937" fmla="*/ 3889427 w 4760332"/>
              <a:gd name="connsiteY937" fmla="*/ 1766439 h 2795428"/>
              <a:gd name="connsiteX938" fmla="*/ 3886563 w 4760332"/>
              <a:gd name="connsiteY938" fmla="*/ 1771308 h 2795428"/>
              <a:gd name="connsiteX939" fmla="*/ 3880835 w 4760332"/>
              <a:gd name="connsiteY939" fmla="*/ 1773312 h 2795428"/>
              <a:gd name="connsiteX940" fmla="*/ 3875967 w 4760332"/>
              <a:gd name="connsiteY940" fmla="*/ 1776176 h 2795428"/>
              <a:gd name="connsiteX941" fmla="*/ 3875967 w 4760332"/>
              <a:gd name="connsiteY941" fmla="*/ 1773312 h 2795428"/>
              <a:gd name="connsiteX942" fmla="*/ 3873103 w 4760332"/>
              <a:gd name="connsiteY942" fmla="*/ 1769589 h 2795428"/>
              <a:gd name="connsiteX943" fmla="*/ 3873103 w 4760332"/>
              <a:gd name="connsiteY943" fmla="*/ 1766439 h 2795428"/>
              <a:gd name="connsiteX944" fmla="*/ 3873103 w 4760332"/>
              <a:gd name="connsiteY944" fmla="*/ 1764721 h 2795428"/>
              <a:gd name="connsiteX945" fmla="*/ 3873103 w 4760332"/>
              <a:gd name="connsiteY945" fmla="*/ 1763575 h 2795428"/>
              <a:gd name="connsiteX946" fmla="*/ 3873103 w 4760332"/>
              <a:gd name="connsiteY946" fmla="*/ 1761571 h 2795428"/>
              <a:gd name="connsiteX947" fmla="*/ 3871098 w 4760332"/>
              <a:gd name="connsiteY947" fmla="*/ 1759566 h 2795428"/>
              <a:gd name="connsiteX948" fmla="*/ 3869379 w 4760332"/>
              <a:gd name="connsiteY948" fmla="*/ 1759566 h 2795428"/>
              <a:gd name="connsiteX949" fmla="*/ 3864511 w 4760332"/>
              <a:gd name="connsiteY949" fmla="*/ 1757847 h 2795428"/>
              <a:gd name="connsiteX950" fmla="*/ 3864511 w 4760332"/>
              <a:gd name="connsiteY950" fmla="*/ 1752978 h 2795428"/>
              <a:gd name="connsiteX951" fmla="*/ 3864511 w 4760332"/>
              <a:gd name="connsiteY951" fmla="*/ 1748110 h 2795428"/>
              <a:gd name="connsiteX952" fmla="*/ 3866516 w 4760332"/>
              <a:gd name="connsiteY952" fmla="*/ 1744100 h 2795428"/>
              <a:gd name="connsiteX953" fmla="*/ 3866516 w 4760332"/>
              <a:gd name="connsiteY953" fmla="*/ 1743241 h 2795428"/>
              <a:gd name="connsiteX954" fmla="*/ 3867375 w 4760332"/>
              <a:gd name="connsiteY954" fmla="*/ 1741237 h 2795428"/>
              <a:gd name="connsiteX955" fmla="*/ 3871098 w 4760332"/>
              <a:gd name="connsiteY955" fmla="*/ 1741237 h 2795428"/>
              <a:gd name="connsiteX956" fmla="*/ 3875967 w 4760332"/>
              <a:gd name="connsiteY956" fmla="*/ 1739232 h 2795428"/>
              <a:gd name="connsiteX957" fmla="*/ 3882841 w 4760332"/>
              <a:gd name="connsiteY957" fmla="*/ 1739232 h 2795428"/>
              <a:gd name="connsiteX958" fmla="*/ 3882841 w 4760332"/>
              <a:gd name="connsiteY958" fmla="*/ 1750974 h 2795428"/>
              <a:gd name="connsiteX959" fmla="*/ 3894295 w 4760332"/>
              <a:gd name="connsiteY959" fmla="*/ 1750974 h 2795428"/>
              <a:gd name="connsiteX960" fmla="*/ 3894295 w 4760332"/>
              <a:gd name="connsiteY960" fmla="*/ 1748110 h 2795428"/>
              <a:gd name="connsiteX961" fmla="*/ 3896300 w 4760332"/>
              <a:gd name="connsiteY961" fmla="*/ 1744100 h 2795428"/>
              <a:gd name="connsiteX962" fmla="*/ 3898019 w 4760332"/>
              <a:gd name="connsiteY962" fmla="*/ 1743241 h 2795428"/>
              <a:gd name="connsiteX963" fmla="*/ 3898019 w 4760332"/>
              <a:gd name="connsiteY963" fmla="*/ 1741237 h 2795428"/>
              <a:gd name="connsiteX964" fmla="*/ 3900023 w 4760332"/>
              <a:gd name="connsiteY964" fmla="*/ 1739232 h 2795428"/>
              <a:gd name="connsiteX965" fmla="*/ 3900882 w 4760332"/>
              <a:gd name="connsiteY965" fmla="*/ 1736368 h 2795428"/>
              <a:gd name="connsiteX966" fmla="*/ 3898019 w 4760332"/>
              <a:gd name="connsiteY966" fmla="*/ 1736368 h 2795428"/>
              <a:gd name="connsiteX967" fmla="*/ 3880835 w 4760332"/>
              <a:gd name="connsiteY967" fmla="*/ 1722621 h 2795428"/>
              <a:gd name="connsiteX968" fmla="*/ 3861648 w 4760332"/>
              <a:gd name="connsiteY968" fmla="*/ 1713743 h 2795428"/>
              <a:gd name="connsiteX969" fmla="*/ 3861648 w 4760332"/>
              <a:gd name="connsiteY969" fmla="*/ 1720617 h 2795428"/>
              <a:gd name="connsiteX970" fmla="*/ 3859642 w 4760332"/>
              <a:gd name="connsiteY970" fmla="*/ 1725485 h 2795428"/>
              <a:gd name="connsiteX971" fmla="*/ 3857638 w 4760332"/>
              <a:gd name="connsiteY971" fmla="*/ 1730354 h 2795428"/>
              <a:gd name="connsiteX972" fmla="*/ 3857638 w 4760332"/>
              <a:gd name="connsiteY972" fmla="*/ 1736368 h 2795428"/>
              <a:gd name="connsiteX973" fmla="*/ 3855920 w 4760332"/>
              <a:gd name="connsiteY973" fmla="*/ 1734363 h 2795428"/>
              <a:gd name="connsiteX974" fmla="*/ 3854774 w 4760332"/>
              <a:gd name="connsiteY974" fmla="*/ 1732358 h 2795428"/>
              <a:gd name="connsiteX975" fmla="*/ 3854774 w 4760332"/>
              <a:gd name="connsiteY975" fmla="*/ 1730354 h 2795428"/>
              <a:gd name="connsiteX976" fmla="*/ 3853056 w 4760332"/>
              <a:gd name="connsiteY976" fmla="*/ 1729495 h 2795428"/>
              <a:gd name="connsiteX977" fmla="*/ 3848187 w 4760332"/>
              <a:gd name="connsiteY977" fmla="*/ 1716607 h 2795428"/>
              <a:gd name="connsiteX978" fmla="*/ 3842459 w 4760332"/>
              <a:gd name="connsiteY978" fmla="*/ 1702001 h 2795428"/>
              <a:gd name="connsiteX979" fmla="*/ 3841314 w 4760332"/>
              <a:gd name="connsiteY979" fmla="*/ 1682527 h 2795428"/>
              <a:gd name="connsiteX980" fmla="*/ 3842459 w 4760332"/>
              <a:gd name="connsiteY980" fmla="*/ 1665916 h 2795428"/>
              <a:gd name="connsiteX981" fmla="*/ 3849047 w 4760332"/>
              <a:gd name="connsiteY981" fmla="*/ 1649306 h 2795428"/>
              <a:gd name="connsiteX982" fmla="*/ 3854774 w 4760332"/>
              <a:gd name="connsiteY982" fmla="*/ 1647301 h 2795428"/>
              <a:gd name="connsiteX983" fmla="*/ 1366927 w 4760332"/>
              <a:gd name="connsiteY983" fmla="*/ 1645582 h 2795428"/>
              <a:gd name="connsiteX984" fmla="*/ 1373514 w 4760332"/>
              <a:gd name="connsiteY984" fmla="*/ 1645582 h 2795428"/>
              <a:gd name="connsiteX985" fmla="*/ 1380388 w 4760332"/>
              <a:gd name="connsiteY985" fmla="*/ 1647301 h 2795428"/>
              <a:gd name="connsiteX986" fmla="*/ 1386975 w 4760332"/>
              <a:gd name="connsiteY986" fmla="*/ 1647301 h 2795428"/>
              <a:gd name="connsiteX987" fmla="*/ 1391844 w 4760332"/>
              <a:gd name="connsiteY987" fmla="*/ 1649306 h 2795428"/>
              <a:gd name="connsiteX988" fmla="*/ 1391844 w 4760332"/>
              <a:gd name="connsiteY988" fmla="*/ 1657325 h 2795428"/>
              <a:gd name="connsiteX989" fmla="*/ 1366927 w 4760332"/>
              <a:gd name="connsiteY989" fmla="*/ 1657325 h 2795428"/>
              <a:gd name="connsiteX990" fmla="*/ 1225452 w 4760332"/>
              <a:gd name="connsiteY990" fmla="*/ 1645582 h 2795428"/>
              <a:gd name="connsiteX991" fmla="*/ 1234330 w 4760332"/>
              <a:gd name="connsiteY991" fmla="*/ 1647301 h 2795428"/>
              <a:gd name="connsiteX992" fmla="*/ 1238912 w 4760332"/>
              <a:gd name="connsiteY992" fmla="*/ 1650451 h 2795428"/>
              <a:gd name="connsiteX993" fmla="*/ 1245786 w 4760332"/>
              <a:gd name="connsiteY993" fmla="*/ 1654174 h 2795428"/>
              <a:gd name="connsiteX994" fmla="*/ 1251514 w 4760332"/>
              <a:gd name="connsiteY994" fmla="*/ 1657324 h 2795428"/>
              <a:gd name="connsiteX995" fmla="*/ 1251514 w 4760332"/>
              <a:gd name="connsiteY995" fmla="*/ 1661048 h 2795428"/>
              <a:gd name="connsiteX996" fmla="*/ 1244927 w 4760332"/>
              <a:gd name="connsiteY996" fmla="*/ 1661048 h 2795428"/>
              <a:gd name="connsiteX997" fmla="*/ 1238912 w 4760332"/>
              <a:gd name="connsiteY997" fmla="*/ 1663052 h 2795428"/>
              <a:gd name="connsiteX998" fmla="*/ 1234330 w 4760332"/>
              <a:gd name="connsiteY998" fmla="*/ 1663912 h 2795428"/>
              <a:gd name="connsiteX999" fmla="*/ 1231467 w 4760332"/>
              <a:gd name="connsiteY999" fmla="*/ 1663052 h 2795428"/>
              <a:gd name="connsiteX1000" fmla="*/ 1224593 w 4760332"/>
              <a:gd name="connsiteY1000" fmla="*/ 1663052 h 2795428"/>
              <a:gd name="connsiteX1001" fmla="*/ 1218865 w 4760332"/>
              <a:gd name="connsiteY1001" fmla="*/ 1661048 h 2795428"/>
              <a:gd name="connsiteX1002" fmla="*/ 1218865 w 4760332"/>
              <a:gd name="connsiteY1002" fmla="*/ 1649306 h 2795428"/>
              <a:gd name="connsiteX1003" fmla="*/ 1220870 w 4760332"/>
              <a:gd name="connsiteY1003" fmla="*/ 1649306 h 2795428"/>
              <a:gd name="connsiteX1004" fmla="*/ 1222588 w 4760332"/>
              <a:gd name="connsiteY1004" fmla="*/ 1647301 h 2795428"/>
              <a:gd name="connsiteX1005" fmla="*/ 1224593 w 4760332"/>
              <a:gd name="connsiteY1005" fmla="*/ 1647301 h 2795428"/>
              <a:gd name="connsiteX1006" fmla="*/ 1284160 w 4760332"/>
              <a:gd name="connsiteY1006" fmla="*/ 1629831 h 2795428"/>
              <a:gd name="connsiteX1007" fmla="*/ 1304495 w 4760332"/>
              <a:gd name="connsiteY1007" fmla="*/ 1631836 h 2795428"/>
              <a:gd name="connsiteX1008" fmla="*/ 1321678 w 4760332"/>
              <a:gd name="connsiteY1008" fmla="*/ 1635845 h 2795428"/>
              <a:gd name="connsiteX1009" fmla="*/ 1335139 w 4760332"/>
              <a:gd name="connsiteY1009" fmla="*/ 1640714 h 2795428"/>
              <a:gd name="connsiteX1010" fmla="*/ 1351463 w 4760332"/>
              <a:gd name="connsiteY1010" fmla="*/ 1645583 h 2795428"/>
              <a:gd name="connsiteX1011" fmla="*/ 1351463 w 4760332"/>
              <a:gd name="connsiteY1011" fmla="*/ 1654175 h 2795428"/>
              <a:gd name="connsiteX1012" fmla="*/ 1344876 w 4760332"/>
              <a:gd name="connsiteY1012" fmla="*/ 1654175 h 2795428"/>
              <a:gd name="connsiteX1013" fmla="*/ 1341726 w 4760332"/>
              <a:gd name="connsiteY1013" fmla="*/ 1656179 h 2795428"/>
              <a:gd name="connsiteX1014" fmla="*/ 1337143 w 4760332"/>
              <a:gd name="connsiteY1014" fmla="*/ 1657325 h 2795428"/>
              <a:gd name="connsiteX1015" fmla="*/ 1333134 w 4760332"/>
              <a:gd name="connsiteY1015" fmla="*/ 1659044 h 2795428"/>
              <a:gd name="connsiteX1016" fmla="*/ 1330270 w 4760332"/>
              <a:gd name="connsiteY1016" fmla="*/ 1661048 h 2795428"/>
              <a:gd name="connsiteX1017" fmla="*/ 1324542 w 4760332"/>
              <a:gd name="connsiteY1017" fmla="*/ 1661048 h 2795428"/>
              <a:gd name="connsiteX1018" fmla="*/ 1324542 w 4760332"/>
              <a:gd name="connsiteY1018" fmla="*/ 1659044 h 2795428"/>
              <a:gd name="connsiteX1019" fmla="*/ 1324542 w 4760332"/>
              <a:gd name="connsiteY1019" fmla="*/ 1657325 h 2795428"/>
              <a:gd name="connsiteX1020" fmla="*/ 1323683 w 4760332"/>
              <a:gd name="connsiteY1020" fmla="*/ 1656179 h 2795428"/>
              <a:gd name="connsiteX1021" fmla="*/ 1321678 w 4760332"/>
              <a:gd name="connsiteY1021" fmla="*/ 1654175 h 2795428"/>
              <a:gd name="connsiteX1022" fmla="*/ 1319674 w 4760332"/>
              <a:gd name="connsiteY1022" fmla="*/ 1652456 h 2795428"/>
              <a:gd name="connsiteX1023" fmla="*/ 1317955 w 4760332"/>
              <a:gd name="connsiteY1023" fmla="*/ 1654175 h 2795428"/>
              <a:gd name="connsiteX1024" fmla="*/ 1315091 w 4760332"/>
              <a:gd name="connsiteY1024" fmla="*/ 1663912 h 2795428"/>
              <a:gd name="connsiteX1025" fmla="*/ 1310223 w 4760332"/>
              <a:gd name="connsiteY1025" fmla="*/ 1663912 h 2795428"/>
              <a:gd name="connsiteX1026" fmla="*/ 1297621 w 4760332"/>
              <a:gd name="connsiteY1026" fmla="*/ 1663053 h 2795428"/>
              <a:gd name="connsiteX1027" fmla="*/ 1284160 w 4760332"/>
              <a:gd name="connsiteY1027" fmla="*/ 1661048 h 2795428"/>
              <a:gd name="connsiteX1028" fmla="*/ 1274710 w 4760332"/>
              <a:gd name="connsiteY1028" fmla="*/ 1661048 h 2795428"/>
              <a:gd name="connsiteX1029" fmla="*/ 1269841 w 4760332"/>
              <a:gd name="connsiteY1029" fmla="*/ 1649306 h 2795428"/>
              <a:gd name="connsiteX1030" fmla="*/ 1278433 w 4760332"/>
              <a:gd name="connsiteY1030" fmla="*/ 1649306 h 2795428"/>
              <a:gd name="connsiteX1031" fmla="*/ 1284160 w 4760332"/>
              <a:gd name="connsiteY1031" fmla="*/ 1649306 h 2795428"/>
              <a:gd name="connsiteX1032" fmla="*/ 1291034 w 4760332"/>
              <a:gd name="connsiteY1032" fmla="*/ 1647301 h 2795428"/>
              <a:gd name="connsiteX1033" fmla="*/ 1296762 w 4760332"/>
              <a:gd name="connsiteY1033" fmla="*/ 1645583 h 2795428"/>
              <a:gd name="connsiteX1034" fmla="*/ 1292753 w 4760332"/>
              <a:gd name="connsiteY1034" fmla="*/ 1643579 h 2795428"/>
              <a:gd name="connsiteX1035" fmla="*/ 1289888 w 4760332"/>
              <a:gd name="connsiteY1035" fmla="*/ 1640714 h 2795428"/>
              <a:gd name="connsiteX1036" fmla="*/ 1288171 w 4760332"/>
              <a:gd name="connsiteY1036" fmla="*/ 1638710 h 2795428"/>
              <a:gd name="connsiteX1037" fmla="*/ 1286165 w 4760332"/>
              <a:gd name="connsiteY1037" fmla="*/ 1635845 h 2795428"/>
              <a:gd name="connsiteX1038" fmla="*/ 207918 w 4760332"/>
              <a:gd name="connsiteY1038" fmla="*/ 1592887 h 2795428"/>
              <a:gd name="connsiteX1039" fmla="*/ 223383 w 4760332"/>
              <a:gd name="connsiteY1039" fmla="*/ 1597756 h 2795428"/>
              <a:gd name="connsiteX1040" fmla="*/ 234839 w 4760332"/>
              <a:gd name="connsiteY1040" fmla="*/ 1604343 h 2795428"/>
              <a:gd name="connsiteX1041" fmla="*/ 248299 w 4760332"/>
              <a:gd name="connsiteY1041" fmla="*/ 1611216 h 2795428"/>
              <a:gd name="connsiteX1042" fmla="*/ 248299 w 4760332"/>
              <a:gd name="connsiteY1042" fmla="*/ 1615226 h 2795428"/>
              <a:gd name="connsiteX1043" fmla="*/ 244289 w 4760332"/>
              <a:gd name="connsiteY1043" fmla="*/ 1615226 h 2795428"/>
              <a:gd name="connsiteX1044" fmla="*/ 232834 w 4760332"/>
              <a:gd name="connsiteY1044" fmla="*/ 1622958 h 2795428"/>
              <a:gd name="connsiteX1045" fmla="*/ 221378 w 4760332"/>
              <a:gd name="connsiteY1045" fmla="*/ 1624963 h 2795428"/>
              <a:gd name="connsiteX1046" fmla="*/ 210781 w 4760332"/>
              <a:gd name="connsiteY1046" fmla="*/ 1626967 h 2795428"/>
              <a:gd name="connsiteX1047" fmla="*/ 199326 w 4760332"/>
              <a:gd name="connsiteY1047" fmla="*/ 1629831 h 2795428"/>
              <a:gd name="connsiteX1048" fmla="*/ 199326 w 4760332"/>
              <a:gd name="connsiteY1048" fmla="*/ 1626967 h 2795428"/>
              <a:gd name="connsiteX1049" fmla="*/ 196462 w 4760332"/>
              <a:gd name="connsiteY1049" fmla="*/ 1626967 h 2795428"/>
              <a:gd name="connsiteX1050" fmla="*/ 199326 w 4760332"/>
              <a:gd name="connsiteY1050" fmla="*/ 1618089 h 2795428"/>
              <a:gd name="connsiteX1051" fmla="*/ 199326 w 4760332"/>
              <a:gd name="connsiteY1051" fmla="*/ 1609498 h 2795428"/>
              <a:gd name="connsiteX1052" fmla="*/ 199326 w 4760332"/>
              <a:gd name="connsiteY1052" fmla="*/ 1597756 h 2795428"/>
              <a:gd name="connsiteX1053" fmla="*/ 203049 w 4760332"/>
              <a:gd name="connsiteY1053" fmla="*/ 1595751 h 2795428"/>
              <a:gd name="connsiteX1054" fmla="*/ 203909 w 4760332"/>
              <a:gd name="connsiteY1054" fmla="*/ 1595751 h 2795428"/>
              <a:gd name="connsiteX1055" fmla="*/ 203909 w 4760332"/>
              <a:gd name="connsiteY1055" fmla="*/ 1594606 h 2795428"/>
              <a:gd name="connsiteX1056" fmla="*/ 205913 w 4760332"/>
              <a:gd name="connsiteY1056" fmla="*/ 1594606 h 2795428"/>
              <a:gd name="connsiteX1057" fmla="*/ 1167029 w 4760332"/>
              <a:gd name="connsiteY1057" fmla="*/ 1582005 h 2795428"/>
              <a:gd name="connsiteX1058" fmla="*/ 1193950 w 4760332"/>
              <a:gd name="connsiteY1058" fmla="*/ 1588019 h 2795428"/>
              <a:gd name="connsiteX1059" fmla="*/ 1218006 w 4760332"/>
              <a:gd name="connsiteY1059" fmla="*/ 1595752 h 2795428"/>
              <a:gd name="connsiteX1060" fmla="*/ 1236048 w 4760332"/>
              <a:gd name="connsiteY1060" fmla="*/ 1604344 h 2795428"/>
              <a:gd name="connsiteX1061" fmla="*/ 1254378 w 4760332"/>
              <a:gd name="connsiteY1061" fmla="*/ 1613222 h 2795428"/>
              <a:gd name="connsiteX1062" fmla="*/ 1274712 w 4760332"/>
              <a:gd name="connsiteY1062" fmla="*/ 1622960 h 2795428"/>
              <a:gd name="connsiteX1063" fmla="*/ 1274712 w 4760332"/>
              <a:gd name="connsiteY1063" fmla="*/ 1629832 h 2795428"/>
              <a:gd name="connsiteX1064" fmla="*/ 1265834 w 4760332"/>
              <a:gd name="connsiteY1064" fmla="*/ 1629832 h 2795428"/>
              <a:gd name="connsiteX1065" fmla="*/ 1256382 w 4760332"/>
              <a:gd name="connsiteY1065" fmla="*/ 1633843 h 2795428"/>
              <a:gd name="connsiteX1066" fmla="*/ 1244927 w 4760332"/>
              <a:gd name="connsiteY1066" fmla="*/ 1636706 h 2795428"/>
              <a:gd name="connsiteX1067" fmla="*/ 1232326 w 4760332"/>
              <a:gd name="connsiteY1067" fmla="*/ 1638711 h 2795428"/>
              <a:gd name="connsiteX1068" fmla="*/ 1234331 w 4760332"/>
              <a:gd name="connsiteY1068" fmla="*/ 1635847 h 2795428"/>
              <a:gd name="connsiteX1069" fmla="*/ 1234331 w 4760332"/>
              <a:gd name="connsiteY1069" fmla="*/ 1631837 h 2795428"/>
              <a:gd name="connsiteX1070" fmla="*/ 1234331 w 4760332"/>
              <a:gd name="connsiteY1070" fmla="*/ 1629832 h 2795428"/>
              <a:gd name="connsiteX1071" fmla="*/ 1234331 w 4760332"/>
              <a:gd name="connsiteY1071" fmla="*/ 1628974 h 2795428"/>
              <a:gd name="connsiteX1072" fmla="*/ 1234331 w 4760332"/>
              <a:gd name="connsiteY1072" fmla="*/ 1626969 h 2795428"/>
              <a:gd name="connsiteX1073" fmla="*/ 1232326 w 4760332"/>
              <a:gd name="connsiteY1073" fmla="*/ 1622960 h 2795428"/>
              <a:gd name="connsiteX1074" fmla="*/ 1207410 w 4760332"/>
              <a:gd name="connsiteY1074" fmla="*/ 1616086 h 2795428"/>
              <a:gd name="connsiteX1075" fmla="*/ 1184213 w 4760332"/>
              <a:gd name="connsiteY1075" fmla="*/ 1604344 h 2795428"/>
              <a:gd name="connsiteX1076" fmla="*/ 1159296 w 4760332"/>
              <a:gd name="connsiteY1076" fmla="*/ 1592888 h 2795428"/>
              <a:gd name="connsiteX1077" fmla="*/ 1153569 w 4760332"/>
              <a:gd name="connsiteY1077" fmla="*/ 1597757 h 2795428"/>
              <a:gd name="connsiteX1078" fmla="*/ 1150705 w 4760332"/>
              <a:gd name="connsiteY1078" fmla="*/ 1602625 h 2795428"/>
              <a:gd name="connsiteX1079" fmla="*/ 1145836 w 4760332"/>
              <a:gd name="connsiteY1079" fmla="*/ 1608353 h 2795428"/>
              <a:gd name="connsiteX1080" fmla="*/ 1140108 w 4760332"/>
              <a:gd name="connsiteY1080" fmla="*/ 1606349 h 2795428"/>
              <a:gd name="connsiteX1081" fmla="*/ 1133235 w 4760332"/>
              <a:gd name="connsiteY1081" fmla="*/ 1602625 h 2795428"/>
              <a:gd name="connsiteX1082" fmla="*/ 1130371 w 4760332"/>
              <a:gd name="connsiteY1082" fmla="*/ 1601480 h 2795428"/>
              <a:gd name="connsiteX1083" fmla="*/ 1137245 w 4760332"/>
              <a:gd name="connsiteY1083" fmla="*/ 1601480 h 2795428"/>
              <a:gd name="connsiteX1084" fmla="*/ 1141827 w 4760332"/>
              <a:gd name="connsiteY1084" fmla="*/ 1594607 h 2795428"/>
              <a:gd name="connsiteX1085" fmla="*/ 1146695 w 4760332"/>
              <a:gd name="connsiteY1085" fmla="*/ 1590884 h 2795428"/>
              <a:gd name="connsiteX1086" fmla="*/ 1152423 w 4760332"/>
              <a:gd name="connsiteY1086" fmla="*/ 1586015 h 2795428"/>
              <a:gd name="connsiteX1087" fmla="*/ 1157292 w 4760332"/>
              <a:gd name="connsiteY1087" fmla="*/ 1586015 h 2795428"/>
              <a:gd name="connsiteX1088" fmla="*/ 1160155 w 4760332"/>
              <a:gd name="connsiteY1088" fmla="*/ 1584010 h 2795428"/>
              <a:gd name="connsiteX1089" fmla="*/ 1164165 w 4760332"/>
              <a:gd name="connsiteY1089" fmla="*/ 1584010 h 2795428"/>
              <a:gd name="connsiteX1090" fmla="*/ 185867 w 4760332"/>
              <a:gd name="connsiteY1090" fmla="*/ 1574272 h 2795428"/>
              <a:gd name="connsiteX1091" fmla="*/ 199326 w 4760332"/>
              <a:gd name="connsiteY1091" fmla="*/ 1579142 h 2795428"/>
              <a:gd name="connsiteX1092" fmla="*/ 199326 w 4760332"/>
              <a:gd name="connsiteY1092" fmla="*/ 1582006 h 2795428"/>
              <a:gd name="connsiteX1093" fmla="*/ 196463 w 4760332"/>
              <a:gd name="connsiteY1093" fmla="*/ 1582006 h 2795428"/>
              <a:gd name="connsiteX1094" fmla="*/ 185867 w 4760332"/>
              <a:gd name="connsiteY1094" fmla="*/ 1586015 h 2795428"/>
              <a:gd name="connsiteX1095" fmla="*/ 176129 w 4760332"/>
              <a:gd name="connsiteY1095" fmla="*/ 1586015 h 2795428"/>
              <a:gd name="connsiteX1096" fmla="*/ 167537 w 4760332"/>
              <a:gd name="connsiteY1096" fmla="*/ 1586015 h 2795428"/>
              <a:gd name="connsiteX1097" fmla="*/ 167537 w 4760332"/>
              <a:gd name="connsiteY1097" fmla="*/ 1579142 h 2795428"/>
              <a:gd name="connsiteX1098" fmla="*/ 172406 w 4760332"/>
              <a:gd name="connsiteY1098" fmla="*/ 1577136 h 2795428"/>
              <a:gd name="connsiteX1099" fmla="*/ 177274 w 4760332"/>
              <a:gd name="connsiteY1099" fmla="*/ 1577136 h 2795428"/>
              <a:gd name="connsiteX1100" fmla="*/ 180998 w 4760332"/>
              <a:gd name="connsiteY1100" fmla="*/ 1576277 h 2795428"/>
              <a:gd name="connsiteX1101" fmla="*/ 111691 w 4760332"/>
              <a:gd name="connsiteY1101" fmla="*/ 1558520 h 2795428"/>
              <a:gd name="connsiteX1102" fmla="*/ 117419 w 4760332"/>
              <a:gd name="connsiteY1102" fmla="*/ 1560525 h 2795428"/>
              <a:gd name="connsiteX1103" fmla="*/ 124293 w 4760332"/>
              <a:gd name="connsiteY1103" fmla="*/ 1560525 h 2795428"/>
              <a:gd name="connsiteX1104" fmla="*/ 127156 w 4760332"/>
              <a:gd name="connsiteY1104" fmla="*/ 1560525 h 2795428"/>
              <a:gd name="connsiteX1105" fmla="*/ 132025 w 4760332"/>
              <a:gd name="connsiteY1105" fmla="*/ 1562529 h 2795428"/>
              <a:gd name="connsiteX1106" fmla="*/ 137753 w 4760332"/>
              <a:gd name="connsiteY1106" fmla="*/ 1563389 h 2795428"/>
              <a:gd name="connsiteX1107" fmla="*/ 137753 w 4760332"/>
              <a:gd name="connsiteY1107" fmla="*/ 1570262 h 2795428"/>
              <a:gd name="connsiteX1108" fmla="*/ 134030 w 4760332"/>
              <a:gd name="connsiteY1108" fmla="*/ 1570262 h 2795428"/>
              <a:gd name="connsiteX1109" fmla="*/ 129161 w 4760332"/>
              <a:gd name="connsiteY1109" fmla="*/ 1572266 h 2795428"/>
              <a:gd name="connsiteX1110" fmla="*/ 124293 w 4760332"/>
              <a:gd name="connsiteY1110" fmla="*/ 1574272 h 2795428"/>
              <a:gd name="connsiteX1111" fmla="*/ 118565 w 4760332"/>
              <a:gd name="connsiteY1111" fmla="*/ 1574272 h 2795428"/>
              <a:gd name="connsiteX1112" fmla="*/ 111691 w 4760332"/>
              <a:gd name="connsiteY1112" fmla="*/ 1574272 h 2795428"/>
              <a:gd name="connsiteX1113" fmla="*/ 1218865 w 4760332"/>
              <a:gd name="connsiteY1113" fmla="*/ 1555657 h 2795428"/>
              <a:gd name="connsiteX1114" fmla="*/ 1224594 w 4760332"/>
              <a:gd name="connsiteY1114" fmla="*/ 1558521 h 2795428"/>
              <a:gd name="connsiteX1115" fmla="*/ 1227457 w 4760332"/>
              <a:gd name="connsiteY1115" fmla="*/ 1562531 h 2795428"/>
              <a:gd name="connsiteX1116" fmla="*/ 1231468 w 4760332"/>
              <a:gd name="connsiteY1116" fmla="*/ 1565395 h 2795428"/>
              <a:gd name="connsiteX1117" fmla="*/ 1232327 w 4760332"/>
              <a:gd name="connsiteY1117" fmla="*/ 1570264 h 2795428"/>
              <a:gd name="connsiteX1118" fmla="*/ 1232327 w 4760332"/>
              <a:gd name="connsiteY1118" fmla="*/ 1579142 h 2795428"/>
              <a:gd name="connsiteX1119" fmla="*/ 1225453 w 4760332"/>
              <a:gd name="connsiteY1119" fmla="*/ 1579142 h 2795428"/>
              <a:gd name="connsiteX1120" fmla="*/ 1224594 w 4760332"/>
              <a:gd name="connsiteY1120" fmla="*/ 1574273 h 2795428"/>
              <a:gd name="connsiteX1121" fmla="*/ 1222589 w 4760332"/>
              <a:gd name="connsiteY1121" fmla="*/ 1572268 h 2795428"/>
              <a:gd name="connsiteX1122" fmla="*/ 1220870 w 4760332"/>
              <a:gd name="connsiteY1122" fmla="*/ 1569404 h 2795428"/>
              <a:gd name="connsiteX1123" fmla="*/ 1218865 w 4760332"/>
              <a:gd name="connsiteY1123" fmla="*/ 1565395 h 2795428"/>
              <a:gd name="connsiteX1124" fmla="*/ 1218865 w 4760332"/>
              <a:gd name="connsiteY1124" fmla="*/ 1562531 h 2795428"/>
              <a:gd name="connsiteX1125" fmla="*/ 3864513 w 4760332"/>
              <a:gd name="connsiteY1125" fmla="*/ 1548783 h 2795428"/>
              <a:gd name="connsiteX1126" fmla="*/ 3867377 w 4760332"/>
              <a:gd name="connsiteY1126" fmla="*/ 1551647 h 2795428"/>
              <a:gd name="connsiteX1127" fmla="*/ 3869381 w 4760332"/>
              <a:gd name="connsiteY1127" fmla="*/ 1555657 h 2795428"/>
              <a:gd name="connsiteX1128" fmla="*/ 3871100 w 4760332"/>
              <a:gd name="connsiteY1128" fmla="*/ 1558520 h 2795428"/>
              <a:gd name="connsiteX1129" fmla="*/ 3871100 w 4760332"/>
              <a:gd name="connsiteY1129" fmla="*/ 1563390 h 2795428"/>
              <a:gd name="connsiteX1130" fmla="*/ 3871100 w 4760332"/>
              <a:gd name="connsiteY1130" fmla="*/ 1570262 h 2795428"/>
              <a:gd name="connsiteX1131" fmla="*/ 3857639 w 4760332"/>
              <a:gd name="connsiteY1131" fmla="*/ 1604344 h 2795428"/>
              <a:gd name="connsiteX1132" fmla="*/ 3851051 w 4760332"/>
              <a:gd name="connsiteY1132" fmla="*/ 1595752 h 2795428"/>
              <a:gd name="connsiteX1133" fmla="*/ 3848188 w 4760332"/>
              <a:gd name="connsiteY1133" fmla="*/ 1588019 h 2795428"/>
              <a:gd name="connsiteX1134" fmla="*/ 3846183 w 4760332"/>
              <a:gd name="connsiteY1134" fmla="*/ 1574273 h 2795428"/>
              <a:gd name="connsiteX1135" fmla="*/ 1211132 w 4760332"/>
              <a:gd name="connsiteY1135" fmla="*/ 1533319 h 2795428"/>
              <a:gd name="connsiteX1136" fmla="*/ 1232325 w 4760332"/>
              <a:gd name="connsiteY1136" fmla="*/ 1533319 h 2795428"/>
              <a:gd name="connsiteX1137" fmla="*/ 1234330 w 4760332"/>
              <a:gd name="connsiteY1137" fmla="*/ 1536183 h 2795428"/>
              <a:gd name="connsiteX1138" fmla="*/ 1238053 w 4760332"/>
              <a:gd name="connsiteY1138" fmla="*/ 1538187 h 2795428"/>
              <a:gd name="connsiteX1139" fmla="*/ 1238053 w 4760332"/>
              <a:gd name="connsiteY1139" fmla="*/ 1540193 h 2795428"/>
              <a:gd name="connsiteX1140" fmla="*/ 1238912 w 4760332"/>
              <a:gd name="connsiteY1140" fmla="*/ 1541910 h 2795428"/>
              <a:gd name="connsiteX1141" fmla="*/ 1238912 w 4760332"/>
              <a:gd name="connsiteY1141" fmla="*/ 1543056 h 2795428"/>
              <a:gd name="connsiteX1142" fmla="*/ 1238053 w 4760332"/>
              <a:gd name="connsiteY1142" fmla="*/ 1545061 h 2795428"/>
              <a:gd name="connsiteX1143" fmla="*/ 1238053 w 4760332"/>
              <a:gd name="connsiteY1143" fmla="*/ 1548784 h 2795428"/>
              <a:gd name="connsiteX1144" fmla="*/ 1232325 w 4760332"/>
              <a:gd name="connsiteY1144" fmla="*/ 1545061 h 2795428"/>
              <a:gd name="connsiteX1145" fmla="*/ 1227456 w 4760332"/>
              <a:gd name="connsiteY1145" fmla="*/ 1543056 h 2795428"/>
              <a:gd name="connsiteX1146" fmla="*/ 1222588 w 4760332"/>
              <a:gd name="connsiteY1146" fmla="*/ 1543056 h 2795428"/>
              <a:gd name="connsiteX1147" fmla="*/ 1218865 w 4760332"/>
              <a:gd name="connsiteY1147" fmla="*/ 1541910 h 2795428"/>
              <a:gd name="connsiteX1148" fmla="*/ 1216001 w 4760332"/>
              <a:gd name="connsiteY1148" fmla="*/ 1541910 h 2795428"/>
              <a:gd name="connsiteX1149" fmla="*/ 1211991 w 4760332"/>
              <a:gd name="connsiteY1149" fmla="*/ 1540193 h 2795428"/>
              <a:gd name="connsiteX1150" fmla="*/ 1211132 w 4760332"/>
              <a:gd name="connsiteY1150" fmla="*/ 1536183 h 2795428"/>
              <a:gd name="connsiteX1151" fmla="*/ 3972193 w 4760332"/>
              <a:gd name="connsiteY1151" fmla="*/ 1469741 h 2795428"/>
              <a:gd name="connsiteX1152" fmla="*/ 3975057 w 4760332"/>
              <a:gd name="connsiteY1152" fmla="*/ 1471746 h 2795428"/>
              <a:gd name="connsiteX1153" fmla="*/ 3976775 w 4760332"/>
              <a:gd name="connsiteY1153" fmla="*/ 1471746 h 2795428"/>
              <a:gd name="connsiteX1154" fmla="*/ 3976775 w 4760332"/>
              <a:gd name="connsiteY1154" fmla="*/ 1473751 h 2795428"/>
              <a:gd name="connsiteX1155" fmla="*/ 3978780 w 4760332"/>
              <a:gd name="connsiteY1155" fmla="*/ 1476615 h 2795428"/>
              <a:gd name="connsiteX1156" fmla="*/ 3978780 w 4760332"/>
              <a:gd name="connsiteY1156" fmla="*/ 1480624 h 2795428"/>
              <a:gd name="connsiteX1157" fmla="*/ 3976775 w 4760332"/>
              <a:gd name="connsiteY1157" fmla="*/ 1485493 h 2795428"/>
              <a:gd name="connsiteX1158" fmla="*/ 3973052 w 4760332"/>
              <a:gd name="connsiteY1158" fmla="*/ 1490362 h 2795428"/>
              <a:gd name="connsiteX1159" fmla="*/ 3972193 w 4760332"/>
              <a:gd name="connsiteY1159" fmla="*/ 1495231 h 2795428"/>
              <a:gd name="connsiteX1160" fmla="*/ 3963315 w 4760332"/>
              <a:gd name="connsiteY1160" fmla="*/ 1495231 h 2795428"/>
              <a:gd name="connsiteX1161" fmla="*/ 3963315 w 4760332"/>
              <a:gd name="connsiteY1161" fmla="*/ 1483488 h 2795428"/>
              <a:gd name="connsiteX1162" fmla="*/ 3966466 w 4760332"/>
              <a:gd name="connsiteY1162" fmla="*/ 1482343 h 2795428"/>
              <a:gd name="connsiteX1163" fmla="*/ 3968183 w 4760332"/>
              <a:gd name="connsiteY1163" fmla="*/ 1478620 h 2795428"/>
              <a:gd name="connsiteX1164" fmla="*/ 3970189 w 4760332"/>
              <a:gd name="connsiteY1164" fmla="*/ 1475755 h 2795428"/>
              <a:gd name="connsiteX1165" fmla="*/ 3926944 w 4760332"/>
              <a:gd name="connsiteY1165" fmla="*/ 1423919 h 2795428"/>
              <a:gd name="connsiteX1166" fmla="*/ 3938399 w 4760332"/>
              <a:gd name="connsiteY1166" fmla="*/ 1423919 h 2795428"/>
              <a:gd name="connsiteX1167" fmla="*/ 3938399 w 4760332"/>
              <a:gd name="connsiteY1167" fmla="*/ 1435662 h 2795428"/>
              <a:gd name="connsiteX1168" fmla="*/ 3923221 w 4760332"/>
              <a:gd name="connsiteY1168" fmla="*/ 1435662 h 2795428"/>
              <a:gd name="connsiteX1169" fmla="*/ 3923221 w 4760332"/>
              <a:gd name="connsiteY1169" fmla="*/ 1427929 h 2795428"/>
              <a:gd name="connsiteX1170" fmla="*/ 3926944 w 4760332"/>
              <a:gd name="connsiteY1170" fmla="*/ 1427929 h 2795428"/>
              <a:gd name="connsiteX1171" fmla="*/ 2705502 w 4760332"/>
              <a:gd name="connsiteY1171" fmla="*/ 1391556 h 2795428"/>
              <a:gd name="connsiteX1172" fmla="*/ 2714094 w 4760332"/>
              <a:gd name="connsiteY1172" fmla="*/ 1391556 h 2795428"/>
              <a:gd name="connsiteX1173" fmla="*/ 2710371 w 4760332"/>
              <a:gd name="connsiteY1173" fmla="*/ 1396425 h 2795428"/>
              <a:gd name="connsiteX1174" fmla="*/ 2707507 w 4760332"/>
              <a:gd name="connsiteY1174" fmla="*/ 1400434 h 2795428"/>
              <a:gd name="connsiteX1175" fmla="*/ 2703498 w 4760332"/>
              <a:gd name="connsiteY1175" fmla="*/ 1403298 h 2795428"/>
              <a:gd name="connsiteX1176" fmla="*/ 2700633 w 4760332"/>
              <a:gd name="connsiteY1176" fmla="*/ 1407308 h 2795428"/>
              <a:gd name="connsiteX1177" fmla="*/ 2694906 w 4760332"/>
              <a:gd name="connsiteY1177" fmla="*/ 1410172 h 2795428"/>
              <a:gd name="connsiteX1178" fmla="*/ 2692042 w 4760332"/>
              <a:gd name="connsiteY1178" fmla="*/ 1410172 h 2795428"/>
              <a:gd name="connsiteX1179" fmla="*/ 2692042 w 4760332"/>
              <a:gd name="connsiteY1179" fmla="*/ 1412176 h 2795428"/>
              <a:gd name="connsiteX1180" fmla="*/ 2690037 w 4760332"/>
              <a:gd name="connsiteY1180" fmla="*/ 1412176 h 2795428"/>
              <a:gd name="connsiteX1181" fmla="*/ 2687173 w 4760332"/>
              <a:gd name="connsiteY1181" fmla="*/ 1412176 h 2795428"/>
              <a:gd name="connsiteX1182" fmla="*/ 2683450 w 4760332"/>
              <a:gd name="connsiteY1182" fmla="*/ 1414181 h 2795428"/>
              <a:gd name="connsiteX1183" fmla="*/ 2680586 w 4760332"/>
              <a:gd name="connsiteY1183" fmla="*/ 1401293 h 2795428"/>
              <a:gd name="connsiteX1184" fmla="*/ 2687173 w 4760332"/>
              <a:gd name="connsiteY1184" fmla="*/ 1400434 h 2795428"/>
              <a:gd name="connsiteX1185" fmla="*/ 2694047 w 4760332"/>
              <a:gd name="connsiteY1185" fmla="*/ 1396425 h 2795428"/>
              <a:gd name="connsiteX1186" fmla="*/ 2700633 w 4760332"/>
              <a:gd name="connsiteY1186" fmla="*/ 1394707 h 2795428"/>
              <a:gd name="connsiteX1187" fmla="*/ 2566031 w 4760332"/>
              <a:gd name="connsiteY1187" fmla="*/ 1386688 h 2795428"/>
              <a:gd name="connsiteX1188" fmla="*/ 2574910 w 4760332"/>
              <a:gd name="connsiteY1188" fmla="*/ 1389839 h 2795428"/>
              <a:gd name="connsiteX1189" fmla="*/ 2584361 w 4760332"/>
              <a:gd name="connsiteY1189" fmla="*/ 1393562 h 2795428"/>
              <a:gd name="connsiteX1190" fmla="*/ 2595815 w 4760332"/>
              <a:gd name="connsiteY1190" fmla="*/ 1396425 h 2795428"/>
              <a:gd name="connsiteX1191" fmla="*/ 2602689 w 4760332"/>
              <a:gd name="connsiteY1191" fmla="*/ 1401294 h 2795428"/>
              <a:gd name="connsiteX1192" fmla="*/ 2575768 w 4760332"/>
              <a:gd name="connsiteY1192" fmla="*/ 1401294 h 2795428"/>
              <a:gd name="connsiteX1193" fmla="*/ 2572905 w 4760332"/>
              <a:gd name="connsiteY1193" fmla="*/ 1400434 h 2795428"/>
              <a:gd name="connsiteX1194" fmla="*/ 2570900 w 4760332"/>
              <a:gd name="connsiteY1194" fmla="*/ 1400434 h 2795428"/>
              <a:gd name="connsiteX1195" fmla="*/ 2568036 w 4760332"/>
              <a:gd name="connsiteY1195" fmla="*/ 1398430 h 2795428"/>
              <a:gd name="connsiteX1196" fmla="*/ 2561449 w 4760332"/>
              <a:gd name="connsiteY1196" fmla="*/ 1398430 h 2795428"/>
              <a:gd name="connsiteX1197" fmla="*/ 2561449 w 4760332"/>
              <a:gd name="connsiteY1197" fmla="*/ 1394707 h 2795428"/>
              <a:gd name="connsiteX1198" fmla="*/ 2563168 w 4760332"/>
              <a:gd name="connsiteY1198" fmla="*/ 1393562 h 2795428"/>
              <a:gd name="connsiteX1199" fmla="*/ 2564313 w 4760332"/>
              <a:gd name="connsiteY1199" fmla="*/ 1391557 h 2795428"/>
              <a:gd name="connsiteX1200" fmla="*/ 2564313 w 4760332"/>
              <a:gd name="connsiteY1200" fmla="*/ 1389839 h 2795428"/>
              <a:gd name="connsiteX1201" fmla="*/ 2266470 w 4760332"/>
              <a:gd name="connsiteY1201" fmla="*/ 1320533 h 2795428"/>
              <a:gd name="connsiteX1202" fmla="*/ 2289382 w 4760332"/>
              <a:gd name="connsiteY1202" fmla="*/ 1320533 h 2795428"/>
              <a:gd name="connsiteX1203" fmla="*/ 2289382 w 4760332"/>
              <a:gd name="connsiteY1203" fmla="*/ 1323397 h 2795428"/>
              <a:gd name="connsiteX1204" fmla="*/ 2284513 w 4760332"/>
              <a:gd name="connsiteY1204" fmla="*/ 1325402 h 2795428"/>
              <a:gd name="connsiteX1205" fmla="*/ 2282794 w 4760332"/>
              <a:gd name="connsiteY1205" fmla="*/ 1327120 h 2795428"/>
              <a:gd name="connsiteX1206" fmla="*/ 2279644 w 4760332"/>
              <a:gd name="connsiteY1206" fmla="*/ 1328265 h 2795428"/>
              <a:gd name="connsiteX1207" fmla="*/ 2275922 w 4760332"/>
              <a:gd name="connsiteY1207" fmla="*/ 1330270 h 2795428"/>
              <a:gd name="connsiteX1208" fmla="*/ 2271052 w 4760332"/>
              <a:gd name="connsiteY1208" fmla="*/ 1330270 h 2795428"/>
              <a:gd name="connsiteX1209" fmla="*/ 2622164 w 4760332"/>
              <a:gd name="connsiteY1209" fmla="*/ 1300772 h 2795428"/>
              <a:gd name="connsiteX1210" fmla="*/ 2620159 w 4760332"/>
              <a:gd name="connsiteY1210" fmla="*/ 1302777 h 2795428"/>
              <a:gd name="connsiteX1211" fmla="*/ 2618154 w 4760332"/>
              <a:gd name="connsiteY1211" fmla="*/ 1304781 h 2795428"/>
              <a:gd name="connsiteX1212" fmla="*/ 2616149 w 4760332"/>
              <a:gd name="connsiteY1212" fmla="*/ 1304781 h 2795428"/>
              <a:gd name="connsiteX1213" fmla="*/ 2616149 w 4760332"/>
              <a:gd name="connsiteY1213" fmla="*/ 1306786 h 2795428"/>
              <a:gd name="connsiteX1214" fmla="*/ 2615290 w 4760332"/>
              <a:gd name="connsiteY1214" fmla="*/ 1307645 h 2795428"/>
              <a:gd name="connsiteX1215" fmla="*/ 2613858 w 4760332"/>
              <a:gd name="connsiteY1215" fmla="*/ 1311655 h 2795428"/>
              <a:gd name="connsiteX1216" fmla="*/ 2616722 w 4760332"/>
              <a:gd name="connsiteY1216" fmla="*/ 1311655 h 2795428"/>
              <a:gd name="connsiteX1217" fmla="*/ 2622450 w 4760332"/>
              <a:gd name="connsiteY1217" fmla="*/ 1309650 h 2795428"/>
              <a:gd name="connsiteX1218" fmla="*/ 2625314 w 4760332"/>
              <a:gd name="connsiteY1218" fmla="*/ 1307645 h 2795428"/>
              <a:gd name="connsiteX1219" fmla="*/ 2629036 w 4760332"/>
              <a:gd name="connsiteY1219" fmla="*/ 1306786 h 2795428"/>
              <a:gd name="connsiteX1220" fmla="*/ 2631901 w 4760332"/>
              <a:gd name="connsiteY1220" fmla="*/ 1304781 h 2795428"/>
              <a:gd name="connsiteX1221" fmla="*/ 2635624 w 4760332"/>
              <a:gd name="connsiteY1221" fmla="*/ 1300772 h 2795428"/>
              <a:gd name="connsiteX1222" fmla="*/ 2370143 w 4760332"/>
              <a:gd name="connsiteY1222" fmla="*/ 1300772 h 2795428"/>
              <a:gd name="connsiteX1223" fmla="*/ 2375012 w 4760332"/>
              <a:gd name="connsiteY1223" fmla="*/ 1300772 h 2795428"/>
              <a:gd name="connsiteX1224" fmla="*/ 2381599 w 4760332"/>
              <a:gd name="connsiteY1224" fmla="*/ 1300772 h 2795428"/>
              <a:gd name="connsiteX1225" fmla="*/ 2383603 w 4760332"/>
              <a:gd name="connsiteY1225" fmla="*/ 1316524 h 2795428"/>
              <a:gd name="connsiteX1226" fmla="*/ 2385609 w 4760332"/>
              <a:gd name="connsiteY1226" fmla="*/ 1335139 h 2795428"/>
              <a:gd name="connsiteX1227" fmla="*/ 2376731 w 4760332"/>
              <a:gd name="connsiteY1227" fmla="*/ 1335139 h 2795428"/>
              <a:gd name="connsiteX1228" fmla="*/ 2375012 w 4760332"/>
              <a:gd name="connsiteY1228" fmla="*/ 1336857 h 2795428"/>
              <a:gd name="connsiteX1229" fmla="*/ 2372148 w 4760332"/>
              <a:gd name="connsiteY1229" fmla="*/ 1336857 h 2795428"/>
              <a:gd name="connsiteX1230" fmla="*/ 2368138 w 4760332"/>
              <a:gd name="connsiteY1230" fmla="*/ 1336857 h 2795428"/>
              <a:gd name="connsiteX1231" fmla="*/ 2363270 w 4760332"/>
              <a:gd name="connsiteY1231" fmla="*/ 1338862 h 2795428"/>
              <a:gd name="connsiteX1232" fmla="*/ 2361551 w 4760332"/>
              <a:gd name="connsiteY1232" fmla="*/ 1325402 h 2795428"/>
              <a:gd name="connsiteX1233" fmla="*/ 2361551 w 4760332"/>
              <a:gd name="connsiteY1233" fmla="*/ 1311655 h 2795428"/>
              <a:gd name="connsiteX1234" fmla="*/ 2363270 w 4760332"/>
              <a:gd name="connsiteY1234" fmla="*/ 1304782 h 2795428"/>
              <a:gd name="connsiteX1235" fmla="*/ 2366133 w 4760332"/>
              <a:gd name="connsiteY1235" fmla="*/ 1302777 h 2795428"/>
              <a:gd name="connsiteX1236" fmla="*/ 2373006 w 4760332"/>
              <a:gd name="connsiteY1236" fmla="*/ 1267551 h 2795428"/>
              <a:gd name="connsiteX1237" fmla="*/ 2381599 w 4760332"/>
              <a:gd name="connsiteY1237" fmla="*/ 1267551 h 2795428"/>
              <a:gd name="connsiteX1238" fmla="*/ 2379594 w 4760332"/>
              <a:gd name="connsiteY1238" fmla="*/ 1274425 h 2795428"/>
              <a:gd name="connsiteX1239" fmla="*/ 2379594 w 4760332"/>
              <a:gd name="connsiteY1239" fmla="*/ 1279293 h 2795428"/>
              <a:gd name="connsiteX1240" fmla="*/ 2379594 w 4760332"/>
              <a:gd name="connsiteY1240" fmla="*/ 1284162 h 2795428"/>
              <a:gd name="connsiteX1241" fmla="*/ 2378734 w 4760332"/>
              <a:gd name="connsiteY1241" fmla="*/ 1288172 h 2795428"/>
              <a:gd name="connsiteX1242" fmla="*/ 2376730 w 4760332"/>
              <a:gd name="connsiteY1242" fmla="*/ 1293041 h 2795428"/>
              <a:gd name="connsiteX1243" fmla="*/ 2370142 w 4760332"/>
              <a:gd name="connsiteY1243" fmla="*/ 1293041 h 2795428"/>
              <a:gd name="connsiteX1244" fmla="*/ 2370142 w 4760332"/>
              <a:gd name="connsiteY1244" fmla="*/ 1286167 h 2795428"/>
              <a:gd name="connsiteX1245" fmla="*/ 2372147 w 4760332"/>
              <a:gd name="connsiteY1245" fmla="*/ 1279293 h 2795428"/>
              <a:gd name="connsiteX1246" fmla="*/ 2372147 w 4760332"/>
              <a:gd name="connsiteY1246" fmla="*/ 1272706 h 2795428"/>
              <a:gd name="connsiteX1247" fmla="*/ 1276429 w 4760332"/>
              <a:gd name="connsiteY1247" fmla="*/ 1220871 h 2795428"/>
              <a:gd name="connsiteX1248" fmla="*/ 1274712 w 4760332"/>
              <a:gd name="connsiteY1248" fmla="*/ 1222588 h 2795428"/>
              <a:gd name="connsiteX1249" fmla="*/ 1272707 w 4760332"/>
              <a:gd name="connsiteY1249" fmla="*/ 1224593 h 2795428"/>
              <a:gd name="connsiteX1250" fmla="*/ 1272707 w 4760332"/>
              <a:gd name="connsiteY1250" fmla="*/ 1224593 h 2795428"/>
              <a:gd name="connsiteX1251" fmla="*/ 1274711 w 4760332"/>
              <a:gd name="connsiteY1251" fmla="*/ 1222875 h 2795428"/>
              <a:gd name="connsiteX1252" fmla="*/ 4141163 w 4760332"/>
              <a:gd name="connsiteY1252" fmla="*/ 1220869 h 2795428"/>
              <a:gd name="connsiteX1253" fmla="*/ 4149754 w 4760332"/>
              <a:gd name="connsiteY1253" fmla="*/ 1233471 h 2795428"/>
              <a:gd name="connsiteX1254" fmla="*/ 4157486 w 4760332"/>
              <a:gd name="connsiteY1254" fmla="*/ 1240343 h 2795428"/>
              <a:gd name="connsiteX1255" fmla="*/ 4168083 w 4760332"/>
              <a:gd name="connsiteY1255" fmla="*/ 1243208 h 2795428"/>
              <a:gd name="connsiteX1256" fmla="*/ 4174957 w 4760332"/>
              <a:gd name="connsiteY1256" fmla="*/ 1247217 h 2795428"/>
              <a:gd name="connsiteX1257" fmla="*/ 4181544 w 4760332"/>
              <a:gd name="connsiteY1257" fmla="*/ 1252086 h 2795428"/>
              <a:gd name="connsiteX1258" fmla="*/ 4183548 w 4760332"/>
              <a:gd name="connsiteY1258" fmla="*/ 1254949 h 2795428"/>
              <a:gd name="connsiteX1259" fmla="*/ 4184407 w 4760332"/>
              <a:gd name="connsiteY1259" fmla="*/ 1258959 h 2795428"/>
              <a:gd name="connsiteX1260" fmla="*/ 4184407 w 4760332"/>
              <a:gd name="connsiteY1260" fmla="*/ 1261823 h 2795428"/>
              <a:gd name="connsiteX1261" fmla="*/ 4184407 w 4760332"/>
              <a:gd name="connsiteY1261" fmla="*/ 1267551 h 2795428"/>
              <a:gd name="connsiteX1262" fmla="*/ 4172951 w 4760332"/>
              <a:gd name="connsiteY1262" fmla="*/ 1270701 h 2795428"/>
              <a:gd name="connsiteX1263" fmla="*/ 4164360 w 4760332"/>
              <a:gd name="connsiteY1263" fmla="*/ 1277574 h 2795428"/>
              <a:gd name="connsiteX1264" fmla="*/ 4157486 w 4760332"/>
              <a:gd name="connsiteY1264" fmla="*/ 1284161 h 2795428"/>
              <a:gd name="connsiteX1265" fmla="*/ 4148036 w 4760332"/>
              <a:gd name="connsiteY1265" fmla="*/ 1289029 h 2795428"/>
              <a:gd name="connsiteX1266" fmla="*/ 4144026 w 4760332"/>
              <a:gd name="connsiteY1266" fmla="*/ 1284161 h 2795428"/>
              <a:gd name="connsiteX1267" fmla="*/ 4141163 w 4760332"/>
              <a:gd name="connsiteY1267" fmla="*/ 1282443 h 2795428"/>
              <a:gd name="connsiteX1268" fmla="*/ 4138299 w 4760332"/>
              <a:gd name="connsiteY1268" fmla="*/ 1281297 h 2795428"/>
              <a:gd name="connsiteX1269" fmla="*/ 4134576 w 4760332"/>
              <a:gd name="connsiteY1269" fmla="*/ 1282443 h 2795428"/>
              <a:gd name="connsiteX1270" fmla="*/ 4131712 w 4760332"/>
              <a:gd name="connsiteY1270" fmla="*/ 1284161 h 2795428"/>
              <a:gd name="connsiteX1271" fmla="*/ 4129707 w 4760332"/>
              <a:gd name="connsiteY1271" fmla="*/ 1288171 h 2795428"/>
              <a:gd name="connsiteX1272" fmla="*/ 4125984 w 4760332"/>
              <a:gd name="connsiteY1272" fmla="*/ 1289029 h 2795428"/>
              <a:gd name="connsiteX1273" fmla="*/ 4131712 w 4760332"/>
              <a:gd name="connsiteY1273" fmla="*/ 1309649 h 2795428"/>
              <a:gd name="connsiteX1274" fmla="*/ 4132571 w 4760332"/>
              <a:gd name="connsiteY1274" fmla="*/ 1325401 h 2795428"/>
              <a:gd name="connsiteX1275" fmla="*/ 4132571 w 4760332"/>
              <a:gd name="connsiteY1275" fmla="*/ 1336857 h 2795428"/>
              <a:gd name="connsiteX1276" fmla="*/ 4131712 w 4760332"/>
              <a:gd name="connsiteY1276" fmla="*/ 1348598 h 2795428"/>
              <a:gd name="connsiteX1277" fmla="*/ 4127702 w 4760332"/>
              <a:gd name="connsiteY1277" fmla="*/ 1361486 h 2795428"/>
              <a:gd name="connsiteX1278" fmla="*/ 4124839 w 4760332"/>
              <a:gd name="connsiteY1278" fmla="*/ 1378096 h 2795428"/>
              <a:gd name="connsiteX1279" fmla="*/ 4122833 w 4760332"/>
              <a:gd name="connsiteY1279" fmla="*/ 1398429 h 2795428"/>
              <a:gd name="connsiteX1280" fmla="*/ 4100782 w 4760332"/>
              <a:gd name="connsiteY1280" fmla="*/ 1410172 h 2795428"/>
              <a:gd name="connsiteX1281" fmla="*/ 4075866 w 4760332"/>
              <a:gd name="connsiteY1281" fmla="*/ 1421913 h 2795428"/>
              <a:gd name="connsiteX1282" fmla="*/ 4051809 w 4760332"/>
              <a:gd name="connsiteY1282" fmla="*/ 1432796 h 2795428"/>
              <a:gd name="connsiteX1283" fmla="*/ 4046940 w 4760332"/>
              <a:gd name="connsiteY1283" fmla="*/ 1423918 h 2795428"/>
              <a:gd name="connsiteX1284" fmla="*/ 4042358 w 4760332"/>
              <a:gd name="connsiteY1284" fmla="*/ 1417044 h 2795428"/>
              <a:gd name="connsiteX1285" fmla="*/ 4040354 w 4760332"/>
              <a:gd name="connsiteY1285" fmla="*/ 1423918 h 2795428"/>
              <a:gd name="connsiteX1286" fmla="*/ 4040354 w 4760332"/>
              <a:gd name="connsiteY1286" fmla="*/ 1427927 h 2795428"/>
              <a:gd name="connsiteX1287" fmla="*/ 4039495 w 4760332"/>
              <a:gd name="connsiteY1287" fmla="*/ 1432796 h 2795428"/>
              <a:gd name="connsiteX1288" fmla="*/ 4037490 w 4760332"/>
              <a:gd name="connsiteY1288" fmla="*/ 1435660 h 2795428"/>
              <a:gd name="connsiteX1289" fmla="*/ 4032621 w 4760332"/>
              <a:gd name="connsiteY1289" fmla="*/ 1435660 h 2795428"/>
              <a:gd name="connsiteX1290" fmla="*/ 4028898 w 4760332"/>
              <a:gd name="connsiteY1290" fmla="*/ 1435660 h 2795428"/>
              <a:gd name="connsiteX1291" fmla="*/ 4026893 w 4760332"/>
              <a:gd name="connsiteY1291" fmla="*/ 1437665 h 2795428"/>
              <a:gd name="connsiteX1292" fmla="*/ 4026035 w 4760332"/>
              <a:gd name="connsiteY1292" fmla="*/ 1437665 h 2795428"/>
              <a:gd name="connsiteX1293" fmla="*/ 4024030 w 4760332"/>
              <a:gd name="connsiteY1293" fmla="*/ 1439383 h 2795428"/>
              <a:gd name="connsiteX1294" fmla="*/ 4022025 w 4760332"/>
              <a:gd name="connsiteY1294" fmla="*/ 1441387 h 2795428"/>
              <a:gd name="connsiteX1295" fmla="*/ 4017156 w 4760332"/>
              <a:gd name="connsiteY1295" fmla="*/ 1441387 h 2795428"/>
              <a:gd name="connsiteX1296" fmla="*/ 4012574 w 4760332"/>
              <a:gd name="connsiteY1296" fmla="*/ 1442533 h 2795428"/>
              <a:gd name="connsiteX1297" fmla="*/ 4010570 w 4760332"/>
              <a:gd name="connsiteY1297" fmla="*/ 1439383 h 2795428"/>
              <a:gd name="connsiteX1298" fmla="*/ 4010570 w 4760332"/>
              <a:gd name="connsiteY1298" fmla="*/ 1434515 h 2795428"/>
              <a:gd name="connsiteX1299" fmla="*/ 4010570 w 4760332"/>
              <a:gd name="connsiteY1299" fmla="*/ 1432796 h 2795428"/>
              <a:gd name="connsiteX1300" fmla="*/ 4010570 w 4760332"/>
              <a:gd name="connsiteY1300" fmla="*/ 1428787 h 2795428"/>
              <a:gd name="connsiteX1301" fmla="*/ 4010570 w 4760332"/>
              <a:gd name="connsiteY1301" fmla="*/ 1427927 h 2795428"/>
              <a:gd name="connsiteX1302" fmla="*/ 4006559 w 4760332"/>
              <a:gd name="connsiteY1302" fmla="*/ 1427927 h 2795428"/>
              <a:gd name="connsiteX1303" fmla="*/ 4003696 w 4760332"/>
              <a:gd name="connsiteY1303" fmla="*/ 1425923 h 2795428"/>
              <a:gd name="connsiteX1304" fmla="*/ 3997109 w 4760332"/>
              <a:gd name="connsiteY1304" fmla="*/ 1423918 h 2795428"/>
              <a:gd name="connsiteX1305" fmla="*/ 3997109 w 4760332"/>
              <a:gd name="connsiteY1305" fmla="*/ 1427927 h 2795428"/>
              <a:gd name="connsiteX1306" fmla="*/ 3999973 w 4760332"/>
              <a:gd name="connsiteY1306" fmla="*/ 1432796 h 2795428"/>
              <a:gd name="connsiteX1307" fmla="*/ 4003696 w 4760332"/>
              <a:gd name="connsiteY1307" fmla="*/ 1434515 h 2795428"/>
              <a:gd name="connsiteX1308" fmla="*/ 4003696 w 4760332"/>
              <a:gd name="connsiteY1308" fmla="*/ 1437665 h 2795428"/>
              <a:gd name="connsiteX1309" fmla="*/ 4003696 w 4760332"/>
              <a:gd name="connsiteY1309" fmla="*/ 1442533 h 2795428"/>
              <a:gd name="connsiteX1310" fmla="*/ 4005701 w 4760332"/>
              <a:gd name="connsiteY1310" fmla="*/ 1451125 h 2795428"/>
              <a:gd name="connsiteX1311" fmla="*/ 3999973 w 4760332"/>
              <a:gd name="connsiteY1311" fmla="*/ 1455993 h 2795428"/>
              <a:gd name="connsiteX1312" fmla="*/ 3997109 w 4760332"/>
              <a:gd name="connsiteY1312" fmla="*/ 1462867 h 2795428"/>
              <a:gd name="connsiteX1313" fmla="*/ 3993100 w 4760332"/>
              <a:gd name="connsiteY1313" fmla="*/ 1469740 h 2795428"/>
              <a:gd name="connsiteX1314" fmla="*/ 3981644 w 4760332"/>
              <a:gd name="connsiteY1314" fmla="*/ 1469740 h 2795428"/>
              <a:gd name="connsiteX1315" fmla="*/ 3979926 w 4760332"/>
              <a:gd name="connsiteY1315" fmla="*/ 1455993 h 2795428"/>
              <a:gd name="connsiteX1316" fmla="*/ 3978780 w 4760332"/>
              <a:gd name="connsiteY1316" fmla="*/ 1449120 h 2795428"/>
              <a:gd name="connsiteX1317" fmla="*/ 3975057 w 4760332"/>
              <a:gd name="connsiteY1317" fmla="*/ 1442533 h 2795428"/>
              <a:gd name="connsiteX1318" fmla="*/ 3972193 w 4760332"/>
              <a:gd name="connsiteY1318" fmla="*/ 1432796 h 2795428"/>
              <a:gd name="connsiteX1319" fmla="*/ 3981644 w 4760332"/>
              <a:gd name="connsiteY1319" fmla="*/ 1432796 h 2795428"/>
              <a:gd name="connsiteX1320" fmla="*/ 3993100 w 4760332"/>
              <a:gd name="connsiteY1320" fmla="*/ 1417044 h 2795428"/>
              <a:gd name="connsiteX1321" fmla="*/ 4008564 w 4760332"/>
              <a:gd name="connsiteY1321" fmla="*/ 1403298 h 2795428"/>
              <a:gd name="connsiteX1322" fmla="*/ 4026893 w 4760332"/>
              <a:gd name="connsiteY1322" fmla="*/ 1394707 h 2795428"/>
              <a:gd name="connsiteX1323" fmla="*/ 4033480 w 4760332"/>
              <a:gd name="connsiteY1323" fmla="*/ 1393561 h 2795428"/>
              <a:gd name="connsiteX1324" fmla="*/ 4040354 w 4760332"/>
              <a:gd name="connsiteY1324" fmla="*/ 1393561 h 2795428"/>
              <a:gd name="connsiteX1325" fmla="*/ 4046082 w 4760332"/>
              <a:gd name="connsiteY1325" fmla="*/ 1394707 h 2795428"/>
              <a:gd name="connsiteX1326" fmla="*/ 4048946 w 4760332"/>
              <a:gd name="connsiteY1326" fmla="*/ 1394707 h 2795428"/>
              <a:gd name="connsiteX1327" fmla="*/ 4051809 w 4760332"/>
              <a:gd name="connsiteY1327" fmla="*/ 1394707 h 2795428"/>
              <a:gd name="connsiteX1328" fmla="*/ 4055819 w 4760332"/>
              <a:gd name="connsiteY1328" fmla="*/ 1389838 h 2795428"/>
              <a:gd name="connsiteX1329" fmla="*/ 4058682 w 4760332"/>
              <a:gd name="connsiteY1329" fmla="*/ 1384970 h 2795428"/>
              <a:gd name="connsiteX1330" fmla="*/ 4060401 w 4760332"/>
              <a:gd name="connsiteY1330" fmla="*/ 1379814 h 2795428"/>
              <a:gd name="connsiteX1331" fmla="*/ 4062405 w 4760332"/>
              <a:gd name="connsiteY1331" fmla="*/ 1376092 h 2795428"/>
              <a:gd name="connsiteX1332" fmla="*/ 4065270 w 4760332"/>
              <a:gd name="connsiteY1332" fmla="*/ 1371223 h 2795428"/>
              <a:gd name="connsiteX1333" fmla="*/ 4070998 w 4760332"/>
              <a:gd name="connsiteY1333" fmla="*/ 1368359 h 2795428"/>
              <a:gd name="connsiteX1334" fmla="*/ 4072143 w 4760332"/>
              <a:gd name="connsiteY1334" fmla="*/ 1371223 h 2795428"/>
              <a:gd name="connsiteX1335" fmla="*/ 4073861 w 4760332"/>
              <a:gd name="connsiteY1335" fmla="*/ 1373227 h 2795428"/>
              <a:gd name="connsiteX1336" fmla="*/ 4075866 w 4760332"/>
              <a:gd name="connsiteY1336" fmla="*/ 1373227 h 2795428"/>
              <a:gd name="connsiteX1337" fmla="*/ 4077871 w 4760332"/>
              <a:gd name="connsiteY1337" fmla="*/ 1373227 h 2795428"/>
              <a:gd name="connsiteX1338" fmla="*/ 4078730 w 4760332"/>
              <a:gd name="connsiteY1338" fmla="*/ 1371223 h 2795428"/>
              <a:gd name="connsiteX1339" fmla="*/ 4092190 w 4760332"/>
              <a:gd name="connsiteY1339" fmla="*/ 1359481 h 2795428"/>
              <a:gd name="connsiteX1340" fmla="*/ 4100782 w 4760332"/>
              <a:gd name="connsiteY1340" fmla="*/ 1348598 h 2795428"/>
              <a:gd name="connsiteX1341" fmla="*/ 4104792 w 4760332"/>
              <a:gd name="connsiteY1341" fmla="*/ 1336857 h 2795428"/>
              <a:gd name="connsiteX1342" fmla="*/ 4107655 w 4760332"/>
              <a:gd name="connsiteY1342" fmla="*/ 1323396 h 2795428"/>
              <a:gd name="connsiteX1343" fmla="*/ 4112523 w 4760332"/>
              <a:gd name="connsiteY1343" fmla="*/ 1311654 h 2795428"/>
              <a:gd name="connsiteX1344" fmla="*/ 4122833 w 4760332"/>
              <a:gd name="connsiteY1344" fmla="*/ 1295903 h 2795428"/>
              <a:gd name="connsiteX1345" fmla="*/ 4116247 w 4760332"/>
              <a:gd name="connsiteY1345" fmla="*/ 1295903 h 2795428"/>
              <a:gd name="connsiteX1346" fmla="*/ 4111379 w 4760332"/>
              <a:gd name="connsiteY1346" fmla="*/ 1293039 h 2795428"/>
              <a:gd name="connsiteX1347" fmla="*/ 4109660 w 4760332"/>
              <a:gd name="connsiteY1347" fmla="*/ 1289029 h 2795428"/>
              <a:gd name="connsiteX1348" fmla="*/ 4107655 w 4760332"/>
              <a:gd name="connsiteY1348" fmla="*/ 1286166 h 2795428"/>
              <a:gd name="connsiteX1349" fmla="*/ 4107655 w 4760332"/>
              <a:gd name="connsiteY1349" fmla="*/ 1279292 h 2795428"/>
              <a:gd name="connsiteX1350" fmla="*/ 4107655 w 4760332"/>
              <a:gd name="connsiteY1350" fmla="*/ 1270701 h 2795428"/>
              <a:gd name="connsiteX1351" fmla="*/ 4109660 w 4760332"/>
              <a:gd name="connsiteY1351" fmla="*/ 1268696 h 2795428"/>
              <a:gd name="connsiteX1352" fmla="*/ 4111379 w 4760332"/>
              <a:gd name="connsiteY1352" fmla="*/ 1267551 h 2795428"/>
              <a:gd name="connsiteX1353" fmla="*/ 4111379 w 4760332"/>
              <a:gd name="connsiteY1353" fmla="*/ 1265832 h 2795428"/>
              <a:gd name="connsiteX1354" fmla="*/ 4111379 w 4760332"/>
              <a:gd name="connsiteY1354" fmla="*/ 1263828 h 2795428"/>
              <a:gd name="connsiteX1355" fmla="*/ 4118251 w 4760332"/>
              <a:gd name="connsiteY1355" fmla="*/ 1261823 h 2795428"/>
              <a:gd name="connsiteX1356" fmla="*/ 4122833 w 4760332"/>
              <a:gd name="connsiteY1356" fmla="*/ 1261823 h 2795428"/>
              <a:gd name="connsiteX1357" fmla="*/ 4125984 w 4760332"/>
              <a:gd name="connsiteY1357" fmla="*/ 1260963 h 2795428"/>
              <a:gd name="connsiteX1358" fmla="*/ 4129707 w 4760332"/>
              <a:gd name="connsiteY1358" fmla="*/ 1260963 h 2795428"/>
              <a:gd name="connsiteX1359" fmla="*/ 4129707 w 4760332"/>
              <a:gd name="connsiteY1359" fmla="*/ 1243208 h 2795428"/>
              <a:gd name="connsiteX1360" fmla="*/ 4132571 w 4760332"/>
              <a:gd name="connsiteY1360" fmla="*/ 1229747 h 2795428"/>
              <a:gd name="connsiteX1361" fmla="*/ 1283294 w 4760332"/>
              <a:gd name="connsiteY1361" fmla="*/ 1218015 h 2795428"/>
              <a:gd name="connsiteX1362" fmla="*/ 1281298 w 4760332"/>
              <a:gd name="connsiteY1362" fmla="*/ 1219725 h 2795428"/>
              <a:gd name="connsiteX1363" fmla="*/ 1279294 w 4760332"/>
              <a:gd name="connsiteY1363" fmla="*/ 1222875 h 2795428"/>
              <a:gd name="connsiteX1364" fmla="*/ 1279294 w 4760332"/>
              <a:gd name="connsiteY1364" fmla="*/ 1224594 h 2795428"/>
              <a:gd name="connsiteX1365" fmla="*/ 1278502 w 4760332"/>
              <a:gd name="connsiteY1365" fmla="*/ 1229343 h 2795428"/>
              <a:gd name="connsiteX1366" fmla="*/ 1278722 w 4760332"/>
              <a:gd name="connsiteY1366" fmla="*/ 1229461 h 2795428"/>
              <a:gd name="connsiteX1367" fmla="*/ 1279581 w 4760332"/>
              <a:gd name="connsiteY1367" fmla="*/ 1224593 h 2795428"/>
              <a:gd name="connsiteX1368" fmla="*/ 1279581 w 4760332"/>
              <a:gd name="connsiteY1368" fmla="*/ 1222588 h 2795428"/>
              <a:gd name="connsiteX1369" fmla="*/ 1281585 w 4760332"/>
              <a:gd name="connsiteY1369" fmla="*/ 1219724 h 2795428"/>
              <a:gd name="connsiteX1370" fmla="*/ 2430570 w 4760332"/>
              <a:gd name="connsiteY1370" fmla="*/ 1217719 h 2795428"/>
              <a:gd name="connsiteX1371" fmla="*/ 2429711 w 4760332"/>
              <a:gd name="connsiteY1371" fmla="*/ 1219725 h 2795428"/>
              <a:gd name="connsiteX1372" fmla="*/ 2427706 w 4760332"/>
              <a:gd name="connsiteY1372" fmla="*/ 1219725 h 2795428"/>
              <a:gd name="connsiteX1373" fmla="*/ 2425702 w 4760332"/>
              <a:gd name="connsiteY1373" fmla="*/ 1219725 h 2795428"/>
              <a:gd name="connsiteX1374" fmla="*/ 2425702 w 4760332"/>
              <a:gd name="connsiteY1374" fmla="*/ 1220583 h 2795428"/>
              <a:gd name="connsiteX1375" fmla="*/ 2423697 w 4760332"/>
              <a:gd name="connsiteY1375" fmla="*/ 1220583 h 2795428"/>
              <a:gd name="connsiteX1376" fmla="*/ 2420833 w 4760332"/>
              <a:gd name="connsiteY1376" fmla="*/ 1224593 h 2795428"/>
              <a:gd name="connsiteX1377" fmla="*/ 2417110 w 4760332"/>
              <a:gd name="connsiteY1377" fmla="*/ 1226597 h 2795428"/>
              <a:gd name="connsiteX1378" fmla="*/ 2417110 w 4760332"/>
              <a:gd name="connsiteY1378" fmla="*/ 1227457 h 2795428"/>
              <a:gd name="connsiteX1379" fmla="*/ 2417110 w 4760332"/>
              <a:gd name="connsiteY1379" fmla="*/ 1231466 h 2795428"/>
              <a:gd name="connsiteX1380" fmla="*/ 2417110 w 4760332"/>
              <a:gd name="connsiteY1380" fmla="*/ 1234330 h 2795428"/>
              <a:gd name="connsiteX1381" fmla="*/ 2417110 w 4760332"/>
              <a:gd name="connsiteY1381" fmla="*/ 1240057 h 2795428"/>
              <a:gd name="connsiteX1382" fmla="*/ 2430570 w 4760332"/>
              <a:gd name="connsiteY1382" fmla="*/ 1253805 h 2795428"/>
              <a:gd name="connsiteX1383" fmla="*/ 2443171 w 4760332"/>
              <a:gd name="connsiteY1383" fmla="*/ 1268410 h 2795428"/>
              <a:gd name="connsiteX1384" fmla="*/ 2454627 w 4760332"/>
              <a:gd name="connsiteY1384" fmla="*/ 1285880 h 2795428"/>
              <a:gd name="connsiteX1385" fmla="*/ 2468087 w 4760332"/>
              <a:gd name="connsiteY1385" fmla="*/ 1285880 h 2795428"/>
              <a:gd name="connsiteX1386" fmla="*/ 2468087 w 4760332"/>
              <a:gd name="connsiteY1386" fmla="*/ 1295617 h 2795428"/>
              <a:gd name="connsiteX1387" fmla="*/ 2481547 w 4760332"/>
              <a:gd name="connsiteY1387" fmla="*/ 1300485 h 2795428"/>
              <a:gd name="connsiteX1388" fmla="*/ 2491284 w 4760332"/>
              <a:gd name="connsiteY1388" fmla="*/ 1307359 h 2795428"/>
              <a:gd name="connsiteX1389" fmla="*/ 2501880 w 4760332"/>
              <a:gd name="connsiteY1389" fmla="*/ 1316237 h 2795428"/>
              <a:gd name="connsiteX1390" fmla="*/ 2501880 w 4760332"/>
              <a:gd name="connsiteY1390" fmla="*/ 1320246 h 2795428"/>
              <a:gd name="connsiteX1391" fmla="*/ 2498158 w 4760332"/>
              <a:gd name="connsiteY1391" fmla="*/ 1320246 h 2795428"/>
              <a:gd name="connsiteX1392" fmla="*/ 2495294 w 4760332"/>
              <a:gd name="connsiteY1392" fmla="*/ 1320246 h 2795428"/>
              <a:gd name="connsiteX1393" fmla="*/ 2491570 w 4760332"/>
              <a:gd name="connsiteY1393" fmla="*/ 1320246 h 2795428"/>
              <a:gd name="connsiteX1394" fmla="*/ 2489566 w 4760332"/>
              <a:gd name="connsiteY1394" fmla="*/ 1320246 h 2795428"/>
              <a:gd name="connsiteX1395" fmla="*/ 2486702 w 4760332"/>
              <a:gd name="connsiteY1395" fmla="*/ 1318241 h 2795428"/>
              <a:gd name="connsiteX1396" fmla="*/ 2481833 w 4760332"/>
              <a:gd name="connsiteY1396" fmla="*/ 1316237 h 2795428"/>
              <a:gd name="connsiteX1397" fmla="*/ 2476965 w 4760332"/>
              <a:gd name="connsiteY1397" fmla="*/ 1316237 h 2795428"/>
              <a:gd name="connsiteX1398" fmla="*/ 2476965 w 4760332"/>
              <a:gd name="connsiteY1398" fmla="*/ 1321105 h 2795428"/>
              <a:gd name="connsiteX1399" fmla="*/ 2477824 w 4760332"/>
              <a:gd name="connsiteY1399" fmla="*/ 1325115 h 2795428"/>
              <a:gd name="connsiteX1400" fmla="*/ 2479829 w 4760332"/>
              <a:gd name="connsiteY1400" fmla="*/ 1327978 h 2795428"/>
              <a:gd name="connsiteX1401" fmla="*/ 2479829 w 4760332"/>
              <a:gd name="connsiteY1401" fmla="*/ 1329983 h 2795428"/>
              <a:gd name="connsiteX1402" fmla="*/ 2481833 w 4760332"/>
              <a:gd name="connsiteY1402" fmla="*/ 1333992 h 2795428"/>
              <a:gd name="connsiteX1403" fmla="*/ 2482693 w 4760332"/>
              <a:gd name="connsiteY1403" fmla="*/ 1338861 h 2795428"/>
              <a:gd name="connsiteX1404" fmla="*/ 2477824 w 4760332"/>
              <a:gd name="connsiteY1404" fmla="*/ 1341725 h 2795428"/>
              <a:gd name="connsiteX1405" fmla="*/ 2474961 w 4760332"/>
              <a:gd name="connsiteY1405" fmla="*/ 1345735 h 2795428"/>
              <a:gd name="connsiteX1406" fmla="*/ 2471237 w 4760332"/>
              <a:gd name="connsiteY1406" fmla="*/ 1350603 h 2795428"/>
              <a:gd name="connsiteX1407" fmla="*/ 2468373 w 4760332"/>
              <a:gd name="connsiteY1407" fmla="*/ 1357476 h 2795428"/>
              <a:gd name="connsiteX1408" fmla="*/ 2457777 w 4760332"/>
              <a:gd name="connsiteY1408" fmla="*/ 1357476 h 2795428"/>
              <a:gd name="connsiteX1409" fmla="*/ 2457777 w 4760332"/>
              <a:gd name="connsiteY1409" fmla="*/ 1380101 h 2795428"/>
              <a:gd name="connsiteX1410" fmla="*/ 2450045 w 4760332"/>
              <a:gd name="connsiteY1410" fmla="*/ 1380101 h 2795428"/>
              <a:gd name="connsiteX1411" fmla="*/ 2441453 w 4760332"/>
              <a:gd name="connsiteY1411" fmla="*/ 1373228 h 2795428"/>
              <a:gd name="connsiteX1412" fmla="*/ 2430857 w 4760332"/>
              <a:gd name="connsiteY1412" fmla="*/ 1369218 h 2795428"/>
              <a:gd name="connsiteX1413" fmla="*/ 2423124 w 4760332"/>
              <a:gd name="connsiteY1413" fmla="*/ 1364350 h 2795428"/>
              <a:gd name="connsiteX1414" fmla="*/ 2417396 w 4760332"/>
              <a:gd name="connsiteY1414" fmla="*/ 1352607 h 2795428"/>
              <a:gd name="connsiteX1415" fmla="*/ 2430857 w 4760332"/>
              <a:gd name="connsiteY1415" fmla="*/ 1354613 h 2795428"/>
              <a:gd name="connsiteX1416" fmla="*/ 2444317 w 4760332"/>
              <a:gd name="connsiteY1416" fmla="*/ 1352607 h 2795428"/>
              <a:gd name="connsiteX1417" fmla="*/ 2454913 w 4760332"/>
              <a:gd name="connsiteY1417" fmla="*/ 1348598 h 2795428"/>
              <a:gd name="connsiteX1418" fmla="*/ 2461500 w 4760332"/>
              <a:gd name="connsiteY1418" fmla="*/ 1341725 h 2795428"/>
              <a:gd name="connsiteX1419" fmla="*/ 2463505 w 4760332"/>
              <a:gd name="connsiteY1419" fmla="*/ 1340866 h 2795428"/>
              <a:gd name="connsiteX1420" fmla="*/ 2463505 w 4760332"/>
              <a:gd name="connsiteY1420" fmla="*/ 1338861 h 2795428"/>
              <a:gd name="connsiteX1421" fmla="*/ 2464364 w 4760332"/>
              <a:gd name="connsiteY1421" fmla="*/ 1336857 h 2795428"/>
              <a:gd name="connsiteX1422" fmla="*/ 2464364 w 4760332"/>
              <a:gd name="connsiteY1422" fmla="*/ 1333992 h 2795428"/>
              <a:gd name="connsiteX1423" fmla="*/ 2464364 w 4760332"/>
              <a:gd name="connsiteY1423" fmla="*/ 1329983 h 2795428"/>
              <a:gd name="connsiteX1424" fmla="*/ 2439448 w 4760332"/>
              <a:gd name="connsiteY1424" fmla="*/ 1311368 h 2795428"/>
              <a:gd name="connsiteX1425" fmla="*/ 2412527 w 4760332"/>
              <a:gd name="connsiteY1425" fmla="*/ 1292753 h 2795428"/>
              <a:gd name="connsiteX1426" fmla="*/ 2403936 w 4760332"/>
              <a:gd name="connsiteY1426" fmla="*/ 1282157 h 2795428"/>
              <a:gd name="connsiteX1427" fmla="*/ 2396204 w 4760332"/>
              <a:gd name="connsiteY1427" fmla="*/ 1272420 h 2795428"/>
              <a:gd name="connsiteX1428" fmla="*/ 2389617 w 4760332"/>
              <a:gd name="connsiteY1428" fmla="*/ 1260677 h 2795428"/>
              <a:gd name="connsiteX1429" fmla="*/ 2379020 w 4760332"/>
              <a:gd name="connsiteY1429" fmla="*/ 1250081 h 2795428"/>
              <a:gd name="connsiteX1430" fmla="*/ 2365560 w 4760332"/>
              <a:gd name="connsiteY1430" fmla="*/ 1245212 h 2795428"/>
              <a:gd name="connsiteX1431" fmla="*/ 2354104 w 4760332"/>
              <a:gd name="connsiteY1431" fmla="*/ 1254949 h 2795428"/>
              <a:gd name="connsiteX1432" fmla="*/ 2338640 w 4760332"/>
              <a:gd name="connsiteY1432" fmla="*/ 1263828 h 2795428"/>
              <a:gd name="connsiteX1433" fmla="*/ 2320311 w 4760332"/>
              <a:gd name="connsiteY1433" fmla="*/ 1267837 h 2795428"/>
              <a:gd name="connsiteX1434" fmla="*/ 2318307 w 4760332"/>
              <a:gd name="connsiteY1434" fmla="*/ 1263828 h 2795428"/>
              <a:gd name="connsiteX1435" fmla="*/ 2317447 w 4760332"/>
              <a:gd name="connsiteY1435" fmla="*/ 1260964 h 2795428"/>
              <a:gd name="connsiteX1436" fmla="*/ 2315442 w 4760332"/>
              <a:gd name="connsiteY1436" fmla="*/ 1258960 h 2795428"/>
              <a:gd name="connsiteX1437" fmla="*/ 2311719 w 4760332"/>
              <a:gd name="connsiteY1437" fmla="*/ 1258960 h 2795428"/>
              <a:gd name="connsiteX1438" fmla="*/ 2310860 w 4760332"/>
              <a:gd name="connsiteY1438" fmla="*/ 1258960 h 2795428"/>
              <a:gd name="connsiteX1439" fmla="*/ 2307137 w 4760332"/>
              <a:gd name="connsiteY1439" fmla="*/ 1260964 h 2795428"/>
              <a:gd name="connsiteX1440" fmla="*/ 2298546 w 4760332"/>
              <a:gd name="connsiteY1440" fmla="*/ 1267837 h 2795428"/>
              <a:gd name="connsiteX1441" fmla="*/ 2295681 w 4760332"/>
              <a:gd name="connsiteY1441" fmla="*/ 1277575 h 2795428"/>
              <a:gd name="connsiteX1442" fmla="*/ 2293677 w 4760332"/>
              <a:gd name="connsiteY1442" fmla="*/ 1288171 h 2795428"/>
              <a:gd name="connsiteX1443" fmla="*/ 2288809 w 4760332"/>
              <a:gd name="connsiteY1443" fmla="*/ 1295903 h 2795428"/>
              <a:gd name="connsiteX1444" fmla="*/ 2270479 w 4760332"/>
              <a:gd name="connsiteY1444" fmla="*/ 1295903 h 2795428"/>
              <a:gd name="connsiteX1445" fmla="*/ 2263893 w 4760332"/>
              <a:gd name="connsiteY1445" fmla="*/ 1304781 h 2795428"/>
              <a:gd name="connsiteX1446" fmla="*/ 2259024 w 4760332"/>
              <a:gd name="connsiteY1446" fmla="*/ 1314518 h 2795428"/>
              <a:gd name="connsiteX1447" fmla="*/ 2255301 w 4760332"/>
              <a:gd name="connsiteY1447" fmla="*/ 1327120 h 2795428"/>
              <a:gd name="connsiteX1448" fmla="*/ 2253296 w 4760332"/>
              <a:gd name="connsiteY1448" fmla="*/ 1327978 h 2795428"/>
              <a:gd name="connsiteX1449" fmla="*/ 2253296 w 4760332"/>
              <a:gd name="connsiteY1449" fmla="*/ 1331988 h 2795428"/>
              <a:gd name="connsiteX1450" fmla="*/ 2255301 w 4760332"/>
              <a:gd name="connsiteY1450" fmla="*/ 1333992 h 2795428"/>
              <a:gd name="connsiteX1451" fmla="*/ 2257306 w 4760332"/>
              <a:gd name="connsiteY1451" fmla="*/ 1334852 h 2795428"/>
              <a:gd name="connsiteX1452" fmla="*/ 2260170 w 4760332"/>
              <a:gd name="connsiteY1452" fmla="*/ 1338861 h 2795428"/>
              <a:gd name="connsiteX1453" fmla="*/ 2262174 w 4760332"/>
              <a:gd name="connsiteY1453" fmla="*/ 1341725 h 2795428"/>
              <a:gd name="connsiteX1454" fmla="*/ 2257306 w 4760332"/>
              <a:gd name="connsiteY1454" fmla="*/ 1341725 h 2795428"/>
              <a:gd name="connsiteX1455" fmla="*/ 2255301 w 4760332"/>
              <a:gd name="connsiteY1455" fmla="*/ 1343730 h 2795428"/>
              <a:gd name="connsiteX1456" fmla="*/ 2253296 w 4760332"/>
              <a:gd name="connsiteY1456" fmla="*/ 1343730 h 2795428"/>
              <a:gd name="connsiteX1457" fmla="*/ 2252437 w 4760332"/>
              <a:gd name="connsiteY1457" fmla="*/ 1345735 h 2795428"/>
              <a:gd name="connsiteX1458" fmla="*/ 2250432 w 4760332"/>
              <a:gd name="connsiteY1458" fmla="*/ 1347739 h 2795428"/>
              <a:gd name="connsiteX1459" fmla="*/ 2246709 w 4760332"/>
              <a:gd name="connsiteY1459" fmla="*/ 1348598 h 2795428"/>
              <a:gd name="connsiteX1460" fmla="*/ 2246709 w 4760332"/>
              <a:gd name="connsiteY1460" fmla="*/ 1352607 h 2795428"/>
              <a:gd name="connsiteX1461" fmla="*/ 2246709 w 4760332"/>
              <a:gd name="connsiteY1461" fmla="*/ 1354613 h 2795428"/>
              <a:gd name="connsiteX1462" fmla="*/ 2246709 w 4760332"/>
              <a:gd name="connsiteY1462" fmla="*/ 1356331 h 2795428"/>
              <a:gd name="connsiteX1463" fmla="*/ 2246709 w 4760332"/>
              <a:gd name="connsiteY1463" fmla="*/ 1362059 h 2795428"/>
              <a:gd name="connsiteX1464" fmla="*/ 2235254 w 4760332"/>
              <a:gd name="connsiteY1464" fmla="*/ 1362917 h 2795428"/>
              <a:gd name="connsiteX1465" fmla="*/ 2230386 w 4760332"/>
              <a:gd name="connsiteY1465" fmla="*/ 1366928 h 2795428"/>
              <a:gd name="connsiteX1466" fmla="*/ 2226662 w 4760332"/>
              <a:gd name="connsiteY1466" fmla="*/ 1369791 h 2795428"/>
              <a:gd name="connsiteX1467" fmla="*/ 2223799 w 4760332"/>
              <a:gd name="connsiteY1467" fmla="*/ 1375519 h 2795428"/>
              <a:gd name="connsiteX1468" fmla="*/ 2218930 w 4760332"/>
              <a:gd name="connsiteY1468" fmla="*/ 1380388 h 2795428"/>
              <a:gd name="connsiteX1469" fmla="*/ 2213202 w 4760332"/>
              <a:gd name="connsiteY1469" fmla="*/ 1382392 h 2795428"/>
              <a:gd name="connsiteX1470" fmla="*/ 2210339 w 4760332"/>
              <a:gd name="connsiteY1470" fmla="*/ 1382392 h 2795428"/>
              <a:gd name="connsiteX1471" fmla="*/ 2205470 w 4760332"/>
              <a:gd name="connsiteY1471" fmla="*/ 1380388 h 2795428"/>
              <a:gd name="connsiteX1472" fmla="*/ 2201746 w 4760332"/>
              <a:gd name="connsiteY1472" fmla="*/ 1378382 h 2795428"/>
              <a:gd name="connsiteX1473" fmla="*/ 2198883 w 4760332"/>
              <a:gd name="connsiteY1473" fmla="*/ 1376378 h 2795428"/>
              <a:gd name="connsiteX1474" fmla="*/ 2196878 w 4760332"/>
              <a:gd name="connsiteY1474" fmla="*/ 1376378 h 2795428"/>
              <a:gd name="connsiteX1475" fmla="*/ 2194014 w 4760332"/>
              <a:gd name="connsiteY1475" fmla="*/ 1378382 h 2795428"/>
              <a:gd name="connsiteX1476" fmla="*/ 2190291 w 4760332"/>
              <a:gd name="connsiteY1476" fmla="*/ 1380388 h 2795428"/>
              <a:gd name="connsiteX1477" fmla="*/ 2187427 w 4760332"/>
              <a:gd name="connsiteY1477" fmla="*/ 1382392 h 2795428"/>
              <a:gd name="connsiteX1478" fmla="*/ 2181700 w 4760332"/>
              <a:gd name="connsiteY1478" fmla="*/ 1383251 h 2795428"/>
              <a:gd name="connsiteX1479" fmla="*/ 2181700 w 4760332"/>
              <a:gd name="connsiteY1479" fmla="*/ 1392129 h 2795428"/>
              <a:gd name="connsiteX1480" fmla="*/ 2228667 w 4760332"/>
              <a:gd name="connsiteY1480" fmla="*/ 1399003 h 2795428"/>
              <a:gd name="connsiteX1481" fmla="*/ 2242127 w 4760332"/>
              <a:gd name="connsiteY1481" fmla="*/ 1392129 h 2795428"/>
              <a:gd name="connsiteX1482" fmla="*/ 2255587 w 4760332"/>
              <a:gd name="connsiteY1482" fmla="*/ 1383251 h 2795428"/>
              <a:gd name="connsiteX1483" fmla="*/ 2266184 w 4760332"/>
              <a:gd name="connsiteY1483" fmla="*/ 1376378 h 2795428"/>
              <a:gd name="connsiteX1484" fmla="*/ 2280503 w 4760332"/>
              <a:gd name="connsiteY1484" fmla="*/ 1373514 h 2795428"/>
              <a:gd name="connsiteX1485" fmla="*/ 2302555 w 4760332"/>
              <a:gd name="connsiteY1485" fmla="*/ 1369505 h 2795428"/>
              <a:gd name="connsiteX1486" fmla="*/ 2325752 w 4760332"/>
              <a:gd name="connsiteY1486" fmla="*/ 1368645 h 2795428"/>
              <a:gd name="connsiteX1487" fmla="*/ 2351814 w 4760332"/>
              <a:gd name="connsiteY1487" fmla="*/ 1368645 h 2795428"/>
              <a:gd name="connsiteX1488" fmla="*/ 2373006 w 4760332"/>
              <a:gd name="connsiteY1488" fmla="*/ 1368645 h 2795428"/>
              <a:gd name="connsiteX1489" fmla="*/ 2391335 w 4760332"/>
              <a:gd name="connsiteY1489" fmla="*/ 1369505 h 2795428"/>
              <a:gd name="connsiteX1490" fmla="*/ 2399927 w 4760332"/>
              <a:gd name="connsiteY1490" fmla="*/ 1371510 h 2795428"/>
              <a:gd name="connsiteX1491" fmla="*/ 2404222 w 4760332"/>
              <a:gd name="connsiteY1491" fmla="*/ 1371510 h 2795428"/>
              <a:gd name="connsiteX1492" fmla="*/ 2398494 w 4760332"/>
              <a:gd name="connsiteY1492" fmla="*/ 1387260 h 2795428"/>
              <a:gd name="connsiteX1493" fmla="*/ 2395631 w 4760332"/>
              <a:gd name="connsiteY1493" fmla="*/ 1403871 h 2795428"/>
              <a:gd name="connsiteX1494" fmla="*/ 2391908 w 4760332"/>
              <a:gd name="connsiteY1494" fmla="*/ 1421340 h 2795428"/>
              <a:gd name="connsiteX1495" fmla="*/ 2397635 w 4760332"/>
              <a:gd name="connsiteY1495" fmla="*/ 1424205 h 2795428"/>
              <a:gd name="connsiteX1496" fmla="*/ 2398494 w 4760332"/>
              <a:gd name="connsiteY1496" fmla="*/ 1428214 h 2795428"/>
              <a:gd name="connsiteX1497" fmla="*/ 2402218 w 4760332"/>
              <a:gd name="connsiteY1497" fmla="*/ 1431078 h 2795428"/>
              <a:gd name="connsiteX1498" fmla="*/ 2404222 w 4760332"/>
              <a:gd name="connsiteY1498" fmla="*/ 1433083 h 2795428"/>
              <a:gd name="connsiteX1499" fmla="*/ 2407087 w 4760332"/>
              <a:gd name="connsiteY1499" fmla="*/ 1435946 h 2795428"/>
              <a:gd name="connsiteX1500" fmla="*/ 2418542 w 4760332"/>
              <a:gd name="connsiteY1500" fmla="*/ 1439956 h 2795428"/>
              <a:gd name="connsiteX1501" fmla="*/ 2432002 w 4760332"/>
              <a:gd name="connsiteY1501" fmla="*/ 1439956 h 2795428"/>
              <a:gd name="connsiteX1502" fmla="*/ 2445463 w 4760332"/>
              <a:gd name="connsiteY1502" fmla="*/ 1441961 h 2795428"/>
              <a:gd name="connsiteX1503" fmla="*/ 2458922 w 4760332"/>
              <a:gd name="connsiteY1503" fmla="*/ 1448834 h 2795428"/>
              <a:gd name="connsiteX1504" fmla="*/ 2462645 w 4760332"/>
              <a:gd name="connsiteY1504" fmla="*/ 1462581 h 2795428"/>
              <a:gd name="connsiteX1505" fmla="*/ 2469233 w 4760332"/>
              <a:gd name="connsiteY1505" fmla="*/ 1465444 h 2795428"/>
              <a:gd name="connsiteX1506" fmla="*/ 2478970 w 4760332"/>
              <a:gd name="connsiteY1506" fmla="*/ 1469454 h 2795428"/>
              <a:gd name="connsiteX1507" fmla="*/ 2492430 w 4760332"/>
              <a:gd name="connsiteY1507" fmla="*/ 1472318 h 2795428"/>
              <a:gd name="connsiteX1508" fmla="*/ 2503885 w 4760332"/>
              <a:gd name="connsiteY1508" fmla="*/ 1476327 h 2795428"/>
              <a:gd name="connsiteX1509" fmla="*/ 2510472 w 4760332"/>
              <a:gd name="connsiteY1509" fmla="*/ 1477186 h 2795428"/>
              <a:gd name="connsiteX1510" fmla="*/ 2512477 w 4760332"/>
              <a:gd name="connsiteY1510" fmla="*/ 1467449 h 2795428"/>
              <a:gd name="connsiteX1511" fmla="*/ 2516200 w 4760332"/>
              <a:gd name="connsiteY1511" fmla="*/ 1458571 h 2795428"/>
              <a:gd name="connsiteX1512" fmla="*/ 2519064 w 4760332"/>
              <a:gd name="connsiteY1512" fmla="*/ 1449694 h 2795428"/>
              <a:gd name="connsiteX1513" fmla="*/ 2529661 w 4760332"/>
              <a:gd name="connsiteY1513" fmla="*/ 1442820 h 2795428"/>
              <a:gd name="connsiteX1514" fmla="*/ 2543980 w 4760332"/>
              <a:gd name="connsiteY1514" fmla="*/ 1439956 h 2795428"/>
              <a:gd name="connsiteX1515" fmla="*/ 2557440 w 4760332"/>
              <a:gd name="connsiteY1515" fmla="*/ 1442820 h 2795428"/>
              <a:gd name="connsiteX1516" fmla="*/ 2570900 w 4760332"/>
              <a:gd name="connsiteY1516" fmla="*/ 1449694 h 2795428"/>
              <a:gd name="connsiteX1517" fmla="*/ 2584360 w 4760332"/>
              <a:gd name="connsiteY1517" fmla="*/ 1455421 h 2795428"/>
              <a:gd name="connsiteX1518" fmla="*/ 2590947 w 4760332"/>
              <a:gd name="connsiteY1518" fmla="*/ 1456280 h 2795428"/>
              <a:gd name="connsiteX1519" fmla="*/ 2604407 w 4760332"/>
              <a:gd name="connsiteY1519" fmla="*/ 1458285 h 2795428"/>
              <a:gd name="connsiteX1520" fmla="*/ 2617868 w 4760332"/>
              <a:gd name="connsiteY1520" fmla="*/ 1462294 h 2795428"/>
              <a:gd name="connsiteX1521" fmla="*/ 2631328 w 4760332"/>
              <a:gd name="connsiteY1521" fmla="*/ 1463153 h 2795428"/>
              <a:gd name="connsiteX1522" fmla="*/ 2641924 w 4760332"/>
              <a:gd name="connsiteY1522" fmla="*/ 1465158 h 2795428"/>
              <a:gd name="connsiteX1523" fmla="*/ 2646793 w 4760332"/>
              <a:gd name="connsiteY1523" fmla="*/ 1467163 h 2795428"/>
              <a:gd name="connsiteX1524" fmla="*/ 2649656 w 4760332"/>
              <a:gd name="connsiteY1524" fmla="*/ 1465158 h 2795428"/>
              <a:gd name="connsiteX1525" fmla="*/ 2651662 w 4760332"/>
              <a:gd name="connsiteY1525" fmla="*/ 1462294 h 2795428"/>
              <a:gd name="connsiteX1526" fmla="*/ 2653666 w 4760332"/>
              <a:gd name="connsiteY1526" fmla="*/ 1460290 h 2795428"/>
              <a:gd name="connsiteX1527" fmla="*/ 2656530 w 4760332"/>
              <a:gd name="connsiteY1527" fmla="*/ 1456280 h 2795428"/>
              <a:gd name="connsiteX1528" fmla="*/ 2660253 w 4760332"/>
              <a:gd name="connsiteY1528" fmla="*/ 1455421 h 2795428"/>
              <a:gd name="connsiteX1529" fmla="*/ 2663116 w 4760332"/>
              <a:gd name="connsiteY1529" fmla="*/ 1455421 h 2795428"/>
              <a:gd name="connsiteX1530" fmla="*/ 2667985 w 4760332"/>
              <a:gd name="connsiteY1530" fmla="*/ 1455421 h 2795428"/>
              <a:gd name="connsiteX1531" fmla="*/ 2680587 w 4760332"/>
              <a:gd name="connsiteY1531" fmla="*/ 1458285 h 2795428"/>
              <a:gd name="connsiteX1532" fmla="*/ 2690324 w 4760332"/>
              <a:gd name="connsiteY1532" fmla="*/ 1463153 h 2795428"/>
              <a:gd name="connsiteX1533" fmla="*/ 2701779 w 4760332"/>
              <a:gd name="connsiteY1533" fmla="*/ 1462294 h 2795428"/>
              <a:gd name="connsiteX1534" fmla="*/ 2714380 w 4760332"/>
              <a:gd name="connsiteY1534" fmla="*/ 1458285 h 2795428"/>
              <a:gd name="connsiteX1535" fmla="*/ 2715239 w 4760332"/>
              <a:gd name="connsiteY1535" fmla="*/ 1444538 h 2795428"/>
              <a:gd name="connsiteX1536" fmla="*/ 2721826 w 4760332"/>
              <a:gd name="connsiteY1536" fmla="*/ 1427928 h 2795428"/>
              <a:gd name="connsiteX1537" fmla="*/ 2727554 w 4760332"/>
              <a:gd name="connsiteY1537" fmla="*/ 1412176 h 2795428"/>
              <a:gd name="connsiteX1538" fmla="*/ 2729272 w 4760332"/>
              <a:gd name="connsiteY1538" fmla="*/ 1399003 h 2795428"/>
              <a:gd name="connsiteX1539" fmla="*/ 2726408 w 4760332"/>
              <a:gd name="connsiteY1539" fmla="*/ 1387260 h 2795428"/>
              <a:gd name="connsiteX1540" fmla="*/ 2724404 w 4760332"/>
              <a:gd name="connsiteY1540" fmla="*/ 1383251 h 2795428"/>
              <a:gd name="connsiteX1541" fmla="*/ 2724404 w 4760332"/>
              <a:gd name="connsiteY1541" fmla="*/ 1380388 h 2795428"/>
              <a:gd name="connsiteX1542" fmla="*/ 2722399 w 4760332"/>
              <a:gd name="connsiteY1542" fmla="*/ 1378382 h 2795428"/>
              <a:gd name="connsiteX1543" fmla="*/ 2720395 w 4760332"/>
              <a:gd name="connsiteY1543" fmla="*/ 1376378 h 2795428"/>
              <a:gd name="connsiteX1544" fmla="*/ 2717530 w 4760332"/>
              <a:gd name="connsiteY1544" fmla="*/ 1376378 h 2795428"/>
              <a:gd name="connsiteX1545" fmla="*/ 2713807 w 4760332"/>
              <a:gd name="connsiteY1545" fmla="*/ 1376378 h 2795428"/>
              <a:gd name="connsiteX1546" fmla="*/ 2707220 w 4760332"/>
              <a:gd name="connsiteY1546" fmla="*/ 1376378 h 2795428"/>
              <a:gd name="connsiteX1547" fmla="*/ 2699488 w 4760332"/>
              <a:gd name="connsiteY1547" fmla="*/ 1383251 h 2795428"/>
              <a:gd name="connsiteX1548" fmla="*/ 2692901 w 4760332"/>
              <a:gd name="connsiteY1548" fmla="*/ 1385256 h 2795428"/>
              <a:gd name="connsiteX1549" fmla="*/ 2686314 w 4760332"/>
              <a:gd name="connsiteY1549" fmla="*/ 1383251 h 2795428"/>
              <a:gd name="connsiteX1550" fmla="*/ 2679727 w 4760332"/>
              <a:gd name="connsiteY1550" fmla="*/ 1380388 h 2795428"/>
              <a:gd name="connsiteX1551" fmla="*/ 2671136 w 4760332"/>
              <a:gd name="connsiteY1551" fmla="*/ 1376378 h 2795428"/>
              <a:gd name="connsiteX1552" fmla="*/ 2666267 w 4760332"/>
              <a:gd name="connsiteY1552" fmla="*/ 1375519 h 2795428"/>
              <a:gd name="connsiteX1553" fmla="*/ 2662544 w 4760332"/>
              <a:gd name="connsiteY1553" fmla="*/ 1376378 h 2795428"/>
              <a:gd name="connsiteX1554" fmla="*/ 2657675 w 4760332"/>
              <a:gd name="connsiteY1554" fmla="*/ 1378382 h 2795428"/>
              <a:gd name="connsiteX1555" fmla="*/ 2655671 w 4760332"/>
              <a:gd name="connsiteY1555" fmla="*/ 1382392 h 2795428"/>
              <a:gd name="connsiteX1556" fmla="*/ 2652806 w 4760332"/>
              <a:gd name="connsiteY1556" fmla="*/ 1385256 h 2795428"/>
              <a:gd name="connsiteX1557" fmla="*/ 2649084 w 4760332"/>
              <a:gd name="connsiteY1557" fmla="*/ 1387260 h 2795428"/>
              <a:gd name="connsiteX1558" fmla="*/ 2634764 w 4760332"/>
              <a:gd name="connsiteY1558" fmla="*/ 1383251 h 2795428"/>
              <a:gd name="connsiteX1559" fmla="*/ 2619299 w 4760332"/>
              <a:gd name="connsiteY1559" fmla="*/ 1373514 h 2795428"/>
              <a:gd name="connsiteX1560" fmla="*/ 2607844 w 4760332"/>
              <a:gd name="connsiteY1560" fmla="*/ 1357762 h 2795428"/>
              <a:gd name="connsiteX1561" fmla="*/ 2602116 w 4760332"/>
              <a:gd name="connsiteY1561" fmla="*/ 1342012 h 2795428"/>
              <a:gd name="connsiteX1562" fmla="*/ 2602116 w 4760332"/>
              <a:gd name="connsiteY1562" fmla="*/ 1339147 h 2795428"/>
              <a:gd name="connsiteX1563" fmla="*/ 2602116 w 4760332"/>
              <a:gd name="connsiteY1563" fmla="*/ 1335138 h 2795428"/>
              <a:gd name="connsiteX1564" fmla="*/ 2602116 w 4760332"/>
              <a:gd name="connsiteY1564" fmla="*/ 1332275 h 2795428"/>
              <a:gd name="connsiteX1565" fmla="*/ 2602116 w 4760332"/>
              <a:gd name="connsiteY1565" fmla="*/ 1328264 h 2795428"/>
              <a:gd name="connsiteX1566" fmla="*/ 2602116 w 4760332"/>
              <a:gd name="connsiteY1566" fmla="*/ 1325401 h 2795428"/>
              <a:gd name="connsiteX1567" fmla="*/ 2604121 w 4760332"/>
              <a:gd name="connsiteY1567" fmla="*/ 1321392 h 2795428"/>
              <a:gd name="connsiteX1568" fmla="*/ 2606126 w 4760332"/>
              <a:gd name="connsiteY1568" fmla="*/ 1316523 h 2795428"/>
              <a:gd name="connsiteX1569" fmla="*/ 2602403 w 4760332"/>
              <a:gd name="connsiteY1569" fmla="*/ 1313659 h 2795428"/>
              <a:gd name="connsiteX1570" fmla="*/ 2599538 w 4760332"/>
              <a:gd name="connsiteY1570" fmla="*/ 1311655 h 2795428"/>
              <a:gd name="connsiteX1571" fmla="*/ 2597534 w 4760332"/>
              <a:gd name="connsiteY1571" fmla="*/ 1309650 h 2795428"/>
              <a:gd name="connsiteX1572" fmla="*/ 2595529 w 4760332"/>
              <a:gd name="connsiteY1572" fmla="*/ 1307645 h 2795428"/>
              <a:gd name="connsiteX1573" fmla="*/ 2592666 w 4760332"/>
              <a:gd name="connsiteY1573" fmla="*/ 1306786 h 2795428"/>
              <a:gd name="connsiteX1574" fmla="*/ 2587797 w 4760332"/>
              <a:gd name="connsiteY1574" fmla="*/ 1304781 h 2795428"/>
              <a:gd name="connsiteX1575" fmla="*/ 2585792 w 4760332"/>
              <a:gd name="connsiteY1575" fmla="*/ 1302777 h 2795428"/>
              <a:gd name="connsiteX1576" fmla="*/ 2583788 w 4760332"/>
              <a:gd name="connsiteY1576" fmla="*/ 1302777 h 2795428"/>
              <a:gd name="connsiteX1577" fmla="*/ 2581783 w 4760332"/>
              <a:gd name="connsiteY1577" fmla="*/ 1300772 h 2795428"/>
              <a:gd name="connsiteX1578" fmla="*/ 2578919 w 4760332"/>
              <a:gd name="connsiteY1578" fmla="*/ 1300772 h 2795428"/>
              <a:gd name="connsiteX1579" fmla="*/ 2575196 w 4760332"/>
              <a:gd name="connsiteY1579" fmla="*/ 1300772 h 2795428"/>
              <a:gd name="connsiteX1580" fmla="*/ 2575196 w 4760332"/>
              <a:gd name="connsiteY1580" fmla="*/ 1304781 h 2795428"/>
              <a:gd name="connsiteX1581" fmla="*/ 2572332 w 4760332"/>
              <a:gd name="connsiteY1581" fmla="*/ 1304781 h 2795428"/>
              <a:gd name="connsiteX1582" fmla="*/ 2572332 w 4760332"/>
              <a:gd name="connsiteY1582" fmla="*/ 1309650 h 2795428"/>
              <a:gd name="connsiteX1583" fmla="*/ 2574336 w 4760332"/>
              <a:gd name="connsiteY1583" fmla="*/ 1313659 h 2795428"/>
              <a:gd name="connsiteX1584" fmla="*/ 2574336 w 4760332"/>
              <a:gd name="connsiteY1584" fmla="*/ 1314518 h 2795428"/>
              <a:gd name="connsiteX1585" fmla="*/ 2574336 w 4760332"/>
              <a:gd name="connsiteY1585" fmla="*/ 1316523 h 2795428"/>
              <a:gd name="connsiteX1586" fmla="*/ 2572332 w 4760332"/>
              <a:gd name="connsiteY1586" fmla="*/ 1318527 h 2795428"/>
              <a:gd name="connsiteX1587" fmla="*/ 2570327 w 4760332"/>
              <a:gd name="connsiteY1587" fmla="*/ 1318527 h 2795428"/>
              <a:gd name="connsiteX1588" fmla="*/ 2567464 w 4760332"/>
              <a:gd name="connsiteY1588" fmla="*/ 1318527 h 2795428"/>
              <a:gd name="connsiteX1589" fmla="*/ 2560876 w 4760332"/>
              <a:gd name="connsiteY1589" fmla="*/ 1320533 h 2795428"/>
              <a:gd name="connsiteX1590" fmla="*/ 2558872 w 4760332"/>
              <a:gd name="connsiteY1590" fmla="*/ 1316523 h 2795428"/>
              <a:gd name="connsiteX1591" fmla="*/ 2556867 w 4760332"/>
              <a:gd name="connsiteY1591" fmla="*/ 1314518 h 2795428"/>
              <a:gd name="connsiteX1592" fmla="*/ 2556867 w 4760332"/>
              <a:gd name="connsiteY1592" fmla="*/ 1313659 h 2795428"/>
              <a:gd name="connsiteX1593" fmla="*/ 2554004 w 4760332"/>
              <a:gd name="connsiteY1593" fmla="*/ 1311655 h 2795428"/>
              <a:gd name="connsiteX1594" fmla="*/ 2554004 w 4760332"/>
              <a:gd name="connsiteY1594" fmla="*/ 1316237 h 2795428"/>
              <a:gd name="connsiteX1595" fmla="*/ 2562595 w 4760332"/>
              <a:gd name="connsiteY1595" fmla="*/ 1326833 h 2795428"/>
              <a:gd name="connsiteX1596" fmla="*/ 2569182 w 4760332"/>
              <a:gd name="connsiteY1596" fmla="*/ 1341439 h 2795428"/>
              <a:gd name="connsiteX1597" fmla="*/ 2572046 w 4760332"/>
              <a:gd name="connsiteY1597" fmla="*/ 1357190 h 2795428"/>
              <a:gd name="connsiteX1598" fmla="*/ 2567177 w 4760332"/>
              <a:gd name="connsiteY1598" fmla="*/ 1361200 h 2795428"/>
              <a:gd name="connsiteX1599" fmla="*/ 2563454 w 4760332"/>
              <a:gd name="connsiteY1599" fmla="*/ 1362059 h 2795428"/>
              <a:gd name="connsiteX1600" fmla="*/ 2562595 w 4760332"/>
              <a:gd name="connsiteY1600" fmla="*/ 1366068 h 2795428"/>
              <a:gd name="connsiteX1601" fmla="*/ 2560590 w 4760332"/>
              <a:gd name="connsiteY1601" fmla="*/ 1368932 h 2795428"/>
              <a:gd name="connsiteX1602" fmla="*/ 2560590 w 4760332"/>
              <a:gd name="connsiteY1602" fmla="*/ 1370937 h 2795428"/>
              <a:gd name="connsiteX1603" fmla="*/ 2558586 w 4760332"/>
              <a:gd name="connsiteY1603" fmla="*/ 1374946 h 2795428"/>
              <a:gd name="connsiteX1604" fmla="*/ 2556581 w 4760332"/>
              <a:gd name="connsiteY1604" fmla="*/ 1375806 h 2795428"/>
              <a:gd name="connsiteX1605" fmla="*/ 2551712 w 4760332"/>
              <a:gd name="connsiteY1605" fmla="*/ 1377810 h 2795428"/>
              <a:gd name="connsiteX1606" fmla="*/ 2546843 w 4760332"/>
              <a:gd name="connsiteY1606" fmla="*/ 1379815 h 2795428"/>
              <a:gd name="connsiteX1607" fmla="*/ 2544838 w 4760332"/>
              <a:gd name="connsiteY1607" fmla="*/ 1377810 h 2795428"/>
              <a:gd name="connsiteX1608" fmla="*/ 2542834 w 4760332"/>
              <a:gd name="connsiteY1608" fmla="*/ 1377810 h 2795428"/>
              <a:gd name="connsiteX1609" fmla="*/ 2541975 w 4760332"/>
              <a:gd name="connsiteY1609" fmla="*/ 1375806 h 2795428"/>
              <a:gd name="connsiteX1610" fmla="*/ 2538252 w 4760332"/>
              <a:gd name="connsiteY1610" fmla="*/ 1375806 h 2795428"/>
              <a:gd name="connsiteX1611" fmla="*/ 2522787 w 4760332"/>
              <a:gd name="connsiteY1611" fmla="*/ 1329983 h 2795428"/>
              <a:gd name="connsiteX1612" fmla="*/ 2519924 w 4760332"/>
              <a:gd name="connsiteY1612" fmla="*/ 1327978 h 2795428"/>
              <a:gd name="connsiteX1613" fmla="*/ 2516200 w 4760332"/>
              <a:gd name="connsiteY1613" fmla="*/ 1325115 h 2795428"/>
              <a:gd name="connsiteX1614" fmla="*/ 2511331 w 4760332"/>
              <a:gd name="connsiteY1614" fmla="*/ 1321105 h 2795428"/>
              <a:gd name="connsiteX1615" fmla="*/ 2508468 w 4760332"/>
              <a:gd name="connsiteY1615" fmla="*/ 1320246 h 2795428"/>
              <a:gd name="connsiteX1616" fmla="*/ 2504745 w 4760332"/>
              <a:gd name="connsiteY1616" fmla="*/ 1316237 h 2795428"/>
              <a:gd name="connsiteX1617" fmla="*/ 2502740 w 4760332"/>
              <a:gd name="connsiteY1617" fmla="*/ 1306500 h 2795428"/>
              <a:gd name="connsiteX1618" fmla="*/ 2504745 w 4760332"/>
              <a:gd name="connsiteY1618" fmla="*/ 1297622 h 2795428"/>
              <a:gd name="connsiteX1619" fmla="*/ 2506749 w 4760332"/>
              <a:gd name="connsiteY1619" fmla="*/ 1290748 h 2795428"/>
              <a:gd name="connsiteX1620" fmla="*/ 2506749 w 4760332"/>
              <a:gd name="connsiteY1620" fmla="*/ 1283875 h 2795428"/>
              <a:gd name="connsiteX1621" fmla="*/ 2501880 w 4760332"/>
              <a:gd name="connsiteY1621" fmla="*/ 1279006 h 2795428"/>
              <a:gd name="connsiteX1622" fmla="*/ 2489280 w 4760332"/>
              <a:gd name="connsiteY1622" fmla="*/ 1270128 h 2795428"/>
              <a:gd name="connsiteX1623" fmla="*/ 2479543 w 4760332"/>
              <a:gd name="connsiteY1623" fmla="*/ 1265259 h 2795428"/>
              <a:gd name="connsiteX1624" fmla="*/ 2470951 w 4760332"/>
              <a:gd name="connsiteY1624" fmla="*/ 1263255 h 2795428"/>
              <a:gd name="connsiteX1625" fmla="*/ 2463218 w 4760332"/>
              <a:gd name="connsiteY1625" fmla="*/ 1258387 h 2795428"/>
              <a:gd name="connsiteX1626" fmla="*/ 2456631 w 4760332"/>
              <a:gd name="connsiteY1626" fmla="*/ 1247790 h 2795428"/>
              <a:gd name="connsiteX1627" fmla="*/ 2450045 w 4760332"/>
              <a:gd name="connsiteY1627" fmla="*/ 1229175 h 2795428"/>
              <a:gd name="connsiteX1628" fmla="*/ 2436585 w 4760332"/>
              <a:gd name="connsiteY1628" fmla="*/ 1233185 h 2795428"/>
              <a:gd name="connsiteX1629" fmla="*/ 2434580 w 4760332"/>
              <a:gd name="connsiteY1629" fmla="*/ 1227457 h 2795428"/>
              <a:gd name="connsiteX1630" fmla="*/ 2434580 w 4760332"/>
              <a:gd name="connsiteY1630" fmla="*/ 1224593 h 2795428"/>
              <a:gd name="connsiteX1631" fmla="*/ 2432575 w 4760332"/>
              <a:gd name="connsiteY1631" fmla="*/ 1220583 h 2795428"/>
              <a:gd name="connsiteX1632" fmla="*/ 1281585 w 4760332"/>
              <a:gd name="connsiteY1632" fmla="*/ 1213710 h 2795428"/>
              <a:gd name="connsiteX1633" fmla="*/ 1281442 w 4760332"/>
              <a:gd name="connsiteY1633" fmla="*/ 1213997 h 2795428"/>
              <a:gd name="connsiteX1634" fmla="*/ 1284163 w 4760332"/>
              <a:gd name="connsiteY1634" fmla="*/ 1213997 h 2795428"/>
              <a:gd name="connsiteX1635" fmla="*/ 1283305 w 4760332"/>
              <a:gd name="connsiteY1635" fmla="*/ 1218004 h 2795428"/>
              <a:gd name="connsiteX1636" fmla="*/ 1283590 w 4760332"/>
              <a:gd name="connsiteY1636" fmla="*/ 1217719 h 2795428"/>
              <a:gd name="connsiteX1637" fmla="*/ 1284450 w 4760332"/>
              <a:gd name="connsiteY1637" fmla="*/ 1213710 h 2795428"/>
              <a:gd name="connsiteX1638" fmla="*/ 2661972 w 4760332"/>
              <a:gd name="connsiteY1638" fmla="*/ 1199677 h 2795428"/>
              <a:gd name="connsiteX1639" fmla="*/ 2658248 w 4760332"/>
              <a:gd name="connsiteY1639" fmla="*/ 1207409 h 2795428"/>
              <a:gd name="connsiteX1640" fmla="*/ 2651662 w 4760332"/>
              <a:gd name="connsiteY1640" fmla="*/ 1220011 h 2795428"/>
              <a:gd name="connsiteX1641" fmla="*/ 2643069 w 4760332"/>
              <a:gd name="connsiteY1641" fmla="*/ 1233757 h 2795428"/>
              <a:gd name="connsiteX1642" fmla="*/ 2635337 w 4760332"/>
              <a:gd name="connsiteY1642" fmla="*/ 1247504 h 2795428"/>
              <a:gd name="connsiteX1643" fmla="*/ 2628750 w 4760332"/>
              <a:gd name="connsiteY1643" fmla="*/ 1259246 h 2795428"/>
              <a:gd name="connsiteX1644" fmla="*/ 2625027 w 4760332"/>
              <a:gd name="connsiteY1644" fmla="*/ 1268983 h 2795428"/>
              <a:gd name="connsiteX1645" fmla="*/ 2625027 w 4760332"/>
              <a:gd name="connsiteY1645" fmla="*/ 1274710 h 2795428"/>
              <a:gd name="connsiteX1646" fmla="*/ 2627032 w 4760332"/>
              <a:gd name="connsiteY1646" fmla="*/ 1281584 h 2795428"/>
              <a:gd name="connsiteX1647" fmla="*/ 2627032 w 4760332"/>
              <a:gd name="connsiteY1647" fmla="*/ 1284447 h 2795428"/>
              <a:gd name="connsiteX1648" fmla="*/ 2629036 w 4760332"/>
              <a:gd name="connsiteY1648" fmla="*/ 1288458 h 2795428"/>
              <a:gd name="connsiteX1649" fmla="*/ 2631901 w 4760332"/>
              <a:gd name="connsiteY1649" fmla="*/ 1289316 h 2795428"/>
              <a:gd name="connsiteX1650" fmla="*/ 2635624 w 4760332"/>
              <a:gd name="connsiteY1650" fmla="*/ 1291321 h 2795428"/>
              <a:gd name="connsiteX1651" fmla="*/ 2640492 w 4760332"/>
              <a:gd name="connsiteY1651" fmla="*/ 1293326 h 2795428"/>
              <a:gd name="connsiteX1652" fmla="*/ 2653952 w 4760332"/>
              <a:gd name="connsiteY1652" fmla="*/ 1298195 h 2795428"/>
              <a:gd name="connsiteX1653" fmla="*/ 2667412 w 4760332"/>
              <a:gd name="connsiteY1653" fmla="*/ 1296190 h 2795428"/>
              <a:gd name="connsiteX1654" fmla="*/ 2678868 w 4760332"/>
              <a:gd name="connsiteY1654" fmla="*/ 1291321 h 2795428"/>
              <a:gd name="connsiteX1655" fmla="*/ 2692328 w 4760332"/>
              <a:gd name="connsiteY1655" fmla="*/ 1284447 h 2795428"/>
              <a:gd name="connsiteX1656" fmla="*/ 2705789 w 4760332"/>
              <a:gd name="connsiteY1656" fmla="*/ 1282443 h 2795428"/>
              <a:gd name="connsiteX1657" fmla="*/ 2719249 w 4760332"/>
              <a:gd name="connsiteY1657" fmla="*/ 1282443 h 2795428"/>
              <a:gd name="connsiteX1658" fmla="*/ 2727840 w 4760332"/>
              <a:gd name="connsiteY1658" fmla="*/ 1288171 h 2795428"/>
              <a:gd name="connsiteX1659" fmla="*/ 2734427 w 4760332"/>
              <a:gd name="connsiteY1659" fmla="*/ 1293040 h 2795428"/>
              <a:gd name="connsiteX1660" fmla="*/ 2742159 w 4760332"/>
              <a:gd name="connsiteY1660" fmla="*/ 1295903 h 2795428"/>
              <a:gd name="connsiteX1661" fmla="*/ 2762207 w 4760332"/>
              <a:gd name="connsiteY1661" fmla="*/ 1299912 h 2795428"/>
              <a:gd name="connsiteX1662" fmla="*/ 2782254 w 4760332"/>
              <a:gd name="connsiteY1662" fmla="*/ 1297908 h 2795428"/>
              <a:gd name="connsiteX1663" fmla="*/ 2800582 w 4760332"/>
              <a:gd name="connsiteY1663" fmla="*/ 1293040 h 2795428"/>
              <a:gd name="connsiteX1664" fmla="*/ 2805737 w 4760332"/>
              <a:gd name="connsiteY1664" fmla="*/ 1282730 h 2795428"/>
              <a:gd name="connsiteX1665" fmla="*/ 2800010 w 4760332"/>
              <a:gd name="connsiteY1665" fmla="*/ 1282730 h 2795428"/>
              <a:gd name="connsiteX1666" fmla="*/ 2792277 w 4760332"/>
              <a:gd name="connsiteY1666" fmla="*/ 1268983 h 2795428"/>
              <a:gd name="connsiteX1667" fmla="*/ 2778817 w 4760332"/>
              <a:gd name="connsiteY1667" fmla="*/ 1257241 h 2795428"/>
              <a:gd name="connsiteX1668" fmla="*/ 2759630 w 4760332"/>
              <a:gd name="connsiteY1668" fmla="*/ 1245499 h 2795428"/>
              <a:gd name="connsiteX1669" fmla="*/ 2741300 w 4760332"/>
              <a:gd name="connsiteY1669" fmla="*/ 1234902 h 2795428"/>
              <a:gd name="connsiteX1670" fmla="*/ 2726981 w 4760332"/>
              <a:gd name="connsiteY1670" fmla="*/ 1230034 h 2795428"/>
              <a:gd name="connsiteX1671" fmla="*/ 2718389 w 4760332"/>
              <a:gd name="connsiteY1671" fmla="*/ 1236907 h 2795428"/>
              <a:gd name="connsiteX1672" fmla="*/ 2706934 w 4760332"/>
              <a:gd name="connsiteY1672" fmla="*/ 1241776 h 2795428"/>
              <a:gd name="connsiteX1673" fmla="*/ 2698342 w 4760332"/>
              <a:gd name="connsiteY1673" fmla="*/ 1240917 h 2795428"/>
              <a:gd name="connsiteX1674" fmla="*/ 2693474 w 4760332"/>
              <a:gd name="connsiteY1674" fmla="*/ 1234044 h 2795428"/>
              <a:gd name="connsiteX1675" fmla="*/ 2686887 w 4760332"/>
              <a:gd name="connsiteY1675" fmla="*/ 1227170 h 2795428"/>
              <a:gd name="connsiteX1676" fmla="*/ 2683164 w 4760332"/>
              <a:gd name="connsiteY1676" fmla="*/ 1218292 h 2795428"/>
              <a:gd name="connsiteX1677" fmla="*/ 2694619 w 4760332"/>
              <a:gd name="connsiteY1677" fmla="*/ 1214283 h 2795428"/>
              <a:gd name="connsiteX1678" fmla="*/ 2693760 w 4760332"/>
              <a:gd name="connsiteY1678" fmla="*/ 1213424 h 2795428"/>
              <a:gd name="connsiteX1679" fmla="*/ 2691756 w 4760332"/>
              <a:gd name="connsiteY1679" fmla="*/ 1213424 h 2795428"/>
              <a:gd name="connsiteX1680" fmla="*/ 2689751 w 4760332"/>
              <a:gd name="connsiteY1680" fmla="*/ 1213424 h 2795428"/>
              <a:gd name="connsiteX1681" fmla="*/ 2686887 w 4760332"/>
              <a:gd name="connsiteY1681" fmla="*/ 1211419 h 2795428"/>
              <a:gd name="connsiteX1682" fmla="*/ 2681160 w 4760332"/>
              <a:gd name="connsiteY1682" fmla="*/ 1206550 h 2795428"/>
              <a:gd name="connsiteX1683" fmla="*/ 2676291 w 4760332"/>
              <a:gd name="connsiteY1683" fmla="*/ 1204546 h 2795428"/>
              <a:gd name="connsiteX1684" fmla="*/ 2669704 w 4760332"/>
              <a:gd name="connsiteY1684" fmla="*/ 1201681 h 2795428"/>
              <a:gd name="connsiteX1685" fmla="*/ 2930603 w 4760332"/>
              <a:gd name="connsiteY1685" fmla="*/ 1194809 h 2795428"/>
              <a:gd name="connsiteX1686" fmla="*/ 2920006 w 4760332"/>
              <a:gd name="connsiteY1686" fmla="*/ 1203687 h 2795428"/>
              <a:gd name="connsiteX1687" fmla="*/ 2908550 w 4760332"/>
              <a:gd name="connsiteY1687" fmla="*/ 1208555 h 2795428"/>
              <a:gd name="connsiteX1688" fmla="*/ 2897095 w 4760332"/>
              <a:gd name="connsiteY1688" fmla="*/ 1213424 h 2795428"/>
              <a:gd name="connsiteX1689" fmla="*/ 2886499 w 4760332"/>
              <a:gd name="connsiteY1689" fmla="*/ 1222302 h 2795428"/>
              <a:gd name="connsiteX1690" fmla="*/ 2879912 w 4760332"/>
              <a:gd name="connsiteY1690" fmla="*/ 1232898 h 2795428"/>
              <a:gd name="connsiteX1691" fmla="*/ 2877048 w 4760332"/>
              <a:gd name="connsiteY1691" fmla="*/ 1247504 h 2795428"/>
              <a:gd name="connsiteX1692" fmla="*/ 2881917 w 4760332"/>
              <a:gd name="connsiteY1692" fmla="*/ 1263255 h 2795428"/>
              <a:gd name="connsiteX1693" fmla="*/ 2892513 w 4760332"/>
              <a:gd name="connsiteY1693" fmla="*/ 1279006 h 2795428"/>
              <a:gd name="connsiteX1694" fmla="*/ 2902251 w 4760332"/>
              <a:gd name="connsiteY1694" fmla="*/ 1294757 h 2795428"/>
              <a:gd name="connsiteX1695" fmla="*/ 2913706 w 4760332"/>
              <a:gd name="connsiteY1695" fmla="*/ 1307359 h 2795428"/>
              <a:gd name="connsiteX1696" fmla="*/ 2920293 w 4760332"/>
              <a:gd name="connsiteY1696" fmla="*/ 1319960 h 2795428"/>
              <a:gd name="connsiteX1697" fmla="*/ 2908837 w 4760332"/>
              <a:gd name="connsiteY1697" fmla="*/ 1319960 h 2795428"/>
              <a:gd name="connsiteX1698" fmla="*/ 2908837 w 4760332"/>
              <a:gd name="connsiteY1698" fmla="*/ 1341439 h 2795428"/>
              <a:gd name="connsiteX1699" fmla="*/ 2912560 w 4760332"/>
              <a:gd name="connsiteY1699" fmla="*/ 1357190 h 2795428"/>
              <a:gd name="connsiteX1700" fmla="*/ 2922298 w 4760332"/>
              <a:gd name="connsiteY1700" fmla="*/ 1366068 h 2795428"/>
              <a:gd name="connsiteX1701" fmla="*/ 2939481 w 4760332"/>
              <a:gd name="connsiteY1701" fmla="*/ 1368932 h 2795428"/>
              <a:gd name="connsiteX1702" fmla="*/ 2964396 w 4760332"/>
              <a:gd name="connsiteY1702" fmla="*/ 1368073 h 2795428"/>
              <a:gd name="connsiteX1703" fmla="*/ 2962391 w 4760332"/>
              <a:gd name="connsiteY1703" fmla="*/ 1348598 h 2795428"/>
              <a:gd name="connsiteX1704" fmla="*/ 2958668 w 4760332"/>
              <a:gd name="connsiteY1704" fmla="*/ 1336857 h 2795428"/>
              <a:gd name="connsiteX1705" fmla="*/ 2953800 w 4760332"/>
              <a:gd name="connsiteY1705" fmla="*/ 1327120 h 2795428"/>
              <a:gd name="connsiteX1706" fmla="*/ 2951795 w 4760332"/>
              <a:gd name="connsiteY1706" fmla="*/ 1316523 h 2795428"/>
              <a:gd name="connsiteX1707" fmla="*/ 2953800 w 4760332"/>
              <a:gd name="connsiteY1707" fmla="*/ 1300772 h 2795428"/>
              <a:gd name="connsiteX1708" fmla="*/ 2957522 w 4760332"/>
              <a:gd name="connsiteY1708" fmla="*/ 1302777 h 2795428"/>
              <a:gd name="connsiteX1709" fmla="*/ 2960387 w 4760332"/>
              <a:gd name="connsiteY1709" fmla="*/ 1302777 h 2795428"/>
              <a:gd name="connsiteX1710" fmla="*/ 2964110 w 4760332"/>
              <a:gd name="connsiteY1710" fmla="*/ 1302777 h 2795428"/>
              <a:gd name="connsiteX1711" fmla="*/ 2966973 w 4760332"/>
              <a:gd name="connsiteY1711" fmla="*/ 1302777 h 2795428"/>
              <a:gd name="connsiteX1712" fmla="*/ 2971842 w 4760332"/>
              <a:gd name="connsiteY1712" fmla="*/ 1300485 h 2795428"/>
              <a:gd name="connsiteX1713" fmla="*/ 2968978 w 4760332"/>
              <a:gd name="connsiteY1713" fmla="*/ 1297622 h 2795428"/>
              <a:gd name="connsiteX1714" fmla="*/ 2965256 w 4760332"/>
              <a:gd name="connsiteY1714" fmla="*/ 1295617 h 2795428"/>
              <a:gd name="connsiteX1715" fmla="*/ 2964396 w 4760332"/>
              <a:gd name="connsiteY1715" fmla="*/ 1294757 h 2795428"/>
              <a:gd name="connsiteX1716" fmla="*/ 2960674 w 4760332"/>
              <a:gd name="connsiteY1716" fmla="*/ 1290748 h 2795428"/>
              <a:gd name="connsiteX1717" fmla="*/ 2957809 w 4760332"/>
              <a:gd name="connsiteY1717" fmla="*/ 1288743 h 2795428"/>
              <a:gd name="connsiteX1718" fmla="*/ 2955805 w 4760332"/>
              <a:gd name="connsiteY1718" fmla="*/ 1290748 h 2795428"/>
              <a:gd name="connsiteX1719" fmla="*/ 2955805 w 4760332"/>
              <a:gd name="connsiteY1719" fmla="*/ 1294757 h 2795428"/>
              <a:gd name="connsiteX1720" fmla="*/ 2953800 w 4760332"/>
              <a:gd name="connsiteY1720" fmla="*/ 1297622 h 2795428"/>
              <a:gd name="connsiteX1721" fmla="*/ 2953800 w 4760332"/>
              <a:gd name="connsiteY1721" fmla="*/ 1299626 h 2795428"/>
              <a:gd name="connsiteX1722" fmla="*/ 2951795 w 4760332"/>
              <a:gd name="connsiteY1722" fmla="*/ 1300485 h 2795428"/>
              <a:gd name="connsiteX1723" fmla="*/ 2950936 w 4760332"/>
              <a:gd name="connsiteY1723" fmla="*/ 1299626 h 2795428"/>
              <a:gd name="connsiteX1724" fmla="*/ 2948931 w 4760332"/>
              <a:gd name="connsiteY1724" fmla="*/ 1295617 h 2795428"/>
              <a:gd name="connsiteX1725" fmla="*/ 2944063 w 4760332"/>
              <a:gd name="connsiteY1725" fmla="*/ 1287885 h 2795428"/>
              <a:gd name="connsiteX1726" fmla="*/ 2939194 w 4760332"/>
              <a:gd name="connsiteY1726" fmla="*/ 1279006 h 2795428"/>
              <a:gd name="connsiteX1727" fmla="*/ 2940053 w 4760332"/>
              <a:gd name="connsiteY1727" fmla="*/ 1274997 h 2795428"/>
              <a:gd name="connsiteX1728" fmla="*/ 2942058 w 4760332"/>
              <a:gd name="connsiteY1728" fmla="*/ 1274997 h 2795428"/>
              <a:gd name="connsiteX1729" fmla="*/ 2944063 w 4760332"/>
              <a:gd name="connsiteY1729" fmla="*/ 1274137 h 2795428"/>
              <a:gd name="connsiteX1730" fmla="*/ 2944922 w 4760332"/>
              <a:gd name="connsiteY1730" fmla="*/ 1270128 h 2795428"/>
              <a:gd name="connsiteX1731" fmla="*/ 2930603 w 4760332"/>
              <a:gd name="connsiteY1731" fmla="*/ 1261250 h 2795428"/>
              <a:gd name="connsiteX1732" fmla="*/ 2919147 w 4760332"/>
              <a:gd name="connsiteY1732" fmla="*/ 1247504 h 2795428"/>
              <a:gd name="connsiteX1733" fmla="*/ 2912560 w 4760332"/>
              <a:gd name="connsiteY1733" fmla="*/ 1232898 h 2795428"/>
              <a:gd name="connsiteX1734" fmla="*/ 2930889 w 4760332"/>
              <a:gd name="connsiteY1734" fmla="*/ 1230893 h 2795428"/>
              <a:gd name="connsiteX1735" fmla="*/ 2944349 w 4760332"/>
              <a:gd name="connsiteY1735" fmla="*/ 1226024 h 2795428"/>
              <a:gd name="connsiteX1736" fmla="*/ 2950936 w 4760332"/>
              <a:gd name="connsiteY1736" fmla="*/ 1213424 h 2795428"/>
              <a:gd name="connsiteX1737" fmla="*/ 2953800 w 4760332"/>
              <a:gd name="connsiteY1737" fmla="*/ 1198818 h 2795428"/>
              <a:gd name="connsiteX1738" fmla="*/ 2948931 w 4760332"/>
              <a:gd name="connsiteY1738" fmla="*/ 1196813 h 2795428"/>
              <a:gd name="connsiteX1739" fmla="*/ 2944063 w 4760332"/>
              <a:gd name="connsiteY1739" fmla="*/ 1196813 h 2795428"/>
              <a:gd name="connsiteX1740" fmla="*/ 2939194 w 4760332"/>
              <a:gd name="connsiteY1740" fmla="*/ 1194809 h 2795428"/>
              <a:gd name="connsiteX1741" fmla="*/ 2750751 w 4760332"/>
              <a:gd name="connsiteY1741" fmla="*/ 1192517 h 2795428"/>
              <a:gd name="connsiteX1742" fmla="*/ 2737291 w 4760332"/>
              <a:gd name="connsiteY1742" fmla="*/ 1199391 h 2795428"/>
              <a:gd name="connsiteX1743" fmla="*/ 2720967 w 4760332"/>
              <a:gd name="connsiteY1743" fmla="*/ 1204259 h 2795428"/>
              <a:gd name="connsiteX1744" fmla="*/ 2720967 w 4760332"/>
              <a:gd name="connsiteY1744" fmla="*/ 1218006 h 2795428"/>
              <a:gd name="connsiteX1745" fmla="*/ 2727554 w 4760332"/>
              <a:gd name="connsiteY1745" fmla="*/ 1220011 h 2795428"/>
              <a:gd name="connsiteX1746" fmla="*/ 2735287 w 4760332"/>
              <a:gd name="connsiteY1746" fmla="*/ 1220869 h 2795428"/>
              <a:gd name="connsiteX1747" fmla="*/ 2745882 w 4760332"/>
              <a:gd name="connsiteY1747" fmla="*/ 1220869 h 2795428"/>
              <a:gd name="connsiteX1748" fmla="*/ 2745882 w 4760332"/>
              <a:gd name="connsiteY1748" fmla="*/ 1213997 h 2795428"/>
              <a:gd name="connsiteX1749" fmla="*/ 2748747 w 4760332"/>
              <a:gd name="connsiteY1749" fmla="*/ 1209128 h 2795428"/>
              <a:gd name="connsiteX1750" fmla="*/ 2750751 w 4760332"/>
              <a:gd name="connsiteY1750" fmla="*/ 1204259 h 2795428"/>
              <a:gd name="connsiteX1751" fmla="*/ 2750751 w 4760332"/>
              <a:gd name="connsiteY1751" fmla="*/ 1199391 h 2795428"/>
              <a:gd name="connsiteX1752" fmla="*/ 2750751 w 4760332"/>
              <a:gd name="connsiteY1752" fmla="*/ 1195381 h 2795428"/>
              <a:gd name="connsiteX1753" fmla="*/ 1447688 w 4760332"/>
              <a:gd name="connsiteY1753" fmla="*/ 1183639 h 2795428"/>
              <a:gd name="connsiteX1754" fmla="*/ 1450553 w 4760332"/>
              <a:gd name="connsiteY1754" fmla="*/ 1192517 h 2795428"/>
              <a:gd name="connsiteX1755" fmla="*/ 1452270 w 4760332"/>
              <a:gd name="connsiteY1755" fmla="*/ 1204259 h 2795428"/>
              <a:gd name="connsiteX1756" fmla="*/ 1454276 w 4760332"/>
              <a:gd name="connsiteY1756" fmla="*/ 1213996 h 2795428"/>
              <a:gd name="connsiteX1757" fmla="*/ 1452270 w 4760332"/>
              <a:gd name="connsiteY1757" fmla="*/ 1216001 h 2795428"/>
              <a:gd name="connsiteX1758" fmla="*/ 1450553 w 4760332"/>
              <a:gd name="connsiteY1758" fmla="*/ 1216001 h 2795428"/>
              <a:gd name="connsiteX1759" fmla="*/ 1449407 w 4760332"/>
              <a:gd name="connsiteY1759" fmla="*/ 1216001 h 2795428"/>
              <a:gd name="connsiteX1760" fmla="*/ 1449407 w 4760332"/>
              <a:gd name="connsiteY1760" fmla="*/ 1218005 h 2795428"/>
              <a:gd name="connsiteX1761" fmla="*/ 1447688 w 4760332"/>
              <a:gd name="connsiteY1761" fmla="*/ 1218005 h 2795428"/>
              <a:gd name="connsiteX1762" fmla="*/ 1440815 w 4760332"/>
              <a:gd name="connsiteY1762" fmla="*/ 1218005 h 2795428"/>
              <a:gd name="connsiteX1763" fmla="*/ 1438810 w 4760332"/>
              <a:gd name="connsiteY1763" fmla="*/ 1216001 h 2795428"/>
              <a:gd name="connsiteX1764" fmla="*/ 1438810 w 4760332"/>
              <a:gd name="connsiteY1764" fmla="*/ 1213996 h 2795428"/>
              <a:gd name="connsiteX1765" fmla="*/ 1438810 w 4760332"/>
              <a:gd name="connsiteY1765" fmla="*/ 1213137 h 2795428"/>
              <a:gd name="connsiteX1766" fmla="*/ 1437092 w 4760332"/>
              <a:gd name="connsiteY1766" fmla="*/ 1213137 h 2795428"/>
              <a:gd name="connsiteX1767" fmla="*/ 1435946 w 4760332"/>
              <a:gd name="connsiteY1767" fmla="*/ 1211133 h 2795428"/>
              <a:gd name="connsiteX1768" fmla="*/ 1074813 w 4760332"/>
              <a:gd name="connsiteY1768" fmla="*/ 1151564 h 2795428"/>
              <a:gd name="connsiteX1769" fmla="*/ 1067081 w 4760332"/>
              <a:gd name="connsiteY1769" fmla="*/ 1163306 h 2795428"/>
              <a:gd name="connsiteX1770" fmla="*/ 1058489 w 4760332"/>
              <a:gd name="connsiteY1770" fmla="*/ 1173902 h 2795428"/>
              <a:gd name="connsiteX1771" fmla="*/ 1053620 w 4760332"/>
              <a:gd name="connsiteY1771" fmla="*/ 1188508 h 2795428"/>
              <a:gd name="connsiteX1772" fmla="*/ 1063358 w 4760332"/>
              <a:gd name="connsiteY1772" fmla="*/ 1187648 h 2795428"/>
              <a:gd name="connsiteX1773" fmla="*/ 1069945 w 4760332"/>
              <a:gd name="connsiteY1773" fmla="*/ 1190513 h 2795428"/>
              <a:gd name="connsiteX1774" fmla="*/ 1074813 w 4760332"/>
              <a:gd name="connsiteY1774" fmla="*/ 1195381 h 2795428"/>
              <a:gd name="connsiteX1775" fmla="*/ 1081401 w 4760332"/>
              <a:gd name="connsiteY1775" fmla="*/ 1204259 h 2795428"/>
              <a:gd name="connsiteX1776" fmla="*/ 1083405 w 4760332"/>
              <a:gd name="connsiteY1776" fmla="*/ 1197386 h 2795428"/>
              <a:gd name="connsiteX1777" fmla="*/ 1083405 w 4760332"/>
              <a:gd name="connsiteY1777" fmla="*/ 1192517 h 2795428"/>
              <a:gd name="connsiteX1778" fmla="*/ 1085410 w 4760332"/>
              <a:gd name="connsiteY1778" fmla="*/ 1188508 h 2795428"/>
              <a:gd name="connsiteX1779" fmla="*/ 1085410 w 4760332"/>
              <a:gd name="connsiteY1779" fmla="*/ 1183639 h 2795428"/>
              <a:gd name="connsiteX1780" fmla="*/ 1094001 w 4760332"/>
              <a:gd name="connsiteY1780" fmla="*/ 1183639 h 2795428"/>
              <a:gd name="connsiteX1781" fmla="*/ 1098870 w 4760332"/>
              <a:gd name="connsiteY1781" fmla="*/ 1195381 h 2795428"/>
              <a:gd name="connsiteX1782" fmla="*/ 1106603 w 4760332"/>
              <a:gd name="connsiteY1782" fmla="*/ 1199391 h 2795428"/>
              <a:gd name="connsiteX1783" fmla="*/ 1113189 w 4760332"/>
              <a:gd name="connsiteY1783" fmla="*/ 1202254 h 2795428"/>
              <a:gd name="connsiteX1784" fmla="*/ 1119776 w 4760332"/>
              <a:gd name="connsiteY1784" fmla="*/ 1206264 h 2795428"/>
              <a:gd name="connsiteX1785" fmla="*/ 1126363 w 4760332"/>
              <a:gd name="connsiteY1785" fmla="*/ 1213996 h 2795428"/>
              <a:gd name="connsiteX1786" fmla="*/ 1119776 w 4760332"/>
              <a:gd name="connsiteY1786" fmla="*/ 1224593 h 2795428"/>
              <a:gd name="connsiteX1787" fmla="*/ 1112044 w 4760332"/>
              <a:gd name="connsiteY1787" fmla="*/ 1236334 h 2795428"/>
              <a:gd name="connsiteX1788" fmla="*/ 1105457 w 4760332"/>
              <a:gd name="connsiteY1788" fmla="*/ 1252086 h 2795428"/>
              <a:gd name="connsiteX1789" fmla="*/ 1099729 w 4760332"/>
              <a:gd name="connsiteY1789" fmla="*/ 1265832 h 2795428"/>
              <a:gd name="connsiteX1790" fmla="*/ 1099729 w 4760332"/>
              <a:gd name="connsiteY1790" fmla="*/ 1274425 h 2795428"/>
              <a:gd name="connsiteX1791" fmla="*/ 1100875 w 4760332"/>
              <a:gd name="connsiteY1791" fmla="*/ 1280152 h 2795428"/>
              <a:gd name="connsiteX1792" fmla="*/ 1100875 w 4760332"/>
              <a:gd name="connsiteY1792" fmla="*/ 1283016 h 2795428"/>
              <a:gd name="connsiteX1793" fmla="*/ 1102879 w 4760332"/>
              <a:gd name="connsiteY1793" fmla="*/ 1285021 h 2795428"/>
              <a:gd name="connsiteX1794" fmla="*/ 1104884 w 4760332"/>
              <a:gd name="connsiteY1794" fmla="*/ 1287025 h 2795428"/>
              <a:gd name="connsiteX1795" fmla="*/ 1105743 w 4760332"/>
              <a:gd name="connsiteY1795" fmla="*/ 1289030 h 2795428"/>
              <a:gd name="connsiteX1796" fmla="*/ 1111471 w 4760332"/>
              <a:gd name="connsiteY1796" fmla="*/ 1289889 h 2795428"/>
              <a:gd name="connsiteX1797" fmla="*/ 1111471 w 4760332"/>
              <a:gd name="connsiteY1797" fmla="*/ 1287025 h 2795428"/>
              <a:gd name="connsiteX1798" fmla="*/ 1114335 w 4760332"/>
              <a:gd name="connsiteY1798" fmla="*/ 1280152 h 2795428"/>
              <a:gd name="connsiteX1799" fmla="*/ 1119203 w 4760332"/>
              <a:gd name="connsiteY1799" fmla="*/ 1269556 h 2795428"/>
              <a:gd name="connsiteX1800" fmla="*/ 1124931 w 4760332"/>
              <a:gd name="connsiteY1800" fmla="*/ 1255809 h 2795428"/>
              <a:gd name="connsiteX1801" fmla="*/ 1129800 w 4760332"/>
              <a:gd name="connsiteY1801" fmla="*/ 1244067 h 2795428"/>
              <a:gd name="connsiteX1802" fmla="*/ 1134668 w 4760332"/>
              <a:gd name="connsiteY1802" fmla="*/ 1234330 h 2795428"/>
              <a:gd name="connsiteX1803" fmla="*/ 1136674 w 4760332"/>
              <a:gd name="connsiteY1803" fmla="*/ 1227456 h 2795428"/>
              <a:gd name="connsiteX1804" fmla="*/ 1148128 w 4760332"/>
              <a:gd name="connsiteY1804" fmla="*/ 1227456 h 2795428"/>
              <a:gd name="connsiteX1805" fmla="*/ 1150134 w 4760332"/>
              <a:gd name="connsiteY1805" fmla="*/ 1246071 h 2795428"/>
              <a:gd name="connsiteX1806" fmla="*/ 1150134 w 4760332"/>
              <a:gd name="connsiteY1806" fmla="*/ 1262682 h 2795428"/>
              <a:gd name="connsiteX1807" fmla="*/ 1150134 w 4760332"/>
              <a:gd name="connsiteY1807" fmla="*/ 1283302 h 2795428"/>
              <a:gd name="connsiteX1808" fmla="*/ 1152138 w 4760332"/>
              <a:gd name="connsiteY1808" fmla="*/ 1305640 h 2795428"/>
              <a:gd name="connsiteX1809" fmla="*/ 1173331 w 4760332"/>
              <a:gd name="connsiteY1809" fmla="*/ 1308505 h 2795428"/>
              <a:gd name="connsiteX1810" fmla="*/ 1181922 w 4760332"/>
              <a:gd name="connsiteY1810" fmla="*/ 1295903 h 2795428"/>
              <a:gd name="connsiteX1811" fmla="*/ 1197387 w 4760332"/>
              <a:gd name="connsiteY1811" fmla="*/ 1287025 h 2795428"/>
              <a:gd name="connsiteX1812" fmla="*/ 1213711 w 4760332"/>
              <a:gd name="connsiteY1812" fmla="*/ 1278147 h 2795428"/>
              <a:gd name="connsiteX1813" fmla="*/ 1230895 w 4760332"/>
              <a:gd name="connsiteY1813" fmla="*/ 1271274 h 2795428"/>
              <a:gd name="connsiteX1814" fmla="*/ 1247219 w 4760332"/>
              <a:gd name="connsiteY1814" fmla="*/ 1264401 h 2795428"/>
              <a:gd name="connsiteX1815" fmla="*/ 1262684 w 4760332"/>
              <a:gd name="connsiteY1815" fmla="*/ 1255523 h 2795428"/>
              <a:gd name="connsiteX1816" fmla="*/ 1269271 w 4760332"/>
              <a:gd name="connsiteY1816" fmla="*/ 1245785 h 2795428"/>
              <a:gd name="connsiteX1817" fmla="*/ 1265547 w 4760332"/>
              <a:gd name="connsiteY1817" fmla="*/ 1245785 h 2795428"/>
              <a:gd name="connsiteX1818" fmla="*/ 1264689 w 4760332"/>
              <a:gd name="connsiteY1818" fmla="*/ 1241776 h 2795428"/>
              <a:gd name="connsiteX1819" fmla="*/ 1264689 w 4760332"/>
              <a:gd name="connsiteY1819" fmla="*/ 1240917 h 2795428"/>
              <a:gd name="connsiteX1820" fmla="*/ 1262684 w 4760332"/>
              <a:gd name="connsiteY1820" fmla="*/ 1238912 h 2795428"/>
              <a:gd name="connsiteX1821" fmla="*/ 1260679 w 4760332"/>
              <a:gd name="connsiteY1821" fmla="*/ 1238912 h 2795428"/>
              <a:gd name="connsiteX1822" fmla="*/ 1258674 w 4760332"/>
              <a:gd name="connsiteY1822" fmla="*/ 1238912 h 2795428"/>
              <a:gd name="connsiteX1823" fmla="*/ 1255810 w 4760332"/>
              <a:gd name="connsiteY1823" fmla="*/ 1236907 h 2795428"/>
              <a:gd name="connsiteX1824" fmla="*/ 1249224 w 4760332"/>
              <a:gd name="connsiteY1824" fmla="*/ 1241776 h 2795428"/>
              <a:gd name="connsiteX1825" fmla="*/ 1237768 w 4760332"/>
              <a:gd name="connsiteY1825" fmla="*/ 1248649 h 2795428"/>
              <a:gd name="connsiteX1826" fmla="*/ 1224308 w 4760332"/>
              <a:gd name="connsiteY1826" fmla="*/ 1259246 h 2795428"/>
              <a:gd name="connsiteX1827" fmla="*/ 1207124 w 4760332"/>
              <a:gd name="connsiteY1827" fmla="*/ 1268124 h 2795428"/>
              <a:gd name="connsiteX1828" fmla="*/ 1191659 w 4760332"/>
              <a:gd name="connsiteY1828" fmla="*/ 1277861 h 2795428"/>
              <a:gd name="connsiteX1829" fmla="*/ 1177340 w 4760332"/>
              <a:gd name="connsiteY1829" fmla="*/ 1284735 h 2795428"/>
              <a:gd name="connsiteX1830" fmla="*/ 1166744 w 4760332"/>
              <a:gd name="connsiteY1830" fmla="*/ 1288744 h 2795428"/>
              <a:gd name="connsiteX1831" fmla="*/ 1163880 w 4760332"/>
              <a:gd name="connsiteY1831" fmla="*/ 1289603 h 2795428"/>
              <a:gd name="connsiteX1832" fmla="*/ 1161875 w 4760332"/>
              <a:gd name="connsiteY1832" fmla="*/ 1288744 h 2795428"/>
              <a:gd name="connsiteX1833" fmla="*/ 1159871 w 4760332"/>
              <a:gd name="connsiteY1833" fmla="*/ 1286739 h 2795428"/>
              <a:gd name="connsiteX1834" fmla="*/ 1159871 w 4760332"/>
              <a:gd name="connsiteY1834" fmla="*/ 1284735 h 2795428"/>
              <a:gd name="connsiteX1835" fmla="*/ 1159871 w 4760332"/>
              <a:gd name="connsiteY1835" fmla="*/ 1282729 h 2795428"/>
              <a:gd name="connsiteX1836" fmla="*/ 1159011 w 4760332"/>
              <a:gd name="connsiteY1836" fmla="*/ 1279866 h 2795428"/>
              <a:gd name="connsiteX1837" fmla="*/ 1163880 w 4760332"/>
              <a:gd name="connsiteY1837" fmla="*/ 1270987 h 2795428"/>
              <a:gd name="connsiteX1838" fmla="*/ 1163880 w 4760332"/>
              <a:gd name="connsiteY1838" fmla="*/ 1264114 h 2795428"/>
              <a:gd name="connsiteX1839" fmla="*/ 1161875 w 4760332"/>
              <a:gd name="connsiteY1839" fmla="*/ 1259246 h 2795428"/>
              <a:gd name="connsiteX1840" fmla="*/ 1159871 w 4760332"/>
              <a:gd name="connsiteY1840" fmla="*/ 1250368 h 2795428"/>
              <a:gd name="connsiteX1841" fmla="*/ 1163593 w 4760332"/>
              <a:gd name="connsiteY1841" fmla="*/ 1240631 h 2795428"/>
              <a:gd name="connsiteX1842" fmla="*/ 1165599 w 4760332"/>
              <a:gd name="connsiteY1842" fmla="*/ 1238626 h 2795428"/>
              <a:gd name="connsiteX1843" fmla="*/ 1166458 w 4760332"/>
              <a:gd name="connsiteY1843" fmla="*/ 1236621 h 2795428"/>
              <a:gd name="connsiteX1844" fmla="*/ 1168462 w 4760332"/>
              <a:gd name="connsiteY1844" fmla="*/ 1234617 h 2795428"/>
              <a:gd name="connsiteX1845" fmla="*/ 1170467 w 4760332"/>
              <a:gd name="connsiteY1845" fmla="*/ 1234617 h 2795428"/>
              <a:gd name="connsiteX1846" fmla="*/ 1172471 w 4760332"/>
              <a:gd name="connsiteY1846" fmla="*/ 1234617 h 2795428"/>
              <a:gd name="connsiteX1847" fmla="*/ 1173331 w 4760332"/>
              <a:gd name="connsiteY1847" fmla="*/ 1233757 h 2795428"/>
              <a:gd name="connsiteX1848" fmla="*/ 1175336 w 4760332"/>
              <a:gd name="connsiteY1848" fmla="*/ 1231752 h 2795428"/>
              <a:gd name="connsiteX1849" fmla="*/ 1175336 w 4760332"/>
              <a:gd name="connsiteY1849" fmla="*/ 1227743 h 2795428"/>
              <a:gd name="connsiteX1850" fmla="*/ 1177340 w 4760332"/>
              <a:gd name="connsiteY1850" fmla="*/ 1222874 h 2795428"/>
              <a:gd name="connsiteX1851" fmla="*/ 1177340 w 4760332"/>
              <a:gd name="connsiteY1851" fmla="*/ 1213996 h 2795428"/>
              <a:gd name="connsiteX1852" fmla="*/ 1168749 w 4760332"/>
              <a:gd name="connsiteY1852" fmla="*/ 1209128 h 2795428"/>
              <a:gd name="connsiteX1853" fmla="*/ 1160157 w 4760332"/>
              <a:gd name="connsiteY1853" fmla="*/ 1207123 h 2795428"/>
              <a:gd name="connsiteX1854" fmla="*/ 1153570 w 4760332"/>
              <a:gd name="connsiteY1854" fmla="*/ 1207123 h 2795428"/>
              <a:gd name="connsiteX1855" fmla="*/ 1145838 w 4760332"/>
              <a:gd name="connsiteY1855" fmla="*/ 1204259 h 2795428"/>
              <a:gd name="connsiteX1856" fmla="*/ 1133236 w 4760332"/>
              <a:gd name="connsiteY1856" fmla="*/ 1195381 h 2795428"/>
              <a:gd name="connsiteX1857" fmla="*/ 1125504 w 4760332"/>
              <a:gd name="connsiteY1857" fmla="*/ 1187648 h 2795428"/>
              <a:gd name="connsiteX1858" fmla="*/ 1119776 w 4760332"/>
              <a:gd name="connsiteY1858" fmla="*/ 1177053 h 2795428"/>
              <a:gd name="connsiteX1859" fmla="*/ 1113189 w 4760332"/>
              <a:gd name="connsiteY1859" fmla="*/ 1167315 h 2795428"/>
              <a:gd name="connsiteX1860" fmla="*/ 1105457 w 4760332"/>
              <a:gd name="connsiteY1860" fmla="*/ 1160442 h 2795428"/>
              <a:gd name="connsiteX1861" fmla="*/ 1091997 w 4760332"/>
              <a:gd name="connsiteY1861" fmla="*/ 1153568 h 2795428"/>
              <a:gd name="connsiteX1862" fmla="*/ 1412176 w 4760332"/>
              <a:gd name="connsiteY1862" fmla="*/ 1136099 h 2795428"/>
              <a:gd name="connsiteX1863" fmla="*/ 1424778 w 4760332"/>
              <a:gd name="connsiteY1863" fmla="*/ 1136958 h 2795428"/>
              <a:gd name="connsiteX1864" fmla="*/ 1432224 w 4760332"/>
              <a:gd name="connsiteY1864" fmla="*/ 1138963 h 2795428"/>
              <a:gd name="connsiteX1865" fmla="*/ 1442821 w 4760332"/>
              <a:gd name="connsiteY1865" fmla="*/ 1142973 h 2795428"/>
              <a:gd name="connsiteX1866" fmla="*/ 1442821 w 4760332"/>
              <a:gd name="connsiteY1866" fmla="*/ 1150706 h 2795428"/>
              <a:gd name="connsiteX1867" fmla="*/ 1439097 w 4760332"/>
              <a:gd name="connsiteY1867" fmla="*/ 1150706 h 2795428"/>
              <a:gd name="connsiteX1868" fmla="*/ 1436233 w 4760332"/>
              <a:gd name="connsiteY1868" fmla="*/ 1152710 h 2795428"/>
              <a:gd name="connsiteX1869" fmla="*/ 1432224 w 4760332"/>
              <a:gd name="connsiteY1869" fmla="*/ 1152710 h 2795428"/>
              <a:gd name="connsiteX1870" fmla="*/ 1429360 w 4760332"/>
              <a:gd name="connsiteY1870" fmla="*/ 1152710 h 2795428"/>
              <a:gd name="connsiteX1871" fmla="*/ 1424778 w 4760332"/>
              <a:gd name="connsiteY1871" fmla="*/ 1154429 h 2795428"/>
              <a:gd name="connsiteX1872" fmla="*/ 1420768 w 4760332"/>
              <a:gd name="connsiteY1872" fmla="*/ 1149560 h 2795428"/>
              <a:gd name="connsiteX1873" fmla="*/ 1418763 w 4760332"/>
              <a:gd name="connsiteY1873" fmla="*/ 1147841 h 2795428"/>
              <a:gd name="connsiteX1874" fmla="*/ 1417904 w 4760332"/>
              <a:gd name="connsiteY1874" fmla="*/ 1143832 h 2795428"/>
              <a:gd name="connsiteX1875" fmla="*/ 1415899 w 4760332"/>
              <a:gd name="connsiteY1875" fmla="*/ 1140968 h 2795428"/>
              <a:gd name="connsiteX1876" fmla="*/ 1490934 w 4760332"/>
              <a:gd name="connsiteY1876" fmla="*/ 1116625 h 2795428"/>
              <a:gd name="connsiteX1877" fmla="*/ 1501530 w 4760332"/>
              <a:gd name="connsiteY1877" fmla="*/ 1116625 h 2795428"/>
              <a:gd name="connsiteX1878" fmla="*/ 1501530 w 4760332"/>
              <a:gd name="connsiteY1878" fmla="*/ 1130371 h 2795428"/>
              <a:gd name="connsiteX1879" fmla="*/ 1501530 w 4760332"/>
              <a:gd name="connsiteY1879" fmla="*/ 1142973 h 2795428"/>
              <a:gd name="connsiteX1880" fmla="*/ 1503534 w 4760332"/>
              <a:gd name="connsiteY1880" fmla="*/ 1152710 h 2795428"/>
              <a:gd name="connsiteX1881" fmla="*/ 1504394 w 4760332"/>
              <a:gd name="connsiteY1881" fmla="*/ 1164166 h 2795428"/>
              <a:gd name="connsiteX1882" fmla="*/ 1523582 w 4760332"/>
              <a:gd name="connsiteY1882" fmla="*/ 1164166 h 2795428"/>
              <a:gd name="connsiteX1883" fmla="*/ 1523582 w 4760332"/>
              <a:gd name="connsiteY1883" fmla="*/ 1183640 h 2795428"/>
              <a:gd name="connsiteX1884" fmla="*/ 1531315 w 4760332"/>
              <a:gd name="connsiteY1884" fmla="*/ 1183640 h 2795428"/>
              <a:gd name="connsiteX1885" fmla="*/ 1533320 w 4760332"/>
              <a:gd name="connsiteY1885" fmla="*/ 1184499 h 2795428"/>
              <a:gd name="connsiteX1886" fmla="*/ 1535324 w 4760332"/>
              <a:gd name="connsiteY1886" fmla="*/ 1184499 h 2795428"/>
              <a:gd name="connsiteX1887" fmla="*/ 1537042 w 4760332"/>
              <a:gd name="connsiteY1887" fmla="*/ 1184499 h 2795428"/>
              <a:gd name="connsiteX1888" fmla="*/ 1538188 w 4760332"/>
              <a:gd name="connsiteY1888" fmla="*/ 1184499 h 2795428"/>
              <a:gd name="connsiteX1889" fmla="*/ 1539906 w 4760332"/>
              <a:gd name="connsiteY1889" fmla="*/ 1184499 h 2795428"/>
              <a:gd name="connsiteX1890" fmla="*/ 1541911 w 4760332"/>
              <a:gd name="connsiteY1890" fmla="*/ 1186504 h 2795428"/>
              <a:gd name="connsiteX1891" fmla="*/ 1539906 w 4760332"/>
              <a:gd name="connsiteY1891" fmla="*/ 1197100 h 2795428"/>
              <a:gd name="connsiteX1892" fmla="*/ 1537042 w 4760332"/>
              <a:gd name="connsiteY1892" fmla="*/ 1208842 h 2795428"/>
              <a:gd name="connsiteX1893" fmla="*/ 1535324 w 4760332"/>
              <a:gd name="connsiteY1893" fmla="*/ 1220297 h 2795428"/>
              <a:gd name="connsiteX1894" fmla="*/ 1531315 w 4760332"/>
              <a:gd name="connsiteY1894" fmla="*/ 1220297 h 2795428"/>
              <a:gd name="connsiteX1895" fmla="*/ 1530455 w 4760332"/>
              <a:gd name="connsiteY1895" fmla="*/ 1216575 h 2795428"/>
              <a:gd name="connsiteX1896" fmla="*/ 1530455 w 4760332"/>
              <a:gd name="connsiteY1896" fmla="*/ 1215429 h 2795428"/>
              <a:gd name="connsiteX1897" fmla="*/ 1530455 w 4760332"/>
              <a:gd name="connsiteY1897" fmla="*/ 1213710 h 2795428"/>
              <a:gd name="connsiteX1898" fmla="*/ 1528451 w 4760332"/>
              <a:gd name="connsiteY1898" fmla="*/ 1211706 h 2795428"/>
              <a:gd name="connsiteX1899" fmla="*/ 1528451 w 4760332"/>
              <a:gd name="connsiteY1899" fmla="*/ 1209701 h 2795428"/>
              <a:gd name="connsiteX1900" fmla="*/ 1526446 w 4760332"/>
              <a:gd name="connsiteY1900" fmla="*/ 1213710 h 2795428"/>
              <a:gd name="connsiteX1901" fmla="*/ 1524727 w 4760332"/>
              <a:gd name="connsiteY1901" fmla="*/ 1213710 h 2795428"/>
              <a:gd name="connsiteX1902" fmla="*/ 1524727 w 4760332"/>
              <a:gd name="connsiteY1902" fmla="*/ 1215429 h 2795428"/>
              <a:gd name="connsiteX1903" fmla="*/ 1523582 w 4760332"/>
              <a:gd name="connsiteY1903" fmla="*/ 1215429 h 2795428"/>
              <a:gd name="connsiteX1904" fmla="*/ 1519859 w 4760332"/>
              <a:gd name="connsiteY1904" fmla="*/ 1216575 h 2795428"/>
              <a:gd name="connsiteX1905" fmla="*/ 1519859 w 4760332"/>
              <a:gd name="connsiteY1905" fmla="*/ 1209701 h 2795428"/>
              <a:gd name="connsiteX1906" fmla="*/ 1521864 w 4760332"/>
              <a:gd name="connsiteY1906" fmla="*/ 1208842 h 2795428"/>
              <a:gd name="connsiteX1907" fmla="*/ 1521864 w 4760332"/>
              <a:gd name="connsiteY1907" fmla="*/ 1206837 h 2795428"/>
              <a:gd name="connsiteX1908" fmla="*/ 1523582 w 4760332"/>
              <a:gd name="connsiteY1908" fmla="*/ 1204832 h 2795428"/>
              <a:gd name="connsiteX1909" fmla="*/ 1523582 w 4760332"/>
              <a:gd name="connsiteY1909" fmla="*/ 1201969 h 2795428"/>
              <a:gd name="connsiteX1910" fmla="*/ 1523582 w 4760332"/>
              <a:gd name="connsiteY1910" fmla="*/ 1198246 h 2795428"/>
              <a:gd name="connsiteX1911" fmla="*/ 1519859 w 4760332"/>
              <a:gd name="connsiteY1911" fmla="*/ 1198246 h 2795428"/>
              <a:gd name="connsiteX1912" fmla="*/ 1512986 w 4760332"/>
              <a:gd name="connsiteY1912" fmla="*/ 1204832 h 2795428"/>
              <a:gd name="connsiteX1913" fmla="*/ 1506399 w 4760332"/>
              <a:gd name="connsiteY1913" fmla="*/ 1211706 h 2795428"/>
              <a:gd name="connsiteX1914" fmla="*/ 1497807 w 4760332"/>
              <a:gd name="connsiteY1914" fmla="*/ 1216575 h 2795428"/>
              <a:gd name="connsiteX1915" fmla="*/ 1497807 w 4760332"/>
              <a:gd name="connsiteY1915" fmla="*/ 1211706 h 2795428"/>
              <a:gd name="connsiteX1916" fmla="*/ 1497807 w 4760332"/>
              <a:gd name="connsiteY1916" fmla="*/ 1206837 h 2795428"/>
              <a:gd name="connsiteX1917" fmla="*/ 1497807 w 4760332"/>
              <a:gd name="connsiteY1917" fmla="*/ 1204832 h 2795428"/>
              <a:gd name="connsiteX1918" fmla="*/ 1496661 w 4760332"/>
              <a:gd name="connsiteY1918" fmla="*/ 1203973 h 2795428"/>
              <a:gd name="connsiteX1919" fmla="*/ 1492938 w 4760332"/>
              <a:gd name="connsiteY1919" fmla="*/ 1201969 h 2795428"/>
              <a:gd name="connsiteX1920" fmla="*/ 1488069 w 4760332"/>
              <a:gd name="connsiteY1920" fmla="*/ 1201969 h 2795428"/>
              <a:gd name="connsiteX1921" fmla="*/ 1479478 w 4760332"/>
              <a:gd name="connsiteY1921" fmla="*/ 1201969 h 2795428"/>
              <a:gd name="connsiteX1922" fmla="*/ 1476614 w 4760332"/>
              <a:gd name="connsiteY1922" fmla="*/ 1201969 h 2795428"/>
              <a:gd name="connsiteX1923" fmla="*/ 1472605 w 4760332"/>
              <a:gd name="connsiteY1923" fmla="*/ 1201969 h 2795428"/>
              <a:gd name="connsiteX1924" fmla="*/ 1468022 w 4760332"/>
              <a:gd name="connsiteY1924" fmla="*/ 1199964 h 2795428"/>
              <a:gd name="connsiteX1925" fmla="*/ 1463153 w 4760332"/>
              <a:gd name="connsiteY1925" fmla="*/ 1199964 h 2795428"/>
              <a:gd name="connsiteX1926" fmla="*/ 1458285 w 4760332"/>
              <a:gd name="connsiteY1926" fmla="*/ 1198246 h 2795428"/>
              <a:gd name="connsiteX1927" fmla="*/ 1454562 w 4760332"/>
              <a:gd name="connsiteY1927" fmla="*/ 1195095 h 2795428"/>
              <a:gd name="connsiteX1928" fmla="*/ 1464013 w 4760332"/>
              <a:gd name="connsiteY1928" fmla="*/ 1181635 h 2795428"/>
              <a:gd name="connsiteX1929" fmla="*/ 1474609 w 4760332"/>
              <a:gd name="connsiteY1929" fmla="*/ 1161302 h 2795428"/>
              <a:gd name="connsiteX1930" fmla="*/ 1481483 w 4760332"/>
              <a:gd name="connsiteY1930" fmla="*/ 1138964 h 2795428"/>
              <a:gd name="connsiteX1931" fmla="*/ 1172756 w 4760332"/>
              <a:gd name="connsiteY1931" fmla="*/ 1057629 h 2795428"/>
              <a:gd name="connsiteX1932" fmla="*/ 1187075 w 4760332"/>
              <a:gd name="connsiteY1932" fmla="*/ 1057629 h 2795428"/>
              <a:gd name="connsiteX1933" fmla="*/ 1187075 w 4760332"/>
              <a:gd name="connsiteY1933" fmla="*/ 1064503 h 2795428"/>
              <a:gd name="connsiteX1934" fmla="*/ 1184212 w 4760332"/>
              <a:gd name="connsiteY1934" fmla="*/ 1064503 h 2795428"/>
              <a:gd name="connsiteX1935" fmla="*/ 1182493 w 4760332"/>
              <a:gd name="connsiteY1935" fmla="*/ 1066220 h 2795428"/>
              <a:gd name="connsiteX1936" fmla="*/ 1181347 w 4760332"/>
              <a:gd name="connsiteY1936" fmla="*/ 1066220 h 2795428"/>
              <a:gd name="connsiteX1937" fmla="*/ 1179630 w 4760332"/>
              <a:gd name="connsiteY1937" fmla="*/ 1066220 h 2795428"/>
              <a:gd name="connsiteX1938" fmla="*/ 1177625 w 4760332"/>
              <a:gd name="connsiteY1938" fmla="*/ 1068226 h 2795428"/>
              <a:gd name="connsiteX1939" fmla="*/ 1172756 w 4760332"/>
              <a:gd name="connsiteY1939" fmla="*/ 1068226 h 2795428"/>
              <a:gd name="connsiteX1940" fmla="*/ 495164 w 4760332"/>
              <a:gd name="connsiteY1940" fmla="*/ 1049896 h 2795428"/>
              <a:gd name="connsiteX1941" fmla="*/ 501751 w 4760332"/>
              <a:gd name="connsiteY1941" fmla="*/ 1049896 h 2795428"/>
              <a:gd name="connsiteX1942" fmla="*/ 504615 w 4760332"/>
              <a:gd name="connsiteY1942" fmla="*/ 1050755 h 2795428"/>
              <a:gd name="connsiteX1943" fmla="*/ 508625 w 4760332"/>
              <a:gd name="connsiteY1943" fmla="*/ 1052760 h 2795428"/>
              <a:gd name="connsiteX1944" fmla="*/ 513207 w 4760332"/>
              <a:gd name="connsiteY1944" fmla="*/ 1052760 h 2795428"/>
              <a:gd name="connsiteX1945" fmla="*/ 520080 w 4760332"/>
              <a:gd name="connsiteY1945" fmla="*/ 1052760 h 2795428"/>
              <a:gd name="connsiteX1946" fmla="*/ 522085 w 4760332"/>
              <a:gd name="connsiteY1946" fmla="*/ 1066220 h 2795428"/>
              <a:gd name="connsiteX1947" fmla="*/ 524948 w 4760332"/>
              <a:gd name="connsiteY1947" fmla="*/ 1077103 h 2795428"/>
              <a:gd name="connsiteX1948" fmla="*/ 526667 w 4760332"/>
              <a:gd name="connsiteY1948" fmla="*/ 1090563 h 2795428"/>
              <a:gd name="connsiteX1949" fmla="*/ 520080 w 4760332"/>
              <a:gd name="connsiteY1949" fmla="*/ 1090563 h 2795428"/>
              <a:gd name="connsiteX1950" fmla="*/ 516357 w 4760332"/>
              <a:gd name="connsiteY1950" fmla="*/ 1084835 h 2795428"/>
              <a:gd name="connsiteX1951" fmla="*/ 513207 w 4760332"/>
              <a:gd name="connsiteY1951" fmla="*/ 1081972 h 2795428"/>
              <a:gd name="connsiteX1952" fmla="*/ 508625 w 4760332"/>
              <a:gd name="connsiteY1952" fmla="*/ 1077963 h 2795428"/>
              <a:gd name="connsiteX1953" fmla="*/ 504615 w 4760332"/>
              <a:gd name="connsiteY1953" fmla="*/ 1075098 h 2795428"/>
              <a:gd name="connsiteX1954" fmla="*/ 501751 w 4760332"/>
              <a:gd name="connsiteY1954" fmla="*/ 1070230 h 2795428"/>
              <a:gd name="connsiteX1955" fmla="*/ 498028 w 4760332"/>
              <a:gd name="connsiteY1955" fmla="*/ 1064502 h 2795428"/>
              <a:gd name="connsiteX1956" fmla="*/ 496023 w 4760332"/>
              <a:gd name="connsiteY1956" fmla="*/ 1061638 h 2795428"/>
              <a:gd name="connsiteX1957" fmla="*/ 495164 w 4760332"/>
              <a:gd name="connsiteY1957" fmla="*/ 1057629 h 2795428"/>
              <a:gd name="connsiteX1958" fmla="*/ 495164 w 4760332"/>
              <a:gd name="connsiteY1958" fmla="*/ 1054765 h 2795428"/>
              <a:gd name="connsiteX1959" fmla="*/ 4137439 w 4760332"/>
              <a:gd name="connsiteY1959" fmla="*/ 1037296 h 2795428"/>
              <a:gd name="connsiteX1960" fmla="*/ 4139444 w 4760332"/>
              <a:gd name="connsiteY1960" fmla="*/ 1039301 h 2795428"/>
              <a:gd name="connsiteX1961" fmla="*/ 4139444 w 4760332"/>
              <a:gd name="connsiteY1961" fmla="*/ 1041019 h 2795428"/>
              <a:gd name="connsiteX1962" fmla="*/ 4140302 w 4760332"/>
              <a:gd name="connsiteY1962" fmla="*/ 1041019 h 2795428"/>
              <a:gd name="connsiteX1963" fmla="*/ 4140302 w 4760332"/>
              <a:gd name="connsiteY1963" fmla="*/ 1043024 h 2795428"/>
              <a:gd name="connsiteX1964" fmla="*/ 4146030 w 4760332"/>
              <a:gd name="connsiteY1964" fmla="*/ 1054766 h 2795428"/>
              <a:gd name="connsiteX1965" fmla="*/ 4146030 w 4760332"/>
              <a:gd name="connsiteY1965" fmla="*/ 1070231 h 2795428"/>
              <a:gd name="connsiteX1966" fmla="*/ 4146030 w 4760332"/>
              <a:gd name="connsiteY1966" fmla="*/ 1084837 h 2795428"/>
              <a:gd name="connsiteX1967" fmla="*/ 4148895 w 4760332"/>
              <a:gd name="connsiteY1967" fmla="*/ 1102306 h 2795428"/>
              <a:gd name="connsiteX1968" fmla="*/ 4153763 w 4760332"/>
              <a:gd name="connsiteY1968" fmla="*/ 1118631 h 2795428"/>
              <a:gd name="connsiteX1969" fmla="*/ 4162355 w 4760332"/>
              <a:gd name="connsiteY1969" fmla="*/ 1136959 h 2795428"/>
              <a:gd name="connsiteX1970" fmla="*/ 4167223 w 4760332"/>
              <a:gd name="connsiteY1970" fmla="*/ 1157293 h 2795428"/>
              <a:gd name="connsiteX1971" fmla="*/ 4144313 w 4760332"/>
              <a:gd name="connsiteY1971" fmla="*/ 1154429 h 2795428"/>
              <a:gd name="connsiteX1972" fmla="*/ 4144313 w 4760332"/>
              <a:gd name="connsiteY1972" fmla="*/ 1169894 h 2795428"/>
              <a:gd name="connsiteX1973" fmla="*/ 4147176 w 4760332"/>
              <a:gd name="connsiteY1973" fmla="*/ 1181636 h 2795428"/>
              <a:gd name="connsiteX1974" fmla="*/ 4148895 w 4760332"/>
              <a:gd name="connsiteY1974" fmla="*/ 1193378 h 2795428"/>
              <a:gd name="connsiteX1975" fmla="*/ 4152904 w 4760332"/>
              <a:gd name="connsiteY1975" fmla="*/ 1209702 h 2795428"/>
              <a:gd name="connsiteX1976" fmla="*/ 4147176 w 4760332"/>
              <a:gd name="connsiteY1976" fmla="*/ 1209702 h 2795428"/>
              <a:gd name="connsiteX1977" fmla="*/ 4144313 w 4760332"/>
              <a:gd name="connsiteY1977" fmla="*/ 1209702 h 2795428"/>
              <a:gd name="connsiteX1978" fmla="*/ 4139444 w 4760332"/>
              <a:gd name="connsiteY1978" fmla="*/ 1211706 h 2795428"/>
              <a:gd name="connsiteX1979" fmla="*/ 4137439 w 4760332"/>
              <a:gd name="connsiteY1979" fmla="*/ 1211706 h 2795428"/>
              <a:gd name="connsiteX1980" fmla="*/ 4134575 w 4760332"/>
              <a:gd name="connsiteY1980" fmla="*/ 1213712 h 2795428"/>
              <a:gd name="connsiteX1981" fmla="*/ 4130852 w 4760332"/>
              <a:gd name="connsiteY1981" fmla="*/ 1203974 h 2795428"/>
              <a:gd name="connsiteX1982" fmla="*/ 4128847 w 4760332"/>
              <a:gd name="connsiteY1982" fmla="*/ 1184500 h 2795428"/>
              <a:gd name="connsiteX1983" fmla="*/ 4128847 w 4760332"/>
              <a:gd name="connsiteY1983" fmla="*/ 1163307 h 2795428"/>
              <a:gd name="connsiteX1984" fmla="*/ 4128847 w 4760332"/>
              <a:gd name="connsiteY1984" fmla="*/ 1138964 h 2795428"/>
              <a:gd name="connsiteX1985" fmla="*/ 4128847 w 4760332"/>
              <a:gd name="connsiteY1985" fmla="*/ 1116625 h 2795428"/>
              <a:gd name="connsiteX1986" fmla="*/ 4125983 w 4760332"/>
              <a:gd name="connsiteY1986" fmla="*/ 1102306 h 2795428"/>
              <a:gd name="connsiteX1987" fmla="*/ 4125983 w 4760332"/>
              <a:gd name="connsiteY1987" fmla="*/ 1064503 h 2795428"/>
              <a:gd name="connsiteX1988" fmla="*/ 4128847 w 4760332"/>
              <a:gd name="connsiteY1988" fmla="*/ 1059635 h 2795428"/>
              <a:gd name="connsiteX1989" fmla="*/ 4130852 w 4760332"/>
              <a:gd name="connsiteY1989" fmla="*/ 1056770 h 2795428"/>
              <a:gd name="connsiteX1990" fmla="*/ 4132570 w 4760332"/>
              <a:gd name="connsiteY1990" fmla="*/ 1052761 h 2795428"/>
              <a:gd name="connsiteX1991" fmla="*/ 4134575 w 4760332"/>
              <a:gd name="connsiteY1991" fmla="*/ 1049898 h 2795428"/>
              <a:gd name="connsiteX1992" fmla="*/ 4135434 w 4760332"/>
              <a:gd name="connsiteY1992" fmla="*/ 1044170 h 2795428"/>
              <a:gd name="connsiteX1993" fmla="*/ 2165949 w 4760332"/>
              <a:gd name="connsiteY1993" fmla="*/ 1023835 h 2795428"/>
              <a:gd name="connsiteX1994" fmla="*/ 2169672 w 4760332"/>
              <a:gd name="connsiteY1994" fmla="*/ 1044169 h 2795428"/>
              <a:gd name="connsiteX1995" fmla="*/ 2167667 w 4760332"/>
              <a:gd name="connsiteY1995" fmla="*/ 1064503 h 2795428"/>
              <a:gd name="connsiteX1996" fmla="*/ 2163085 w 4760332"/>
              <a:gd name="connsiteY1996" fmla="*/ 1086555 h 2795428"/>
              <a:gd name="connsiteX1997" fmla="*/ 2149625 w 4760332"/>
              <a:gd name="connsiteY1997" fmla="*/ 1093428 h 2795428"/>
              <a:gd name="connsiteX1998" fmla="*/ 2137024 w 4760332"/>
              <a:gd name="connsiteY1998" fmla="*/ 1097438 h 2795428"/>
              <a:gd name="connsiteX1999" fmla="*/ 2118694 w 4760332"/>
              <a:gd name="connsiteY1999" fmla="*/ 1098297 h 2795428"/>
              <a:gd name="connsiteX2000" fmla="*/ 2118694 w 4760332"/>
              <a:gd name="connsiteY2000" fmla="*/ 1090565 h 2795428"/>
              <a:gd name="connsiteX2001" fmla="*/ 2123563 w 4760332"/>
              <a:gd name="connsiteY2001" fmla="*/ 1077963 h 2795428"/>
              <a:gd name="connsiteX2002" fmla="*/ 2123563 w 4760332"/>
              <a:gd name="connsiteY2002" fmla="*/ 1063357 h 2795428"/>
              <a:gd name="connsiteX2003" fmla="*/ 2122704 w 4760332"/>
              <a:gd name="connsiteY2003" fmla="*/ 1045887 h 2795428"/>
              <a:gd name="connsiteX2004" fmla="*/ 2132155 w 4760332"/>
              <a:gd name="connsiteY2004" fmla="*/ 1037296 h 2795428"/>
              <a:gd name="connsiteX2005" fmla="*/ 2140746 w 4760332"/>
              <a:gd name="connsiteY2005" fmla="*/ 1030422 h 2795428"/>
              <a:gd name="connsiteX2006" fmla="*/ 2150484 w 4760332"/>
              <a:gd name="connsiteY2006" fmla="*/ 1025554 h 2795428"/>
              <a:gd name="connsiteX2007" fmla="*/ 2406228 w 4760332"/>
              <a:gd name="connsiteY2007" fmla="*/ 997488 h 2795428"/>
              <a:gd name="connsiteX2008" fmla="*/ 2409092 w 4760332"/>
              <a:gd name="connsiteY2008" fmla="*/ 1000352 h 2795428"/>
              <a:gd name="connsiteX2009" fmla="*/ 2411097 w 4760332"/>
              <a:gd name="connsiteY2009" fmla="*/ 1002357 h 2795428"/>
              <a:gd name="connsiteX2010" fmla="*/ 2412814 w 4760332"/>
              <a:gd name="connsiteY2010" fmla="*/ 1004362 h 2795428"/>
              <a:gd name="connsiteX2011" fmla="*/ 2412814 w 4760332"/>
              <a:gd name="connsiteY2011" fmla="*/ 1007225 h 2795428"/>
              <a:gd name="connsiteX2012" fmla="*/ 2412814 w 4760332"/>
              <a:gd name="connsiteY2012" fmla="*/ 1011235 h 2795428"/>
              <a:gd name="connsiteX2013" fmla="*/ 2413960 w 4760332"/>
              <a:gd name="connsiteY2013" fmla="*/ 1015818 h 2795428"/>
              <a:gd name="connsiteX2014" fmla="*/ 2412814 w 4760332"/>
              <a:gd name="connsiteY2014" fmla="*/ 1018967 h 2795428"/>
              <a:gd name="connsiteX2015" fmla="*/ 2411097 w 4760332"/>
              <a:gd name="connsiteY2015" fmla="*/ 1020686 h 2795428"/>
              <a:gd name="connsiteX2016" fmla="*/ 2411097 w 4760332"/>
              <a:gd name="connsiteY2016" fmla="*/ 1022690 h 2795428"/>
              <a:gd name="connsiteX2017" fmla="*/ 2411097 w 4760332"/>
              <a:gd name="connsiteY2017" fmla="*/ 1023836 h 2795428"/>
              <a:gd name="connsiteX2018" fmla="*/ 2411097 w 4760332"/>
              <a:gd name="connsiteY2018" fmla="*/ 1025555 h 2795428"/>
              <a:gd name="connsiteX2019" fmla="*/ 2409092 w 4760332"/>
              <a:gd name="connsiteY2019" fmla="*/ 1027560 h 2795428"/>
              <a:gd name="connsiteX2020" fmla="*/ 2407086 w 4760332"/>
              <a:gd name="connsiteY2020" fmla="*/ 1029564 h 2795428"/>
              <a:gd name="connsiteX2021" fmla="*/ 2406228 w 4760332"/>
              <a:gd name="connsiteY2021" fmla="*/ 1029564 h 2795428"/>
              <a:gd name="connsiteX2022" fmla="*/ 2404223 w 4760332"/>
              <a:gd name="connsiteY2022" fmla="*/ 1029564 h 2795428"/>
              <a:gd name="connsiteX2023" fmla="*/ 2402218 w 4760332"/>
              <a:gd name="connsiteY2023" fmla="*/ 1030423 h 2795428"/>
              <a:gd name="connsiteX2024" fmla="*/ 2399354 w 4760332"/>
              <a:gd name="connsiteY2024" fmla="*/ 1030423 h 2795428"/>
              <a:gd name="connsiteX2025" fmla="*/ 2393626 w 4760332"/>
              <a:gd name="connsiteY2025" fmla="*/ 1018967 h 2795428"/>
              <a:gd name="connsiteX2026" fmla="*/ 2390762 w 4760332"/>
              <a:gd name="connsiteY2026" fmla="*/ 1014099 h 2795428"/>
              <a:gd name="connsiteX2027" fmla="*/ 2390762 w 4760332"/>
              <a:gd name="connsiteY2027" fmla="*/ 1012094 h 2795428"/>
              <a:gd name="connsiteX2028" fmla="*/ 2392767 w 4760332"/>
              <a:gd name="connsiteY2028" fmla="*/ 1011235 h 2795428"/>
              <a:gd name="connsiteX2029" fmla="*/ 2399354 w 4760332"/>
              <a:gd name="connsiteY2029" fmla="*/ 1007225 h 2795428"/>
              <a:gd name="connsiteX2030" fmla="*/ 2482979 w 4760332"/>
              <a:gd name="connsiteY2030" fmla="*/ 959684 h 2795428"/>
              <a:gd name="connsiteX2031" fmla="*/ 2487848 w 4760332"/>
              <a:gd name="connsiteY2031" fmla="*/ 961689 h 2795428"/>
              <a:gd name="connsiteX2032" fmla="*/ 2489853 w 4760332"/>
              <a:gd name="connsiteY2032" fmla="*/ 961689 h 2795428"/>
              <a:gd name="connsiteX2033" fmla="*/ 2491572 w 4760332"/>
              <a:gd name="connsiteY2033" fmla="*/ 961689 h 2795428"/>
              <a:gd name="connsiteX2034" fmla="*/ 2492716 w 4760332"/>
              <a:gd name="connsiteY2034" fmla="*/ 963693 h 2795428"/>
              <a:gd name="connsiteX2035" fmla="*/ 2494721 w 4760332"/>
              <a:gd name="connsiteY2035" fmla="*/ 963693 h 2795428"/>
              <a:gd name="connsiteX2036" fmla="*/ 2491572 w 4760332"/>
              <a:gd name="connsiteY2036" fmla="*/ 968563 h 2795428"/>
              <a:gd name="connsiteX2037" fmla="*/ 2489853 w 4760332"/>
              <a:gd name="connsiteY2037" fmla="*/ 973431 h 2795428"/>
              <a:gd name="connsiteX2038" fmla="*/ 2487848 w 4760332"/>
              <a:gd name="connsiteY2038" fmla="*/ 978300 h 2795428"/>
              <a:gd name="connsiteX2039" fmla="*/ 2484984 w 4760332"/>
              <a:gd name="connsiteY2039" fmla="*/ 984028 h 2795428"/>
              <a:gd name="connsiteX2040" fmla="*/ 2479256 w 4760332"/>
              <a:gd name="connsiteY2040" fmla="*/ 986891 h 2795428"/>
              <a:gd name="connsiteX2041" fmla="*/ 2479256 w 4760332"/>
              <a:gd name="connsiteY2041" fmla="*/ 982023 h 2795428"/>
              <a:gd name="connsiteX2042" fmla="*/ 2478111 w 4760332"/>
              <a:gd name="connsiteY2042" fmla="*/ 982023 h 2795428"/>
              <a:gd name="connsiteX2043" fmla="*/ 2478111 w 4760332"/>
              <a:gd name="connsiteY2043" fmla="*/ 980018 h 2795428"/>
              <a:gd name="connsiteX2044" fmla="*/ 2478111 w 4760332"/>
              <a:gd name="connsiteY2044" fmla="*/ 978300 h 2795428"/>
              <a:gd name="connsiteX2045" fmla="*/ 2476392 w 4760332"/>
              <a:gd name="connsiteY2045" fmla="*/ 975149 h 2795428"/>
              <a:gd name="connsiteX2046" fmla="*/ 2479256 w 4760332"/>
              <a:gd name="connsiteY2046" fmla="*/ 971426 h 2795428"/>
              <a:gd name="connsiteX2047" fmla="*/ 2481261 w 4760332"/>
              <a:gd name="connsiteY2047" fmla="*/ 968563 h 2795428"/>
              <a:gd name="connsiteX2048" fmla="*/ 2482979 w 4760332"/>
              <a:gd name="connsiteY2048" fmla="*/ 964553 h 2795428"/>
              <a:gd name="connsiteX2049" fmla="*/ 236557 w 4760332"/>
              <a:gd name="connsiteY2049" fmla="*/ 956820 h 2795428"/>
              <a:gd name="connsiteX2050" fmla="*/ 241426 w 4760332"/>
              <a:gd name="connsiteY2050" fmla="*/ 964553 h 2795428"/>
              <a:gd name="connsiteX2051" fmla="*/ 241426 w 4760332"/>
              <a:gd name="connsiteY2051" fmla="*/ 971426 h 2795428"/>
              <a:gd name="connsiteX2052" fmla="*/ 236557 w 4760332"/>
              <a:gd name="connsiteY2052" fmla="*/ 980018 h 2795428"/>
              <a:gd name="connsiteX2053" fmla="*/ 229684 w 4760332"/>
              <a:gd name="connsiteY2053" fmla="*/ 984887 h 2795428"/>
              <a:gd name="connsiteX2054" fmla="*/ 223097 w 4760332"/>
              <a:gd name="connsiteY2054" fmla="*/ 988896 h 2795428"/>
              <a:gd name="connsiteX2055" fmla="*/ 221092 w 4760332"/>
              <a:gd name="connsiteY2055" fmla="*/ 990901 h 2795428"/>
              <a:gd name="connsiteX2056" fmla="*/ 218228 w 4760332"/>
              <a:gd name="connsiteY2056" fmla="*/ 986892 h 2795428"/>
              <a:gd name="connsiteX2057" fmla="*/ 216223 w 4760332"/>
              <a:gd name="connsiteY2057" fmla="*/ 984027 h 2795428"/>
              <a:gd name="connsiteX2058" fmla="*/ 214505 w 4760332"/>
              <a:gd name="connsiteY2058" fmla="*/ 978299 h 2795428"/>
              <a:gd name="connsiteX2059" fmla="*/ 214505 w 4760332"/>
              <a:gd name="connsiteY2059" fmla="*/ 973431 h 2795428"/>
              <a:gd name="connsiteX2060" fmla="*/ 212500 w 4760332"/>
              <a:gd name="connsiteY2060" fmla="*/ 968562 h 2795428"/>
              <a:gd name="connsiteX2061" fmla="*/ 224815 w 4760332"/>
              <a:gd name="connsiteY2061" fmla="*/ 963694 h 2795428"/>
              <a:gd name="connsiteX2062" fmla="*/ 227965 w 4760332"/>
              <a:gd name="connsiteY2062" fmla="*/ 961689 h 2795428"/>
              <a:gd name="connsiteX2063" fmla="*/ 232548 w 4760332"/>
              <a:gd name="connsiteY2063" fmla="*/ 959684 h 2795428"/>
              <a:gd name="connsiteX2064" fmla="*/ 2543693 w 4760332"/>
              <a:gd name="connsiteY2064" fmla="*/ 934483 h 2795428"/>
              <a:gd name="connsiteX2065" fmla="*/ 2557154 w 4760332"/>
              <a:gd name="connsiteY2065" fmla="*/ 941357 h 2795428"/>
              <a:gd name="connsiteX2066" fmla="*/ 2557154 w 4760332"/>
              <a:gd name="connsiteY2066" fmla="*/ 946225 h 2795428"/>
              <a:gd name="connsiteX2067" fmla="*/ 2553144 w 4760332"/>
              <a:gd name="connsiteY2067" fmla="*/ 946225 h 2795428"/>
              <a:gd name="connsiteX2068" fmla="*/ 2552285 w 4760332"/>
              <a:gd name="connsiteY2068" fmla="*/ 948230 h 2795428"/>
              <a:gd name="connsiteX2069" fmla="*/ 2548562 w 4760332"/>
              <a:gd name="connsiteY2069" fmla="*/ 949949 h 2795428"/>
              <a:gd name="connsiteX2070" fmla="*/ 2546557 w 4760332"/>
              <a:gd name="connsiteY2070" fmla="*/ 953099 h 2795428"/>
              <a:gd name="connsiteX2071" fmla="*/ 2543693 w 4760332"/>
              <a:gd name="connsiteY2071" fmla="*/ 951094 h 2795428"/>
              <a:gd name="connsiteX2072" fmla="*/ 2541688 w 4760332"/>
              <a:gd name="connsiteY2072" fmla="*/ 951094 h 2795428"/>
              <a:gd name="connsiteX2073" fmla="*/ 2539683 w 4760332"/>
              <a:gd name="connsiteY2073" fmla="*/ 949949 h 2795428"/>
              <a:gd name="connsiteX2074" fmla="*/ 2538824 w 4760332"/>
              <a:gd name="connsiteY2074" fmla="*/ 949949 h 2795428"/>
              <a:gd name="connsiteX2075" fmla="*/ 2538824 w 4760332"/>
              <a:gd name="connsiteY2075" fmla="*/ 946225 h 2795428"/>
              <a:gd name="connsiteX2076" fmla="*/ 2538824 w 4760332"/>
              <a:gd name="connsiteY2076" fmla="*/ 943362 h 2795428"/>
              <a:gd name="connsiteX2077" fmla="*/ 2538824 w 4760332"/>
              <a:gd name="connsiteY2077" fmla="*/ 941357 h 2795428"/>
              <a:gd name="connsiteX2078" fmla="*/ 2539683 w 4760332"/>
              <a:gd name="connsiteY2078" fmla="*/ 937347 h 2795428"/>
              <a:gd name="connsiteX2079" fmla="*/ 2183990 w 4760332"/>
              <a:gd name="connsiteY2079" fmla="*/ 925890 h 2795428"/>
              <a:gd name="connsiteX2080" fmla="*/ 2201461 w 4760332"/>
              <a:gd name="connsiteY2080" fmla="*/ 927895 h 2795428"/>
              <a:gd name="connsiteX2081" fmla="*/ 2214921 w 4760332"/>
              <a:gd name="connsiteY2081" fmla="*/ 930759 h 2795428"/>
              <a:gd name="connsiteX2082" fmla="*/ 2210911 w 4760332"/>
              <a:gd name="connsiteY2082" fmla="*/ 937346 h 2795428"/>
              <a:gd name="connsiteX2083" fmla="*/ 2209193 w 4760332"/>
              <a:gd name="connsiteY2083" fmla="*/ 943360 h 2795428"/>
              <a:gd name="connsiteX2084" fmla="*/ 2206329 w 4760332"/>
              <a:gd name="connsiteY2084" fmla="*/ 948229 h 2795428"/>
              <a:gd name="connsiteX2085" fmla="*/ 2202320 w 4760332"/>
              <a:gd name="connsiteY2085" fmla="*/ 953097 h 2795428"/>
              <a:gd name="connsiteX2086" fmla="*/ 2210911 w 4760332"/>
              <a:gd name="connsiteY2086" fmla="*/ 953097 h 2795428"/>
              <a:gd name="connsiteX2087" fmla="*/ 2214921 w 4760332"/>
              <a:gd name="connsiteY2087" fmla="*/ 949947 h 2795428"/>
              <a:gd name="connsiteX2088" fmla="*/ 2215780 w 4760332"/>
              <a:gd name="connsiteY2088" fmla="*/ 948229 h 2795428"/>
              <a:gd name="connsiteX2089" fmla="*/ 2219789 w 4760332"/>
              <a:gd name="connsiteY2089" fmla="*/ 946224 h 2795428"/>
              <a:gd name="connsiteX2090" fmla="*/ 2224371 w 4760332"/>
              <a:gd name="connsiteY2090" fmla="*/ 946224 h 2795428"/>
              <a:gd name="connsiteX2091" fmla="*/ 2224371 w 4760332"/>
              <a:gd name="connsiteY2091" fmla="*/ 953097 h 2795428"/>
              <a:gd name="connsiteX2092" fmla="*/ 2229240 w 4760332"/>
              <a:gd name="connsiteY2092" fmla="*/ 964552 h 2795428"/>
              <a:gd name="connsiteX2093" fmla="*/ 2226376 w 4760332"/>
              <a:gd name="connsiteY2093" fmla="*/ 975149 h 2795428"/>
              <a:gd name="connsiteX2094" fmla="*/ 2221508 w 4760332"/>
              <a:gd name="connsiteY2094" fmla="*/ 984027 h 2795428"/>
              <a:gd name="connsiteX2095" fmla="*/ 2217784 w 4760332"/>
              <a:gd name="connsiteY2095" fmla="*/ 990900 h 2795428"/>
              <a:gd name="connsiteX2096" fmla="*/ 2226376 w 4760332"/>
              <a:gd name="connsiteY2096" fmla="*/ 998632 h 2795428"/>
              <a:gd name="connsiteX2097" fmla="*/ 2234968 w 4760332"/>
              <a:gd name="connsiteY2097" fmla="*/ 1011234 h 2795428"/>
              <a:gd name="connsiteX2098" fmla="*/ 2246710 w 4760332"/>
              <a:gd name="connsiteY2098" fmla="*/ 1023835 h 2795428"/>
              <a:gd name="connsiteX2099" fmla="*/ 2256161 w 4760332"/>
              <a:gd name="connsiteY2099" fmla="*/ 1039300 h 2795428"/>
              <a:gd name="connsiteX2100" fmla="*/ 2264752 w 4760332"/>
              <a:gd name="connsiteY2100" fmla="*/ 1056769 h 2795428"/>
              <a:gd name="connsiteX2101" fmla="*/ 2271625 w 4760332"/>
              <a:gd name="connsiteY2101" fmla="*/ 1071089 h 2795428"/>
              <a:gd name="connsiteX2102" fmla="*/ 2273630 w 4760332"/>
              <a:gd name="connsiteY2102" fmla="*/ 1083690 h 2795428"/>
              <a:gd name="connsiteX2103" fmla="*/ 2269621 w 4760332"/>
              <a:gd name="connsiteY2103" fmla="*/ 1095432 h 2795428"/>
              <a:gd name="connsiteX2104" fmla="*/ 2261888 w 4760332"/>
              <a:gd name="connsiteY2104" fmla="*/ 1102305 h 2795428"/>
              <a:gd name="connsiteX2105" fmla="*/ 2251292 w 4760332"/>
              <a:gd name="connsiteY2105" fmla="*/ 1108892 h 2795428"/>
              <a:gd name="connsiteX2106" fmla="*/ 2234968 w 4760332"/>
              <a:gd name="connsiteY2106" fmla="*/ 1115765 h 2795428"/>
              <a:gd name="connsiteX2107" fmla="*/ 2214921 w 4760332"/>
              <a:gd name="connsiteY2107" fmla="*/ 1120633 h 2795428"/>
              <a:gd name="connsiteX2108" fmla="*/ 2196592 w 4760332"/>
              <a:gd name="connsiteY2108" fmla="*/ 1125502 h 2795428"/>
              <a:gd name="connsiteX2109" fmla="*/ 2181127 w 4760332"/>
              <a:gd name="connsiteY2109" fmla="*/ 1127507 h 2795428"/>
              <a:gd name="connsiteX2110" fmla="*/ 2181127 w 4760332"/>
              <a:gd name="connsiteY2110" fmla="*/ 1123498 h 2795428"/>
              <a:gd name="connsiteX2111" fmla="*/ 2190864 w 4760332"/>
              <a:gd name="connsiteY2111" fmla="*/ 1108892 h 2795428"/>
              <a:gd name="connsiteX2112" fmla="*/ 2199455 w 4760332"/>
              <a:gd name="connsiteY2112" fmla="*/ 1093427 h 2795428"/>
              <a:gd name="connsiteX2113" fmla="*/ 2194587 w 4760332"/>
              <a:gd name="connsiteY2113" fmla="*/ 1093427 h 2795428"/>
              <a:gd name="connsiteX2114" fmla="*/ 2190864 w 4760332"/>
              <a:gd name="connsiteY2114" fmla="*/ 1093427 h 2795428"/>
              <a:gd name="connsiteX2115" fmla="*/ 2188000 w 4760332"/>
              <a:gd name="connsiteY2115" fmla="*/ 1091422 h 2795428"/>
              <a:gd name="connsiteX2116" fmla="*/ 2188000 w 4760332"/>
              <a:gd name="connsiteY2116" fmla="*/ 1090563 h 2795428"/>
              <a:gd name="connsiteX2117" fmla="*/ 2185995 w 4760332"/>
              <a:gd name="connsiteY2117" fmla="*/ 1088558 h 2795428"/>
              <a:gd name="connsiteX2118" fmla="*/ 2185995 w 4760332"/>
              <a:gd name="connsiteY2118" fmla="*/ 1084835 h 2795428"/>
              <a:gd name="connsiteX2119" fmla="*/ 2183990 w 4760332"/>
              <a:gd name="connsiteY2119" fmla="*/ 1079967 h 2795428"/>
              <a:gd name="connsiteX2120" fmla="*/ 2196592 w 4760332"/>
              <a:gd name="connsiteY2120" fmla="*/ 1077102 h 2795428"/>
              <a:gd name="connsiteX2121" fmla="*/ 2192869 w 4760332"/>
              <a:gd name="connsiteY2121" fmla="*/ 1073093 h 2795428"/>
              <a:gd name="connsiteX2122" fmla="*/ 2192869 w 4760332"/>
              <a:gd name="connsiteY2122" fmla="*/ 1071089 h 2795428"/>
              <a:gd name="connsiteX2123" fmla="*/ 2190864 w 4760332"/>
              <a:gd name="connsiteY2123" fmla="*/ 1070230 h 2795428"/>
              <a:gd name="connsiteX2124" fmla="*/ 2190864 w 4760332"/>
              <a:gd name="connsiteY2124" fmla="*/ 1068225 h 2795428"/>
              <a:gd name="connsiteX2125" fmla="*/ 2192869 w 4760332"/>
              <a:gd name="connsiteY2125" fmla="*/ 1064502 h 2795428"/>
              <a:gd name="connsiteX2126" fmla="*/ 2194587 w 4760332"/>
              <a:gd name="connsiteY2126" fmla="*/ 1057628 h 2795428"/>
              <a:gd name="connsiteX2127" fmla="*/ 2199455 w 4760332"/>
              <a:gd name="connsiteY2127" fmla="*/ 1052760 h 2795428"/>
              <a:gd name="connsiteX2128" fmla="*/ 2202320 w 4760332"/>
              <a:gd name="connsiteY2128" fmla="*/ 1049896 h 2795428"/>
              <a:gd name="connsiteX2129" fmla="*/ 2209193 w 4760332"/>
              <a:gd name="connsiteY2129" fmla="*/ 1045887 h 2795428"/>
              <a:gd name="connsiteX2130" fmla="*/ 2214921 w 4760332"/>
              <a:gd name="connsiteY2130" fmla="*/ 1043022 h 2795428"/>
              <a:gd name="connsiteX2131" fmla="*/ 2212915 w 4760332"/>
              <a:gd name="connsiteY2131" fmla="*/ 1039300 h 2795428"/>
              <a:gd name="connsiteX2132" fmla="*/ 2212915 w 4760332"/>
              <a:gd name="connsiteY2132" fmla="*/ 1037294 h 2795428"/>
              <a:gd name="connsiteX2133" fmla="*/ 2210911 w 4760332"/>
              <a:gd name="connsiteY2133" fmla="*/ 1036436 h 2795428"/>
              <a:gd name="connsiteX2134" fmla="*/ 2210911 w 4760332"/>
              <a:gd name="connsiteY2134" fmla="*/ 1034431 h 2795428"/>
              <a:gd name="connsiteX2135" fmla="*/ 2209193 w 4760332"/>
              <a:gd name="connsiteY2135" fmla="*/ 1030422 h 2795428"/>
              <a:gd name="connsiteX2136" fmla="*/ 2208047 w 4760332"/>
              <a:gd name="connsiteY2136" fmla="*/ 1030422 h 2795428"/>
              <a:gd name="connsiteX2137" fmla="*/ 2208047 w 4760332"/>
              <a:gd name="connsiteY2137" fmla="*/ 1029562 h 2795428"/>
              <a:gd name="connsiteX2138" fmla="*/ 2206329 w 4760332"/>
              <a:gd name="connsiteY2138" fmla="*/ 1029562 h 2795428"/>
              <a:gd name="connsiteX2139" fmla="*/ 2202320 w 4760332"/>
              <a:gd name="connsiteY2139" fmla="*/ 1027557 h 2795428"/>
              <a:gd name="connsiteX2140" fmla="*/ 2199455 w 4760332"/>
              <a:gd name="connsiteY2140" fmla="*/ 1025553 h 2795428"/>
              <a:gd name="connsiteX2141" fmla="*/ 2197451 w 4760332"/>
              <a:gd name="connsiteY2141" fmla="*/ 1025553 h 2795428"/>
              <a:gd name="connsiteX2142" fmla="*/ 2194587 w 4760332"/>
              <a:gd name="connsiteY2142" fmla="*/ 1025553 h 2795428"/>
              <a:gd name="connsiteX2143" fmla="*/ 2190864 w 4760332"/>
              <a:gd name="connsiteY2143" fmla="*/ 1023835 h 2795428"/>
              <a:gd name="connsiteX2144" fmla="*/ 2188000 w 4760332"/>
              <a:gd name="connsiteY2144" fmla="*/ 1023835 h 2795428"/>
              <a:gd name="connsiteX2145" fmla="*/ 2188000 w 4760332"/>
              <a:gd name="connsiteY2145" fmla="*/ 1022689 h 2795428"/>
              <a:gd name="connsiteX2146" fmla="*/ 2185995 w 4760332"/>
              <a:gd name="connsiteY2146" fmla="*/ 1020685 h 2795428"/>
              <a:gd name="connsiteX2147" fmla="*/ 2185995 w 4760332"/>
              <a:gd name="connsiteY2147" fmla="*/ 1018966 h 2795428"/>
              <a:gd name="connsiteX2148" fmla="*/ 2185995 w 4760332"/>
              <a:gd name="connsiteY2148" fmla="*/ 1015816 h 2795428"/>
              <a:gd name="connsiteX2149" fmla="*/ 2183990 w 4760332"/>
              <a:gd name="connsiteY2149" fmla="*/ 1012093 h 2795428"/>
              <a:gd name="connsiteX2150" fmla="*/ 2185995 w 4760332"/>
              <a:gd name="connsiteY2150" fmla="*/ 1011234 h 2795428"/>
              <a:gd name="connsiteX2151" fmla="*/ 2185995 w 4760332"/>
              <a:gd name="connsiteY2151" fmla="*/ 1009229 h 2795428"/>
              <a:gd name="connsiteX2152" fmla="*/ 2188000 w 4760332"/>
              <a:gd name="connsiteY2152" fmla="*/ 1007225 h 2795428"/>
              <a:gd name="connsiteX2153" fmla="*/ 2188000 w 4760332"/>
              <a:gd name="connsiteY2153" fmla="*/ 1005220 h 2795428"/>
              <a:gd name="connsiteX2154" fmla="*/ 2188000 w 4760332"/>
              <a:gd name="connsiteY2154" fmla="*/ 1002356 h 2795428"/>
              <a:gd name="connsiteX2155" fmla="*/ 2183990 w 4760332"/>
              <a:gd name="connsiteY2155" fmla="*/ 1002356 h 2795428"/>
              <a:gd name="connsiteX2156" fmla="*/ 2183131 w 4760332"/>
              <a:gd name="connsiteY2156" fmla="*/ 1005220 h 2795428"/>
              <a:gd name="connsiteX2157" fmla="*/ 2183131 w 4760332"/>
              <a:gd name="connsiteY2157" fmla="*/ 1007225 h 2795428"/>
              <a:gd name="connsiteX2158" fmla="*/ 2183131 w 4760332"/>
              <a:gd name="connsiteY2158" fmla="*/ 1009229 h 2795428"/>
              <a:gd name="connsiteX2159" fmla="*/ 2181127 w 4760332"/>
              <a:gd name="connsiteY2159" fmla="*/ 1009229 h 2795428"/>
              <a:gd name="connsiteX2160" fmla="*/ 2179408 w 4760332"/>
              <a:gd name="connsiteY2160" fmla="*/ 1011234 h 2795428"/>
              <a:gd name="connsiteX2161" fmla="*/ 2177404 w 4760332"/>
              <a:gd name="connsiteY2161" fmla="*/ 1012093 h 2795428"/>
              <a:gd name="connsiteX2162" fmla="*/ 2174540 w 4760332"/>
              <a:gd name="connsiteY2162" fmla="*/ 995482 h 2795428"/>
              <a:gd name="connsiteX2163" fmla="*/ 2170530 w 4760332"/>
              <a:gd name="connsiteY2163" fmla="*/ 980017 h 2795428"/>
              <a:gd name="connsiteX2164" fmla="*/ 2169671 w 4760332"/>
              <a:gd name="connsiteY2164" fmla="*/ 968562 h 2795428"/>
              <a:gd name="connsiteX2165" fmla="*/ 2172535 w 4760332"/>
              <a:gd name="connsiteY2165" fmla="*/ 959684 h 2795428"/>
              <a:gd name="connsiteX2166" fmla="*/ 2177404 w 4760332"/>
              <a:gd name="connsiteY2166" fmla="*/ 951092 h 2795428"/>
              <a:gd name="connsiteX2167" fmla="*/ 2183131 w 4760332"/>
              <a:gd name="connsiteY2167" fmla="*/ 941355 h 2795428"/>
              <a:gd name="connsiteX2168" fmla="*/ 27779 w 4760332"/>
              <a:gd name="connsiteY2168" fmla="*/ 890951 h 2795428"/>
              <a:gd name="connsiteX2169" fmla="*/ 46968 w 4760332"/>
              <a:gd name="connsiteY2169" fmla="*/ 890951 h 2795428"/>
              <a:gd name="connsiteX2170" fmla="*/ 46968 w 4760332"/>
              <a:gd name="connsiteY2170" fmla="*/ 897825 h 2795428"/>
              <a:gd name="connsiteX2171" fmla="*/ 43244 w 4760332"/>
              <a:gd name="connsiteY2171" fmla="*/ 897825 h 2795428"/>
              <a:gd name="connsiteX2172" fmla="*/ 43244 w 4760332"/>
              <a:gd name="connsiteY2172" fmla="*/ 900688 h 2795428"/>
              <a:gd name="connsiteX2173" fmla="*/ 38375 w 4760332"/>
              <a:gd name="connsiteY2173" fmla="*/ 898683 h 2795428"/>
              <a:gd name="connsiteX2174" fmla="*/ 34653 w 4760332"/>
              <a:gd name="connsiteY2174" fmla="*/ 895820 h 2795428"/>
              <a:gd name="connsiteX2175" fmla="*/ 31788 w 4760332"/>
              <a:gd name="connsiteY2175" fmla="*/ 893815 h 2795428"/>
              <a:gd name="connsiteX2176" fmla="*/ 1191086 w 4760332"/>
              <a:gd name="connsiteY2176" fmla="*/ 837683 h 2795428"/>
              <a:gd name="connsiteX2177" fmla="*/ 1195954 w 4760332"/>
              <a:gd name="connsiteY2177" fmla="*/ 841692 h 2795428"/>
              <a:gd name="connsiteX2178" fmla="*/ 1200536 w 4760332"/>
              <a:gd name="connsiteY2178" fmla="*/ 846275 h 2795428"/>
              <a:gd name="connsiteX2179" fmla="*/ 1204546 w 4760332"/>
              <a:gd name="connsiteY2179" fmla="*/ 853148 h 2795428"/>
              <a:gd name="connsiteX2180" fmla="*/ 1206551 w 4760332"/>
              <a:gd name="connsiteY2180" fmla="*/ 860022 h 2795428"/>
              <a:gd name="connsiteX2181" fmla="*/ 1202541 w 4760332"/>
              <a:gd name="connsiteY2181" fmla="*/ 860022 h 2795428"/>
              <a:gd name="connsiteX2182" fmla="*/ 1199677 w 4760332"/>
              <a:gd name="connsiteY2182" fmla="*/ 862027 h 2795428"/>
              <a:gd name="connsiteX2183" fmla="*/ 1197672 w 4760332"/>
              <a:gd name="connsiteY2183" fmla="*/ 862027 h 2795428"/>
              <a:gd name="connsiteX2184" fmla="*/ 1193090 w 4760332"/>
              <a:gd name="connsiteY2184" fmla="*/ 863745 h 2795428"/>
              <a:gd name="connsiteX2185" fmla="*/ 1187076 w 4760332"/>
              <a:gd name="connsiteY2185" fmla="*/ 863745 h 2795428"/>
              <a:gd name="connsiteX2186" fmla="*/ 1187076 w 4760332"/>
              <a:gd name="connsiteY2186" fmla="*/ 860022 h 2795428"/>
              <a:gd name="connsiteX2187" fmla="*/ 1186217 w 4760332"/>
              <a:gd name="connsiteY2187" fmla="*/ 860022 h 2795428"/>
              <a:gd name="connsiteX2188" fmla="*/ 1186217 w 4760332"/>
              <a:gd name="connsiteY2188" fmla="*/ 858017 h 2795428"/>
              <a:gd name="connsiteX2189" fmla="*/ 1184212 w 4760332"/>
              <a:gd name="connsiteY2189" fmla="*/ 857157 h 2795428"/>
              <a:gd name="connsiteX2190" fmla="*/ 1186217 w 4760332"/>
              <a:gd name="connsiteY2190" fmla="*/ 853148 h 2795428"/>
              <a:gd name="connsiteX2191" fmla="*/ 1186217 w 4760332"/>
              <a:gd name="connsiteY2191" fmla="*/ 851144 h 2795428"/>
              <a:gd name="connsiteX2192" fmla="*/ 1186217 w 4760332"/>
              <a:gd name="connsiteY2192" fmla="*/ 850285 h 2795428"/>
              <a:gd name="connsiteX2193" fmla="*/ 1187076 w 4760332"/>
              <a:gd name="connsiteY2193" fmla="*/ 848280 h 2795428"/>
              <a:gd name="connsiteX2194" fmla="*/ 1162161 w 4760332"/>
              <a:gd name="connsiteY2194" fmla="*/ 825942 h 2795428"/>
              <a:gd name="connsiteX2195" fmla="*/ 1166170 w 4760332"/>
              <a:gd name="connsiteY2195" fmla="*/ 829951 h 2795428"/>
              <a:gd name="connsiteX2196" fmla="*/ 1167888 w 4760332"/>
              <a:gd name="connsiteY2196" fmla="*/ 831956 h 2795428"/>
              <a:gd name="connsiteX2197" fmla="*/ 1167888 w 4760332"/>
              <a:gd name="connsiteY2197" fmla="*/ 832816 h 2795428"/>
              <a:gd name="connsiteX2198" fmla="*/ 1169034 w 4760332"/>
              <a:gd name="connsiteY2198" fmla="*/ 836825 h 2795428"/>
              <a:gd name="connsiteX2199" fmla="*/ 1169034 w 4760332"/>
              <a:gd name="connsiteY2199" fmla="*/ 839689 h 2795428"/>
              <a:gd name="connsiteX2200" fmla="*/ 1169034 w 4760332"/>
              <a:gd name="connsiteY2200" fmla="*/ 844558 h 2795428"/>
              <a:gd name="connsiteX2201" fmla="*/ 1166170 w 4760332"/>
              <a:gd name="connsiteY2201" fmla="*/ 844558 h 2795428"/>
              <a:gd name="connsiteX2202" fmla="*/ 1166170 w 4760332"/>
              <a:gd name="connsiteY2202" fmla="*/ 848281 h 2795428"/>
              <a:gd name="connsiteX2203" fmla="*/ 1159296 w 4760332"/>
              <a:gd name="connsiteY2203" fmla="*/ 846276 h 2795428"/>
              <a:gd name="connsiteX2204" fmla="*/ 1152710 w 4760332"/>
              <a:gd name="connsiteY2204" fmla="*/ 844558 h 2795428"/>
              <a:gd name="connsiteX2205" fmla="*/ 1147840 w 4760332"/>
              <a:gd name="connsiteY2205" fmla="*/ 841694 h 2795428"/>
              <a:gd name="connsiteX2206" fmla="*/ 1143831 w 4760332"/>
              <a:gd name="connsiteY2206" fmla="*/ 841694 h 2795428"/>
              <a:gd name="connsiteX2207" fmla="*/ 1143831 w 4760332"/>
              <a:gd name="connsiteY2207" fmla="*/ 837684 h 2795428"/>
              <a:gd name="connsiteX2208" fmla="*/ 1150705 w 4760332"/>
              <a:gd name="connsiteY2208" fmla="*/ 834820 h 2795428"/>
              <a:gd name="connsiteX2209" fmla="*/ 1157292 w 4760332"/>
              <a:gd name="connsiteY2209" fmla="*/ 831956 h 2795428"/>
              <a:gd name="connsiteX2210" fmla="*/ 1236335 w 4760332"/>
              <a:gd name="connsiteY2210" fmla="*/ 795871 h 2795428"/>
              <a:gd name="connsiteX2211" fmla="*/ 1240059 w 4760332"/>
              <a:gd name="connsiteY2211" fmla="*/ 797876 h 2795428"/>
              <a:gd name="connsiteX2212" fmla="*/ 1240918 w 4760332"/>
              <a:gd name="connsiteY2212" fmla="*/ 799022 h 2795428"/>
              <a:gd name="connsiteX2213" fmla="*/ 1242923 w 4760332"/>
              <a:gd name="connsiteY2213" fmla="*/ 800740 h 2795428"/>
              <a:gd name="connsiteX2214" fmla="*/ 1246933 w 4760332"/>
              <a:gd name="connsiteY2214" fmla="*/ 800740 h 2795428"/>
              <a:gd name="connsiteX2215" fmla="*/ 1246933 w 4760332"/>
              <a:gd name="connsiteY2215" fmla="*/ 802745 h 2795428"/>
              <a:gd name="connsiteX2216" fmla="*/ 1246933 w 4760332"/>
              <a:gd name="connsiteY2216" fmla="*/ 804749 h 2795428"/>
              <a:gd name="connsiteX2217" fmla="*/ 1244928 w 4760332"/>
              <a:gd name="connsiteY2217" fmla="*/ 805608 h 2795428"/>
              <a:gd name="connsiteX2218" fmla="*/ 1242923 w 4760332"/>
              <a:gd name="connsiteY2218" fmla="*/ 807613 h 2795428"/>
              <a:gd name="connsiteX2219" fmla="*/ 1240918 w 4760332"/>
              <a:gd name="connsiteY2219" fmla="*/ 809617 h 2795428"/>
              <a:gd name="connsiteX2220" fmla="*/ 1240059 w 4760332"/>
              <a:gd name="connsiteY2220" fmla="*/ 809617 h 2795428"/>
              <a:gd name="connsiteX2221" fmla="*/ 1238054 w 4760332"/>
              <a:gd name="connsiteY2221" fmla="*/ 811623 h 2795428"/>
              <a:gd name="connsiteX2222" fmla="*/ 1236335 w 4760332"/>
              <a:gd name="connsiteY2222" fmla="*/ 811623 h 2795428"/>
              <a:gd name="connsiteX2223" fmla="*/ 1233471 w 4760332"/>
              <a:gd name="connsiteY2223" fmla="*/ 811623 h 2795428"/>
              <a:gd name="connsiteX2224" fmla="*/ 1233471 w 4760332"/>
              <a:gd name="connsiteY2224" fmla="*/ 805608 h 2795428"/>
              <a:gd name="connsiteX2225" fmla="*/ 1233471 w 4760332"/>
              <a:gd name="connsiteY2225" fmla="*/ 802745 h 2795428"/>
              <a:gd name="connsiteX2226" fmla="*/ 1234330 w 4760332"/>
              <a:gd name="connsiteY2226" fmla="*/ 800740 h 2795428"/>
              <a:gd name="connsiteX2227" fmla="*/ 0 w 4760332"/>
              <a:gd name="connsiteY2227" fmla="*/ 777542 h 2795428"/>
              <a:gd name="connsiteX2228" fmla="*/ 16324 w 4760332"/>
              <a:gd name="connsiteY2228" fmla="*/ 780406 h 2795428"/>
              <a:gd name="connsiteX2229" fmla="*/ 27779 w 4760332"/>
              <a:gd name="connsiteY2229" fmla="*/ 785275 h 2795428"/>
              <a:gd name="connsiteX2230" fmla="*/ 36658 w 4760332"/>
              <a:gd name="connsiteY2230" fmla="*/ 795872 h 2795428"/>
              <a:gd name="connsiteX2231" fmla="*/ 33507 w 4760332"/>
              <a:gd name="connsiteY2231" fmla="*/ 799021 h 2795428"/>
              <a:gd name="connsiteX2232" fmla="*/ 29784 w 4760332"/>
              <a:gd name="connsiteY2232" fmla="*/ 799021 h 2795428"/>
              <a:gd name="connsiteX2233" fmla="*/ 27779 w 4760332"/>
              <a:gd name="connsiteY2233" fmla="*/ 800740 h 2795428"/>
              <a:gd name="connsiteX2234" fmla="*/ 26920 w 4760332"/>
              <a:gd name="connsiteY2234" fmla="*/ 802744 h 2795428"/>
              <a:gd name="connsiteX2235" fmla="*/ 21193 w 4760332"/>
              <a:gd name="connsiteY2235" fmla="*/ 804749 h 2795428"/>
              <a:gd name="connsiteX2236" fmla="*/ 18329 w 4760332"/>
              <a:gd name="connsiteY2236" fmla="*/ 800740 h 2795428"/>
              <a:gd name="connsiteX2237" fmla="*/ 13460 w 4760332"/>
              <a:gd name="connsiteY2237" fmla="*/ 797876 h 2795428"/>
              <a:gd name="connsiteX2238" fmla="*/ 9737 w 4760332"/>
              <a:gd name="connsiteY2238" fmla="*/ 794153 h 2795428"/>
              <a:gd name="connsiteX2239" fmla="*/ 4869 w 4760332"/>
              <a:gd name="connsiteY2239" fmla="*/ 792148 h 2795428"/>
              <a:gd name="connsiteX2240" fmla="*/ 2863 w 4760332"/>
              <a:gd name="connsiteY2240" fmla="*/ 791289 h 2795428"/>
              <a:gd name="connsiteX2241" fmla="*/ 0 w 4760332"/>
              <a:gd name="connsiteY2241" fmla="*/ 787279 h 2795428"/>
              <a:gd name="connsiteX2242" fmla="*/ 0 w 4760332"/>
              <a:gd name="connsiteY2242" fmla="*/ 784416 h 2795428"/>
              <a:gd name="connsiteX2243" fmla="*/ 1132375 w 4760332"/>
              <a:gd name="connsiteY2243" fmla="*/ 736875 h 2795428"/>
              <a:gd name="connsiteX2244" fmla="*/ 1132375 w 4760332"/>
              <a:gd name="connsiteY2244" fmla="*/ 744608 h 2795428"/>
              <a:gd name="connsiteX2245" fmla="*/ 1134380 w 4760332"/>
              <a:gd name="connsiteY2245" fmla="*/ 748617 h 2795428"/>
              <a:gd name="connsiteX2246" fmla="*/ 1135240 w 4760332"/>
              <a:gd name="connsiteY2246" fmla="*/ 751481 h 2795428"/>
              <a:gd name="connsiteX2247" fmla="*/ 1135240 w 4760332"/>
              <a:gd name="connsiteY2247" fmla="*/ 757209 h 2795428"/>
              <a:gd name="connsiteX2248" fmla="*/ 1135240 w 4760332"/>
              <a:gd name="connsiteY2248" fmla="*/ 764082 h 2795428"/>
              <a:gd name="connsiteX2249" fmla="*/ 1154427 w 4760332"/>
              <a:gd name="connsiteY2249" fmla="*/ 764082 h 2795428"/>
              <a:gd name="connsiteX2250" fmla="*/ 1170752 w 4760332"/>
              <a:gd name="connsiteY2250" fmla="*/ 782412 h 2795428"/>
              <a:gd name="connsiteX2251" fmla="*/ 1187076 w 4760332"/>
              <a:gd name="connsiteY2251" fmla="*/ 800740 h 2795428"/>
              <a:gd name="connsiteX2252" fmla="*/ 1187076 w 4760332"/>
              <a:gd name="connsiteY2252" fmla="*/ 802746 h 2795428"/>
              <a:gd name="connsiteX2253" fmla="*/ 1186217 w 4760332"/>
              <a:gd name="connsiteY2253" fmla="*/ 804750 h 2795428"/>
              <a:gd name="connsiteX2254" fmla="*/ 1186217 w 4760332"/>
              <a:gd name="connsiteY2254" fmla="*/ 805609 h 2795428"/>
              <a:gd name="connsiteX2255" fmla="*/ 1184212 w 4760332"/>
              <a:gd name="connsiteY2255" fmla="*/ 807614 h 2795428"/>
              <a:gd name="connsiteX2256" fmla="*/ 1181348 w 4760332"/>
              <a:gd name="connsiteY2256" fmla="*/ 811623 h 2795428"/>
              <a:gd name="connsiteX2257" fmla="*/ 1179630 w 4760332"/>
              <a:gd name="connsiteY2257" fmla="*/ 812483 h 2795428"/>
              <a:gd name="connsiteX2258" fmla="*/ 1177625 w 4760332"/>
              <a:gd name="connsiteY2258" fmla="*/ 814488 h 2795428"/>
              <a:gd name="connsiteX2259" fmla="*/ 1175620 w 4760332"/>
              <a:gd name="connsiteY2259" fmla="*/ 814488 h 2795428"/>
              <a:gd name="connsiteX2260" fmla="*/ 1170752 w 4760332"/>
              <a:gd name="connsiteY2260" fmla="*/ 814488 h 2795428"/>
              <a:gd name="connsiteX2261" fmla="*/ 1166170 w 4760332"/>
              <a:gd name="connsiteY2261" fmla="*/ 816492 h 2795428"/>
              <a:gd name="connsiteX2262" fmla="*/ 1166170 w 4760332"/>
              <a:gd name="connsiteY2262" fmla="*/ 811623 h 2795428"/>
              <a:gd name="connsiteX2263" fmla="*/ 1166170 w 4760332"/>
              <a:gd name="connsiteY2263" fmla="*/ 805609 h 2795428"/>
              <a:gd name="connsiteX2264" fmla="*/ 1166170 w 4760332"/>
              <a:gd name="connsiteY2264" fmla="*/ 802746 h 2795428"/>
              <a:gd name="connsiteX2265" fmla="*/ 1166170 w 4760332"/>
              <a:gd name="connsiteY2265" fmla="*/ 800740 h 2795428"/>
              <a:gd name="connsiteX2266" fmla="*/ 1162160 w 4760332"/>
              <a:gd name="connsiteY2266" fmla="*/ 797877 h 2795428"/>
              <a:gd name="connsiteX2267" fmla="*/ 1159296 w 4760332"/>
              <a:gd name="connsiteY2267" fmla="*/ 795872 h 2795428"/>
              <a:gd name="connsiteX2268" fmla="*/ 1154427 w 4760332"/>
              <a:gd name="connsiteY2268" fmla="*/ 792149 h 2795428"/>
              <a:gd name="connsiteX2269" fmla="*/ 1148700 w 4760332"/>
              <a:gd name="connsiteY2269" fmla="*/ 805609 h 2795428"/>
              <a:gd name="connsiteX2270" fmla="*/ 1139249 w 4760332"/>
              <a:gd name="connsiteY2270" fmla="*/ 814488 h 2795428"/>
              <a:gd name="connsiteX2271" fmla="*/ 1125789 w 4760332"/>
              <a:gd name="connsiteY2271" fmla="*/ 819356 h 2795428"/>
              <a:gd name="connsiteX2272" fmla="*/ 1125789 w 4760332"/>
              <a:gd name="connsiteY2272" fmla="*/ 814488 h 2795428"/>
              <a:gd name="connsiteX2273" fmla="*/ 1125789 w 4760332"/>
              <a:gd name="connsiteY2273" fmla="*/ 811623 h 2795428"/>
              <a:gd name="connsiteX2274" fmla="*/ 1127507 w 4760332"/>
              <a:gd name="connsiteY2274" fmla="*/ 807614 h 2795428"/>
              <a:gd name="connsiteX2275" fmla="*/ 1125789 w 4760332"/>
              <a:gd name="connsiteY2275" fmla="*/ 804750 h 2795428"/>
              <a:gd name="connsiteX2276" fmla="*/ 1123784 w 4760332"/>
              <a:gd name="connsiteY2276" fmla="*/ 800740 h 2795428"/>
              <a:gd name="connsiteX2277" fmla="*/ 1121780 w 4760332"/>
              <a:gd name="connsiteY2277" fmla="*/ 795872 h 2795428"/>
              <a:gd name="connsiteX2278" fmla="*/ 1116911 w 4760332"/>
              <a:gd name="connsiteY2278" fmla="*/ 794154 h 2795428"/>
              <a:gd name="connsiteX2279" fmla="*/ 1114047 w 4760332"/>
              <a:gd name="connsiteY2279" fmla="*/ 792149 h 2795428"/>
              <a:gd name="connsiteX2280" fmla="*/ 1110324 w 4760332"/>
              <a:gd name="connsiteY2280" fmla="*/ 792149 h 2795428"/>
              <a:gd name="connsiteX2281" fmla="*/ 1107459 w 4760332"/>
              <a:gd name="connsiteY2281" fmla="*/ 791290 h 2795428"/>
              <a:gd name="connsiteX2282" fmla="*/ 1105455 w 4760332"/>
              <a:gd name="connsiteY2282" fmla="*/ 791290 h 2795428"/>
              <a:gd name="connsiteX2283" fmla="*/ 1101732 w 4760332"/>
              <a:gd name="connsiteY2283" fmla="*/ 789285 h 2795428"/>
              <a:gd name="connsiteX2284" fmla="*/ 1098868 w 4760332"/>
              <a:gd name="connsiteY2284" fmla="*/ 785275 h 2795428"/>
              <a:gd name="connsiteX2285" fmla="*/ 1108319 w 4760332"/>
              <a:gd name="connsiteY2285" fmla="*/ 773820 h 2795428"/>
              <a:gd name="connsiteX2286" fmla="*/ 1115192 w 4760332"/>
              <a:gd name="connsiteY2286" fmla="*/ 760073 h 2795428"/>
              <a:gd name="connsiteX2287" fmla="*/ 1121780 w 4760332"/>
              <a:gd name="connsiteY2287" fmla="*/ 746612 h 2795428"/>
              <a:gd name="connsiteX2288" fmla="*/ 2066858 w 4760332"/>
              <a:gd name="connsiteY2288" fmla="*/ 707950 h 2795428"/>
              <a:gd name="connsiteX2289" fmla="*/ 2068863 w 4760332"/>
              <a:gd name="connsiteY2289" fmla="*/ 711673 h 2795428"/>
              <a:gd name="connsiteX2290" fmla="*/ 2070581 w 4760332"/>
              <a:gd name="connsiteY2290" fmla="*/ 714537 h 2795428"/>
              <a:gd name="connsiteX2291" fmla="*/ 2071727 w 4760332"/>
              <a:gd name="connsiteY2291" fmla="*/ 716542 h 2795428"/>
              <a:gd name="connsiteX2292" fmla="*/ 2071727 w 4760332"/>
              <a:gd name="connsiteY2292" fmla="*/ 719406 h 2795428"/>
              <a:gd name="connsiteX2293" fmla="*/ 2073445 w 4760332"/>
              <a:gd name="connsiteY2293" fmla="*/ 723415 h 2795428"/>
              <a:gd name="connsiteX2294" fmla="*/ 2073445 w 4760332"/>
              <a:gd name="connsiteY2294" fmla="*/ 730002 h 2795428"/>
              <a:gd name="connsiteX2295" fmla="*/ 2073445 w 4760332"/>
              <a:gd name="connsiteY2295" fmla="*/ 734871 h 2795428"/>
              <a:gd name="connsiteX2296" fmla="*/ 2075449 w 4760332"/>
              <a:gd name="connsiteY2296" fmla="*/ 748617 h 2795428"/>
              <a:gd name="connsiteX2297" fmla="*/ 2077455 w 4760332"/>
              <a:gd name="connsiteY2297" fmla="*/ 764082 h 2795428"/>
              <a:gd name="connsiteX2298" fmla="*/ 2077455 w 4760332"/>
              <a:gd name="connsiteY2298" fmla="*/ 777542 h 2795428"/>
              <a:gd name="connsiteX2299" fmla="*/ 2058267 w 4760332"/>
              <a:gd name="connsiteY2299" fmla="*/ 787279 h 2795428"/>
              <a:gd name="connsiteX2300" fmla="*/ 2037074 w 4760332"/>
              <a:gd name="connsiteY2300" fmla="*/ 795871 h 2795428"/>
              <a:gd name="connsiteX2301" fmla="*/ 2016740 w 4760332"/>
              <a:gd name="connsiteY2301" fmla="*/ 805608 h 2795428"/>
              <a:gd name="connsiteX2302" fmla="*/ 1999557 w 4760332"/>
              <a:gd name="connsiteY2302" fmla="*/ 819355 h 2795428"/>
              <a:gd name="connsiteX2303" fmla="*/ 1994689 w 4760332"/>
              <a:gd name="connsiteY2303" fmla="*/ 816491 h 2795428"/>
              <a:gd name="connsiteX2304" fmla="*/ 1986097 w 4760332"/>
              <a:gd name="connsiteY2304" fmla="*/ 812482 h 2795428"/>
              <a:gd name="connsiteX2305" fmla="*/ 1974641 w 4760332"/>
              <a:gd name="connsiteY2305" fmla="*/ 805608 h 2795428"/>
              <a:gd name="connsiteX2306" fmla="*/ 1964904 w 4760332"/>
              <a:gd name="connsiteY2306" fmla="*/ 800739 h 2795428"/>
              <a:gd name="connsiteX2307" fmla="*/ 1956313 w 4760332"/>
              <a:gd name="connsiteY2307" fmla="*/ 795871 h 2795428"/>
              <a:gd name="connsiteX2308" fmla="*/ 1952304 w 4760332"/>
              <a:gd name="connsiteY2308" fmla="*/ 792148 h 2795428"/>
              <a:gd name="connsiteX2309" fmla="*/ 1954308 w 4760332"/>
              <a:gd name="connsiteY2309" fmla="*/ 791289 h 2795428"/>
              <a:gd name="connsiteX2310" fmla="*/ 1956313 w 4760332"/>
              <a:gd name="connsiteY2310" fmla="*/ 789285 h 2795428"/>
              <a:gd name="connsiteX2311" fmla="*/ 1958317 w 4760332"/>
              <a:gd name="connsiteY2311" fmla="*/ 787279 h 2795428"/>
              <a:gd name="connsiteX2312" fmla="*/ 1958317 w 4760332"/>
              <a:gd name="connsiteY2312" fmla="*/ 785275 h 2795428"/>
              <a:gd name="connsiteX2313" fmla="*/ 1959176 w 4760332"/>
              <a:gd name="connsiteY2313" fmla="*/ 782411 h 2795428"/>
              <a:gd name="connsiteX2314" fmla="*/ 1954308 w 4760332"/>
              <a:gd name="connsiteY2314" fmla="*/ 778688 h 2795428"/>
              <a:gd name="connsiteX2315" fmla="*/ 1947721 w 4760332"/>
              <a:gd name="connsiteY2315" fmla="*/ 777542 h 2795428"/>
              <a:gd name="connsiteX2316" fmla="*/ 1942852 w 4760332"/>
              <a:gd name="connsiteY2316" fmla="*/ 773820 h 2795428"/>
              <a:gd name="connsiteX2317" fmla="*/ 1937984 w 4760332"/>
              <a:gd name="connsiteY2317" fmla="*/ 770955 h 2795428"/>
              <a:gd name="connsiteX2318" fmla="*/ 1940848 w 4760332"/>
              <a:gd name="connsiteY2318" fmla="*/ 770955 h 2795428"/>
              <a:gd name="connsiteX2319" fmla="*/ 1944857 w 4760332"/>
              <a:gd name="connsiteY2319" fmla="*/ 766946 h 2795428"/>
              <a:gd name="connsiteX2320" fmla="*/ 1945716 w 4760332"/>
              <a:gd name="connsiteY2320" fmla="*/ 764942 h 2795428"/>
              <a:gd name="connsiteX2321" fmla="*/ 1947721 w 4760332"/>
              <a:gd name="connsiteY2321" fmla="*/ 764942 h 2795428"/>
              <a:gd name="connsiteX2322" fmla="*/ 1949439 w 4760332"/>
              <a:gd name="connsiteY2322" fmla="*/ 764082 h 2795428"/>
              <a:gd name="connsiteX2323" fmla="*/ 1954308 w 4760332"/>
              <a:gd name="connsiteY2323" fmla="*/ 764082 h 2795428"/>
              <a:gd name="connsiteX2324" fmla="*/ 1959176 w 4760332"/>
              <a:gd name="connsiteY2324" fmla="*/ 764082 h 2795428"/>
              <a:gd name="connsiteX2325" fmla="*/ 1959176 w 4760332"/>
              <a:gd name="connsiteY2325" fmla="*/ 751481 h 2795428"/>
              <a:gd name="connsiteX2326" fmla="*/ 1934261 w 4760332"/>
              <a:gd name="connsiteY2326" fmla="*/ 751481 h 2795428"/>
              <a:gd name="connsiteX2327" fmla="*/ 1929392 w 4760332"/>
              <a:gd name="connsiteY2327" fmla="*/ 741744 h 2795428"/>
              <a:gd name="connsiteX2328" fmla="*/ 1937984 w 4760332"/>
              <a:gd name="connsiteY2328" fmla="*/ 734871 h 2795428"/>
              <a:gd name="connsiteX2329" fmla="*/ 1944857 w 4760332"/>
              <a:gd name="connsiteY2329" fmla="*/ 728284 h 2795428"/>
              <a:gd name="connsiteX2330" fmla="*/ 1952304 w 4760332"/>
              <a:gd name="connsiteY2330" fmla="*/ 725420 h 2795428"/>
              <a:gd name="connsiteX2331" fmla="*/ 1965764 w 4760332"/>
              <a:gd name="connsiteY2331" fmla="*/ 721411 h 2795428"/>
              <a:gd name="connsiteX2332" fmla="*/ 1971778 w 4760332"/>
              <a:gd name="connsiteY2332" fmla="*/ 726280 h 2795428"/>
              <a:gd name="connsiteX2333" fmla="*/ 1974641 w 4760332"/>
              <a:gd name="connsiteY2333" fmla="*/ 732006 h 2795428"/>
              <a:gd name="connsiteX2334" fmla="*/ 1978364 w 4760332"/>
              <a:gd name="connsiteY2334" fmla="*/ 734871 h 2795428"/>
              <a:gd name="connsiteX2335" fmla="*/ 1981229 w 4760332"/>
              <a:gd name="connsiteY2335" fmla="*/ 741744 h 2795428"/>
              <a:gd name="connsiteX2336" fmla="*/ 1991824 w 4760332"/>
              <a:gd name="connsiteY2336" fmla="*/ 733152 h 2795428"/>
              <a:gd name="connsiteX2337" fmla="*/ 2001561 w 4760332"/>
              <a:gd name="connsiteY2337" fmla="*/ 726280 h 2795428"/>
              <a:gd name="connsiteX2338" fmla="*/ 2015022 w 4760332"/>
              <a:gd name="connsiteY2338" fmla="*/ 721411 h 2795428"/>
              <a:gd name="connsiteX2339" fmla="*/ 2016740 w 4760332"/>
              <a:gd name="connsiteY2339" fmla="*/ 726280 h 2795428"/>
              <a:gd name="connsiteX2340" fmla="*/ 2019604 w 4760332"/>
              <a:gd name="connsiteY2340" fmla="*/ 728284 h 2795428"/>
              <a:gd name="connsiteX2341" fmla="*/ 2019604 w 4760332"/>
              <a:gd name="connsiteY2341" fmla="*/ 730002 h 2795428"/>
              <a:gd name="connsiteX2342" fmla="*/ 2021609 w 4760332"/>
              <a:gd name="connsiteY2342" fmla="*/ 730002 h 2795428"/>
              <a:gd name="connsiteX2343" fmla="*/ 2023614 w 4760332"/>
              <a:gd name="connsiteY2343" fmla="*/ 730002 h 2795428"/>
              <a:gd name="connsiteX2344" fmla="*/ 2026477 w 4760332"/>
              <a:gd name="connsiteY2344" fmla="*/ 730002 h 2795428"/>
              <a:gd name="connsiteX2345" fmla="*/ 2035069 w 4760332"/>
              <a:gd name="connsiteY2345" fmla="*/ 725420 h 2795428"/>
              <a:gd name="connsiteX2346" fmla="*/ 2039938 w 4760332"/>
              <a:gd name="connsiteY2346" fmla="*/ 719406 h 2795428"/>
              <a:gd name="connsiteX2347" fmla="*/ 2046524 w 4760332"/>
              <a:gd name="connsiteY2347" fmla="*/ 714537 h 2795428"/>
              <a:gd name="connsiteX2348" fmla="*/ 2053398 w 4760332"/>
              <a:gd name="connsiteY2348" fmla="*/ 709669 h 2795428"/>
              <a:gd name="connsiteX2349" fmla="*/ 1251513 w 4760332"/>
              <a:gd name="connsiteY2349" fmla="*/ 646663 h 2795428"/>
              <a:gd name="connsiteX2350" fmla="*/ 1254378 w 4760332"/>
              <a:gd name="connsiteY2350" fmla="*/ 648668 h 2795428"/>
              <a:gd name="connsiteX2351" fmla="*/ 1256383 w 4760332"/>
              <a:gd name="connsiteY2351" fmla="*/ 650673 h 2795428"/>
              <a:gd name="connsiteX2352" fmla="*/ 1258387 w 4760332"/>
              <a:gd name="connsiteY2352" fmla="*/ 650673 h 2795428"/>
              <a:gd name="connsiteX2353" fmla="*/ 1260392 w 4760332"/>
              <a:gd name="connsiteY2353" fmla="*/ 651532 h 2795428"/>
              <a:gd name="connsiteX2354" fmla="*/ 1260392 w 4760332"/>
              <a:gd name="connsiteY2354" fmla="*/ 653537 h 2795428"/>
              <a:gd name="connsiteX2355" fmla="*/ 1260392 w 4760332"/>
              <a:gd name="connsiteY2355" fmla="*/ 655542 h 2795428"/>
              <a:gd name="connsiteX2356" fmla="*/ 1261252 w 4760332"/>
              <a:gd name="connsiteY2356" fmla="*/ 658405 h 2795428"/>
              <a:gd name="connsiteX2357" fmla="*/ 1264974 w 4760332"/>
              <a:gd name="connsiteY2357" fmla="*/ 664133 h 2795428"/>
              <a:gd name="connsiteX2358" fmla="*/ 1266978 w 4760332"/>
              <a:gd name="connsiteY2358" fmla="*/ 669002 h 2795428"/>
              <a:gd name="connsiteX2359" fmla="*/ 1267838 w 4760332"/>
              <a:gd name="connsiteY2359" fmla="*/ 673870 h 2795428"/>
              <a:gd name="connsiteX2360" fmla="*/ 1269843 w 4760332"/>
              <a:gd name="connsiteY2360" fmla="*/ 680744 h 2795428"/>
              <a:gd name="connsiteX2361" fmla="*/ 1264974 w 4760332"/>
              <a:gd name="connsiteY2361" fmla="*/ 682748 h 2795428"/>
              <a:gd name="connsiteX2362" fmla="*/ 1260392 w 4760332"/>
              <a:gd name="connsiteY2362" fmla="*/ 684467 h 2795428"/>
              <a:gd name="connsiteX2363" fmla="*/ 1254378 w 4760332"/>
              <a:gd name="connsiteY2363" fmla="*/ 684467 h 2795428"/>
              <a:gd name="connsiteX2364" fmla="*/ 1246931 w 4760332"/>
              <a:gd name="connsiteY2364" fmla="*/ 685613 h 2795428"/>
              <a:gd name="connsiteX2365" fmla="*/ 1244927 w 4760332"/>
              <a:gd name="connsiteY2365" fmla="*/ 677880 h 2795428"/>
              <a:gd name="connsiteX2366" fmla="*/ 1242922 w 4760332"/>
              <a:gd name="connsiteY2366" fmla="*/ 669002 h 2795428"/>
              <a:gd name="connsiteX2367" fmla="*/ 1242922 w 4760332"/>
              <a:gd name="connsiteY2367" fmla="*/ 658405 h 2795428"/>
              <a:gd name="connsiteX2368" fmla="*/ 1246931 w 4760332"/>
              <a:gd name="connsiteY2368" fmla="*/ 655542 h 2795428"/>
              <a:gd name="connsiteX2369" fmla="*/ 1247791 w 4760332"/>
              <a:gd name="connsiteY2369" fmla="*/ 651532 h 2795428"/>
              <a:gd name="connsiteX2370" fmla="*/ 1541911 w 4760332"/>
              <a:gd name="connsiteY2370" fmla="*/ 618597 h 2795428"/>
              <a:gd name="connsiteX2371" fmla="*/ 1548784 w 4760332"/>
              <a:gd name="connsiteY2371" fmla="*/ 621461 h 2795428"/>
              <a:gd name="connsiteX2372" fmla="*/ 1555371 w 4760332"/>
              <a:gd name="connsiteY2372" fmla="*/ 625471 h 2795428"/>
              <a:gd name="connsiteX2373" fmla="*/ 1558235 w 4760332"/>
              <a:gd name="connsiteY2373" fmla="*/ 628334 h 2795428"/>
              <a:gd name="connsiteX2374" fmla="*/ 1563103 w 4760332"/>
              <a:gd name="connsiteY2374" fmla="*/ 632344 h 2795428"/>
              <a:gd name="connsiteX2375" fmla="*/ 1568831 w 4760332"/>
              <a:gd name="connsiteY2375" fmla="*/ 637213 h 2795428"/>
              <a:gd name="connsiteX2376" fmla="*/ 1566827 w 4760332"/>
              <a:gd name="connsiteY2376" fmla="*/ 640076 h 2795428"/>
              <a:gd name="connsiteX2377" fmla="*/ 1566827 w 4760332"/>
              <a:gd name="connsiteY2377" fmla="*/ 642082 h 2795428"/>
              <a:gd name="connsiteX2378" fmla="*/ 1565109 w 4760332"/>
              <a:gd name="connsiteY2378" fmla="*/ 642082 h 2795428"/>
              <a:gd name="connsiteX2379" fmla="*/ 1565109 w 4760332"/>
              <a:gd name="connsiteY2379" fmla="*/ 643799 h 2795428"/>
              <a:gd name="connsiteX2380" fmla="*/ 1562244 w 4760332"/>
              <a:gd name="connsiteY2380" fmla="*/ 646664 h 2795428"/>
              <a:gd name="connsiteX2381" fmla="*/ 1562244 w 4760332"/>
              <a:gd name="connsiteY2381" fmla="*/ 648669 h 2795428"/>
              <a:gd name="connsiteX2382" fmla="*/ 1560240 w 4760332"/>
              <a:gd name="connsiteY2382" fmla="*/ 648669 h 2795428"/>
              <a:gd name="connsiteX2383" fmla="*/ 1558235 w 4760332"/>
              <a:gd name="connsiteY2383" fmla="*/ 648669 h 2795428"/>
              <a:gd name="connsiteX2384" fmla="*/ 1556230 w 4760332"/>
              <a:gd name="connsiteY2384" fmla="*/ 650673 h 2795428"/>
              <a:gd name="connsiteX2385" fmla="*/ 1553366 w 4760332"/>
              <a:gd name="connsiteY2385" fmla="*/ 651532 h 2795428"/>
              <a:gd name="connsiteX2386" fmla="*/ 1548784 w 4760332"/>
              <a:gd name="connsiteY2386" fmla="*/ 646664 h 2795428"/>
              <a:gd name="connsiteX2387" fmla="*/ 1543916 w 4760332"/>
              <a:gd name="connsiteY2387" fmla="*/ 642082 h 2795428"/>
              <a:gd name="connsiteX2388" fmla="*/ 1537042 w 4760332"/>
              <a:gd name="connsiteY2388" fmla="*/ 637213 h 2795428"/>
              <a:gd name="connsiteX2389" fmla="*/ 1531314 w 4760332"/>
              <a:gd name="connsiteY2389" fmla="*/ 633203 h 2795428"/>
              <a:gd name="connsiteX2390" fmla="*/ 1535324 w 4760332"/>
              <a:gd name="connsiteY2390" fmla="*/ 621461 h 2795428"/>
              <a:gd name="connsiteX2391" fmla="*/ 1538188 w 4760332"/>
              <a:gd name="connsiteY2391" fmla="*/ 621461 h 2795428"/>
              <a:gd name="connsiteX2392" fmla="*/ 1539906 w 4760332"/>
              <a:gd name="connsiteY2392" fmla="*/ 619743 h 2795428"/>
              <a:gd name="connsiteX2393" fmla="*/ 2848408 w 4760332"/>
              <a:gd name="connsiteY2393" fmla="*/ 612010 h 2795428"/>
              <a:gd name="connsiteX2394" fmla="*/ 2863873 w 4760332"/>
              <a:gd name="connsiteY2394" fmla="*/ 612010 h 2795428"/>
              <a:gd name="connsiteX2395" fmla="*/ 2863873 w 4760332"/>
              <a:gd name="connsiteY2395" fmla="*/ 618597 h 2795428"/>
              <a:gd name="connsiteX2396" fmla="*/ 2860723 w 4760332"/>
              <a:gd name="connsiteY2396" fmla="*/ 618597 h 2795428"/>
              <a:gd name="connsiteX2397" fmla="*/ 2856999 w 4760332"/>
              <a:gd name="connsiteY2397" fmla="*/ 621461 h 2795428"/>
              <a:gd name="connsiteX2398" fmla="*/ 2854995 w 4760332"/>
              <a:gd name="connsiteY2398" fmla="*/ 621461 h 2795428"/>
              <a:gd name="connsiteX2399" fmla="*/ 2852131 w 4760332"/>
              <a:gd name="connsiteY2399" fmla="*/ 621461 h 2795428"/>
              <a:gd name="connsiteX2400" fmla="*/ 2852131 w 4760332"/>
              <a:gd name="connsiteY2400" fmla="*/ 619742 h 2795428"/>
              <a:gd name="connsiteX2401" fmla="*/ 2850413 w 4760332"/>
              <a:gd name="connsiteY2401" fmla="*/ 616879 h 2795428"/>
              <a:gd name="connsiteX2402" fmla="*/ 2850413 w 4760332"/>
              <a:gd name="connsiteY2402" fmla="*/ 614874 h 2795428"/>
              <a:gd name="connsiteX2403" fmla="*/ 2848408 w 4760332"/>
              <a:gd name="connsiteY2403" fmla="*/ 612869 h 2795428"/>
              <a:gd name="connsiteX2404" fmla="*/ 950806 w 4760332"/>
              <a:gd name="connsiteY2404" fmla="*/ 591676 h 2795428"/>
              <a:gd name="connsiteX2405" fmla="*/ 965985 w 4760332"/>
              <a:gd name="connsiteY2405" fmla="*/ 601127 h 2795428"/>
              <a:gd name="connsiteX2406" fmla="*/ 979446 w 4760332"/>
              <a:gd name="connsiteY2406" fmla="*/ 612869 h 2795428"/>
              <a:gd name="connsiteX2407" fmla="*/ 992906 w 4760332"/>
              <a:gd name="connsiteY2407" fmla="*/ 625470 h 2795428"/>
              <a:gd name="connsiteX2408" fmla="*/ 988324 w 4760332"/>
              <a:gd name="connsiteY2408" fmla="*/ 625470 h 2795428"/>
              <a:gd name="connsiteX2409" fmla="*/ 984314 w 4760332"/>
              <a:gd name="connsiteY2409" fmla="*/ 630339 h 2795428"/>
              <a:gd name="connsiteX2410" fmla="*/ 981450 w 4760332"/>
              <a:gd name="connsiteY2410" fmla="*/ 632343 h 2795428"/>
              <a:gd name="connsiteX2411" fmla="*/ 976581 w 4760332"/>
              <a:gd name="connsiteY2411" fmla="*/ 632343 h 2795428"/>
              <a:gd name="connsiteX2412" fmla="*/ 970853 w 4760332"/>
              <a:gd name="connsiteY2412" fmla="*/ 633203 h 2795428"/>
              <a:gd name="connsiteX2413" fmla="*/ 963121 w 4760332"/>
              <a:gd name="connsiteY2413" fmla="*/ 633203 h 2795428"/>
              <a:gd name="connsiteX2414" fmla="*/ 956534 w 4760332"/>
              <a:gd name="connsiteY2414" fmla="*/ 626329 h 2795428"/>
              <a:gd name="connsiteX2415" fmla="*/ 949660 w 4760332"/>
              <a:gd name="connsiteY2415" fmla="*/ 621460 h 2795428"/>
              <a:gd name="connsiteX2416" fmla="*/ 941069 w 4760332"/>
              <a:gd name="connsiteY2416" fmla="*/ 618597 h 2795428"/>
              <a:gd name="connsiteX2417" fmla="*/ 941069 w 4760332"/>
              <a:gd name="connsiteY2417" fmla="*/ 614874 h 2795428"/>
              <a:gd name="connsiteX2418" fmla="*/ 956534 w 4760332"/>
              <a:gd name="connsiteY2418" fmla="*/ 605995 h 2795428"/>
              <a:gd name="connsiteX2419" fmla="*/ 954530 w 4760332"/>
              <a:gd name="connsiteY2419" fmla="*/ 603132 h 2795428"/>
              <a:gd name="connsiteX2420" fmla="*/ 952525 w 4760332"/>
              <a:gd name="connsiteY2420" fmla="*/ 601127 h 2795428"/>
              <a:gd name="connsiteX2421" fmla="*/ 952525 w 4760332"/>
              <a:gd name="connsiteY2421" fmla="*/ 598263 h 2795428"/>
              <a:gd name="connsiteX2422" fmla="*/ 4635466 w 4760332"/>
              <a:gd name="connsiteY2422" fmla="*/ 544136 h 2795428"/>
              <a:gd name="connsiteX2423" fmla="*/ 4639189 w 4760332"/>
              <a:gd name="connsiteY2423" fmla="*/ 549005 h 2795428"/>
              <a:gd name="connsiteX2424" fmla="*/ 4642053 w 4760332"/>
              <a:gd name="connsiteY2424" fmla="*/ 552728 h 2795428"/>
              <a:gd name="connsiteX2425" fmla="*/ 4646063 w 4760332"/>
              <a:gd name="connsiteY2425" fmla="*/ 552728 h 2795428"/>
              <a:gd name="connsiteX2426" fmla="*/ 4647781 w 4760332"/>
              <a:gd name="connsiteY2426" fmla="*/ 553873 h 2795428"/>
              <a:gd name="connsiteX2427" fmla="*/ 4648926 w 4760332"/>
              <a:gd name="connsiteY2427" fmla="*/ 553873 h 2795428"/>
              <a:gd name="connsiteX2428" fmla="*/ 4652650 w 4760332"/>
              <a:gd name="connsiteY2428" fmla="*/ 553873 h 2795428"/>
              <a:gd name="connsiteX2429" fmla="*/ 4654654 w 4760332"/>
              <a:gd name="connsiteY2429" fmla="*/ 553873 h 2795428"/>
              <a:gd name="connsiteX2430" fmla="*/ 4655513 w 4760332"/>
              <a:gd name="connsiteY2430" fmla="*/ 553873 h 2795428"/>
              <a:gd name="connsiteX2431" fmla="*/ 4659523 w 4760332"/>
              <a:gd name="connsiteY2431" fmla="*/ 555592 h 2795428"/>
              <a:gd name="connsiteX2432" fmla="*/ 4661241 w 4760332"/>
              <a:gd name="connsiteY2432" fmla="*/ 558742 h 2795428"/>
              <a:gd name="connsiteX2433" fmla="*/ 4654654 w 4760332"/>
              <a:gd name="connsiteY2433" fmla="*/ 564470 h 2795428"/>
              <a:gd name="connsiteX2434" fmla="*/ 4647781 w 4760332"/>
              <a:gd name="connsiteY2434" fmla="*/ 569338 h 2795428"/>
              <a:gd name="connsiteX2435" fmla="*/ 4614273 w 4760332"/>
              <a:gd name="connsiteY2435" fmla="*/ 572203 h 2795428"/>
              <a:gd name="connsiteX2436" fmla="*/ 4614273 w 4760332"/>
              <a:gd name="connsiteY2436" fmla="*/ 558742 h 2795428"/>
              <a:gd name="connsiteX2437" fmla="*/ 4619142 w 4760332"/>
              <a:gd name="connsiteY2437" fmla="*/ 553873 h 2795428"/>
              <a:gd name="connsiteX2438" fmla="*/ 4624010 w 4760332"/>
              <a:gd name="connsiteY2438" fmla="*/ 551010 h 2795428"/>
              <a:gd name="connsiteX2439" fmla="*/ 4628592 w 4760332"/>
              <a:gd name="connsiteY2439" fmla="*/ 547000 h 2795428"/>
              <a:gd name="connsiteX2440" fmla="*/ 1021832 w 4760332"/>
              <a:gd name="connsiteY2440" fmla="*/ 516070 h 2795428"/>
              <a:gd name="connsiteX2441" fmla="*/ 1022691 w 4760332"/>
              <a:gd name="connsiteY2441" fmla="*/ 522944 h 2795428"/>
              <a:gd name="connsiteX2442" fmla="*/ 1022691 w 4760332"/>
              <a:gd name="connsiteY2442" fmla="*/ 527812 h 2795428"/>
              <a:gd name="connsiteX2443" fmla="*/ 1024695 w 4760332"/>
              <a:gd name="connsiteY2443" fmla="*/ 529816 h 2795428"/>
              <a:gd name="connsiteX2444" fmla="*/ 1026700 w 4760332"/>
              <a:gd name="connsiteY2444" fmla="*/ 531822 h 2795428"/>
              <a:gd name="connsiteX2445" fmla="*/ 1028705 w 4760332"/>
              <a:gd name="connsiteY2445" fmla="*/ 532681 h 2795428"/>
              <a:gd name="connsiteX2446" fmla="*/ 1031569 w 4760332"/>
              <a:gd name="connsiteY2446" fmla="*/ 536690 h 2795428"/>
              <a:gd name="connsiteX2447" fmla="*/ 1033574 w 4760332"/>
              <a:gd name="connsiteY2447" fmla="*/ 539554 h 2795428"/>
              <a:gd name="connsiteX2448" fmla="*/ 1031569 w 4760332"/>
              <a:gd name="connsiteY2448" fmla="*/ 543564 h 2795428"/>
              <a:gd name="connsiteX2449" fmla="*/ 1029564 w 4760332"/>
              <a:gd name="connsiteY2449" fmla="*/ 548432 h 2795428"/>
              <a:gd name="connsiteX2450" fmla="*/ 1028705 w 4760332"/>
              <a:gd name="connsiteY2450" fmla="*/ 552442 h 2795428"/>
              <a:gd name="connsiteX2451" fmla="*/ 1026700 w 4760332"/>
              <a:gd name="connsiteY2451" fmla="*/ 555305 h 2795428"/>
              <a:gd name="connsiteX2452" fmla="*/ 1024695 w 4760332"/>
              <a:gd name="connsiteY2452" fmla="*/ 562179 h 2795428"/>
              <a:gd name="connsiteX2453" fmla="*/ 1031283 w 4760332"/>
              <a:gd name="connsiteY2453" fmla="*/ 564183 h 2795428"/>
              <a:gd name="connsiteX2454" fmla="*/ 1035005 w 4760332"/>
              <a:gd name="connsiteY2454" fmla="*/ 567047 h 2795428"/>
              <a:gd name="connsiteX2455" fmla="*/ 1037870 w 4760332"/>
              <a:gd name="connsiteY2455" fmla="*/ 571057 h 2795428"/>
              <a:gd name="connsiteX2456" fmla="*/ 1039874 w 4760332"/>
              <a:gd name="connsiteY2456" fmla="*/ 573920 h 2795428"/>
              <a:gd name="connsiteX2457" fmla="*/ 1039874 w 4760332"/>
              <a:gd name="connsiteY2457" fmla="*/ 580794 h 2795428"/>
              <a:gd name="connsiteX2458" fmla="*/ 1039874 w 4760332"/>
              <a:gd name="connsiteY2458" fmla="*/ 587667 h 2795428"/>
              <a:gd name="connsiteX2459" fmla="*/ 1035005 w 4760332"/>
              <a:gd name="connsiteY2459" fmla="*/ 591677 h 2795428"/>
              <a:gd name="connsiteX2460" fmla="*/ 1031283 w 4760332"/>
              <a:gd name="connsiteY2460" fmla="*/ 594540 h 2795428"/>
              <a:gd name="connsiteX2461" fmla="*/ 1029277 w 4760332"/>
              <a:gd name="connsiteY2461" fmla="*/ 599409 h 2795428"/>
              <a:gd name="connsiteX2462" fmla="*/ 1028419 w 4760332"/>
              <a:gd name="connsiteY2462" fmla="*/ 605137 h 2795428"/>
              <a:gd name="connsiteX2463" fmla="*/ 1024695 w 4760332"/>
              <a:gd name="connsiteY2463" fmla="*/ 612010 h 2795428"/>
              <a:gd name="connsiteX2464" fmla="*/ 1048752 w 4760332"/>
              <a:gd name="connsiteY2464" fmla="*/ 612010 h 2795428"/>
              <a:gd name="connsiteX2465" fmla="*/ 1048752 w 4760332"/>
              <a:gd name="connsiteY2465" fmla="*/ 626616 h 2795428"/>
              <a:gd name="connsiteX2466" fmla="*/ 1051616 w 4760332"/>
              <a:gd name="connsiteY2466" fmla="*/ 640076 h 2795428"/>
              <a:gd name="connsiteX2467" fmla="*/ 1062213 w 4760332"/>
              <a:gd name="connsiteY2467" fmla="*/ 640076 h 2795428"/>
              <a:gd name="connsiteX2468" fmla="*/ 1067081 w 4760332"/>
              <a:gd name="connsiteY2468" fmla="*/ 635207 h 2795428"/>
              <a:gd name="connsiteX2469" fmla="*/ 1071950 w 4760332"/>
              <a:gd name="connsiteY2469" fmla="*/ 630339 h 2795428"/>
              <a:gd name="connsiteX2470" fmla="*/ 1076818 w 4760332"/>
              <a:gd name="connsiteY2470" fmla="*/ 625470 h 2795428"/>
              <a:gd name="connsiteX2471" fmla="*/ 1085410 w 4760332"/>
              <a:gd name="connsiteY2471" fmla="*/ 621461 h 2795428"/>
              <a:gd name="connsiteX2472" fmla="*/ 1085410 w 4760332"/>
              <a:gd name="connsiteY2472" fmla="*/ 632344 h 2795428"/>
              <a:gd name="connsiteX2473" fmla="*/ 1083405 w 4760332"/>
              <a:gd name="connsiteY2473" fmla="*/ 645804 h 2795428"/>
              <a:gd name="connsiteX2474" fmla="*/ 1082546 w 4760332"/>
              <a:gd name="connsiteY2474" fmla="*/ 657545 h 2795428"/>
              <a:gd name="connsiteX2475" fmla="*/ 1082546 w 4760332"/>
              <a:gd name="connsiteY2475" fmla="*/ 665278 h 2795428"/>
              <a:gd name="connsiteX2476" fmla="*/ 1080541 w 4760332"/>
              <a:gd name="connsiteY2476" fmla="*/ 671006 h 2795428"/>
              <a:gd name="connsiteX2477" fmla="*/ 1083405 w 4760332"/>
              <a:gd name="connsiteY2477" fmla="*/ 673870 h 2795428"/>
              <a:gd name="connsiteX2478" fmla="*/ 1085410 w 4760332"/>
              <a:gd name="connsiteY2478" fmla="*/ 675875 h 2795428"/>
              <a:gd name="connsiteX2479" fmla="*/ 1087415 w 4760332"/>
              <a:gd name="connsiteY2479" fmla="*/ 677879 h 2795428"/>
              <a:gd name="connsiteX2480" fmla="*/ 1090278 w 4760332"/>
              <a:gd name="connsiteY2480" fmla="*/ 678738 h 2795428"/>
              <a:gd name="connsiteX2481" fmla="*/ 1095147 w 4760332"/>
              <a:gd name="connsiteY2481" fmla="*/ 680743 h 2795428"/>
              <a:gd name="connsiteX2482" fmla="*/ 1103738 w 4760332"/>
              <a:gd name="connsiteY2482" fmla="*/ 667282 h 2795428"/>
              <a:gd name="connsiteX2483" fmla="*/ 1110326 w 4760332"/>
              <a:gd name="connsiteY2483" fmla="*/ 651818 h 2795428"/>
              <a:gd name="connsiteX2484" fmla="*/ 1110326 w 4760332"/>
              <a:gd name="connsiteY2484" fmla="*/ 640076 h 2795428"/>
              <a:gd name="connsiteX2485" fmla="*/ 1108320 w 4760332"/>
              <a:gd name="connsiteY2485" fmla="*/ 628334 h 2795428"/>
              <a:gd name="connsiteX2486" fmla="*/ 1108320 w 4760332"/>
              <a:gd name="connsiteY2486" fmla="*/ 616592 h 2795428"/>
              <a:gd name="connsiteX2487" fmla="*/ 1112044 w 4760332"/>
              <a:gd name="connsiteY2487" fmla="*/ 604850 h 2795428"/>
              <a:gd name="connsiteX2488" fmla="*/ 1121781 w 4760332"/>
              <a:gd name="connsiteY2488" fmla="*/ 596259 h 2795428"/>
              <a:gd name="connsiteX2489" fmla="*/ 1125504 w 4760332"/>
              <a:gd name="connsiteY2489" fmla="*/ 592250 h 2795428"/>
              <a:gd name="connsiteX2490" fmla="*/ 1128368 w 4760332"/>
              <a:gd name="connsiteY2490" fmla="*/ 592250 h 2795428"/>
              <a:gd name="connsiteX2491" fmla="*/ 1132091 w 4760332"/>
              <a:gd name="connsiteY2491" fmla="*/ 594254 h 2795428"/>
              <a:gd name="connsiteX2492" fmla="*/ 1134955 w 4760332"/>
              <a:gd name="connsiteY2492" fmla="*/ 596259 h 2795428"/>
              <a:gd name="connsiteX2493" fmla="*/ 1136960 w 4760332"/>
              <a:gd name="connsiteY2493" fmla="*/ 599122 h 2795428"/>
              <a:gd name="connsiteX2494" fmla="*/ 1140683 w 4760332"/>
              <a:gd name="connsiteY2494" fmla="*/ 603132 h 2795428"/>
              <a:gd name="connsiteX2495" fmla="*/ 1141542 w 4760332"/>
              <a:gd name="connsiteY2495" fmla="*/ 605996 h 2795428"/>
              <a:gd name="connsiteX2496" fmla="*/ 1145265 w 4760332"/>
              <a:gd name="connsiteY2496" fmla="*/ 608001 h 2795428"/>
              <a:gd name="connsiteX2497" fmla="*/ 1147269 w 4760332"/>
              <a:gd name="connsiteY2497" fmla="*/ 612010 h 2795428"/>
              <a:gd name="connsiteX2498" fmla="*/ 1153856 w 4760332"/>
              <a:gd name="connsiteY2498" fmla="*/ 612010 h 2795428"/>
              <a:gd name="connsiteX2499" fmla="*/ 1161589 w 4760332"/>
              <a:gd name="connsiteY2499" fmla="*/ 608001 h 2795428"/>
              <a:gd name="connsiteX2500" fmla="*/ 1170181 w 4760332"/>
              <a:gd name="connsiteY2500" fmla="*/ 605996 h 2795428"/>
              <a:gd name="connsiteX2501" fmla="*/ 1176767 w 4760332"/>
              <a:gd name="connsiteY2501" fmla="*/ 611724 h 2795428"/>
              <a:gd name="connsiteX2502" fmla="*/ 1176767 w 4760332"/>
              <a:gd name="connsiteY2502" fmla="*/ 625184 h 2795428"/>
              <a:gd name="connsiteX2503" fmla="*/ 1176767 w 4760332"/>
              <a:gd name="connsiteY2503" fmla="*/ 632058 h 2795428"/>
              <a:gd name="connsiteX2504" fmla="*/ 1174763 w 4760332"/>
              <a:gd name="connsiteY2504" fmla="*/ 643799 h 2795428"/>
              <a:gd name="connsiteX2505" fmla="*/ 1173903 w 4760332"/>
              <a:gd name="connsiteY2505" fmla="*/ 658405 h 2795428"/>
              <a:gd name="connsiteX2506" fmla="*/ 1170181 w 4760332"/>
              <a:gd name="connsiteY2506" fmla="*/ 675875 h 2795428"/>
              <a:gd name="connsiteX2507" fmla="*/ 1167316 w 4760332"/>
              <a:gd name="connsiteY2507" fmla="*/ 689335 h 2795428"/>
              <a:gd name="connsiteX2508" fmla="*/ 1165312 w 4760332"/>
              <a:gd name="connsiteY2508" fmla="*/ 699072 h 2795428"/>
              <a:gd name="connsiteX2509" fmla="*/ 1158725 w 4760332"/>
              <a:gd name="connsiteY2509" fmla="*/ 699072 h 2795428"/>
              <a:gd name="connsiteX2510" fmla="*/ 1155002 w 4760332"/>
              <a:gd name="connsiteY2510" fmla="*/ 698213 h 2795428"/>
              <a:gd name="connsiteX2511" fmla="*/ 1152138 w 4760332"/>
              <a:gd name="connsiteY2511" fmla="*/ 696208 h 2795428"/>
              <a:gd name="connsiteX2512" fmla="*/ 1148415 w 4760332"/>
              <a:gd name="connsiteY2512" fmla="*/ 694203 h 2795428"/>
              <a:gd name="connsiteX2513" fmla="*/ 1143546 w 4760332"/>
              <a:gd name="connsiteY2513" fmla="*/ 692198 h 2795428"/>
              <a:gd name="connsiteX2514" fmla="*/ 1143546 w 4760332"/>
              <a:gd name="connsiteY2514" fmla="*/ 696208 h 2795428"/>
              <a:gd name="connsiteX2515" fmla="*/ 1145551 w 4760332"/>
              <a:gd name="connsiteY2515" fmla="*/ 698213 h 2795428"/>
              <a:gd name="connsiteX2516" fmla="*/ 1147556 w 4760332"/>
              <a:gd name="connsiteY2516" fmla="*/ 699072 h 2795428"/>
              <a:gd name="connsiteX2517" fmla="*/ 1148415 w 4760332"/>
              <a:gd name="connsiteY2517" fmla="*/ 701077 h 2795428"/>
              <a:gd name="connsiteX2518" fmla="*/ 1148415 w 4760332"/>
              <a:gd name="connsiteY2518" fmla="*/ 703081 h 2795428"/>
              <a:gd name="connsiteX2519" fmla="*/ 1150420 w 4760332"/>
              <a:gd name="connsiteY2519" fmla="*/ 705946 h 2795428"/>
              <a:gd name="connsiteX2520" fmla="*/ 1150420 w 4760332"/>
              <a:gd name="connsiteY2520" fmla="*/ 711672 h 2795428"/>
              <a:gd name="connsiteX2521" fmla="*/ 1103452 w 4760332"/>
              <a:gd name="connsiteY2521" fmla="*/ 714537 h 2795428"/>
              <a:gd name="connsiteX2522" fmla="*/ 1103452 w 4760332"/>
              <a:gd name="connsiteY2522" fmla="*/ 718546 h 2795428"/>
              <a:gd name="connsiteX2523" fmla="*/ 1107176 w 4760332"/>
              <a:gd name="connsiteY2523" fmla="*/ 728283 h 2795428"/>
              <a:gd name="connsiteX2524" fmla="*/ 1105171 w 4760332"/>
              <a:gd name="connsiteY2524" fmla="*/ 738880 h 2795428"/>
              <a:gd name="connsiteX2525" fmla="*/ 1103165 w 4760332"/>
              <a:gd name="connsiteY2525" fmla="*/ 755490 h 2795428"/>
              <a:gd name="connsiteX2526" fmla="*/ 1094574 w 4760332"/>
              <a:gd name="connsiteY2526" fmla="*/ 755490 h 2795428"/>
              <a:gd name="connsiteX2527" fmla="*/ 1083118 w 4760332"/>
              <a:gd name="connsiteY2527" fmla="*/ 748617 h 2795428"/>
              <a:gd name="connsiteX2528" fmla="*/ 1066795 w 4760332"/>
              <a:gd name="connsiteY2528" fmla="*/ 744608 h 2795428"/>
              <a:gd name="connsiteX2529" fmla="*/ 1066795 w 4760332"/>
              <a:gd name="connsiteY2529" fmla="*/ 748331 h 2795428"/>
              <a:gd name="connsiteX2530" fmla="*/ 1069658 w 4760332"/>
              <a:gd name="connsiteY2530" fmla="*/ 748331 h 2795428"/>
              <a:gd name="connsiteX2531" fmla="*/ 1073381 w 4760332"/>
              <a:gd name="connsiteY2531" fmla="*/ 751194 h 2795428"/>
              <a:gd name="connsiteX2532" fmla="*/ 1075386 w 4760332"/>
              <a:gd name="connsiteY2532" fmla="*/ 753199 h 2795428"/>
              <a:gd name="connsiteX2533" fmla="*/ 1076245 w 4760332"/>
              <a:gd name="connsiteY2533" fmla="*/ 755204 h 2795428"/>
              <a:gd name="connsiteX2534" fmla="*/ 1078250 w 4760332"/>
              <a:gd name="connsiteY2534" fmla="*/ 757208 h 2795428"/>
              <a:gd name="connsiteX2535" fmla="*/ 1080255 w 4760332"/>
              <a:gd name="connsiteY2535" fmla="*/ 762077 h 2795428"/>
              <a:gd name="connsiteX2536" fmla="*/ 1080255 w 4760332"/>
              <a:gd name="connsiteY2536" fmla="*/ 766946 h 2795428"/>
              <a:gd name="connsiteX2537" fmla="*/ 1078250 w 4760332"/>
              <a:gd name="connsiteY2537" fmla="*/ 770955 h 2795428"/>
              <a:gd name="connsiteX2538" fmla="*/ 1075386 w 4760332"/>
              <a:gd name="connsiteY2538" fmla="*/ 773819 h 2795428"/>
              <a:gd name="connsiteX2539" fmla="*/ 1073381 w 4760332"/>
              <a:gd name="connsiteY2539" fmla="*/ 777829 h 2795428"/>
              <a:gd name="connsiteX2540" fmla="*/ 1064790 w 4760332"/>
              <a:gd name="connsiteY2540" fmla="*/ 784701 h 2795428"/>
              <a:gd name="connsiteX2541" fmla="*/ 1058203 w 4760332"/>
              <a:gd name="connsiteY2541" fmla="*/ 791575 h 2795428"/>
              <a:gd name="connsiteX2542" fmla="*/ 1055339 w 4760332"/>
              <a:gd name="connsiteY2542" fmla="*/ 799308 h 2795428"/>
              <a:gd name="connsiteX2543" fmla="*/ 1051616 w 4760332"/>
              <a:gd name="connsiteY2543" fmla="*/ 811909 h 2795428"/>
              <a:gd name="connsiteX2544" fmla="*/ 1045029 w 4760332"/>
              <a:gd name="connsiteY2544" fmla="*/ 811909 h 2795428"/>
              <a:gd name="connsiteX2545" fmla="*/ 1040160 w 4760332"/>
              <a:gd name="connsiteY2545" fmla="*/ 809903 h 2795428"/>
              <a:gd name="connsiteX2546" fmla="*/ 1035292 w 4760332"/>
              <a:gd name="connsiteY2546" fmla="*/ 807899 h 2795428"/>
              <a:gd name="connsiteX2547" fmla="*/ 1031569 w 4760332"/>
              <a:gd name="connsiteY2547" fmla="*/ 805894 h 2795428"/>
              <a:gd name="connsiteX2548" fmla="*/ 1024982 w 4760332"/>
              <a:gd name="connsiteY2548" fmla="*/ 805035 h 2795428"/>
              <a:gd name="connsiteX2549" fmla="*/ 1024982 w 4760332"/>
              <a:gd name="connsiteY2549" fmla="*/ 807899 h 2795428"/>
              <a:gd name="connsiteX2550" fmla="*/ 1033574 w 4760332"/>
              <a:gd name="connsiteY2550" fmla="*/ 807899 h 2795428"/>
              <a:gd name="connsiteX2551" fmla="*/ 1035578 w 4760332"/>
              <a:gd name="connsiteY2551" fmla="*/ 811909 h 2795428"/>
              <a:gd name="connsiteX2552" fmla="*/ 1036438 w 4760332"/>
              <a:gd name="connsiteY2552" fmla="*/ 814772 h 2795428"/>
              <a:gd name="connsiteX2553" fmla="*/ 1038443 w 4760332"/>
              <a:gd name="connsiteY2553" fmla="*/ 816777 h 2795428"/>
              <a:gd name="connsiteX2554" fmla="*/ 1038443 w 4760332"/>
              <a:gd name="connsiteY2554" fmla="*/ 819641 h 2795428"/>
              <a:gd name="connsiteX2555" fmla="*/ 1040447 w 4760332"/>
              <a:gd name="connsiteY2555" fmla="*/ 825369 h 2795428"/>
              <a:gd name="connsiteX2556" fmla="*/ 1040447 w 4760332"/>
              <a:gd name="connsiteY2556" fmla="*/ 830237 h 2795428"/>
              <a:gd name="connsiteX2557" fmla="*/ 1024982 w 4760332"/>
              <a:gd name="connsiteY2557" fmla="*/ 835106 h 2795428"/>
              <a:gd name="connsiteX2558" fmla="*/ 1011522 w 4760332"/>
              <a:gd name="connsiteY2558" fmla="*/ 843697 h 2795428"/>
              <a:gd name="connsiteX2559" fmla="*/ 1002930 w 4760332"/>
              <a:gd name="connsiteY2559" fmla="*/ 853434 h 2795428"/>
              <a:gd name="connsiteX2560" fmla="*/ 997202 w 4760332"/>
              <a:gd name="connsiteY2560" fmla="*/ 868899 h 2795428"/>
              <a:gd name="connsiteX2561" fmla="*/ 997202 w 4760332"/>
              <a:gd name="connsiteY2561" fmla="*/ 891238 h 2795428"/>
              <a:gd name="connsiteX2562" fmla="*/ 1002930 w 4760332"/>
              <a:gd name="connsiteY2562" fmla="*/ 904698 h 2795428"/>
              <a:gd name="connsiteX2563" fmla="*/ 1006653 w 4760332"/>
              <a:gd name="connsiteY2563" fmla="*/ 923026 h 2795428"/>
              <a:gd name="connsiteX2564" fmla="*/ 1006653 w 4760332"/>
              <a:gd name="connsiteY2564" fmla="*/ 941356 h 2795428"/>
              <a:gd name="connsiteX2565" fmla="*/ 1024982 w 4760332"/>
              <a:gd name="connsiteY2565" fmla="*/ 941356 h 2795428"/>
              <a:gd name="connsiteX2566" fmla="*/ 1024982 w 4760332"/>
              <a:gd name="connsiteY2566" fmla="*/ 949947 h 2795428"/>
              <a:gd name="connsiteX2567" fmla="*/ 1028705 w 4760332"/>
              <a:gd name="connsiteY2567" fmla="*/ 952811 h 2795428"/>
              <a:gd name="connsiteX2568" fmla="*/ 1028705 w 4760332"/>
              <a:gd name="connsiteY2568" fmla="*/ 956820 h 2795428"/>
              <a:gd name="connsiteX2569" fmla="*/ 1028705 w 4760332"/>
              <a:gd name="connsiteY2569" fmla="*/ 959685 h 2795428"/>
              <a:gd name="connsiteX2570" fmla="*/ 1028705 w 4760332"/>
              <a:gd name="connsiteY2570" fmla="*/ 961689 h 2795428"/>
              <a:gd name="connsiteX2571" fmla="*/ 1028705 w 4760332"/>
              <a:gd name="connsiteY2571" fmla="*/ 963694 h 2795428"/>
              <a:gd name="connsiteX2572" fmla="*/ 1028705 w 4760332"/>
              <a:gd name="connsiteY2572" fmla="*/ 964553 h 2795428"/>
              <a:gd name="connsiteX2573" fmla="*/ 1029564 w 4760332"/>
              <a:gd name="connsiteY2573" fmla="*/ 966557 h 2795428"/>
              <a:gd name="connsiteX2574" fmla="*/ 1035292 w 4760332"/>
              <a:gd name="connsiteY2574" fmla="*/ 966557 h 2795428"/>
              <a:gd name="connsiteX2575" fmla="*/ 1040160 w 4760332"/>
              <a:gd name="connsiteY2575" fmla="*/ 968562 h 2795428"/>
              <a:gd name="connsiteX2576" fmla="*/ 1051616 w 4760332"/>
              <a:gd name="connsiteY2576" fmla="*/ 966557 h 2795428"/>
              <a:gd name="connsiteX2577" fmla="*/ 1063072 w 4760332"/>
              <a:gd name="connsiteY2577" fmla="*/ 971426 h 2795428"/>
              <a:gd name="connsiteX2578" fmla="*/ 1075673 w 4760332"/>
              <a:gd name="connsiteY2578" fmla="*/ 980018 h 2795428"/>
              <a:gd name="connsiteX2579" fmla="*/ 1087128 w 4760332"/>
              <a:gd name="connsiteY2579" fmla="*/ 991759 h 2795428"/>
              <a:gd name="connsiteX2580" fmla="*/ 1096866 w 4760332"/>
              <a:gd name="connsiteY2580" fmla="*/ 1002356 h 2795428"/>
              <a:gd name="connsiteX2581" fmla="*/ 1108893 w 4760332"/>
              <a:gd name="connsiteY2581" fmla="*/ 1008370 h 2795428"/>
              <a:gd name="connsiteX2582" fmla="*/ 1113762 w 4760332"/>
              <a:gd name="connsiteY2582" fmla="*/ 1010375 h 2795428"/>
              <a:gd name="connsiteX2583" fmla="*/ 1116626 w 4760332"/>
              <a:gd name="connsiteY2583" fmla="*/ 1011234 h 2795428"/>
              <a:gd name="connsiteX2584" fmla="*/ 1120349 w 4760332"/>
              <a:gd name="connsiteY2584" fmla="*/ 1010375 h 2795428"/>
              <a:gd name="connsiteX2585" fmla="*/ 1123213 w 4760332"/>
              <a:gd name="connsiteY2585" fmla="*/ 1010375 h 2795428"/>
              <a:gd name="connsiteX2586" fmla="*/ 1125218 w 4760332"/>
              <a:gd name="connsiteY2586" fmla="*/ 1008370 h 2795428"/>
              <a:gd name="connsiteX2587" fmla="*/ 1128941 w 4760332"/>
              <a:gd name="connsiteY2587" fmla="*/ 1006365 h 2795428"/>
              <a:gd name="connsiteX2588" fmla="*/ 1129800 w 4760332"/>
              <a:gd name="connsiteY2588" fmla="*/ 1004361 h 2795428"/>
              <a:gd name="connsiteX2589" fmla="*/ 1133523 w 4760332"/>
              <a:gd name="connsiteY2589" fmla="*/ 1004361 h 2795428"/>
              <a:gd name="connsiteX2590" fmla="*/ 1160444 w 4760332"/>
              <a:gd name="connsiteY2590" fmla="*/ 1011234 h 2795428"/>
              <a:gd name="connsiteX2591" fmla="*/ 1163307 w 4760332"/>
              <a:gd name="connsiteY2591" fmla="*/ 1029563 h 2795428"/>
              <a:gd name="connsiteX2592" fmla="*/ 1167030 w 4760332"/>
              <a:gd name="connsiteY2592" fmla="*/ 1043023 h 2795428"/>
              <a:gd name="connsiteX2593" fmla="*/ 1169035 w 4760332"/>
              <a:gd name="connsiteY2593" fmla="*/ 1053620 h 2795428"/>
              <a:gd name="connsiteX2594" fmla="*/ 1169894 w 4760332"/>
              <a:gd name="connsiteY2594" fmla="*/ 1063357 h 2795428"/>
              <a:gd name="connsiteX2595" fmla="*/ 1173617 w 4760332"/>
              <a:gd name="connsiteY2595" fmla="*/ 1073953 h 2795428"/>
              <a:gd name="connsiteX2596" fmla="*/ 1182208 w 4760332"/>
              <a:gd name="connsiteY2596" fmla="*/ 1085695 h 2795428"/>
              <a:gd name="connsiteX2597" fmla="*/ 1191946 w 4760332"/>
              <a:gd name="connsiteY2597" fmla="*/ 1101160 h 2795428"/>
              <a:gd name="connsiteX2598" fmla="*/ 1194810 w 4760332"/>
              <a:gd name="connsiteY2598" fmla="*/ 1099155 h 2795428"/>
              <a:gd name="connsiteX2599" fmla="*/ 1196814 w 4760332"/>
              <a:gd name="connsiteY2599" fmla="*/ 1099155 h 2795428"/>
              <a:gd name="connsiteX2600" fmla="*/ 1198819 w 4760332"/>
              <a:gd name="connsiteY2600" fmla="*/ 1097151 h 2795428"/>
              <a:gd name="connsiteX2601" fmla="*/ 1200824 w 4760332"/>
              <a:gd name="connsiteY2601" fmla="*/ 1097151 h 2795428"/>
              <a:gd name="connsiteX2602" fmla="*/ 1203688 w 4760332"/>
              <a:gd name="connsiteY2602" fmla="*/ 1096291 h 2795428"/>
              <a:gd name="connsiteX2603" fmla="*/ 1205693 w 4760332"/>
              <a:gd name="connsiteY2603" fmla="*/ 1096291 h 2795428"/>
              <a:gd name="connsiteX2604" fmla="*/ 1205693 w 4760332"/>
              <a:gd name="connsiteY2604" fmla="*/ 1094286 h 2795428"/>
              <a:gd name="connsiteX2605" fmla="*/ 1205693 w 4760332"/>
              <a:gd name="connsiteY2605" fmla="*/ 1092282 h 2795428"/>
              <a:gd name="connsiteX2606" fmla="*/ 1207697 w 4760332"/>
              <a:gd name="connsiteY2606" fmla="*/ 1089418 h 2795428"/>
              <a:gd name="connsiteX2607" fmla="*/ 1207697 w 4760332"/>
              <a:gd name="connsiteY2607" fmla="*/ 1078822 h 2795428"/>
              <a:gd name="connsiteX2608" fmla="*/ 1205693 w 4760332"/>
              <a:gd name="connsiteY2608" fmla="*/ 1065361 h 2795428"/>
              <a:gd name="connsiteX2609" fmla="*/ 1201969 w 4760332"/>
              <a:gd name="connsiteY2609" fmla="*/ 1048751 h 2795428"/>
              <a:gd name="connsiteX2610" fmla="*/ 1197101 w 4760332"/>
              <a:gd name="connsiteY2610" fmla="*/ 1033286 h 2795428"/>
              <a:gd name="connsiteX2611" fmla="*/ 1210562 w 4760332"/>
              <a:gd name="connsiteY2611" fmla="*/ 1026412 h 2795428"/>
              <a:gd name="connsiteX2612" fmla="*/ 1224022 w 4760332"/>
              <a:gd name="connsiteY2612" fmla="*/ 1016675 h 2795428"/>
              <a:gd name="connsiteX2613" fmla="*/ 1232613 w 4760332"/>
              <a:gd name="connsiteY2613" fmla="*/ 1003215 h 2795428"/>
              <a:gd name="connsiteX2614" fmla="*/ 1237481 w 4760332"/>
              <a:gd name="connsiteY2614" fmla="*/ 985746 h 2795428"/>
              <a:gd name="connsiteX2615" fmla="*/ 1239487 w 4760332"/>
              <a:gd name="connsiteY2615" fmla="*/ 976008 h 2795428"/>
              <a:gd name="connsiteX2616" fmla="*/ 1237481 w 4760332"/>
              <a:gd name="connsiteY2616" fmla="*/ 960544 h 2795428"/>
              <a:gd name="connsiteX2617" fmla="*/ 1237481 w 4760332"/>
              <a:gd name="connsiteY2617" fmla="*/ 945079 h 2795428"/>
              <a:gd name="connsiteX2618" fmla="*/ 1230895 w 4760332"/>
              <a:gd name="connsiteY2618" fmla="*/ 942214 h 2795428"/>
              <a:gd name="connsiteX2619" fmla="*/ 1228031 w 4760332"/>
              <a:gd name="connsiteY2619" fmla="*/ 940210 h 2795428"/>
              <a:gd name="connsiteX2620" fmla="*/ 1224308 w 4760332"/>
              <a:gd name="connsiteY2620" fmla="*/ 938205 h 2795428"/>
              <a:gd name="connsiteX2621" fmla="*/ 1221444 w 4760332"/>
              <a:gd name="connsiteY2621" fmla="*/ 935342 h 2795428"/>
              <a:gd name="connsiteX2622" fmla="*/ 1219439 w 4760332"/>
              <a:gd name="connsiteY2622" fmla="*/ 929614 h 2795428"/>
              <a:gd name="connsiteX2623" fmla="*/ 1226026 w 4760332"/>
              <a:gd name="connsiteY2623" fmla="*/ 917871 h 2795428"/>
              <a:gd name="connsiteX2624" fmla="*/ 1228890 w 4760332"/>
              <a:gd name="connsiteY2624" fmla="*/ 904411 h 2795428"/>
              <a:gd name="connsiteX2625" fmla="*/ 1226026 w 4760332"/>
              <a:gd name="connsiteY2625" fmla="*/ 889806 h 2795428"/>
              <a:gd name="connsiteX2626" fmla="*/ 1222303 w 4760332"/>
              <a:gd name="connsiteY2626" fmla="*/ 874341 h 2795428"/>
              <a:gd name="connsiteX2627" fmla="*/ 1217434 w 4760332"/>
              <a:gd name="connsiteY2627" fmla="*/ 856872 h 2795428"/>
              <a:gd name="connsiteX2628" fmla="*/ 1215430 w 4760332"/>
              <a:gd name="connsiteY2628" fmla="*/ 840261 h 2795428"/>
              <a:gd name="connsiteX2629" fmla="*/ 1219153 w 4760332"/>
              <a:gd name="connsiteY2629" fmla="*/ 840261 h 2795428"/>
              <a:gd name="connsiteX2630" fmla="*/ 1219153 w 4760332"/>
              <a:gd name="connsiteY2630" fmla="*/ 836251 h 2795428"/>
              <a:gd name="connsiteX2631" fmla="*/ 1242350 w 4760332"/>
              <a:gd name="connsiteY2631" fmla="*/ 840261 h 2795428"/>
              <a:gd name="connsiteX2632" fmla="*/ 1262397 w 4760332"/>
              <a:gd name="connsiteY2632" fmla="*/ 840261 h 2795428"/>
              <a:gd name="connsiteX2633" fmla="*/ 1284450 w 4760332"/>
              <a:gd name="connsiteY2633" fmla="*/ 836251 h 2795428"/>
              <a:gd name="connsiteX2634" fmla="*/ 1289318 w 4760332"/>
              <a:gd name="connsiteY2634" fmla="*/ 844843 h 2795428"/>
              <a:gd name="connsiteX2635" fmla="*/ 1294187 w 4760332"/>
              <a:gd name="connsiteY2635" fmla="*/ 856585 h 2795428"/>
              <a:gd name="connsiteX2636" fmla="*/ 1299914 w 4760332"/>
              <a:gd name="connsiteY2636" fmla="*/ 865176 h 2795428"/>
              <a:gd name="connsiteX2637" fmla="*/ 1304783 w 4760332"/>
              <a:gd name="connsiteY2637" fmla="*/ 869186 h 2795428"/>
              <a:gd name="connsiteX2638" fmla="*/ 1307647 w 4760332"/>
              <a:gd name="connsiteY2638" fmla="*/ 870045 h 2795428"/>
              <a:gd name="connsiteX2639" fmla="*/ 1313375 w 4760332"/>
              <a:gd name="connsiteY2639" fmla="*/ 870045 h 2795428"/>
              <a:gd name="connsiteX2640" fmla="*/ 1318243 w 4760332"/>
              <a:gd name="connsiteY2640" fmla="*/ 872050 h 2795428"/>
              <a:gd name="connsiteX2641" fmla="*/ 1323112 w 4760332"/>
              <a:gd name="connsiteY2641" fmla="*/ 874054 h 2795428"/>
              <a:gd name="connsiteX2642" fmla="*/ 1326835 w 4760332"/>
              <a:gd name="connsiteY2642" fmla="*/ 876919 h 2795428"/>
              <a:gd name="connsiteX2643" fmla="*/ 1327694 w 4760332"/>
              <a:gd name="connsiteY2643" fmla="*/ 885510 h 2795428"/>
              <a:gd name="connsiteX2644" fmla="*/ 1331417 w 4760332"/>
              <a:gd name="connsiteY2644" fmla="*/ 900975 h 2795428"/>
              <a:gd name="connsiteX2645" fmla="*/ 1333422 w 4760332"/>
              <a:gd name="connsiteY2645" fmla="*/ 914435 h 2795428"/>
              <a:gd name="connsiteX2646" fmla="*/ 1336285 w 4760332"/>
              <a:gd name="connsiteY2646" fmla="*/ 924172 h 2795428"/>
              <a:gd name="connsiteX2647" fmla="*/ 1338290 w 4760332"/>
              <a:gd name="connsiteY2647" fmla="*/ 926177 h 2795428"/>
              <a:gd name="connsiteX2648" fmla="*/ 1341154 w 4760332"/>
              <a:gd name="connsiteY2648" fmla="*/ 929041 h 2795428"/>
              <a:gd name="connsiteX2649" fmla="*/ 1344877 w 4760332"/>
              <a:gd name="connsiteY2649" fmla="*/ 931046 h 2795428"/>
              <a:gd name="connsiteX2650" fmla="*/ 1347741 w 4760332"/>
              <a:gd name="connsiteY2650" fmla="*/ 935055 h 2795428"/>
              <a:gd name="connsiteX2651" fmla="*/ 1353469 w 4760332"/>
              <a:gd name="connsiteY2651" fmla="*/ 935915 h 2795428"/>
              <a:gd name="connsiteX2652" fmla="*/ 1354327 w 4760332"/>
              <a:gd name="connsiteY2652" fmla="*/ 939924 h 2795428"/>
              <a:gd name="connsiteX2653" fmla="*/ 1367788 w 4760332"/>
              <a:gd name="connsiteY2653" fmla="*/ 929327 h 2795428"/>
              <a:gd name="connsiteX2654" fmla="*/ 1378385 w 4760332"/>
              <a:gd name="connsiteY2654" fmla="*/ 916727 h 2795428"/>
              <a:gd name="connsiteX2655" fmla="*/ 1386117 w 4760332"/>
              <a:gd name="connsiteY2655" fmla="*/ 903266 h 2795428"/>
              <a:gd name="connsiteX2656" fmla="*/ 1399577 w 4760332"/>
              <a:gd name="connsiteY2656" fmla="*/ 892670 h 2795428"/>
              <a:gd name="connsiteX2657" fmla="*/ 1401582 w 4760332"/>
              <a:gd name="connsiteY2657" fmla="*/ 904411 h 2795428"/>
              <a:gd name="connsiteX2658" fmla="*/ 1406450 w 4760332"/>
              <a:gd name="connsiteY2658" fmla="*/ 911285 h 2795428"/>
              <a:gd name="connsiteX2659" fmla="*/ 1413037 w 4760332"/>
              <a:gd name="connsiteY2659" fmla="*/ 918158 h 2795428"/>
              <a:gd name="connsiteX2660" fmla="*/ 1419624 w 4760332"/>
              <a:gd name="connsiteY2660" fmla="*/ 925032 h 2795428"/>
              <a:gd name="connsiteX2661" fmla="*/ 1425352 w 4760332"/>
              <a:gd name="connsiteY2661" fmla="*/ 933623 h 2795428"/>
              <a:gd name="connsiteX2662" fmla="*/ 1425352 w 4760332"/>
              <a:gd name="connsiteY2662" fmla="*/ 936487 h 2795428"/>
              <a:gd name="connsiteX2663" fmla="*/ 1425352 w 4760332"/>
              <a:gd name="connsiteY2663" fmla="*/ 940497 h 2795428"/>
              <a:gd name="connsiteX2664" fmla="*/ 1423347 w 4760332"/>
              <a:gd name="connsiteY2664" fmla="*/ 942501 h 2795428"/>
              <a:gd name="connsiteX2665" fmla="*/ 1423347 w 4760332"/>
              <a:gd name="connsiteY2665" fmla="*/ 945365 h 2795428"/>
              <a:gd name="connsiteX2666" fmla="*/ 1421343 w 4760332"/>
              <a:gd name="connsiteY2666" fmla="*/ 949375 h 2795428"/>
              <a:gd name="connsiteX2667" fmla="*/ 1423347 w 4760332"/>
              <a:gd name="connsiteY2667" fmla="*/ 952238 h 2795428"/>
              <a:gd name="connsiteX2668" fmla="*/ 1425352 w 4760332"/>
              <a:gd name="connsiteY2668" fmla="*/ 956248 h 2795428"/>
              <a:gd name="connsiteX2669" fmla="*/ 1426211 w 4760332"/>
              <a:gd name="connsiteY2669" fmla="*/ 957107 h 2795428"/>
              <a:gd name="connsiteX2670" fmla="*/ 1429934 w 4760332"/>
              <a:gd name="connsiteY2670" fmla="*/ 957107 h 2795428"/>
              <a:gd name="connsiteX2671" fmla="*/ 1432798 w 4760332"/>
              <a:gd name="connsiteY2671" fmla="*/ 957107 h 2795428"/>
              <a:gd name="connsiteX2672" fmla="*/ 1434803 w 4760332"/>
              <a:gd name="connsiteY2672" fmla="*/ 957107 h 2795428"/>
              <a:gd name="connsiteX2673" fmla="*/ 1438525 w 4760332"/>
              <a:gd name="connsiteY2673" fmla="*/ 957107 h 2795428"/>
              <a:gd name="connsiteX2674" fmla="*/ 1439385 w 4760332"/>
              <a:gd name="connsiteY2674" fmla="*/ 959112 h 2795428"/>
              <a:gd name="connsiteX2675" fmla="*/ 1445113 w 4760332"/>
              <a:gd name="connsiteY2675" fmla="*/ 972572 h 2795428"/>
              <a:gd name="connsiteX2676" fmla="*/ 1445113 w 4760332"/>
              <a:gd name="connsiteY2676" fmla="*/ 983168 h 2795428"/>
              <a:gd name="connsiteX2677" fmla="*/ 1443108 w 4760332"/>
              <a:gd name="connsiteY2677" fmla="*/ 992905 h 2795428"/>
              <a:gd name="connsiteX2678" fmla="*/ 1445972 w 4760332"/>
              <a:gd name="connsiteY2678" fmla="*/ 1001497 h 2795428"/>
              <a:gd name="connsiteX2679" fmla="*/ 1458573 w 4760332"/>
              <a:gd name="connsiteY2679" fmla="*/ 1011234 h 2795428"/>
              <a:gd name="connsiteX2680" fmla="*/ 1447976 w 4760332"/>
              <a:gd name="connsiteY2680" fmla="*/ 1031568 h 2795428"/>
              <a:gd name="connsiteX2681" fmla="*/ 1436521 w 4760332"/>
              <a:gd name="connsiteY2681" fmla="*/ 1049038 h 2795428"/>
              <a:gd name="connsiteX2682" fmla="*/ 1439385 w 4760332"/>
              <a:gd name="connsiteY2682" fmla="*/ 1049038 h 2795428"/>
              <a:gd name="connsiteX2683" fmla="*/ 1449981 w 4760332"/>
              <a:gd name="connsiteY2683" fmla="*/ 1038441 h 2795428"/>
              <a:gd name="connsiteX2684" fmla="*/ 1459718 w 4760332"/>
              <a:gd name="connsiteY2684" fmla="*/ 1029850 h 2795428"/>
              <a:gd name="connsiteX2685" fmla="*/ 1468310 w 4760332"/>
              <a:gd name="connsiteY2685" fmla="*/ 1020112 h 2795428"/>
              <a:gd name="connsiteX2686" fmla="*/ 1479766 w 4760332"/>
              <a:gd name="connsiteY2686" fmla="*/ 1022976 h 2795428"/>
              <a:gd name="connsiteX2687" fmla="*/ 1486353 w 4760332"/>
              <a:gd name="connsiteY2687" fmla="*/ 1029850 h 2795428"/>
              <a:gd name="connsiteX2688" fmla="*/ 1492939 w 4760332"/>
              <a:gd name="connsiteY2688" fmla="*/ 1038441 h 2795428"/>
              <a:gd name="connsiteX2689" fmla="*/ 1494944 w 4760332"/>
              <a:gd name="connsiteY2689" fmla="*/ 1051901 h 2795428"/>
              <a:gd name="connsiteX2690" fmla="*/ 1512413 w 4760332"/>
              <a:gd name="connsiteY2690" fmla="*/ 1051901 h 2795428"/>
              <a:gd name="connsiteX2691" fmla="*/ 1512413 w 4760332"/>
              <a:gd name="connsiteY2691" fmla="*/ 1056770 h 2795428"/>
              <a:gd name="connsiteX2692" fmla="*/ 1513273 w 4760332"/>
              <a:gd name="connsiteY2692" fmla="*/ 1060779 h 2795428"/>
              <a:gd name="connsiteX2693" fmla="*/ 1513273 w 4760332"/>
              <a:gd name="connsiteY2693" fmla="*/ 1065648 h 2795428"/>
              <a:gd name="connsiteX2694" fmla="*/ 1515278 w 4760332"/>
              <a:gd name="connsiteY2694" fmla="*/ 1070516 h 2795428"/>
              <a:gd name="connsiteX2695" fmla="*/ 1513273 w 4760332"/>
              <a:gd name="connsiteY2695" fmla="*/ 1076244 h 2795428"/>
              <a:gd name="connsiteX2696" fmla="*/ 1513273 w 4760332"/>
              <a:gd name="connsiteY2696" fmla="*/ 1079108 h 2795428"/>
              <a:gd name="connsiteX2697" fmla="*/ 1513273 w 4760332"/>
              <a:gd name="connsiteY2697" fmla="*/ 1083118 h 2795428"/>
              <a:gd name="connsiteX2698" fmla="*/ 1515278 w 4760332"/>
              <a:gd name="connsiteY2698" fmla="*/ 1083976 h 2795428"/>
              <a:gd name="connsiteX2699" fmla="*/ 1515278 w 4760332"/>
              <a:gd name="connsiteY2699" fmla="*/ 1087986 h 2795428"/>
              <a:gd name="connsiteX2700" fmla="*/ 1515278 w 4760332"/>
              <a:gd name="connsiteY2700" fmla="*/ 1089990 h 2795428"/>
              <a:gd name="connsiteX2701" fmla="*/ 1515278 w 4760332"/>
              <a:gd name="connsiteY2701" fmla="*/ 1092855 h 2795428"/>
              <a:gd name="connsiteX2702" fmla="*/ 1496948 w 4760332"/>
              <a:gd name="connsiteY2702" fmla="*/ 1106315 h 2795428"/>
              <a:gd name="connsiteX2703" fmla="*/ 1476902 w 4760332"/>
              <a:gd name="connsiteY2703" fmla="*/ 1114906 h 2795428"/>
              <a:gd name="connsiteX2704" fmla="*/ 1453704 w 4760332"/>
              <a:gd name="connsiteY2704" fmla="*/ 1119775 h 2795428"/>
              <a:gd name="connsiteX2705" fmla="*/ 1429648 w 4760332"/>
              <a:gd name="connsiteY2705" fmla="*/ 1122639 h 2795428"/>
              <a:gd name="connsiteX2706" fmla="*/ 1406450 w 4760332"/>
              <a:gd name="connsiteY2706" fmla="*/ 1126648 h 2795428"/>
              <a:gd name="connsiteX2707" fmla="*/ 1382394 w 4760332"/>
              <a:gd name="connsiteY2707" fmla="*/ 1129512 h 2795428"/>
              <a:gd name="connsiteX2708" fmla="*/ 1362347 w 4760332"/>
              <a:gd name="connsiteY2708" fmla="*/ 1136386 h 2795428"/>
              <a:gd name="connsiteX2709" fmla="*/ 1344018 w 4760332"/>
              <a:gd name="connsiteY2709" fmla="*/ 1144977 h 2795428"/>
              <a:gd name="connsiteX2710" fmla="*/ 1330557 w 4760332"/>
              <a:gd name="connsiteY2710" fmla="*/ 1160442 h 2795428"/>
              <a:gd name="connsiteX2711" fmla="*/ 1334281 w 4760332"/>
              <a:gd name="connsiteY2711" fmla="*/ 1160442 h 2795428"/>
              <a:gd name="connsiteX2712" fmla="*/ 1350605 w 4760332"/>
              <a:gd name="connsiteY2712" fmla="*/ 1148700 h 2795428"/>
              <a:gd name="connsiteX2713" fmla="*/ 1370652 w 4760332"/>
              <a:gd name="connsiteY2713" fmla="*/ 1140108 h 2795428"/>
              <a:gd name="connsiteX2714" fmla="*/ 1392704 w 4760332"/>
              <a:gd name="connsiteY2714" fmla="*/ 1135240 h 2795428"/>
              <a:gd name="connsiteX2715" fmla="*/ 1393562 w 4760332"/>
              <a:gd name="connsiteY2715" fmla="*/ 1138103 h 2795428"/>
              <a:gd name="connsiteX2716" fmla="*/ 1395567 w 4760332"/>
              <a:gd name="connsiteY2716" fmla="*/ 1142114 h 2795428"/>
              <a:gd name="connsiteX2717" fmla="*/ 1397573 w 4760332"/>
              <a:gd name="connsiteY2717" fmla="*/ 1142972 h 2795428"/>
              <a:gd name="connsiteX2718" fmla="*/ 1400436 w 4760332"/>
              <a:gd name="connsiteY2718" fmla="*/ 1144977 h 2795428"/>
              <a:gd name="connsiteX2719" fmla="*/ 1404159 w 4760332"/>
              <a:gd name="connsiteY2719" fmla="*/ 1146982 h 2795428"/>
              <a:gd name="connsiteX2720" fmla="*/ 1407023 w 4760332"/>
              <a:gd name="connsiteY2720" fmla="*/ 1149846 h 2795428"/>
              <a:gd name="connsiteX2721" fmla="*/ 1402155 w 4760332"/>
              <a:gd name="connsiteY2721" fmla="*/ 1158437 h 2795428"/>
              <a:gd name="connsiteX2722" fmla="*/ 1399290 w 4760332"/>
              <a:gd name="connsiteY2722" fmla="*/ 1165311 h 2795428"/>
              <a:gd name="connsiteX2723" fmla="*/ 1397286 w 4760332"/>
              <a:gd name="connsiteY2723" fmla="*/ 1172184 h 2795428"/>
              <a:gd name="connsiteX2724" fmla="*/ 1395281 w 4760332"/>
              <a:gd name="connsiteY2724" fmla="*/ 1182780 h 2795428"/>
              <a:gd name="connsiteX2725" fmla="*/ 1408741 w 4760332"/>
              <a:gd name="connsiteY2725" fmla="*/ 1189654 h 2795428"/>
              <a:gd name="connsiteX2726" fmla="*/ 1417333 w 4760332"/>
              <a:gd name="connsiteY2726" fmla="*/ 1199391 h 2795428"/>
              <a:gd name="connsiteX2727" fmla="*/ 1423920 w 4760332"/>
              <a:gd name="connsiteY2727" fmla="*/ 1209128 h 2795428"/>
              <a:gd name="connsiteX2728" fmla="*/ 1432512 w 4760332"/>
              <a:gd name="connsiteY2728" fmla="*/ 1219724 h 2795428"/>
              <a:gd name="connsiteX2729" fmla="*/ 1432512 w 4760332"/>
              <a:gd name="connsiteY2729" fmla="*/ 1222588 h 2795428"/>
              <a:gd name="connsiteX2730" fmla="*/ 1432512 w 4760332"/>
              <a:gd name="connsiteY2730" fmla="*/ 1224593 h 2795428"/>
              <a:gd name="connsiteX2731" fmla="*/ 1430507 w 4760332"/>
              <a:gd name="connsiteY2731" fmla="*/ 1224593 h 2795428"/>
              <a:gd name="connsiteX2732" fmla="*/ 1430507 w 4760332"/>
              <a:gd name="connsiteY2732" fmla="*/ 1226597 h 2795428"/>
              <a:gd name="connsiteX2733" fmla="*/ 1428502 w 4760332"/>
              <a:gd name="connsiteY2733" fmla="*/ 1228602 h 2795428"/>
              <a:gd name="connsiteX2734" fmla="*/ 1418765 w 4760332"/>
              <a:gd name="connsiteY2734" fmla="*/ 1240344 h 2795428"/>
              <a:gd name="connsiteX2735" fmla="*/ 1405305 w 4760332"/>
              <a:gd name="connsiteY2735" fmla="*/ 1250082 h 2795428"/>
              <a:gd name="connsiteX2736" fmla="*/ 1388122 w 4760332"/>
              <a:gd name="connsiteY2736" fmla="*/ 1256954 h 2795428"/>
              <a:gd name="connsiteX2737" fmla="*/ 1388122 w 4760332"/>
              <a:gd name="connsiteY2737" fmla="*/ 1242349 h 2795428"/>
              <a:gd name="connsiteX2738" fmla="*/ 1396713 w 4760332"/>
              <a:gd name="connsiteY2738" fmla="*/ 1236621 h 2795428"/>
              <a:gd name="connsiteX2739" fmla="*/ 1403300 w 4760332"/>
              <a:gd name="connsiteY2739" fmla="*/ 1231752 h 2795428"/>
              <a:gd name="connsiteX2740" fmla="*/ 1409887 w 4760332"/>
              <a:gd name="connsiteY2740" fmla="*/ 1223161 h 2795428"/>
              <a:gd name="connsiteX2741" fmla="*/ 1403300 w 4760332"/>
              <a:gd name="connsiteY2741" fmla="*/ 1220297 h 2795428"/>
              <a:gd name="connsiteX2742" fmla="*/ 1403300 w 4760332"/>
              <a:gd name="connsiteY2742" fmla="*/ 1216288 h 2795428"/>
              <a:gd name="connsiteX2743" fmla="*/ 1401295 w 4760332"/>
              <a:gd name="connsiteY2743" fmla="*/ 1216288 h 2795428"/>
              <a:gd name="connsiteX2744" fmla="*/ 1399290 w 4760332"/>
              <a:gd name="connsiteY2744" fmla="*/ 1216288 h 2795428"/>
              <a:gd name="connsiteX2745" fmla="*/ 1399290 w 4760332"/>
              <a:gd name="connsiteY2745" fmla="*/ 1218292 h 2795428"/>
              <a:gd name="connsiteX2746" fmla="*/ 1399290 w 4760332"/>
              <a:gd name="connsiteY2746" fmla="*/ 1220297 h 2795428"/>
              <a:gd name="connsiteX2747" fmla="*/ 1387836 w 4760332"/>
              <a:gd name="connsiteY2747" fmla="*/ 1228889 h 2795428"/>
              <a:gd name="connsiteX2748" fmla="*/ 1372370 w 4760332"/>
              <a:gd name="connsiteY2748" fmla="*/ 1235762 h 2795428"/>
              <a:gd name="connsiteX2749" fmla="*/ 1359769 w 4760332"/>
              <a:gd name="connsiteY2749" fmla="*/ 1240631 h 2795428"/>
              <a:gd name="connsiteX2750" fmla="*/ 1346309 w 4760332"/>
              <a:gd name="connsiteY2750" fmla="*/ 1247504 h 2795428"/>
              <a:gd name="connsiteX2751" fmla="*/ 1333708 w 4760332"/>
              <a:gd name="connsiteY2751" fmla="*/ 1256095 h 2795428"/>
              <a:gd name="connsiteX2752" fmla="*/ 1325975 w 4760332"/>
              <a:gd name="connsiteY2752" fmla="*/ 1267837 h 2795428"/>
              <a:gd name="connsiteX2753" fmla="*/ 1320247 w 4760332"/>
              <a:gd name="connsiteY2753" fmla="*/ 1284448 h 2795428"/>
              <a:gd name="connsiteX2754" fmla="*/ 1325975 w 4760332"/>
              <a:gd name="connsiteY2754" fmla="*/ 1286452 h 2795428"/>
              <a:gd name="connsiteX2755" fmla="*/ 1332562 w 4760332"/>
              <a:gd name="connsiteY2755" fmla="*/ 1288457 h 2795428"/>
              <a:gd name="connsiteX2756" fmla="*/ 1335426 w 4760332"/>
              <a:gd name="connsiteY2756" fmla="*/ 1291321 h 2795428"/>
              <a:gd name="connsiteX2757" fmla="*/ 1328840 w 4760332"/>
              <a:gd name="connsiteY2757" fmla="*/ 1291321 h 2795428"/>
              <a:gd name="connsiteX2758" fmla="*/ 1319103 w 4760332"/>
              <a:gd name="connsiteY2758" fmla="*/ 1299912 h 2795428"/>
              <a:gd name="connsiteX2759" fmla="*/ 1305642 w 4760332"/>
              <a:gd name="connsiteY2759" fmla="*/ 1302777 h 2795428"/>
              <a:gd name="connsiteX2760" fmla="*/ 1293041 w 4760332"/>
              <a:gd name="connsiteY2760" fmla="*/ 1304781 h 2795428"/>
              <a:gd name="connsiteX2761" fmla="*/ 1279581 w 4760332"/>
              <a:gd name="connsiteY2761" fmla="*/ 1306786 h 2795428"/>
              <a:gd name="connsiteX2762" fmla="*/ 1269844 w 4760332"/>
              <a:gd name="connsiteY2762" fmla="*/ 1333993 h 2795428"/>
              <a:gd name="connsiteX2763" fmla="*/ 1258388 w 4760332"/>
              <a:gd name="connsiteY2763" fmla="*/ 1362918 h 2795428"/>
              <a:gd name="connsiteX2764" fmla="*/ 1254665 w 4760332"/>
              <a:gd name="connsiteY2764" fmla="*/ 1358908 h 2795428"/>
              <a:gd name="connsiteX2765" fmla="*/ 1253806 w 4760332"/>
              <a:gd name="connsiteY2765" fmla="*/ 1356904 h 2795428"/>
              <a:gd name="connsiteX2766" fmla="*/ 1250083 w 4760332"/>
              <a:gd name="connsiteY2766" fmla="*/ 1356045 h 2795428"/>
              <a:gd name="connsiteX2767" fmla="*/ 1248078 w 4760332"/>
              <a:gd name="connsiteY2767" fmla="*/ 1354039 h 2795428"/>
              <a:gd name="connsiteX2768" fmla="*/ 1243209 w 4760332"/>
              <a:gd name="connsiteY2768" fmla="*/ 1350030 h 2795428"/>
              <a:gd name="connsiteX2769" fmla="*/ 1243209 w 4760332"/>
              <a:gd name="connsiteY2769" fmla="*/ 1358622 h 2795428"/>
              <a:gd name="connsiteX2770" fmla="*/ 1245214 w 4760332"/>
              <a:gd name="connsiteY2770" fmla="*/ 1362632 h 2795428"/>
              <a:gd name="connsiteX2771" fmla="*/ 1248078 w 4760332"/>
              <a:gd name="connsiteY2771" fmla="*/ 1372369 h 2795428"/>
              <a:gd name="connsiteX2772" fmla="*/ 1251801 w 4760332"/>
              <a:gd name="connsiteY2772" fmla="*/ 1384110 h 2795428"/>
              <a:gd name="connsiteX2773" fmla="*/ 1254665 w 4760332"/>
              <a:gd name="connsiteY2773" fmla="*/ 1394707 h 2795428"/>
              <a:gd name="connsiteX2774" fmla="*/ 1254665 w 4760332"/>
              <a:gd name="connsiteY2774" fmla="*/ 1399575 h 2795428"/>
              <a:gd name="connsiteX2775" fmla="*/ 1241204 w 4760332"/>
              <a:gd name="connsiteY2775" fmla="*/ 1408167 h 2795428"/>
              <a:gd name="connsiteX2776" fmla="*/ 1226885 w 4760332"/>
              <a:gd name="connsiteY2776" fmla="*/ 1415900 h 2795428"/>
              <a:gd name="connsiteX2777" fmla="*/ 1211420 w 4760332"/>
              <a:gd name="connsiteY2777" fmla="*/ 1426496 h 2795428"/>
              <a:gd name="connsiteX2778" fmla="*/ 1195956 w 4760332"/>
              <a:gd name="connsiteY2778" fmla="*/ 1436233 h 2795428"/>
              <a:gd name="connsiteX2779" fmla="*/ 1186219 w 4760332"/>
              <a:gd name="connsiteY2779" fmla="*/ 1449693 h 2795428"/>
              <a:gd name="connsiteX2780" fmla="*/ 1181350 w 4760332"/>
              <a:gd name="connsiteY2780" fmla="*/ 1467163 h 2795428"/>
              <a:gd name="connsiteX2781" fmla="*/ 1175622 w 4760332"/>
              <a:gd name="connsiteY2781" fmla="*/ 1480623 h 2795428"/>
              <a:gd name="connsiteX2782" fmla="*/ 1177626 w 4760332"/>
              <a:gd name="connsiteY2782" fmla="*/ 1497233 h 2795428"/>
              <a:gd name="connsiteX2783" fmla="*/ 1182495 w 4760332"/>
              <a:gd name="connsiteY2783" fmla="*/ 1515563 h 2795428"/>
              <a:gd name="connsiteX2784" fmla="*/ 1189082 w 4760332"/>
              <a:gd name="connsiteY2784" fmla="*/ 1535037 h 2795428"/>
              <a:gd name="connsiteX2785" fmla="*/ 1195669 w 4760332"/>
              <a:gd name="connsiteY2785" fmla="*/ 1553366 h 2795428"/>
              <a:gd name="connsiteX2786" fmla="*/ 1199392 w 4760332"/>
              <a:gd name="connsiteY2786" fmla="*/ 1569976 h 2795428"/>
              <a:gd name="connsiteX2787" fmla="*/ 1195669 w 4760332"/>
              <a:gd name="connsiteY2787" fmla="*/ 1569976 h 2795428"/>
              <a:gd name="connsiteX2788" fmla="*/ 1195669 w 4760332"/>
              <a:gd name="connsiteY2788" fmla="*/ 1573986 h 2795428"/>
              <a:gd name="connsiteX2789" fmla="*/ 1184214 w 4760332"/>
              <a:gd name="connsiteY2789" fmla="*/ 1569976 h 2795428"/>
              <a:gd name="connsiteX2790" fmla="*/ 1179345 w 4760332"/>
              <a:gd name="connsiteY2790" fmla="*/ 1555370 h 2795428"/>
              <a:gd name="connsiteX2791" fmla="*/ 1170754 w 4760332"/>
              <a:gd name="connsiteY2791" fmla="*/ 1535896 h 2795428"/>
              <a:gd name="connsiteX2792" fmla="*/ 1161016 w 4760332"/>
              <a:gd name="connsiteY2792" fmla="*/ 1515563 h 2795428"/>
              <a:gd name="connsiteX2793" fmla="*/ 1150420 w 4760332"/>
              <a:gd name="connsiteY2793" fmla="*/ 1500957 h 2795428"/>
              <a:gd name="connsiteX2794" fmla="*/ 1140683 w 4760332"/>
              <a:gd name="connsiteY2794" fmla="*/ 1492365 h 2795428"/>
              <a:gd name="connsiteX2795" fmla="*/ 1128081 w 4760332"/>
              <a:gd name="connsiteY2795" fmla="*/ 1490361 h 2795428"/>
              <a:gd name="connsiteX2796" fmla="*/ 1113762 w 4760332"/>
              <a:gd name="connsiteY2796" fmla="*/ 1483487 h 2795428"/>
              <a:gd name="connsiteX2797" fmla="*/ 1096579 w 4760332"/>
              <a:gd name="connsiteY2797" fmla="*/ 1476613 h 2795428"/>
              <a:gd name="connsiteX2798" fmla="*/ 1076532 w 4760332"/>
              <a:gd name="connsiteY2798" fmla="*/ 1473750 h 2795428"/>
              <a:gd name="connsiteX2799" fmla="*/ 1076532 w 4760332"/>
              <a:gd name="connsiteY2799" fmla="*/ 1476613 h 2795428"/>
              <a:gd name="connsiteX2800" fmla="*/ 1073667 w 4760332"/>
              <a:gd name="connsiteY2800" fmla="*/ 1476613 h 2795428"/>
              <a:gd name="connsiteX2801" fmla="*/ 1075673 w 4760332"/>
              <a:gd name="connsiteY2801" fmla="*/ 1482341 h 2795428"/>
              <a:gd name="connsiteX2802" fmla="*/ 1078536 w 4760332"/>
              <a:gd name="connsiteY2802" fmla="*/ 1487210 h 2795428"/>
              <a:gd name="connsiteX2803" fmla="*/ 1080541 w 4760332"/>
              <a:gd name="connsiteY2803" fmla="*/ 1490074 h 2795428"/>
              <a:gd name="connsiteX2804" fmla="*/ 1082546 w 4760332"/>
              <a:gd name="connsiteY2804" fmla="*/ 1494084 h 2795428"/>
              <a:gd name="connsiteX2805" fmla="*/ 1085410 w 4760332"/>
              <a:gd name="connsiteY2805" fmla="*/ 1498952 h 2795428"/>
              <a:gd name="connsiteX2806" fmla="*/ 1069945 w 4760332"/>
              <a:gd name="connsiteY2806" fmla="*/ 1498952 h 2795428"/>
              <a:gd name="connsiteX2807" fmla="*/ 1058489 w 4760332"/>
              <a:gd name="connsiteY2807" fmla="*/ 1494084 h 2795428"/>
              <a:gd name="connsiteX2808" fmla="*/ 1043025 w 4760332"/>
              <a:gd name="connsiteY2808" fmla="*/ 1490074 h 2795428"/>
              <a:gd name="connsiteX2809" fmla="*/ 1028705 w 4760332"/>
              <a:gd name="connsiteY2809" fmla="*/ 1490074 h 2795428"/>
              <a:gd name="connsiteX2810" fmla="*/ 1013240 w 4760332"/>
              <a:gd name="connsiteY2810" fmla="*/ 1492078 h 2795428"/>
              <a:gd name="connsiteX2811" fmla="*/ 1002644 w 4760332"/>
              <a:gd name="connsiteY2811" fmla="*/ 1494943 h 2795428"/>
              <a:gd name="connsiteX2812" fmla="*/ 991188 w 4760332"/>
              <a:gd name="connsiteY2812" fmla="*/ 1500671 h 2795428"/>
              <a:gd name="connsiteX2813" fmla="*/ 981451 w 4760332"/>
              <a:gd name="connsiteY2813" fmla="*/ 1507544 h 2795428"/>
              <a:gd name="connsiteX2814" fmla="*/ 974864 w 4760332"/>
              <a:gd name="connsiteY2814" fmla="*/ 1517281 h 2795428"/>
              <a:gd name="connsiteX2815" fmla="*/ 971141 w 4760332"/>
              <a:gd name="connsiteY2815" fmla="*/ 1525872 h 2795428"/>
              <a:gd name="connsiteX2816" fmla="*/ 973146 w 4760332"/>
              <a:gd name="connsiteY2816" fmla="*/ 1532746 h 2795428"/>
              <a:gd name="connsiteX2817" fmla="*/ 973146 w 4760332"/>
              <a:gd name="connsiteY2817" fmla="*/ 1541337 h 2795428"/>
              <a:gd name="connsiteX2818" fmla="*/ 970282 w 4760332"/>
              <a:gd name="connsiteY2818" fmla="*/ 1551074 h 2795428"/>
              <a:gd name="connsiteX2819" fmla="*/ 963695 w 4760332"/>
              <a:gd name="connsiteY2819" fmla="*/ 1573413 h 2795428"/>
              <a:gd name="connsiteX2820" fmla="*/ 963695 w 4760332"/>
              <a:gd name="connsiteY2820" fmla="*/ 1590023 h 2795428"/>
              <a:gd name="connsiteX2821" fmla="*/ 964555 w 4760332"/>
              <a:gd name="connsiteY2821" fmla="*/ 1607493 h 2795428"/>
              <a:gd name="connsiteX2822" fmla="*/ 971141 w 4760332"/>
              <a:gd name="connsiteY2822" fmla="*/ 1624103 h 2795428"/>
              <a:gd name="connsiteX2823" fmla="*/ 981737 w 4760332"/>
              <a:gd name="connsiteY2823" fmla="*/ 1644437 h 2795428"/>
              <a:gd name="connsiteX2824" fmla="*/ 993193 w 4760332"/>
              <a:gd name="connsiteY2824" fmla="*/ 1646442 h 2795428"/>
              <a:gd name="connsiteX2825" fmla="*/ 999779 w 4760332"/>
              <a:gd name="connsiteY2825" fmla="*/ 1648446 h 2795428"/>
              <a:gd name="connsiteX2826" fmla="*/ 1002644 w 4760332"/>
              <a:gd name="connsiteY2826" fmla="*/ 1651310 h 2795428"/>
              <a:gd name="connsiteX2827" fmla="*/ 1006367 w 4760332"/>
              <a:gd name="connsiteY2827" fmla="*/ 1653314 h 2795428"/>
              <a:gd name="connsiteX2828" fmla="*/ 1011235 w 4760332"/>
              <a:gd name="connsiteY2828" fmla="*/ 1655319 h 2795428"/>
              <a:gd name="connsiteX2829" fmla="*/ 1019827 w 4760332"/>
              <a:gd name="connsiteY2829" fmla="*/ 1651310 h 2795428"/>
              <a:gd name="connsiteX2830" fmla="*/ 1033288 w 4760332"/>
              <a:gd name="connsiteY2830" fmla="*/ 1644437 h 2795428"/>
              <a:gd name="connsiteX2831" fmla="*/ 1036151 w 4760332"/>
              <a:gd name="connsiteY2831" fmla="*/ 1642432 h 2795428"/>
              <a:gd name="connsiteX2832" fmla="*/ 1038156 w 4760332"/>
              <a:gd name="connsiteY2832" fmla="*/ 1642432 h 2795428"/>
              <a:gd name="connsiteX2833" fmla="*/ 1041879 w 4760332"/>
              <a:gd name="connsiteY2833" fmla="*/ 1642432 h 2795428"/>
              <a:gd name="connsiteX2834" fmla="*/ 1042738 w 4760332"/>
              <a:gd name="connsiteY2834" fmla="*/ 1642432 h 2795428"/>
              <a:gd name="connsiteX2835" fmla="*/ 1044742 w 4760332"/>
              <a:gd name="connsiteY2835" fmla="*/ 1642432 h 2795428"/>
              <a:gd name="connsiteX2836" fmla="*/ 1044742 w 4760332"/>
              <a:gd name="connsiteY2836" fmla="*/ 1641573 h 2795428"/>
              <a:gd name="connsiteX2837" fmla="*/ 1048466 w 4760332"/>
              <a:gd name="connsiteY2837" fmla="*/ 1637564 h 2795428"/>
              <a:gd name="connsiteX2838" fmla="*/ 1049325 w 4760332"/>
              <a:gd name="connsiteY2838" fmla="*/ 1632695 h 2795428"/>
              <a:gd name="connsiteX2839" fmla="*/ 1051330 w 4760332"/>
              <a:gd name="connsiteY2839" fmla="*/ 1627827 h 2795428"/>
              <a:gd name="connsiteX2840" fmla="*/ 1053335 w 4760332"/>
              <a:gd name="connsiteY2840" fmla="*/ 1622099 h 2795428"/>
              <a:gd name="connsiteX2841" fmla="*/ 1055339 w 4760332"/>
              <a:gd name="connsiteY2841" fmla="*/ 1619234 h 2795428"/>
              <a:gd name="connsiteX2842" fmla="*/ 1063072 w 4760332"/>
              <a:gd name="connsiteY2842" fmla="*/ 1610643 h 2795428"/>
              <a:gd name="connsiteX2843" fmla="*/ 1073667 w 4760332"/>
              <a:gd name="connsiteY2843" fmla="*/ 1605774 h 2795428"/>
              <a:gd name="connsiteX2844" fmla="*/ 1089133 w 4760332"/>
              <a:gd name="connsiteY2844" fmla="*/ 1603770 h 2795428"/>
              <a:gd name="connsiteX2845" fmla="*/ 1089992 w 4760332"/>
              <a:gd name="connsiteY2845" fmla="*/ 1607780 h 2795428"/>
              <a:gd name="connsiteX2846" fmla="*/ 1091997 w 4760332"/>
              <a:gd name="connsiteY2846" fmla="*/ 1608639 h 2795428"/>
              <a:gd name="connsiteX2847" fmla="*/ 1091997 w 4760332"/>
              <a:gd name="connsiteY2847" fmla="*/ 1610643 h 2795428"/>
              <a:gd name="connsiteX2848" fmla="*/ 1094001 w 4760332"/>
              <a:gd name="connsiteY2848" fmla="*/ 1610643 h 2795428"/>
              <a:gd name="connsiteX2849" fmla="*/ 1094001 w 4760332"/>
              <a:gd name="connsiteY2849" fmla="*/ 1608639 h 2795428"/>
              <a:gd name="connsiteX2850" fmla="*/ 1095147 w 4760332"/>
              <a:gd name="connsiteY2850" fmla="*/ 1608639 h 2795428"/>
              <a:gd name="connsiteX2851" fmla="*/ 1098870 w 4760332"/>
              <a:gd name="connsiteY2851" fmla="*/ 1608639 h 2795428"/>
              <a:gd name="connsiteX2852" fmla="*/ 1103738 w 4760332"/>
              <a:gd name="connsiteY2852" fmla="*/ 1607780 h 2795428"/>
              <a:gd name="connsiteX2853" fmla="*/ 1103738 w 4760332"/>
              <a:gd name="connsiteY2853" fmla="*/ 1622385 h 2795428"/>
              <a:gd name="connsiteX2854" fmla="*/ 1097152 w 4760332"/>
              <a:gd name="connsiteY2854" fmla="*/ 1629258 h 2795428"/>
              <a:gd name="connsiteX2855" fmla="*/ 1092283 w 4760332"/>
              <a:gd name="connsiteY2855" fmla="*/ 1641859 h 2795428"/>
              <a:gd name="connsiteX2856" fmla="*/ 1087415 w 4760332"/>
              <a:gd name="connsiteY2856" fmla="*/ 1658469 h 2795428"/>
              <a:gd name="connsiteX2857" fmla="*/ 1082546 w 4760332"/>
              <a:gd name="connsiteY2857" fmla="*/ 1673934 h 2795428"/>
              <a:gd name="connsiteX2858" fmla="*/ 1076818 w 4760332"/>
              <a:gd name="connsiteY2858" fmla="*/ 1685677 h 2795428"/>
              <a:gd name="connsiteX2859" fmla="*/ 1094001 w 4760332"/>
              <a:gd name="connsiteY2859" fmla="*/ 1685677 h 2795428"/>
              <a:gd name="connsiteX2860" fmla="*/ 1108320 w 4760332"/>
              <a:gd name="connsiteY2860" fmla="*/ 1683672 h 2795428"/>
              <a:gd name="connsiteX2861" fmla="*/ 1121781 w 4760332"/>
              <a:gd name="connsiteY2861" fmla="*/ 1683672 h 2795428"/>
              <a:gd name="connsiteX2862" fmla="*/ 1134382 w 4760332"/>
              <a:gd name="connsiteY2862" fmla="*/ 1685677 h 2795428"/>
              <a:gd name="connsiteX2863" fmla="*/ 1142115 w 4760332"/>
              <a:gd name="connsiteY2863" fmla="*/ 1690545 h 2795428"/>
              <a:gd name="connsiteX2864" fmla="*/ 1148701 w 4760332"/>
              <a:gd name="connsiteY2864" fmla="*/ 1701142 h 2795428"/>
              <a:gd name="connsiteX2865" fmla="*/ 1150706 w 4760332"/>
              <a:gd name="connsiteY2865" fmla="*/ 1715747 h 2795428"/>
              <a:gd name="connsiteX2866" fmla="*/ 1147842 w 4760332"/>
              <a:gd name="connsiteY2866" fmla="*/ 1726344 h 2795428"/>
              <a:gd name="connsiteX2867" fmla="*/ 1144119 w 4760332"/>
              <a:gd name="connsiteY2867" fmla="*/ 1739804 h 2795428"/>
              <a:gd name="connsiteX2868" fmla="*/ 1144119 w 4760332"/>
              <a:gd name="connsiteY2868" fmla="*/ 1753264 h 2795428"/>
              <a:gd name="connsiteX2869" fmla="*/ 1152711 w 4760332"/>
              <a:gd name="connsiteY2869" fmla="*/ 1761855 h 2795428"/>
              <a:gd name="connsiteX2870" fmla="*/ 1157579 w 4760332"/>
              <a:gd name="connsiteY2870" fmla="*/ 1767583 h 2795428"/>
              <a:gd name="connsiteX2871" fmla="*/ 1164166 w 4760332"/>
              <a:gd name="connsiteY2871" fmla="*/ 1774457 h 2795428"/>
              <a:gd name="connsiteX2872" fmla="*/ 1174763 w 4760332"/>
              <a:gd name="connsiteY2872" fmla="*/ 1780185 h 2795428"/>
              <a:gd name="connsiteX2873" fmla="*/ 1187363 w 4760332"/>
              <a:gd name="connsiteY2873" fmla="*/ 1783048 h 2795428"/>
              <a:gd name="connsiteX2874" fmla="*/ 1193951 w 4760332"/>
              <a:gd name="connsiteY2874" fmla="*/ 1774457 h 2795428"/>
              <a:gd name="connsiteX2875" fmla="*/ 1202542 w 4760332"/>
              <a:gd name="connsiteY2875" fmla="*/ 1771592 h 2795428"/>
              <a:gd name="connsiteX2876" fmla="*/ 1218007 w 4760332"/>
              <a:gd name="connsiteY2876" fmla="*/ 1771592 h 2795428"/>
              <a:gd name="connsiteX2877" fmla="*/ 1220012 w 4760332"/>
              <a:gd name="connsiteY2877" fmla="*/ 1774457 h 2795428"/>
              <a:gd name="connsiteX2878" fmla="*/ 1222876 w 4760332"/>
              <a:gd name="connsiteY2878" fmla="*/ 1778466 h 2795428"/>
              <a:gd name="connsiteX2879" fmla="*/ 1224594 w 4760332"/>
              <a:gd name="connsiteY2879" fmla="*/ 1780471 h 2795428"/>
              <a:gd name="connsiteX2880" fmla="*/ 1226598 w 4760332"/>
              <a:gd name="connsiteY2880" fmla="*/ 1780471 h 2795428"/>
              <a:gd name="connsiteX2881" fmla="*/ 1231467 w 4760332"/>
              <a:gd name="connsiteY2881" fmla="*/ 1781330 h 2795428"/>
              <a:gd name="connsiteX2882" fmla="*/ 1237768 w 4760332"/>
              <a:gd name="connsiteY2882" fmla="*/ 1782762 h 2795428"/>
              <a:gd name="connsiteX2883" fmla="*/ 1244355 w 4760332"/>
              <a:gd name="connsiteY2883" fmla="*/ 1769302 h 2795428"/>
              <a:gd name="connsiteX2884" fmla="*/ 1252947 w 4760332"/>
              <a:gd name="connsiteY2884" fmla="*/ 1759565 h 2795428"/>
              <a:gd name="connsiteX2885" fmla="*/ 1262684 w 4760332"/>
              <a:gd name="connsiteY2885" fmla="*/ 1750973 h 2795428"/>
              <a:gd name="connsiteX2886" fmla="*/ 1275285 w 4760332"/>
              <a:gd name="connsiteY2886" fmla="*/ 1744100 h 2795428"/>
              <a:gd name="connsiteX2887" fmla="*/ 1293614 w 4760332"/>
              <a:gd name="connsiteY2887" fmla="*/ 1741236 h 2795428"/>
              <a:gd name="connsiteX2888" fmla="*/ 1296477 w 4760332"/>
              <a:gd name="connsiteY2888" fmla="*/ 1739231 h 2795428"/>
              <a:gd name="connsiteX2889" fmla="*/ 1298482 w 4760332"/>
              <a:gd name="connsiteY2889" fmla="*/ 1739231 h 2795428"/>
              <a:gd name="connsiteX2890" fmla="*/ 1301346 w 4760332"/>
              <a:gd name="connsiteY2890" fmla="*/ 1739231 h 2795428"/>
              <a:gd name="connsiteX2891" fmla="*/ 1303351 w 4760332"/>
              <a:gd name="connsiteY2891" fmla="*/ 1739231 h 2795428"/>
              <a:gd name="connsiteX2892" fmla="*/ 1307074 w 4760332"/>
              <a:gd name="connsiteY2892" fmla="*/ 1741236 h 2795428"/>
              <a:gd name="connsiteX2893" fmla="*/ 1311942 w 4760332"/>
              <a:gd name="connsiteY2893" fmla="*/ 1741236 h 2795428"/>
              <a:gd name="connsiteX2894" fmla="*/ 1309937 w 4760332"/>
              <a:gd name="connsiteY2894" fmla="*/ 1744100 h 2795428"/>
              <a:gd name="connsiteX2895" fmla="*/ 1309937 w 4760332"/>
              <a:gd name="connsiteY2895" fmla="*/ 1748109 h 2795428"/>
              <a:gd name="connsiteX2896" fmla="*/ 1307933 w 4760332"/>
              <a:gd name="connsiteY2896" fmla="*/ 1748109 h 2795428"/>
              <a:gd name="connsiteX2897" fmla="*/ 1307933 w 4760332"/>
              <a:gd name="connsiteY2897" fmla="*/ 1748968 h 2795428"/>
              <a:gd name="connsiteX2898" fmla="*/ 1309937 w 4760332"/>
              <a:gd name="connsiteY2898" fmla="*/ 1748968 h 2795428"/>
              <a:gd name="connsiteX2899" fmla="*/ 1311942 w 4760332"/>
              <a:gd name="connsiteY2899" fmla="*/ 1750973 h 2795428"/>
              <a:gd name="connsiteX2900" fmla="*/ 1314806 w 4760332"/>
              <a:gd name="connsiteY2900" fmla="*/ 1752977 h 2795428"/>
              <a:gd name="connsiteX2901" fmla="*/ 1314806 w 4760332"/>
              <a:gd name="connsiteY2901" fmla="*/ 1748968 h 2795428"/>
              <a:gd name="connsiteX2902" fmla="*/ 1318530 w 4760332"/>
              <a:gd name="connsiteY2902" fmla="*/ 1746104 h 2795428"/>
              <a:gd name="connsiteX2903" fmla="*/ 1320534 w 4760332"/>
              <a:gd name="connsiteY2903" fmla="*/ 1744100 h 2795428"/>
              <a:gd name="connsiteX2904" fmla="*/ 1321393 w 4760332"/>
              <a:gd name="connsiteY2904" fmla="*/ 1742095 h 2795428"/>
              <a:gd name="connsiteX2905" fmla="*/ 1323398 w 4760332"/>
              <a:gd name="connsiteY2905" fmla="*/ 1741236 h 2795428"/>
              <a:gd name="connsiteX2906" fmla="*/ 1327121 w 4760332"/>
              <a:gd name="connsiteY2906" fmla="*/ 1739231 h 2795428"/>
              <a:gd name="connsiteX2907" fmla="*/ 1329984 w 4760332"/>
              <a:gd name="connsiteY2907" fmla="*/ 1737226 h 2795428"/>
              <a:gd name="connsiteX2908" fmla="*/ 1345449 w 4760332"/>
              <a:gd name="connsiteY2908" fmla="*/ 1750687 h 2795428"/>
              <a:gd name="connsiteX2909" fmla="*/ 1365497 w 4760332"/>
              <a:gd name="connsiteY2909" fmla="*/ 1757560 h 2795428"/>
              <a:gd name="connsiteX2910" fmla="*/ 1385544 w 4760332"/>
              <a:gd name="connsiteY2910" fmla="*/ 1759565 h 2795428"/>
              <a:gd name="connsiteX2911" fmla="*/ 1408741 w 4760332"/>
              <a:gd name="connsiteY2911" fmla="*/ 1757560 h 2795428"/>
              <a:gd name="connsiteX2912" fmla="*/ 1432798 w 4760332"/>
              <a:gd name="connsiteY2912" fmla="*/ 1755555 h 2795428"/>
              <a:gd name="connsiteX2913" fmla="*/ 1432798 w 4760332"/>
              <a:gd name="connsiteY2913" fmla="*/ 1759565 h 2795428"/>
              <a:gd name="connsiteX2914" fmla="*/ 1432798 w 4760332"/>
              <a:gd name="connsiteY2914" fmla="*/ 1761569 h 2795428"/>
              <a:gd name="connsiteX2915" fmla="*/ 1430793 w 4760332"/>
              <a:gd name="connsiteY2915" fmla="*/ 1762428 h 2795428"/>
              <a:gd name="connsiteX2916" fmla="*/ 1430793 w 4760332"/>
              <a:gd name="connsiteY2916" fmla="*/ 1764433 h 2795428"/>
              <a:gd name="connsiteX2917" fmla="*/ 1428788 w 4760332"/>
              <a:gd name="connsiteY2917" fmla="*/ 1767297 h 2795428"/>
              <a:gd name="connsiteX2918" fmla="*/ 1440244 w 4760332"/>
              <a:gd name="connsiteY2918" fmla="*/ 1771306 h 2795428"/>
              <a:gd name="connsiteX2919" fmla="*/ 1446831 w 4760332"/>
              <a:gd name="connsiteY2919" fmla="*/ 1776175 h 2795428"/>
              <a:gd name="connsiteX2920" fmla="*/ 1453418 w 4760332"/>
              <a:gd name="connsiteY2920" fmla="*/ 1781043 h 2795428"/>
              <a:gd name="connsiteX2921" fmla="*/ 1464873 w 4760332"/>
              <a:gd name="connsiteY2921" fmla="*/ 1786771 h 2795428"/>
              <a:gd name="connsiteX2922" fmla="*/ 1464873 w 4760332"/>
              <a:gd name="connsiteY2922" fmla="*/ 1796508 h 2795428"/>
              <a:gd name="connsiteX2923" fmla="*/ 1477474 w 4760332"/>
              <a:gd name="connsiteY2923" fmla="*/ 1800518 h 2795428"/>
              <a:gd name="connsiteX2924" fmla="*/ 1485207 w 4760332"/>
              <a:gd name="connsiteY2924" fmla="*/ 1801377 h 2795428"/>
              <a:gd name="connsiteX2925" fmla="*/ 1491794 w 4760332"/>
              <a:gd name="connsiteY2925" fmla="*/ 1808251 h 2795428"/>
              <a:gd name="connsiteX2926" fmla="*/ 1495517 w 4760332"/>
              <a:gd name="connsiteY2926" fmla="*/ 1818847 h 2795428"/>
              <a:gd name="connsiteX2927" fmla="*/ 1515564 w 4760332"/>
              <a:gd name="connsiteY2927" fmla="*/ 1820851 h 2795428"/>
              <a:gd name="connsiteX2928" fmla="*/ 1531888 w 4760332"/>
              <a:gd name="connsiteY2928" fmla="*/ 1821710 h 2795428"/>
              <a:gd name="connsiteX2929" fmla="*/ 1553940 w 4760332"/>
              <a:gd name="connsiteY2929" fmla="*/ 1823716 h 2795428"/>
              <a:gd name="connsiteX2930" fmla="*/ 1569405 w 4760332"/>
              <a:gd name="connsiteY2930" fmla="*/ 1844049 h 2795428"/>
              <a:gd name="connsiteX2931" fmla="*/ 1587734 w 4760332"/>
              <a:gd name="connsiteY2931" fmla="*/ 1862378 h 2795428"/>
              <a:gd name="connsiteX2932" fmla="*/ 1607781 w 4760332"/>
              <a:gd name="connsiteY2932" fmla="*/ 1877843 h 2795428"/>
              <a:gd name="connsiteX2933" fmla="*/ 1630978 w 4760332"/>
              <a:gd name="connsiteY2933" fmla="*/ 1889584 h 2795428"/>
              <a:gd name="connsiteX2934" fmla="*/ 1630119 w 4760332"/>
              <a:gd name="connsiteY2934" fmla="*/ 1896458 h 2795428"/>
              <a:gd name="connsiteX2935" fmla="*/ 1626396 w 4760332"/>
              <a:gd name="connsiteY2935" fmla="*/ 1900467 h 2795428"/>
              <a:gd name="connsiteX2936" fmla="*/ 1623532 w 4760332"/>
              <a:gd name="connsiteY2936" fmla="*/ 1905336 h 2795428"/>
              <a:gd name="connsiteX2937" fmla="*/ 1619809 w 4760332"/>
              <a:gd name="connsiteY2937" fmla="*/ 1908199 h 2795428"/>
              <a:gd name="connsiteX2938" fmla="*/ 1616945 w 4760332"/>
              <a:gd name="connsiteY2938" fmla="*/ 1913927 h 2795428"/>
              <a:gd name="connsiteX2939" fmla="*/ 1638138 w 4760332"/>
              <a:gd name="connsiteY2939" fmla="*/ 1913927 h 2795428"/>
              <a:gd name="connsiteX2940" fmla="*/ 1658185 w 4760332"/>
              <a:gd name="connsiteY2940" fmla="*/ 1920801 h 2795428"/>
              <a:gd name="connsiteX2941" fmla="*/ 1661908 w 4760332"/>
              <a:gd name="connsiteY2941" fmla="*/ 1932543 h 2795428"/>
              <a:gd name="connsiteX2942" fmla="*/ 1666777 w 4760332"/>
              <a:gd name="connsiteY2942" fmla="*/ 1930538 h 2795428"/>
              <a:gd name="connsiteX2943" fmla="*/ 1669640 w 4760332"/>
              <a:gd name="connsiteY2943" fmla="*/ 1928533 h 2795428"/>
              <a:gd name="connsiteX2944" fmla="*/ 1675368 w 4760332"/>
              <a:gd name="connsiteY2944" fmla="*/ 1930538 h 2795428"/>
              <a:gd name="connsiteX2945" fmla="*/ 1676227 w 4760332"/>
              <a:gd name="connsiteY2945" fmla="*/ 1930538 h 2795428"/>
              <a:gd name="connsiteX2946" fmla="*/ 1679950 w 4760332"/>
              <a:gd name="connsiteY2946" fmla="*/ 1932543 h 2795428"/>
              <a:gd name="connsiteX2947" fmla="*/ 1682815 w 4760332"/>
              <a:gd name="connsiteY2947" fmla="*/ 1934547 h 2795428"/>
              <a:gd name="connsiteX2948" fmla="*/ 1686538 w 4760332"/>
              <a:gd name="connsiteY2948" fmla="*/ 1935406 h 2795428"/>
              <a:gd name="connsiteX2949" fmla="*/ 1738373 w 4760332"/>
              <a:gd name="connsiteY2949" fmla="*/ 1939416 h 2795428"/>
              <a:gd name="connsiteX2950" fmla="*/ 1743242 w 4760332"/>
              <a:gd name="connsiteY2950" fmla="*/ 1944284 h 2795428"/>
              <a:gd name="connsiteX2951" fmla="*/ 1746965 w 4760332"/>
              <a:gd name="connsiteY2951" fmla="*/ 1954021 h 2795428"/>
              <a:gd name="connsiteX2952" fmla="*/ 1747825 w 4760332"/>
              <a:gd name="connsiteY2952" fmla="*/ 1962613 h 2795428"/>
              <a:gd name="connsiteX2953" fmla="*/ 1753552 w 4760332"/>
              <a:gd name="connsiteY2953" fmla="*/ 1969487 h 2795428"/>
              <a:gd name="connsiteX2954" fmla="*/ 1761285 w 4760332"/>
              <a:gd name="connsiteY2954" fmla="*/ 1971492 h 2795428"/>
              <a:gd name="connsiteX2955" fmla="*/ 1769876 w 4760332"/>
              <a:gd name="connsiteY2955" fmla="*/ 1971492 h 2795428"/>
              <a:gd name="connsiteX2956" fmla="*/ 1776463 w 4760332"/>
              <a:gd name="connsiteY2956" fmla="*/ 1969487 h 2795428"/>
              <a:gd name="connsiteX2957" fmla="*/ 1781332 w 4760332"/>
              <a:gd name="connsiteY2957" fmla="*/ 1976360 h 2795428"/>
              <a:gd name="connsiteX2958" fmla="*/ 1787060 w 4760332"/>
              <a:gd name="connsiteY2958" fmla="*/ 1981229 h 2795428"/>
              <a:gd name="connsiteX2959" fmla="*/ 1789923 w 4760332"/>
              <a:gd name="connsiteY2959" fmla="*/ 1986956 h 2795428"/>
              <a:gd name="connsiteX2960" fmla="*/ 1792215 w 4760332"/>
              <a:gd name="connsiteY2960" fmla="*/ 1993543 h 2795428"/>
              <a:gd name="connsiteX2961" fmla="*/ 1794219 w 4760332"/>
              <a:gd name="connsiteY2961" fmla="*/ 2001275 h 2795428"/>
              <a:gd name="connsiteX2962" fmla="*/ 1781618 w 4760332"/>
              <a:gd name="connsiteY2962" fmla="*/ 2016740 h 2795428"/>
              <a:gd name="connsiteX2963" fmla="*/ 1768158 w 4760332"/>
              <a:gd name="connsiteY2963" fmla="*/ 2035070 h 2795428"/>
              <a:gd name="connsiteX2964" fmla="*/ 1754698 w 4760332"/>
              <a:gd name="connsiteY2964" fmla="*/ 2055402 h 2795428"/>
              <a:gd name="connsiteX2965" fmla="*/ 1743242 w 4760332"/>
              <a:gd name="connsiteY2965" fmla="*/ 2075736 h 2795428"/>
              <a:gd name="connsiteX2966" fmla="*/ 1735510 w 4760332"/>
              <a:gd name="connsiteY2966" fmla="*/ 2091201 h 2795428"/>
              <a:gd name="connsiteX2967" fmla="*/ 1735510 w 4760332"/>
              <a:gd name="connsiteY2967" fmla="*/ 2100938 h 2795428"/>
              <a:gd name="connsiteX2968" fmla="*/ 1736369 w 4760332"/>
              <a:gd name="connsiteY2968" fmla="*/ 2114398 h 2795428"/>
              <a:gd name="connsiteX2969" fmla="*/ 1740092 w 4760332"/>
              <a:gd name="connsiteY2969" fmla="*/ 2129863 h 2795428"/>
              <a:gd name="connsiteX2970" fmla="*/ 1738087 w 4760332"/>
              <a:gd name="connsiteY2970" fmla="*/ 2143324 h 2795428"/>
              <a:gd name="connsiteX2971" fmla="*/ 1735223 w 4760332"/>
              <a:gd name="connsiteY2971" fmla="*/ 2151916 h 2795428"/>
              <a:gd name="connsiteX2972" fmla="*/ 1728636 w 4760332"/>
              <a:gd name="connsiteY2972" fmla="*/ 2165375 h 2795428"/>
              <a:gd name="connsiteX2973" fmla="*/ 1720045 w 4760332"/>
              <a:gd name="connsiteY2973" fmla="*/ 2179981 h 2795428"/>
              <a:gd name="connsiteX2974" fmla="*/ 1711453 w 4760332"/>
              <a:gd name="connsiteY2974" fmla="*/ 2195446 h 2795428"/>
              <a:gd name="connsiteX2975" fmla="*/ 1702862 w 4760332"/>
              <a:gd name="connsiteY2975" fmla="*/ 2207188 h 2795428"/>
              <a:gd name="connsiteX2976" fmla="*/ 1697993 w 4760332"/>
              <a:gd name="connsiteY2976" fmla="*/ 2214061 h 2795428"/>
              <a:gd name="connsiteX2977" fmla="*/ 1688256 w 4760332"/>
              <a:gd name="connsiteY2977" fmla="*/ 2218070 h 2795428"/>
              <a:gd name="connsiteX2978" fmla="*/ 1672791 w 4760332"/>
              <a:gd name="connsiteY2978" fmla="*/ 2220076 h 2795428"/>
              <a:gd name="connsiteX2979" fmla="*/ 1657326 w 4760332"/>
              <a:gd name="connsiteY2979" fmla="*/ 2220935 h 2795428"/>
              <a:gd name="connsiteX2980" fmla="*/ 1643007 w 4760332"/>
              <a:gd name="connsiteY2980" fmla="*/ 2224944 h 2795428"/>
              <a:gd name="connsiteX2981" fmla="*/ 1629547 w 4760332"/>
              <a:gd name="connsiteY2981" fmla="*/ 2229813 h 2795428"/>
              <a:gd name="connsiteX2982" fmla="*/ 1620954 w 4760332"/>
              <a:gd name="connsiteY2982" fmla="*/ 2239550 h 2795428"/>
              <a:gd name="connsiteX2983" fmla="*/ 1617232 w 4760332"/>
              <a:gd name="connsiteY2983" fmla="*/ 2245278 h 2795428"/>
              <a:gd name="connsiteX2984" fmla="*/ 1617232 w 4760332"/>
              <a:gd name="connsiteY2984" fmla="*/ 2248141 h 2795428"/>
              <a:gd name="connsiteX2985" fmla="*/ 1617232 w 4760332"/>
              <a:gd name="connsiteY2985" fmla="*/ 2252151 h 2795428"/>
              <a:gd name="connsiteX2986" fmla="*/ 1619237 w 4760332"/>
              <a:gd name="connsiteY2986" fmla="*/ 2257019 h 2795428"/>
              <a:gd name="connsiteX2987" fmla="*/ 1621241 w 4760332"/>
              <a:gd name="connsiteY2987" fmla="*/ 2261888 h 2795428"/>
              <a:gd name="connsiteX2988" fmla="*/ 1609786 w 4760332"/>
              <a:gd name="connsiteY2988" fmla="*/ 2261888 h 2795428"/>
              <a:gd name="connsiteX2989" fmla="*/ 1607781 w 4760332"/>
              <a:gd name="connsiteY2989" fmla="*/ 2284226 h 2795428"/>
              <a:gd name="connsiteX2990" fmla="*/ 1604058 w 4760332"/>
              <a:gd name="connsiteY2990" fmla="*/ 2302555 h 2795428"/>
              <a:gd name="connsiteX2991" fmla="*/ 1597471 w 4760332"/>
              <a:gd name="connsiteY2991" fmla="*/ 2318020 h 2795428"/>
              <a:gd name="connsiteX2992" fmla="*/ 1590884 w 4760332"/>
              <a:gd name="connsiteY2992" fmla="*/ 2332626 h 2795428"/>
              <a:gd name="connsiteX2993" fmla="*/ 1584297 w 4760332"/>
              <a:gd name="connsiteY2993" fmla="*/ 2352100 h 2795428"/>
              <a:gd name="connsiteX2994" fmla="*/ 1579429 w 4760332"/>
              <a:gd name="connsiteY2994" fmla="*/ 2352100 h 2795428"/>
              <a:gd name="connsiteX2995" fmla="*/ 1579429 w 4760332"/>
              <a:gd name="connsiteY2995" fmla="*/ 2345226 h 2795428"/>
              <a:gd name="connsiteX2996" fmla="*/ 1579429 w 4760332"/>
              <a:gd name="connsiteY2996" fmla="*/ 2341217 h 2795428"/>
              <a:gd name="connsiteX2997" fmla="*/ 1577424 w 4760332"/>
              <a:gd name="connsiteY2997" fmla="*/ 2336349 h 2795428"/>
              <a:gd name="connsiteX2998" fmla="*/ 1576564 w 4760332"/>
              <a:gd name="connsiteY2998" fmla="*/ 2332339 h 2795428"/>
              <a:gd name="connsiteX2999" fmla="*/ 1574560 w 4760332"/>
              <a:gd name="connsiteY2999" fmla="*/ 2334344 h 2795428"/>
              <a:gd name="connsiteX3000" fmla="*/ 1572555 w 4760332"/>
              <a:gd name="connsiteY3000" fmla="*/ 2334344 h 2795428"/>
              <a:gd name="connsiteX3001" fmla="*/ 1570551 w 4760332"/>
              <a:gd name="connsiteY3001" fmla="*/ 2336349 h 2795428"/>
              <a:gd name="connsiteX3002" fmla="*/ 1569691 w 4760332"/>
              <a:gd name="connsiteY3002" fmla="*/ 2336349 h 2795428"/>
              <a:gd name="connsiteX3003" fmla="*/ 1561099 w 4760332"/>
              <a:gd name="connsiteY3003" fmla="*/ 2356682 h 2795428"/>
              <a:gd name="connsiteX3004" fmla="*/ 1551362 w 4760332"/>
              <a:gd name="connsiteY3004" fmla="*/ 2370142 h 2795428"/>
              <a:gd name="connsiteX3005" fmla="*/ 1540767 w 4760332"/>
              <a:gd name="connsiteY3005" fmla="*/ 2381884 h 2795428"/>
              <a:gd name="connsiteX3006" fmla="*/ 1529311 w 4760332"/>
              <a:gd name="connsiteY3006" fmla="*/ 2395344 h 2795428"/>
              <a:gd name="connsiteX3007" fmla="*/ 1505254 w 4760332"/>
              <a:gd name="connsiteY3007" fmla="*/ 2390476 h 2795428"/>
              <a:gd name="connsiteX3008" fmla="*/ 1484061 w 4760332"/>
              <a:gd name="connsiteY3008" fmla="*/ 2385607 h 2795428"/>
              <a:gd name="connsiteX3009" fmla="*/ 1484061 w 4760332"/>
              <a:gd name="connsiteY3009" fmla="*/ 2392481 h 2795428"/>
              <a:gd name="connsiteX3010" fmla="*/ 1495517 w 4760332"/>
              <a:gd name="connsiteY3010" fmla="*/ 2399354 h 2795428"/>
              <a:gd name="connsiteX3011" fmla="*/ 1500386 w 4760332"/>
              <a:gd name="connsiteY3011" fmla="*/ 2409091 h 2795428"/>
              <a:gd name="connsiteX3012" fmla="*/ 1502390 w 4760332"/>
              <a:gd name="connsiteY3012" fmla="*/ 2418828 h 2795428"/>
              <a:gd name="connsiteX3013" fmla="*/ 1500386 w 4760332"/>
              <a:gd name="connsiteY3013" fmla="*/ 2431430 h 2795428"/>
              <a:gd name="connsiteX3014" fmla="*/ 1498381 w 4760332"/>
              <a:gd name="connsiteY3014" fmla="*/ 2444890 h 2795428"/>
              <a:gd name="connsiteX3015" fmla="*/ 1468596 w 4760332"/>
              <a:gd name="connsiteY3015" fmla="*/ 2445749 h 2795428"/>
              <a:gd name="connsiteX3016" fmla="*/ 1443680 w 4760332"/>
              <a:gd name="connsiteY3016" fmla="*/ 2452622 h 2795428"/>
              <a:gd name="connsiteX3017" fmla="*/ 1441676 w 4760332"/>
              <a:gd name="connsiteY3017" fmla="*/ 2456632 h 2795428"/>
              <a:gd name="connsiteX3018" fmla="*/ 1439671 w 4760332"/>
              <a:gd name="connsiteY3018" fmla="*/ 2461500 h 2795428"/>
              <a:gd name="connsiteX3019" fmla="*/ 1439671 w 4760332"/>
              <a:gd name="connsiteY3019" fmla="*/ 2468373 h 2795428"/>
              <a:gd name="connsiteX3020" fmla="*/ 1439671 w 4760332"/>
              <a:gd name="connsiteY3020" fmla="*/ 2475247 h 2795428"/>
              <a:gd name="connsiteX3021" fmla="*/ 1438812 w 4760332"/>
              <a:gd name="connsiteY3021" fmla="*/ 2479256 h 2795428"/>
              <a:gd name="connsiteX3022" fmla="*/ 1438812 w 4760332"/>
              <a:gd name="connsiteY3022" fmla="*/ 2480115 h 2795428"/>
              <a:gd name="connsiteX3023" fmla="*/ 1438812 w 4760332"/>
              <a:gd name="connsiteY3023" fmla="*/ 2483552 h 2795428"/>
              <a:gd name="connsiteX3024" fmla="*/ 1438812 w 4760332"/>
              <a:gd name="connsiteY3024" fmla="*/ 2486416 h 2795428"/>
              <a:gd name="connsiteX3025" fmla="*/ 1439671 w 4760332"/>
              <a:gd name="connsiteY3025" fmla="*/ 2493289 h 2795428"/>
              <a:gd name="connsiteX3026" fmla="*/ 1431939 w 4760332"/>
              <a:gd name="connsiteY3026" fmla="*/ 2493289 h 2795428"/>
              <a:gd name="connsiteX3027" fmla="*/ 1421343 w 4760332"/>
              <a:gd name="connsiteY3027" fmla="*/ 2495294 h 2795428"/>
              <a:gd name="connsiteX3028" fmla="*/ 1407883 w 4760332"/>
              <a:gd name="connsiteY3028" fmla="*/ 2495294 h 2795428"/>
              <a:gd name="connsiteX3029" fmla="*/ 1394422 w 4760332"/>
              <a:gd name="connsiteY3029" fmla="*/ 2497298 h 2795428"/>
              <a:gd name="connsiteX3030" fmla="*/ 1394422 w 4760332"/>
              <a:gd name="connsiteY3030" fmla="*/ 2504172 h 2795428"/>
              <a:gd name="connsiteX3031" fmla="*/ 1401009 w 4760332"/>
              <a:gd name="connsiteY3031" fmla="*/ 2507035 h 2795428"/>
              <a:gd name="connsiteX3032" fmla="*/ 1405878 w 4760332"/>
              <a:gd name="connsiteY3032" fmla="*/ 2511046 h 2795428"/>
              <a:gd name="connsiteX3033" fmla="*/ 1409600 w 4760332"/>
              <a:gd name="connsiteY3033" fmla="*/ 2511904 h 2795428"/>
              <a:gd name="connsiteX3034" fmla="*/ 1412465 w 4760332"/>
              <a:gd name="connsiteY3034" fmla="*/ 2513909 h 2795428"/>
              <a:gd name="connsiteX3035" fmla="*/ 1416188 w 4760332"/>
              <a:gd name="connsiteY3035" fmla="*/ 2517918 h 2795428"/>
              <a:gd name="connsiteX3036" fmla="*/ 1418192 w 4760332"/>
              <a:gd name="connsiteY3036" fmla="*/ 2520783 h 2795428"/>
              <a:gd name="connsiteX3037" fmla="*/ 1421056 w 4760332"/>
              <a:gd name="connsiteY3037" fmla="*/ 2525651 h 2795428"/>
              <a:gd name="connsiteX3038" fmla="*/ 1414469 w 4760332"/>
              <a:gd name="connsiteY3038" fmla="*/ 2527655 h 2795428"/>
              <a:gd name="connsiteX3039" fmla="*/ 1409600 w 4760332"/>
              <a:gd name="connsiteY3039" fmla="*/ 2529661 h 2795428"/>
              <a:gd name="connsiteX3040" fmla="*/ 1404732 w 4760332"/>
              <a:gd name="connsiteY3040" fmla="*/ 2531665 h 2795428"/>
              <a:gd name="connsiteX3041" fmla="*/ 1401009 w 4760332"/>
              <a:gd name="connsiteY3041" fmla="*/ 2532524 h 2795428"/>
              <a:gd name="connsiteX3042" fmla="*/ 1399004 w 4760332"/>
              <a:gd name="connsiteY3042" fmla="*/ 2538252 h 2795428"/>
              <a:gd name="connsiteX3043" fmla="*/ 1394135 w 4760332"/>
              <a:gd name="connsiteY3043" fmla="*/ 2547989 h 2795428"/>
              <a:gd name="connsiteX3044" fmla="*/ 1391272 w 4760332"/>
              <a:gd name="connsiteY3044" fmla="*/ 2558586 h 2795428"/>
              <a:gd name="connsiteX3045" fmla="*/ 1387549 w 4760332"/>
              <a:gd name="connsiteY3045" fmla="*/ 2568323 h 2795428"/>
              <a:gd name="connsiteX3046" fmla="*/ 1384685 w 4760332"/>
              <a:gd name="connsiteY3046" fmla="*/ 2570328 h 2795428"/>
              <a:gd name="connsiteX3047" fmla="*/ 1382680 w 4760332"/>
              <a:gd name="connsiteY3047" fmla="*/ 2570328 h 2795428"/>
              <a:gd name="connsiteX3048" fmla="*/ 1377812 w 4760332"/>
              <a:gd name="connsiteY3048" fmla="*/ 2572332 h 2795428"/>
              <a:gd name="connsiteX3049" fmla="*/ 1372084 w 4760332"/>
              <a:gd name="connsiteY3049" fmla="*/ 2572332 h 2795428"/>
              <a:gd name="connsiteX3050" fmla="*/ 1372084 w 4760332"/>
              <a:gd name="connsiteY3050" fmla="*/ 2577201 h 2795428"/>
              <a:gd name="connsiteX3051" fmla="*/ 1372084 w 4760332"/>
              <a:gd name="connsiteY3051" fmla="*/ 2580065 h 2795428"/>
              <a:gd name="connsiteX3052" fmla="*/ 1372084 w 4760332"/>
              <a:gd name="connsiteY3052" fmla="*/ 2582069 h 2795428"/>
              <a:gd name="connsiteX3053" fmla="*/ 1371225 w 4760332"/>
              <a:gd name="connsiteY3053" fmla="*/ 2584074 h 2795428"/>
              <a:gd name="connsiteX3054" fmla="*/ 1372084 w 4760332"/>
              <a:gd name="connsiteY3054" fmla="*/ 2586078 h 2795428"/>
              <a:gd name="connsiteX3055" fmla="*/ 1372084 w 4760332"/>
              <a:gd name="connsiteY3055" fmla="*/ 2586938 h 2795428"/>
              <a:gd name="connsiteX3056" fmla="*/ 1375807 w 4760332"/>
              <a:gd name="connsiteY3056" fmla="*/ 2593811 h 2795428"/>
              <a:gd name="connsiteX3057" fmla="*/ 1378671 w 4760332"/>
              <a:gd name="connsiteY3057" fmla="*/ 2599539 h 2795428"/>
              <a:gd name="connsiteX3058" fmla="*/ 1384398 w 4760332"/>
              <a:gd name="connsiteY3058" fmla="*/ 2602403 h 2795428"/>
              <a:gd name="connsiteX3059" fmla="*/ 1389267 w 4760332"/>
              <a:gd name="connsiteY3059" fmla="*/ 2605266 h 2795428"/>
              <a:gd name="connsiteX3060" fmla="*/ 1394135 w 4760332"/>
              <a:gd name="connsiteY3060" fmla="*/ 2609276 h 2795428"/>
              <a:gd name="connsiteX3061" fmla="*/ 1391272 w 4760332"/>
              <a:gd name="connsiteY3061" fmla="*/ 2621018 h 2795428"/>
              <a:gd name="connsiteX3062" fmla="*/ 1377812 w 4760332"/>
              <a:gd name="connsiteY3062" fmla="*/ 2627891 h 2795428"/>
              <a:gd name="connsiteX3063" fmla="*/ 1364351 w 4760332"/>
              <a:gd name="connsiteY3063" fmla="*/ 2641351 h 2795428"/>
              <a:gd name="connsiteX3064" fmla="*/ 1352896 w 4760332"/>
              <a:gd name="connsiteY3064" fmla="*/ 2658821 h 2795428"/>
              <a:gd name="connsiteX3065" fmla="*/ 1344304 w 4760332"/>
              <a:gd name="connsiteY3065" fmla="*/ 2675431 h 2795428"/>
              <a:gd name="connsiteX3066" fmla="*/ 1339435 w 4760332"/>
              <a:gd name="connsiteY3066" fmla="*/ 2690896 h 2795428"/>
              <a:gd name="connsiteX3067" fmla="*/ 1344304 w 4760332"/>
              <a:gd name="connsiteY3067" fmla="*/ 2695765 h 2795428"/>
              <a:gd name="connsiteX3068" fmla="*/ 1349173 w 4760332"/>
              <a:gd name="connsiteY3068" fmla="*/ 2700634 h 2795428"/>
              <a:gd name="connsiteX3069" fmla="*/ 1352896 w 4760332"/>
              <a:gd name="connsiteY3069" fmla="*/ 2705502 h 2795428"/>
              <a:gd name="connsiteX3070" fmla="*/ 1353755 w 4760332"/>
              <a:gd name="connsiteY3070" fmla="*/ 2714094 h 2795428"/>
              <a:gd name="connsiteX3071" fmla="*/ 1346022 w 4760332"/>
              <a:gd name="connsiteY3071" fmla="*/ 2716099 h 2795428"/>
              <a:gd name="connsiteX3072" fmla="*/ 1333422 w 4760332"/>
              <a:gd name="connsiteY3072" fmla="*/ 2722971 h 2795428"/>
              <a:gd name="connsiteX3073" fmla="*/ 1321966 w 4760332"/>
              <a:gd name="connsiteY3073" fmla="*/ 2732709 h 2795428"/>
              <a:gd name="connsiteX3074" fmla="*/ 1313375 w 4760332"/>
              <a:gd name="connsiteY3074" fmla="*/ 2743305 h 2795428"/>
              <a:gd name="connsiteX3075" fmla="*/ 1312515 w 4760332"/>
              <a:gd name="connsiteY3075" fmla="*/ 2746170 h 2795428"/>
              <a:gd name="connsiteX3076" fmla="*/ 1310510 w 4760332"/>
              <a:gd name="connsiteY3076" fmla="*/ 2750179 h 2795428"/>
              <a:gd name="connsiteX3077" fmla="*/ 1310510 w 4760332"/>
              <a:gd name="connsiteY3077" fmla="*/ 2753042 h 2795428"/>
              <a:gd name="connsiteX3078" fmla="*/ 1310510 w 4760332"/>
              <a:gd name="connsiteY3078" fmla="*/ 2758770 h 2795428"/>
              <a:gd name="connsiteX3079" fmla="*/ 1313375 w 4760332"/>
              <a:gd name="connsiteY3079" fmla="*/ 2758770 h 2795428"/>
              <a:gd name="connsiteX3080" fmla="*/ 1313375 w 4760332"/>
              <a:gd name="connsiteY3080" fmla="*/ 2754761 h 2795428"/>
              <a:gd name="connsiteX3081" fmla="*/ 1323971 w 4760332"/>
              <a:gd name="connsiteY3081" fmla="*/ 2743019 h 2795428"/>
              <a:gd name="connsiteX3082" fmla="*/ 1332562 w 4760332"/>
              <a:gd name="connsiteY3082" fmla="*/ 2731277 h 2795428"/>
              <a:gd name="connsiteX3083" fmla="*/ 1335426 w 4760332"/>
              <a:gd name="connsiteY3083" fmla="*/ 2732136 h 2795428"/>
              <a:gd name="connsiteX3084" fmla="*/ 1337431 w 4760332"/>
              <a:gd name="connsiteY3084" fmla="*/ 2732136 h 2795428"/>
              <a:gd name="connsiteX3085" fmla="*/ 1337431 w 4760332"/>
              <a:gd name="connsiteY3085" fmla="*/ 2734141 h 2795428"/>
              <a:gd name="connsiteX3086" fmla="*/ 1339435 w 4760332"/>
              <a:gd name="connsiteY3086" fmla="*/ 2736146 h 2795428"/>
              <a:gd name="connsiteX3087" fmla="*/ 1342300 w 4760332"/>
              <a:gd name="connsiteY3087" fmla="*/ 2744737 h 2795428"/>
              <a:gd name="connsiteX3088" fmla="*/ 1344304 w 4760332"/>
              <a:gd name="connsiteY3088" fmla="*/ 2754474 h 2795428"/>
              <a:gd name="connsiteX3089" fmla="*/ 1346309 w 4760332"/>
              <a:gd name="connsiteY3089" fmla="*/ 2766217 h 2795428"/>
              <a:gd name="connsiteX3090" fmla="*/ 1347168 w 4760332"/>
              <a:gd name="connsiteY3090" fmla="*/ 2776812 h 2795428"/>
              <a:gd name="connsiteX3091" fmla="*/ 1352896 w 4760332"/>
              <a:gd name="connsiteY3091" fmla="*/ 2776812 h 2795428"/>
              <a:gd name="connsiteX3092" fmla="*/ 1353755 w 4760332"/>
              <a:gd name="connsiteY3092" fmla="*/ 2776812 h 2795428"/>
              <a:gd name="connsiteX3093" fmla="*/ 1357478 w 4760332"/>
              <a:gd name="connsiteY3093" fmla="*/ 2776812 h 2795428"/>
              <a:gd name="connsiteX3094" fmla="*/ 1357478 w 4760332"/>
              <a:gd name="connsiteY3094" fmla="*/ 2778817 h 2795428"/>
              <a:gd name="connsiteX3095" fmla="*/ 1357478 w 4760332"/>
              <a:gd name="connsiteY3095" fmla="*/ 2779677 h 2795428"/>
              <a:gd name="connsiteX3096" fmla="*/ 1360342 w 4760332"/>
              <a:gd name="connsiteY3096" fmla="*/ 2783686 h 2795428"/>
              <a:gd name="connsiteX3097" fmla="*/ 1357478 w 4760332"/>
              <a:gd name="connsiteY3097" fmla="*/ 2785691 h 2795428"/>
              <a:gd name="connsiteX3098" fmla="*/ 1355473 w 4760332"/>
              <a:gd name="connsiteY3098" fmla="*/ 2786549 h 2795428"/>
              <a:gd name="connsiteX3099" fmla="*/ 1355473 w 4760332"/>
              <a:gd name="connsiteY3099" fmla="*/ 2788555 h 2795428"/>
              <a:gd name="connsiteX3100" fmla="*/ 1353469 w 4760332"/>
              <a:gd name="connsiteY3100" fmla="*/ 2788555 h 2795428"/>
              <a:gd name="connsiteX3101" fmla="*/ 1351464 w 4760332"/>
              <a:gd name="connsiteY3101" fmla="*/ 2790560 h 2795428"/>
              <a:gd name="connsiteX3102" fmla="*/ 1348600 w 4760332"/>
              <a:gd name="connsiteY3102" fmla="*/ 2791418 h 2795428"/>
              <a:gd name="connsiteX3103" fmla="*/ 1333135 w 4760332"/>
              <a:gd name="connsiteY3103" fmla="*/ 2795428 h 2795428"/>
              <a:gd name="connsiteX3104" fmla="*/ 1317670 w 4760332"/>
              <a:gd name="connsiteY3104" fmla="*/ 2791418 h 2795428"/>
              <a:gd name="connsiteX3105" fmla="*/ 1303351 w 4760332"/>
              <a:gd name="connsiteY3105" fmla="*/ 2783686 h 2795428"/>
              <a:gd name="connsiteX3106" fmla="*/ 1287886 w 4760332"/>
              <a:gd name="connsiteY3106" fmla="*/ 2771944 h 2795428"/>
              <a:gd name="connsiteX3107" fmla="*/ 1274426 w 4760332"/>
              <a:gd name="connsiteY3107" fmla="*/ 2758484 h 2795428"/>
              <a:gd name="connsiteX3108" fmla="*/ 1264689 w 4760332"/>
              <a:gd name="connsiteY3108" fmla="*/ 2745024 h 2795428"/>
              <a:gd name="connsiteX3109" fmla="*/ 1258961 w 4760332"/>
              <a:gd name="connsiteY3109" fmla="*/ 2731564 h 2795428"/>
              <a:gd name="connsiteX3110" fmla="*/ 1262684 w 4760332"/>
              <a:gd name="connsiteY3110" fmla="*/ 2731564 h 2795428"/>
              <a:gd name="connsiteX3111" fmla="*/ 1274140 w 4760332"/>
              <a:gd name="connsiteY3111" fmla="*/ 2743305 h 2795428"/>
              <a:gd name="connsiteX3112" fmla="*/ 1285594 w 4760332"/>
              <a:gd name="connsiteY3112" fmla="*/ 2753042 h 2795428"/>
              <a:gd name="connsiteX3113" fmla="*/ 1299055 w 4760332"/>
              <a:gd name="connsiteY3113" fmla="*/ 2761634 h 2795428"/>
              <a:gd name="connsiteX3114" fmla="*/ 1299055 w 4760332"/>
              <a:gd name="connsiteY3114" fmla="*/ 2754761 h 2795428"/>
              <a:gd name="connsiteX3115" fmla="*/ 1280726 w 4760332"/>
              <a:gd name="connsiteY3115" fmla="*/ 2745024 h 2795428"/>
              <a:gd name="connsiteX3116" fmla="*/ 1265261 w 4760332"/>
              <a:gd name="connsiteY3116" fmla="*/ 2731564 h 2795428"/>
              <a:gd name="connsiteX3117" fmla="*/ 1255524 w 4760332"/>
              <a:gd name="connsiteY3117" fmla="*/ 2712090 h 2795428"/>
              <a:gd name="connsiteX3118" fmla="*/ 1248937 w 4760332"/>
              <a:gd name="connsiteY3118" fmla="*/ 2690896 h 2795428"/>
              <a:gd name="connsiteX3119" fmla="*/ 1245214 w 4760332"/>
              <a:gd name="connsiteY3119" fmla="*/ 2668558 h 2795428"/>
              <a:gd name="connsiteX3120" fmla="*/ 1247219 w 4760332"/>
              <a:gd name="connsiteY3120" fmla="*/ 2643357 h 2795428"/>
              <a:gd name="connsiteX3121" fmla="*/ 1249224 w 4760332"/>
              <a:gd name="connsiteY3121" fmla="*/ 2619014 h 2795428"/>
              <a:gd name="connsiteX3122" fmla="*/ 1254092 w 4760332"/>
              <a:gd name="connsiteY3122" fmla="*/ 2597821 h 2795428"/>
              <a:gd name="connsiteX3123" fmla="*/ 1260679 w 4760332"/>
              <a:gd name="connsiteY3123" fmla="*/ 2577487 h 2795428"/>
              <a:gd name="connsiteX3124" fmla="*/ 1267266 w 4760332"/>
              <a:gd name="connsiteY3124" fmla="*/ 2560018 h 2795428"/>
              <a:gd name="connsiteX3125" fmla="*/ 1277003 w 4760332"/>
              <a:gd name="connsiteY3125" fmla="*/ 2560018 h 2795428"/>
              <a:gd name="connsiteX3126" fmla="*/ 1285594 w 4760332"/>
              <a:gd name="connsiteY3126" fmla="*/ 2526224 h 2795428"/>
              <a:gd name="connsiteX3127" fmla="*/ 1280726 w 4760332"/>
              <a:gd name="connsiteY3127" fmla="*/ 2526224 h 2795428"/>
              <a:gd name="connsiteX3128" fmla="*/ 1280726 w 4760332"/>
              <a:gd name="connsiteY3128" fmla="*/ 2523360 h 2795428"/>
              <a:gd name="connsiteX3129" fmla="*/ 1277003 w 4760332"/>
              <a:gd name="connsiteY3129" fmla="*/ 2526224 h 2795428"/>
              <a:gd name="connsiteX3130" fmla="*/ 1274140 w 4760332"/>
              <a:gd name="connsiteY3130" fmla="*/ 2530233 h 2795428"/>
              <a:gd name="connsiteX3131" fmla="*/ 1272134 w 4760332"/>
              <a:gd name="connsiteY3131" fmla="*/ 2533097 h 2795428"/>
              <a:gd name="connsiteX3132" fmla="*/ 1269271 w 4760332"/>
              <a:gd name="connsiteY3132" fmla="*/ 2537106 h 2795428"/>
              <a:gd name="connsiteX3133" fmla="*/ 1262684 w 4760332"/>
              <a:gd name="connsiteY3133" fmla="*/ 2539111 h 2795428"/>
              <a:gd name="connsiteX3134" fmla="*/ 1262684 w 4760332"/>
              <a:gd name="connsiteY3134" fmla="*/ 2535102 h 2795428"/>
              <a:gd name="connsiteX3135" fmla="*/ 1274140 w 4760332"/>
              <a:gd name="connsiteY3135" fmla="*/ 2464364 h 2795428"/>
              <a:gd name="connsiteX3136" fmla="*/ 1272134 w 4760332"/>
              <a:gd name="connsiteY3136" fmla="*/ 2457491 h 2795428"/>
              <a:gd name="connsiteX3137" fmla="*/ 1269271 w 4760332"/>
              <a:gd name="connsiteY3137" fmla="*/ 2445749 h 2795428"/>
              <a:gd name="connsiteX3138" fmla="*/ 1271275 w 4760332"/>
              <a:gd name="connsiteY3138" fmla="*/ 2435152 h 2795428"/>
              <a:gd name="connsiteX3139" fmla="*/ 1282731 w 4760332"/>
              <a:gd name="connsiteY3139" fmla="*/ 2394485 h 2795428"/>
              <a:gd name="connsiteX3140" fmla="*/ 1292468 w 4760332"/>
              <a:gd name="connsiteY3140" fmla="*/ 2352959 h 2795428"/>
              <a:gd name="connsiteX3141" fmla="*/ 1301059 w 4760332"/>
              <a:gd name="connsiteY3141" fmla="*/ 2307424 h 2795428"/>
              <a:gd name="connsiteX3142" fmla="*/ 1310797 w 4760332"/>
              <a:gd name="connsiteY3142" fmla="*/ 2262747 h 2795428"/>
              <a:gd name="connsiteX3143" fmla="*/ 1316525 w 4760332"/>
              <a:gd name="connsiteY3143" fmla="*/ 2233536 h 2795428"/>
              <a:gd name="connsiteX3144" fmla="*/ 1317384 w 4760332"/>
              <a:gd name="connsiteY3144" fmla="*/ 2203465 h 2795428"/>
              <a:gd name="connsiteX3145" fmla="*/ 1319389 w 4760332"/>
              <a:gd name="connsiteY3145" fmla="*/ 2174253 h 2795428"/>
              <a:gd name="connsiteX3146" fmla="*/ 1323112 w 4760332"/>
              <a:gd name="connsiteY3146" fmla="*/ 2147047 h 2795428"/>
              <a:gd name="connsiteX3147" fmla="*/ 1289605 w 4760332"/>
              <a:gd name="connsiteY3147" fmla="*/ 2134445 h 2795428"/>
              <a:gd name="connsiteX3148" fmla="*/ 1260679 w 4760332"/>
              <a:gd name="connsiteY3148" fmla="*/ 2114971 h 2795428"/>
              <a:gd name="connsiteX3149" fmla="*/ 1237481 w 4760332"/>
              <a:gd name="connsiteY3149" fmla="*/ 2089769 h 2795428"/>
              <a:gd name="connsiteX3150" fmla="*/ 1218294 w 4760332"/>
              <a:gd name="connsiteY3150" fmla="*/ 2062562 h 2795428"/>
              <a:gd name="connsiteX3151" fmla="*/ 1211706 w 4760332"/>
              <a:gd name="connsiteY3151" fmla="*/ 2047097 h 2795428"/>
              <a:gd name="connsiteX3152" fmla="*/ 1206838 w 4760332"/>
              <a:gd name="connsiteY3152" fmla="*/ 2032492 h 2795428"/>
              <a:gd name="connsiteX3153" fmla="*/ 1201969 w 4760332"/>
              <a:gd name="connsiteY3153" fmla="*/ 2015022 h 2795428"/>
              <a:gd name="connsiteX3154" fmla="*/ 1195383 w 4760332"/>
              <a:gd name="connsiteY3154" fmla="*/ 2001562 h 2795428"/>
              <a:gd name="connsiteX3155" fmla="*/ 1184786 w 4760332"/>
              <a:gd name="connsiteY3155" fmla="*/ 1991824 h 2795428"/>
              <a:gd name="connsiteX3156" fmla="*/ 1181922 w 4760332"/>
              <a:gd name="connsiteY3156" fmla="*/ 1987815 h 2795428"/>
              <a:gd name="connsiteX3157" fmla="*/ 1177053 w 4760332"/>
              <a:gd name="connsiteY3157" fmla="*/ 1987815 h 2795428"/>
              <a:gd name="connsiteX3158" fmla="*/ 1173331 w 4760332"/>
              <a:gd name="connsiteY3158" fmla="*/ 1986956 h 2795428"/>
              <a:gd name="connsiteX3159" fmla="*/ 1170467 w 4760332"/>
              <a:gd name="connsiteY3159" fmla="*/ 1982947 h 2795428"/>
              <a:gd name="connsiteX3160" fmla="*/ 1166744 w 4760332"/>
              <a:gd name="connsiteY3160" fmla="*/ 1980083 h 2795428"/>
              <a:gd name="connsiteX3161" fmla="*/ 1170467 w 4760332"/>
              <a:gd name="connsiteY3161" fmla="*/ 1973209 h 2795428"/>
              <a:gd name="connsiteX3162" fmla="*/ 1170467 w 4760332"/>
              <a:gd name="connsiteY3162" fmla="*/ 1967481 h 2795428"/>
              <a:gd name="connsiteX3163" fmla="*/ 1170467 w 4760332"/>
              <a:gd name="connsiteY3163" fmla="*/ 1960609 h 2795428"/>
              <a:gd name="connsiteX3164" fmla="*/ 1170467 w 4760332"/>
              <a:gd name="connsiteY3164" fmla="*/ 1953735 h 2795428"/>
              <a:gd name="connsiteX3165" fmla="*/ 1179059 w 4760332"/>
              <a:gd name="connsiteY3165" fmla="*/ 1948866 h 2795428"/>
              <a:gd name="connsiteX3166" fmla="*/ 1184786 w 4760332"/>
              <a:gd name="connsiteY3166" fmla="*/ 1943998 h 2795428"/>
              <a:gd name="connsiteX3167" fmla="*/ 1193378 w 4760332"/>
              <a:gd name="connsiteY3167" fmla="*/ 1939129 h 2795428"/>
              <a:gd name="connsiteX3168" fmla="*/ 1193378 w 4760332"/>
              <a:gd name="connsiteY3168" fmla="*/ 1935120 h 2795428"/>
              <a:gd name="connsiteX3169" fmla="*/ 1184786 w 4760332"/>
              <a:gd name="connsiteY3169" fmla="*/ 1935120 h 2795428"/>
              <a:gd name="connsiteX3170" fmla="*/ 1179918 w 4760332"/>
              <a:gd name="connsiteY3170" fmla="*/ 1934261 h 2795428"/>
              <a:gd name="connsiteX3171" fmla="*/ 1175049 w 4760332"/>
              <a:gd name="connsiteY3171" fmla="*/ 1934261 h 2795428"/>
              <a:gd name="connsiteX3172" fmla="*/ 1170181 w 4760332"/>
              <a:gd name="connsiteY3172" fmla="*/ 1932257 h 2795428"/>
              <a:gd name="connsiteX3173" fmla="*/ 1176767 w 4760332"/>
              <a:gd name="connsiteY3173" fmla="*/ 1916791 h 2795428"/>
              <a:gd name="connsiteX3174" fmla="*/ 1181636 w 4760332"/>
              <a:gd name="connsiteY3174" fmla="*/ 1901326 h 2795428"/>
              <a:gd name="connsiteX3175" fmla="*/ 1188223 w 4760332"/>
              <a:gd name="connsiteY3175" fmla="*/ 1886721 h 2795428"/>
              <a:gd name="connsiteX3176" fmla="*/ 1199679 w 4760332"/>
              <a:gd name="connsiteY3176" fmla="*/ 1874119 h 2795428"/>
              <a:gd name="connsiteX3177" fmla="*/ 1213139 w 4760332"/>
              <a:gd name="connsiteY3177" fmla="*/ 1862378 h 2795428"/>
              <a:gd name="connsiteX3178" fmla="*/ 1224594 w 4760332"/>
              <a:gd name="connsiteY3178" fmla="*/ 1848918 h 2795428"/>
              <a:gd name="connsiteX3179" fmla="*/ 1223735 w 4760332"/>
              <a:gd name="connsiteY3179" fmla="*/ 1839181 h 2795428"/>
              <a:gd name="connsiteX3180" fmla="*/ 1223735 w 4760332"/>
              <a:gd name="connsiteY3180" fmla="*/ 1825720 h 2795428"/>
              <a:gd name="connsiteX3181" fmla="*/ 1221730 w 4760332"/>
              <a:gd name="connsiteY3181" fmla="*/ 1812260 h 2795428"/>
              <a:gd name="connsiteX3182" fmla="*/ 1216861 w 4760332"/>
              <a:gd name="connsiteY3182" fmla="*/ 1803668 h 2795428"/>
              <a:gd name="connsiteX3183" fmla="*/ 1210275 w 4760332"/>
              <a:gd name="connsiteY3183" fmla="*/ 1793931 h 2795428"/>
              <a:gd name="connsiteX3184" fmla="*/ 1203688 w 4760332"/>
              <a:gd name="connsiteY3184" fmla="*/ 1783335 h 2795428"/>
              <a:gd name="connsiteX3185" fmla="*/ 1197101 w 4760332"/>
              <a:gd name="connsiteY3185" fmla="*/ 1783335 h 2795428"/>
              <a:gd name="connsiteX3186" fmla="*/ 1195096 w 4760332"/>
              <a:gd name="connsiteY3186" fmla="*/ 1785339 h 2795428"/>
              <a:gd name="connsiteX3187" fmla="*/ 1193091 w 4760332"/>
              <a:gd name="connsiteY3187" fmla="*/ 1787344 h 2795428"/>
              <a:gd name="connsiteX3188" fmla="*/ 1191087 w 4760332"/>
              <a:gd name="connsiteY3188" fmla="*/ 1788203 h 2795428"/>
              <a:gd name="connsiteX3189" fmla="*/ 1188223 w 4760332"/>
              <a:gd name="connsiteY3189" fmla="*/ 1790208 h 2795428"/>
              <a:gd name="connsiteX3190" fmla="*/ 1190228 w 4760332"/>
              <a:gd name="connsiteY3190" fmla="*/ 1794218 h 2795428"/>
              <a:gd name="connsiteX3191" fmla="*/ 1190228 w 4760332"/>
              <a:gd name="connsiteY3191" fmla="*/ 1797081 h 2795428"/>
              <a:gd name="connsiteX3192" fmla="*/ 1190228 w 4760332"/>
              <a:gd name="connsiteY3192" fmla="*/ 1799086 h 2795428"/>
              <a:gd name="connsiteX3193" fmla="*/ 1188223 w 4760332"/>
              <a:gd name="connsiteY3193" fmla="*/ 1801950 h 2795428"/>
              <a:gd name="connsiteX3194" fmla="*/ 1186219 w 4760332"/>
              <a:gd name="connsiteY3194" fmla="*/ 1801950 h 2795428"/>
              <a:gd name="connsiteX3195" fmla="*/ 1184214 w 4760332"/>
              <a:gd name="connsiteY3195" fmla="*/ 1803955 h 2795428"/>
              <a:gd name="connsiteX3196" fmla="*/ 1183354 w 4760332"/>
              <a:gd name="connsiteY3196" fmla="*/ 1803955 h 2795428"/>
              <a:gd name="connsiteX3197" fmla="*/ 1181350 w 4760332"/>
              <a:gd name="connsiteY3197" fmla="*/ 1803955 h 2795428"/>
              <a:gd name="connsiteX3198" fmla="*/ 1178486 w 4760332"/>
              <a:gd name="connsiteY3198" fmla="*/ 1805959 h 2795428"/>
              <a:gd name="connsiteX3199" fmla="*/ 1169894 w 4760332"/>
              <a:gd name="connsiteY3199" fmla="*/ 1799086 h 2795428"/>
              <a:gd name="connsiteX3200" fmla="*/ 1154429 w 4760332"/>
              <a:gd name="connsiteY3200" fmla="*/ 1790494 h 2795428"/>
              <a:gd name="connsiteX3201" fmla="*/ 1138964 w 4760332"/>
              <a:gd name="connsiteY3201" fmla="*/ 1781903 h 2795428"/>
              <a:gd name="connsiteX3202" fmla="*/ 1124645 w 4760332"/>
              <a:gd name="connsiteY3202" fmla="*/ 1775030 h 2795428"/>
              <a:gd name="connsiteX3203" fmla="*/ 1114048 w 4760332"/>
              <a:gd name="connsiteY3203" fmla="*/ 1772165 h 2795428"/>
              <a:gd name="connsiteX3204" fmla="*/ 1105457 w 4760332"/>
              <a:gd name="connsiteY3204" fmla="*/ 1751832 h 2795428"/>
              <a:gd name="connsiteX3205" fmla="*/ 1097725 w 4760332"/>
              <a:gd name="connsiteY3205" fmla="*/ 1740090 h 2795428"/>
              <a:gd name="connsiteX3206" fmla="*/ 1089133 w 4760332"/>
              <a:gd name="connsiteY3206" fmla="*/ 1731498 h 2795428"/>
              <a:gd name="connsiteX3207" fmla="*/ 1080541 w 4760332"/>
              <a:gd name="connsiteY3207" fmla="*/ 1728635 h 2795428"/>
              <a:gd name="connsiteX3208" fmla="*/ 1067081 w 4760332"/>
              <a:gd name="connsiteY3208" fmla="*/ 1724625 h 2795428"/>
              <a:gd name="connsiteX3209" fmla="*/ 1052762 w 4760332"/>
              <a:gd name="connsiteY3209" fmla="*/ 1719757 h 2795428"/>
              <a:gd name="connsiteX3210" fmla="*/ 1033574 w 4760332"/>
              <a:gd name="connsiteY3210" fmla="*/ 1712883 h 2795428"/>
              <a:gd name="connsiteX3211" fmla="*/ 1022118 w 4760332"/>
              <a:gd name="connsiteY3211" fmla="*/ 1704292 h 2795428"/>
              <a:gd name="connsiteX3212" fmla="*/ 1012381 w 4760332"/>
              <a:gd name="connsiteY3212" fmla="*/ 1695700 h 2795428"/>
              <a:gd name="connsiteX3213" fmla="*/ 996916 w 4760332"/>
              <a:gd name="connsiteY3213" fmla="*/ 1688827 h 2795428"/>
              <a:gd name="connsiteX3214" fmla="*/ 987179 w 4760332"/>
              <a:gd name="connsiteY3214" fmla="*/ 1688827 h 2795428"/>
              <a:gd name="connsiteX3215" fmla="*/ 980592 w 4760332"/>
              <a:gd name="connsiteY3215" fmla="*/ 1692836 h 2795428"/>
              <a:gd name="connsiteX3216" fmla="*/ 974864 w 4760332"/>
              <a:gd name="connsiteY3216" fmla="*/ 1695700 h 2795428"/>
              <a:gd name="connsiteX3217" fmla="*/ 968277 w 4760332"/>
              <a:gd name="connsiteY3217" fmla="*/ 1699710 h 2795428"/>
              <a:gd name="connsiteX3218" fmla="*/ 960544 w 4760332"/>
              <a:gd name="connsiteY3218" fmla="*/ 1697704 h 2795428"/>
              <a:gd name="connsiteX3219" fmla="*/ 956822 w 4760332"/>
              <a:gd name="connsiteY3219" fmla="*/ 1695700 h 2795428"/>
              <a:gd name="connsiteX3220" fmla="*/ 953958 w 4760332"/>
              <a:gd name="connsiteY3220" fmla="*/ 1692836 h 2795428"/>
              <a:gd name="connsiteX3221" fmla="*/ 950234 w 4760332"/>
              <a:gd name="connsiteY3221" fmla="*/ 1688827 h 2795428"/>
              <a:gd name="connsiteX3222" fmla="*/ 945366 w 4760332"/>
              <a:gd name="connsiteY3222" fmla="*/ 1683958 h 2795428"/>
              <a:gd name="connsiteX3223" fmla="*/ 941643 w 4760332"/>
              <a:gd name="connsiteY3223" fmla="*/ 1681095 h 2795428"/>
              <a:gd name="connsiteX3224" fmla="*/ 938779 w 4760332"/>
              <a:gd name="connsiteY3224" fmla="*/ 1679089 h 2795428"/>
              <a:gd name="connsiteX3225" fmla="*/ 916727 w 4760332"/>
              <a:gd name="connsiteY3225" fmla="*/ 1675080 h 2795428"/>
              <a:gd name="connsiteX3226" fmla="*/ 913864 w 4760332"/>
              <a:gd name="connsiteY3226" fmla="*/ 1672217 h 2795428"/>
              <a:gd name="connsiteX3227" fmla="*/ 910141 w 4760332"/>
              <a:gd name="connsiteY3227" fmla="*/ 1669352 h 2795428"/>
              <a:gd name="connsiteX3228" fmla="*/ 907276 w 4760332"/>
              <a:gd name="connsiteY3228" fmla="*/ 1665343 h 2795428"/>
              <a:gd name="connsiteX3229" fmla="*/ 903554 w 4760332"/>
              <a:gd name="connsiteY3229" fmla="*/ 1662480 h 2795428"/>
              <a:gd name="connsiteX3230" fmla="*/ 902694 w 4760332"/>
              <a:gd name="connsiteY3230" fmla="*/ 1660474 h 2795428"/>
              <a:gd name="connsiteX3231" fmla="*/ 883506 w 4760332"/>
              <a:gd name="connsiteY3231" fmla="*/ 1663338 h 2795428"/>
              <a:gd name="connsiteX3232" fmla="*/ 880643 w 4760332"/>
              <a:gd name="connsiteY3232" fmla="*/ 1662480 h 2795428"/>
              <a:gd name="connsiteX3233" fmla="*/ 875774 w 4760332"/>
              <a:gd name="connsiteY3233" fmla="*/ 1655606 h 2795428"/>
              <a:gd name="connsiteX3234" fmla="*/ 867182 w 4760332"/>
              <a:gd name="connsiteY3234" fmla="*/ 1648732 h 2795428"/>
              <a:gd name="connsiteX3235" fmla="*/ 860596 w 4760332"/>
              <a:gd name="connsiteY3235" fmla="*/ 1640141 h 2795428"/>
              <a:gd name="connsiteX3236" fmla="*/ 854009 w 4760332"/>
              <a:gd name="connsiteY3236" fmla="*/ 1633268 h 2795428"/>
              <a:gd name="connsiteX3237" fmla="*/ 850286 w 4760332"/>
              <a:gd name="connsiteY3237" fmla="*/ 1629258 h 2795428"/>
              <a:gd name="connsiteX3238" fmla="*/ 856872 w 4760332"/>
              <a:gd name="connsiteY3238" fmla="*/ 1608066 h 2795428"/>
              <a:gd name="connsiteX3239" fmla="*/ 838543 w 4760332"/>
              <a:gd name="connsiteY3239" fmla="*/ 1587732 h 2795428"/>
              <a:gd name="connsiteX3240" fmla="*/ 822219 w 4760332"/>
              <a:gd name="connsiteY3240" fmla="*/ 1565393 h 2795428"/>
              <a:gd name="connsiteX3241" fmla="*/ 805036 w 4760332"/>
              <a:gd name="connsiteY3241" fmla="*/ 1542196 h 2795428"/>
              <a:gd name="connsiteX3242" fmla="*/ 788712 w 4760332"/>
              <a:gd name="connsiteY3242" fmla="*/ 1517853 h 2795428"/>
              <a:gd name="connsiteX3243" fmla="*/ 784989 w 4760332"/>
              <a:gd name="connsiteY3243" fmla="*/ 1515848 h 2795428"/>
              <a:gd name="connsiteX3244" fmla="*/ 780121 w 4760332"/>
              <a:gd name="connsiteY3244" fmla="*/ 1514990 h 2795428"/>
              <a:gd name="connsiteX3245" fmla="*/ 777257 w 4760332"/>
              <a:gd name="connsiteY3245" fmla="*/ 1514990 h 2795428"/>
              <a:gd name="connsiteX3246" fmla="*/ 771529 w 4760332"/>
              <a:gd name="connsiteY3246" fmla="*/ 1512985 h 2795428"/>
              <a:gd name="connsiteX3247" fmla="*/ 770670 w 4760332"/>
              <a:gd name="connsiteY3247" fmla="*/ 1510980 h 2795428"/>
              <a:gd name="connsiteX3248" fmla="*/ 764083 w 4760332"/>
              <a:gd name="connsiteY3248" fmla="*/ 1502388 h 2795428"/>
              <a:gd name="connsiteX3249" fmla="*/ 760360 w 4760332"/>
              <a:gd name="connsiteY3249" fmla="*/ 1492651 h 2795428"/>
              <a:gd name="connsiteX3250" fmla="*/ 757496 w 4760332"/>
              <a:gd name="connsiteY3250" fmla="*/ 1482914 h 2795428"/>
              <a:gd name="connsiteX3251" fmla="*/ 751768 w 4760332"/>
              <a:gd name="connsiteY3251" fmla="*/ 1472317 h 2795428"/>
              <a:gd name="connsiteX3252" fmla="*/ 744035 w 4760332"/>
              <a:gd name="connsiteY3252" fmla="*/ 1467449 h 2795428"/>
              <a:gd name="connsiteX3253" fmla="*/ 740313 w 4760332"/>
              <a:gd name="connsiteY3253" fmla="*/ 1463440 h 2795428"/>
              <a:gd name="connsiteX3254" fmla="*/ 737449 w 4760332"/>
              <a:gd name="connsiteY3254" fmla="*/ 1460576 h 2795428"/>
              <a:gd name="connsiteX3255" fmla="*/ 733725 w 4760332"/>
              <a:gd name="connsiteY3255" fmla="*/ 1458571 h 2795428"/>
              <a:gd name="connsiteX3256" fmla="*/ 733725 w 4760332"/>
              <a:gd name="connsiteY3256" fmla="*/ 1476900 h 2795428"/>
              <a:gd name="connsiteX3257" fmla="*/ 738594 w 4760332"/>
              <a:gd name="connsiteY3257" fmla="*/ 1483773 h 2795428"/>
              <a:gd name="connsiteX3258" fmla="*/ 749190 w 4760332"/>
              <a:gd name="connsiteY3258" fmla="*/ 1495516 h 2795428"/>
              <a:gd name="connsiteX3259" fmla="*/ 758928 w 4760332"/>
              <a:gd name="connsiteY3259" fmla="*/ 1508976 h 2795428"/>
              <a:gd name="connsiteX3260" fmla="*/ 771529 w 4760332"/>
              <a:gd name="connsiteY3260" fmla="*/ 1526445 h 2795428"/>
              <a:gd name="connsiteX3261" fmla="*/ 781266 w 4760332"/>
              <a:gd name="connsiteY3261" fmla="*/ 1543056 h 2795428"/>
              <a:gd name="connsiteX3262" fmla="*/ 791863 w 4760332"/>
              <a:gd name="connsiteY3262" fmla="*/ 1560525 h 2795428"/>
              <a:gd name="connsiteX3263" fmla="*/ 799595 w 4760332"/>
              <a:gd name="connsiteY3263" fmla="*/ 1575990 h 2795428"/>
              <a:gd name="connsiteX3264" fmla="*/ 803318 w 4760332"/>
              <a:gd name="connsiteY3264" fmla="*/ 1585727 h 2795428"/>
              <a:gd name="connsiteX3265" fmla="*/ 803318 w 4760332"/>
              <a:gd name="connsiteY3265" fmla="*/ 1592601 h 2795428"/>
              <a:gd name="connsiteX3266" fmla="*/ 801314 w 4760332"/>
              <a:gd name="connsiteY3266" fmla="*/ 1595464 h 2795428"/>
              <a:gd name="connsiteX3267" fmla="*/ 799308 w 4760332"/>
              <a:gd name="connsiteY3267" fmla="*/ 1597469 h 2795428"/>
              <a:gd name="connsiteX3268" fmla="*/ 799308 w 4760332"/>
              <a:gd name="connsiteY3268" fmla="*/ 1599474 h 2795428"/>
              <a:gd name="connsiteX3269" fmla="*/ 796445 w 4760332"/>
              <a:gd name="connsiteY3269" fmla="*/ 1601479 h 2795428"/>
              <a:gd name="connsiteX3270" fmla="*/ 796445 w 4760332"/>
              <a:gd name="connsiteY3270" fmla="*/ 1594605 h 2795428"/>
              <a:gd name="connsiteX3271" fmla="*/ 794440 w 4760332"/>
              <a:gd name="connsiteY3271" fmla="*/ 1588878 h 2795428"/>
              <a:gd name="connsiteX3272" fmla="*/ 794440 w 4760332"/>
              <a:gd name="connsiteY3272" fmla="*/ 1586014 h 2795428"/>
              <a:gd name="connsiteX3273" fmla="*/ 792435 w 4760332"/>
              <a:gd name="connsiteY3273" fmla="*/ 1582004 h 2795428"/>
              <a:gd name="connsiteX3274" fmla="*/ 789571 w 4760332"/>
              <a:gd name="connsiteY3274" fmla="*/ 1582004 h 2795428"/>
              <a:gd name="connsiteX3275" fmla="*/ 787567 w 4760332"/>
              <a:gd name="connsiteY3275" fmla="*/ 1582004 h 2795428"/>
              <a:gd name="connsiteX3276" fmla="*/ 785562 w 4760332"/>
              <a:gd name="connsiteY3276" fmla="*/ 1582004 h 2795428"/>
              <a:gd name="connsiteX3277" fmla="*/ 784703 w 4760332"/>
              <a:gd name="connsiteY3277" fmla="*/ 1582004 h 2795428"/>
              <a:gd name="connsiteX3278" fmla="*/ 782698 w 4760332"/>
              <a:gd name="connsiteY3278" fmla="*/ 1582004 h 2795428"/>
              <a:gd name="connsiteX3279" fmla="*/ 777829 w 4760332"/>
              <a:gd name="connsiteY3279" fmla="*/ 1582004 h 2795428"/>
              <a:gd name="connsiteX3280" fmla="*/ 774106 w 4760332"/>
              <a:gd name="connsiteY3280" fmla="*/ 1570262 h 2795428"/>
              <a:gd name="connsiteX3281" fmla="*/ 771243 w 4760332"/>
              <a:gd name="connsiteY3281" fmla="*/ 1558521 h 2795428"/>
              <a:gd name="connsiteX3282" fmla="*/ 765515 w 4760332"/>
              <a:gd name="connsiteY3282" fmla="*/ 1548784 h 2795428"/>
              <a:gd name="connsiteX3283" fmla="*/ 757783 w 4760332"/>
              <a:gd name="connsiteY3283" fmla="*/ 1540192 h 2795428"/>
              <a:gd name="connsiteX3284" fmla="*/ 747186 w 4760332"/>
              <a:gd name="connsiteY3284" fmla="*/ 1533319 h 2795428"/>
              <a:gd name="connsiteX3285" fmla="*/ 737449 w 4760332"/>
              <a:gd name="connsiteY3285" fmla="*/ 1526445 h 2795428"/>
              <a:gd name="connsiteX3286" fmla="*/ 728857 w 4760332"/>
              <a:gd name="connsiteY3286" fmla="*/ 1514704 h 2795428"/>
              <a:gd name="connsiteX3287" fmla="*/ 731721 w 4760332"/>
              <a:gd name="connsiteY3287" fmla="*/ 1512698 h 2795428"/>
              <a:gd name="connsiteX3288" fmla="*/ 733725 w 4760332"/>
              <a:gd name="connsiteY3288" fmla="*/ 1512698 h 2795428"/>
              <a:gd name="connsiteX3289" fmla="*/ 735730 w 4760332"/>
              <a:gd name="connsiteY3289" fmla="*/ 1512698 h 2795428"/>
              <a:gd name="connsiteX3290" fmla="*/ 735730 w 4760332"/>
              <a:gd name="connsiteY3290" fmla="*/ 1510694 h 2795428"/>
              <a:gd name="connsiteX3291" fmla="*/ 735730 w 4760332"/>
              <a:gd name="connsiteY3291" fmla="*/ 1508689 h 2795428"/>
              <a:gd name="connsiteX3292" fmla="*/ 737736 w 4760332"/>
              <a:gd name="connsiteY3292" fmla="*/ 1507830 h 2795428"/>
              <a:gd name="connsiteX3293" fmla="*/ 725134 w 4760332"/>
              <a:gd name="connsiteY3293" fmla="*/ 1499239 h 2795428"/>
              <a:gd name="connsiteX3294" fmla="*/ 719406 w 4760332"/>
              <a:gd name="connsiteY3294" fmla="*/ 1488642 h 2795428"/>
              <a:gd name="connsiteX3295" fmla="*/ 713679 w 4760332"/>
              <a:gd name="connsiteY3295" fmla="*/ 1476900 h 2795428"/>
              <a:gd name="connsiteX3296" fmla="*/ 710815 w 4760332"/>
              <a:gd name="connsiteY3296" fmla="*/ 1463440 h 2795428"/>
              <a:gd name="connsiteX3297" fmla="*/ 704227 w 4760332"/>
              <a:gd name="connsiteY3297" fmla="*/ 1451698 h 2795428"/>
              <a:gd name="connsiteX3298" fmla="*/ 695636 w 4760332"/>
              <a:gd name="connsiteY3298" fmla="*/ 1441961 h 2795428"/>
              <a:gd name="connsiteX3299" fmla="*/ 685899 w 4760332"/>
              <a:gd name="connsiteY3299" fmla="*/ 1436233 h 2795428"/>
              <a:gd name="connsiteX3300" fmla="*/ 673298 w 4760332"/>
              <a:gd name="connsiteY3300" fmla="*/ 1431365 h 2795428"/>
              <a:gd name="connsiteX3301" fmla="*/ 663561 w 4760332"/>
              <a:gd name="connsiteY3301" fmla="*/ 1424491 h 2795428"/>
              <a:gd name="connsiteX3302" fmla="*/ 656974 w 4760332"/>
              <a:gd name="connsiteY3302" fmla="*/ 1415900 h 2795428"/>
              <a:gd name="connsiteX3303" fmla="*/ 653251 w 4760332"/>
              <a:gd name="connsiteY3303" fmla="*/ 1406163 h 2795428"/>
              <a:gd name="connsiteX3304" fmla="*/ 648382 w 4760332"/>
              <a:gd name="connsiteY3304" fmla="*/ 1395566 h 2795428"/>
              <a:gd name="connsiteX3305" fmla="*/ 636927 w 4760332"/>
              <a:gd name="connsiteY3305" fmla="*/ 1378955 h 2795428"/>
              <a:gd name="connsiteX3306" fmla="*/ 627190 w 4760332"/>
              <a:gd name="connsiteY3306" fmla="*/ 1367214 h 2795428"/>
              <a:gd name="connsiteX3307" fmla="*/ 616593 w 4760332"/>
              <a:gd name="connsiteY3307" fmla="*/ 1356617 h 2795428"/>
              <a:gd name="connsiteX3308" fmla="*/ 610007 w 4760332"/>
              <a:gd name="connsiteY3308" fmla="*/ 1344875 h 2795428"/>
              <a:gd name="connsiteX3309" fmla="*/ 605138 w 4760332"/>
              <a:gd name="connsiteY3309" fmla="*/ 1329410 h 2795428"/>
              <a:gd name="connsiteX3310" fmla="*/ 601414 w 4760332"/>
              <a:gd name="connsiteY3310" fmla="*/ 1309077 h 2795428"/>
              <a:gd name="connsiteX3311" fmla="*/ 600555 w 4760332"/>
              <a:gd name="connsiteY3311" fmla="*/ 1281011 h 2795428"/>
              <a:gd name="connsiteX3312" fmla="*/ 600555 w 4760332"/>
              <a:gd name="connsiteY3312" fmla="*/ 1274138 h 2795428"/>
              <a:gd name="connsiteX3313" fmla="*/ 601414 w 4760332"/>
              <a:gd name="connsiteY3313" fmla="*/ 1260677 h 2795428"/>
              <a:gd name="connsiteX3314" fmla="*/ 601414 w 4760332"/>
              <a:gd name="connsiteY3314" fmla="*/ 1242349 h 2795428"/>
              <a:gd name="connsiteX3315" fmla="*/ 601414 w 4760332"/>
              <a:gd name="connsiteY3315" fmla="*/ 1220011 h 2795428"/>
              <a:gd name="connsiteX3316" fmla="*/ 601414 w 4760332"/>
              <a:gd name="connsiteY3316" fmla="*/ 1199677 h 2795428"/>
              <a:gd name="connsiteX3317" fmla="*/ 603420 w 4760332"/>
              <a:gd name="connsiteY3317" fmla="*/ 1183066 h 2795428"/>
              <a:gd name="connsiteX3318" fmla="*/ 605424 w 4760332"/>
              <a:gd name="connsiteY3318" fmla="*/ 1172470 h 2795428"/>
              <a:gd name="connsiteX3319" fmla="*/ 610293 w 4760332"/>
              <a:gd name="connsiteY3319" fmla="*/ 1170466 h 2795428"/>
              <a:gd name="connsiteX3320" fmla="*/ 614016 w 4760332"/>
              <a:gd name="connsiteY3320" fmla="*/ 1170466 h 2795428"/>
              <a:gd name="connsiteX3321" fmla="*/ 616879 w 4760332"/>
              <a:gd name="connsiteY3321" fmla="*/ 1170466 h 2795428"/>
              <a:gd name="connsiteX3322" fmla="*/ 620602 w 4760332"/>
              <a:gd name="connsiteY3322" fmla="*/ 1170466 h 2795428"/>
              <a:gd name="connsiteX3323" fmla="*/ 623467 w 4760332"/>
              <a:gd name="connsiteY3323" fmla="*/ 1172470 h 2795428"/>
              <a:gd name="connsiteX3324" fmla="*/ 625471 w 4760332"/>
              <a:gd name="connsiteY3324" fmla="*/ 1176480 h 2795428"/>
              <a:gd name="connsiteX3325" fmla="*/ 628335 w 4760332"/>
              <a:gd name="connsiteY3325" fmla="*/ 1179343 h 2795428"/>
              <a:gd name="connsiteX3326" fmla="*/ 630339 w 4760332"/>
              <a:gd name="connsiteY3326" fmla="*/ 1183353 h 2795428"/>
              <a:gd name="connsiteX3327" fmla="*/ 630339 w 4760332"/>
              <a:gd name="connsiteY3327" fmla="*/ 1163878 h 2795428"/>
              <a:gd name="connsiteX3328" fmla="*/ 618885 w 4760332"/>
              <a:gd name="connsiteY3328" fmla="*/ 1150419 h 2795428"/>
              <a:gd name="connsiteX3329" fmla="*/ 605424 w 4760332"/>
              <a:gd name="connsiteY3329" fmla="*/ 1136959 h 2795428"/>
              <a:gd name="connsiteX3330" fmla="*/ 589960 w 4760332"/>
              <a:gd name="connsiteY3330" fmla="*/ 1127221 h 2795428"/>
              <a:gd name="connsiteX3331" fmla="*/ 589960 w 4760332"/>
              <a:gd name="connsiteY3331" fmla="*/ 1135813 h 2795428"/>
              <a:gd name="connsiteX3332" fmla="*/ 596546 w 4760332"/>
              <a:gd name="connsiteY3332" fmla="*/ 1140681 h 2795428"/>
              <a:gd name="connsiteX3333" fmla="*/ 603133 w 4760332"/>
              <a:gd name="connsiteY3333" fmla="*/ 1145550 h 2795428"/>
              <a:gd name="connsiteX3334" fmla="*/ 609720 w 4760332"/>
              <a:gd name="connsiteY3334" fmla="*/ 1150419 h 2795428"/>
              <a:gd name="connsiteX3335" fmla="*/ 614589 w 4760332"/>
              <a:gd name="connsiteY3335" fmla="*/ 1157292 h 2795428"/>
              <a:gd name="connsiteX3336" fmla="*/ 614589 w 4760332"/>
              <a:gd name="connsiteY3336" fmla="*/ 1161301 h 2795428"/>
              <a:gd name="connsiteX3337" fmla="*/ 613730 w 4760332"/>
              <a:gd name="connsiteY3337" fmla="*/ 1161301 h 2795428"/>
              <a:gd name="connsiteX3338" fmla="*/ 613730 w 4760332"/>
              <a:gd name="connsiteY3338" fmla="*/ 1163306 h 2795428"/>
              <a:gd name="connsiteX3339" fmla="*/ 611724 w 4760332"/>
              <a:gd name="connsiteY3339" fmla="*/ 1164165 h 2795428"/>
              <a:gd name="connsiteX3340" fmla="*/ 608002 w 4760332"/>
              <a:gd name="connsiteY3340" fmla="*/ 1166170 h 2795428"/>
              <a:gd name="connsiteX3341" fmla="*/ 607142 w 4760332"/>
              <a:gd name="connsiteY3341" fmla="*/ 1168174 h 2795428"/>
              <a:gd name="connsiteX3342" fmla="*/ 601414 w 4760332"/>
              <a:gd name="connsiteY3342" fmla="*/ 1168174 h 2795428"/>
              <a:gd name="connsiteX3343" fmla="*/ 596546 w 4760332"/>
              <a:gd name="connsiteY3343" fmla="*/ 1168174 h 2795428"/>
              <a:gd name="connsiteX3344" fmla="*/ 594542 w 4760332"/>
              <a:gd name="connsiteY3344" fmla="*/ 1168174 h 2795428"/>
              <a:gd name="connsiteX3345" fmla="*/ 594542 w 4760332"/>
              <a:gd name="connsiteY3345" fmla="*/ 1166170 h 2795428"/>
              <a:gd name="connsiteX3346" fmla="*/ 593682 w 4760332"/>
              <a:gd name="connsiteY3346" fmla="*/ 1166170 h 2795428"/>
              <a:gd name="connsiteX3347" fmla="*/ 589960 w 4760332"/>
              <a:gd name="connsiteY3347" fmla="*/ 1164165 h 2795428"/>
              <a:gd name="connsiteX3348" fmla="*/ 578504 w 4760332"/>
              <a:gd name="connsiteY3348" fmla="*/ 1149559 h 2795428"/>
              <a:gd name="connsiteX3349" fmla="*/ 567907 w 4760332"/>
              <a:gd name="connsiteY3349" fmla="*/ 1134094 h 2795428"/>
              <a:gd name="connsiteX3350" fmla="*/ 560175 w 4760332"/>
              <a:gd name="connsiteY3350" fmla="*/ 1116625 h 2795428"/>
              <a:gd name="connsiteX3351" fmla="*/ 567907 w 4760332"/>
              <a:gd name="connsiteY3351" fmla="*/ 1116625 h 2795428"/>
              <a:gd name="connsiteX3352" fmla="*/ 571630 w 4760332"/>
              <a:gd name="connsiteY3352" fmla="*/ 1118629 h 2795428"/>
              <a:gd name="connsiteX3353" fmla="*/ 574495 w 4760332"/>
              <a:gd name="connsiteY3353" fmla="*/ 1118629 h 2795428"/>
              <a:gd name="connsiteX3354" fmla="*/ 578217 w 4760332"/>
              <a:gd name="connsiteY3354" fmla="*/ 1118629 h 2795428"/>
              <a:gd name="connsiteX3355" fmla="*/ 581081 w 4760332"/>
              <a:gd name="connsiteY3355" fmla="*/ 1116625 h 2795428"/>
              <a:gd name="connsiteX3356" fmla="*/ 567621 w 4760332"/>
              <a:gd name="connsiteY3356" fmla="*/ 1111756 h 2795428"/>
              <a:gd name="connsiteX3357" fmla="*/ 559889 w 4760332"/>
              <a:gd name="connsiteY3357" fmla="*/ 1104023 h 2795428"/>
              <a:gd name="connsiteX3358" fmla="*/ 553302 w 4760332"/>
              <a:gd name="connsiteY3358" fmla="*/ 1093428 h 2795428"/>
              <a:gd name="connsiteX3359" fmla="*/ 547574 w 4760332"/>
              <a:gd name="connsiteY3359" fmla="*/ 1081686 h 2795428"/>
              <a:gd name="connsiteX3360" fmla="*/ 544710 w 4760332"/>
              <a:gd name="connsiteY3360" fmla="*/ 1069943 h 2795428"/>
              <a:gd name="connsiteX3361" fmla="*/ 539842 w 4760332"/>
              <a:gd name="connsiteY3361" fmla="*/ 1059347 h 2795428"/>
              <a:gd name="connsiteX3362" fmla="*/ 533254 w 4760332"/>
              <a:gd name="connsiteY3362" fmla="*/ 1050755 h 2795428"/>
              <a:gd name="connsiteX3363" fmla="*/ 522658 w 4760332"/>
              <a:gd name="connsiteY3363" fmla="*/ 1045887 h 2795428"/>
              <a:gd name="connsiteX3364" fmla="*/ 526381 w 4760332"/>
              <a:gd name="connsiteY3364" fmla="*/ 1023549 h 2795428"/>
              <a:gd name="connsiteX3365" fmla="*/ 514926 w 4760332"/>
              <a:gd name="connsiteY3365" fmla="*/ 1010947 h 2795428"/>
              <a:gd name="connsiteX3366" fmla="*/ 504329 w 4760332"/>
              <a:gd name="connsiteY3366" fmla="*/ 995483 h 2795428"/>
              <a:gd name="connsiteX3367" fmla="*/ 495738 w 4760332"/>
              <a:gd name="connsiteY3367" fmla="*/ 980018 h 2795428"/>
              <a:gd name="connsiteX3368" fmla="*/ 484282 w 4760332"/>
              <a:gd name="connsiteY3368" fmla="*/ 964553 h 2795428"/>
              <a:gd name="connsiteX3369" fmla="*/ 470822 w 4760332"/>
              <a:gd name="connsiteY3369" fmla="*/ 952811 h 2795428"/>
              <a:gd name="connsiteX3370" fmla="*/ 452493 w 4760332"/>
              <a:gd name="connsiteY3370" fmla="*/ 944220 h 2795428"/>
              <a:gd name="connsiteX3371" fmla="*/ 430441 w 4760332"/>
              <a:gd name="connsiteY3371" fmla="*/ 939351 h 2795428"/>
              <a:gd name="connsiteX3372" fmla="*/ 412113 w 4760332"/>
              <a:gd name="connsiteY3372" fmla="*/ 930760 h 2795428"/>
              <a:gd name="connsiteX3373" fmla="*/ 398652 w 4760332"/>
              <a:gd name="connsiteY3373" fmla="*/ 919017 h 2795428"/>
              <a:gd name="connsiteX3374" fmla="*/ 383188 w 4760332"/>
              <a:gd name="connsiteY3374" fmla="*/ 905557 h 2795428"/>
              <a:gd name="connsiteX3375" fmla="*/ 368868 w 4760332"/>
              <a:gd name="connsiteY3375" fmla="*/ 897824 h 2795428"/>
              <a:gd name="connsiteX3376" fmla="*/ 338225 w 4760332"/>
              <a:gd name="connsiteY3376" fmla="*/ 897824 h 2795428"/>
              <a:gd name="connsiteX3377" fmla="*/ 328488 w 4760332"/>
              <a:gd name="connsiteY3377" fmla="*/ 892097 h 2795428"/>
              <a:gd name="connsiteX3378" fmla="*/ 319895 w 4760332"/>
              <a:gd name="connsiteY3378" fmla="*/ 885224 h 2795428"/>
              <a:gd name="connsiteX3379" fmla="*/ 310158 w 4760332"/>
              <a:gd name="connsiteY3379" fmla="*/ 880355 h 2795428"/>
              <a:gd name="connsiteX3380" fmla="*/ 294694 w 4760332"/>
              <a:gd name="connsiteY3380" fmla="*/ 878350 h 2795428"/>
              <a:gd name="connsiteX3381" fmla="*/ 294694 w 4760332"/>
              <a:gd name="connsiteY3381" fmla="*/ 900689 h 2795428"/>
              <a:gd name="connsiteX3382" fmla="*/ 277510 w 4760332"/>
              <a:gd name="connsiteY3382" fmla="*/ 909280 h 2795428"/>
              <a:gd name="connsiteX3383" fmla="*/ 263191 w 4760332"/>
              <a:gd name="connsiteY3383" fmla="*/ 917871 h 2795428"/>
              <a:gd name="connsiteX3384" fmla="*/ 243144 w 4760332"/>
              <a:gd name="connsiteY3384" fmla="*/ 922740 h 2795428"/>
              <a:gd name="connsiteX3385" fmla="*/ 248012 w 4760332"/>
              <a:gd name="connsiteY3385" fmla="*/ 907276 h 2795428"/>
              <a:gd name="connsiteX3386" fmla="*/ 254600 w 4760332"/>
              <a:gd name="connsiteY3386" fmla="*/ 891811 h 2795428"/>
              <a:gd name="connsiteX3387" fmla="*/ 264337 w 4760332"/>
              <a:gd name="connsiteY3387" fmla="*/ 878350 h 2795428"/>
              <a:gd name="connsiteX3388" fmla="*/ 272928 w 4760332"/>
              <a:gd name="connsiteY3388" fmla="*/ 863744 h 2795428"/>
              <a:gd name="connsiteX3389" fmla="*/ 264337 w 4760332"/>
              <a:gd name="connsiteY3389" fmla="*/ 863744 h 2795428"/>
              <a:gd name="connsiteX3390" fmla="*/ 264337 w 4760332"/>
              <a:gd name="connsiteY3390" fmla="*/ 866609 h 2795428"/>
              <a:gd name="connsiteX3391" fmla="*/ 251735 w 4760332"/>
              <a:gd name="connsiteY3391" fmla="*/ 877205 h 2795428"/>
              <a:gd name="connsiteX3392" fmla="*/ 241139 w 4760332"/>
              <a:gd name="connsiteY3392" fmla="*/ 890665 h 2795428"/>
              <a:gd name="connsiteX3393" fmla="*/ 234552 w 4760332"/>
              <a:gd name="connsiteY3393" fmla="*/ 905271 h 2795428"/>
              <a:gd name="connsiteX3394" fmla="*/ 229684 w 4760332"/>
              <a:gd name="connsiteY3394" fmla="*/ 920736 h 2795428"/>
              <a:gd name="connsiteX3395" fmla="*/ 223097 w 4760332"/>
              <a:gd name="connsiteY3395" fmla="*/ 937346 h 2795428"/>
              <a:gd name="connsiteX3396" fmla="*/ 212500 w 4760332"/>
              <a:gd name="connsiteY3396" fmla="*/ 952811 h 2795428"/>
              <a:gd name="connsiteX3397" fmla="*/ 205914 w 4760332"/>
              <a:gd name="connsiteY3397" fmla="*/ 959685 h 2795428"/>
              <a:gd name="connsiteX3398" fmla="*/ 192453 w 4760332"/>
              <a:gd name="connsiteY3398" fmla="*/ 970281 h 2795428"/>
              <a:gd name="connsiteX3399" fmla="*/ 176129 w 4760332"/>
              <a:gd name="connsiteY3399" fmla="*/ 980018 h 2795428"/>
              <a:gd name="connsiteX3400" fmla="*/ 156082 w 4760332"/>
              <a:gd name="connsiteY3400" fmla="*/ 991759 h 2795428"/>
              <a:gd name="connsiteX3401" fmla="*/ 136035 w 4760332"/>
              <a:gd name="connsiteY3401" fmla="*/ 1005220 h 2795428"/>
              <a:gd name="connsiteX3402" fmla="*/ 115988 w 4760332"/>
              <a:gd name="connsiteY3402" fmla="*/ 1017821 h 2795428"/>
              <a:gd name="connsiteX3403" fmla="*/ 95941 w 4760332"/>
              <a:gd name="connsiteY3403" fmla="*/ 1027558 h 2795428"/>
              <a:gd name="connsiteX3404" fmla="*/ 80476 w 4760332"/>
              <a:gd name="connsiteY3404" fmla="*/ 1034432 h 2795428"/>
              <a:gd name="connsiteX3405" fmla="*/ 70738 w 4760332"/>
              <a:gd name="connsiteY3405" fmla="*/ 1037295 h 2795428"/>
              <a:gd name="connsiteX3406" fmla="*/ 70738 w 4760332"/>
              <a:gd name="connsiteY3406" fmla="*/ 1034432 h 2795428"/>
              <a:gd name="connsiteX3407" fmla="*/ 74461 w 4760332"/>
              <a:gd name="connsiteY3407" fmla="*/ 1034432 h 2795428"/>
              <a:gd name="connsiteX3408" fmla="*/ 85917 w 4760332"/>
              <a:gd name="connsiteY3408" fmla="*/ 1022690 h 2795428"/>
              <a:gd name="connsiteX3409" fmla="*/ 100236 w 4760332"/>
              <a:gd name="connsiteY3409" fmla="*/ 1012093 h 2795428"/>
              <a:gd name="connsiteX3410" fmla="*/ 117420 w 4760332"/>
              <a:gd name="connsiteY3410" fmla="*/ 1002356 h 2795428"/>
              <a:gd name="connsiteX3411" fmla="*/ 133743 w 4760332"/>
              <a:gd name="connsiteY3411" fmla="*/ 991473 h 2795428"/>
              <a:gd name="connsiteX3412" fmla="*/ 149209 w 4760332"/>
              <a:gd name="connsiteY3412" fmla="*/ 979732 h 2795428"/>
              <a:gd name="connsiteX3413" fmla="*/ 160664 w 4760332"/>
              <a:gd name="connsiteY3413" fmla="*/ 966271 h 2795428"/>
              <a:gd name="connsiteX3414" fmla="*/ 169256 w 4760332"/>
              <a:gd name="connsiteY3414" fmla="*/ 950807 h 2795428"/>
              <a:gd name="connsiteX3415" fmla="*/ 172119 w 4760332"/>
              <a:gd name="connsiteY3415" fmla="*/ 930473 h 2795428"/>
              <a:gd name="connsiteX3416" fmla="*/ 159519 w 4760332"/>
              <a:gd name="connsiteY3416" fmla="*/ 934482 h 2795428"/>
              <a:gd name="connsiteX3417" fmla="*/ 150927 w 4760332"/>
              <a:gd name="connsiteY3417" fmla="*/ 937346 h 2795428"/>
              <a:gd name="connsiteX3418" fmla="*/ 139471 w 4760332"/>
              <a:gd name="connsiteY3418" fmla="*/ 941356 h 2795428"/>
              <a:gd name="connsiteX3419" fmla="*/ 139471 w 4760332"/>
              <a:gd name="connsiteY3419" fmla="*/ 937346 h 2795428"/>
              <a:gd name="connsiteX3420" fmla="*/ 139471 w 4760332"/>
              <a:gd name="connsiteY3420" fmla="*/ 934482 h 2795428"/>
              <a:gd name="connsiteX3421" fmla="*/ 137467 w 4760332"/>
              <a:gd name="connsiteY3421" fmla="*/ 932477 h 2795428"/>
              <a:gd name="connsiteX3422" fmla="*/ 135749 w 4760332"/>
              <a:gd name="connsiteY3422" fmla="*/ 932477 h 2795428"/>
              <a:gd name="connsiteX3423" fmla="*/ 132884 w 4760332"/>
              <a:gd name="connsiteY3423" fmla="*/ 930473 h 2795428"/>
              <a:gd name="connsiteX3424" fmla="*/ 130880 w 4760332"/>
              <a:gd name="connsiteY3424" fmla="*/ 932477 h 2795428"/>
              <a:gd name="connsiteX3425" fmla="*/ 128875 w 4760332"/>
              <a:gd name="connsiteY3425" fmla="*/ 934482 h 2795428"/>
              <a:gd name="connsiteX3426" fmla="*/ 126871 w 4760332"/>
              <a:gd name="connsiteY3426" fmla="*/ 936487 h 2795428"/>
              <a:gd name="connsiteX3427" fmla="*/ 126011 w 4760332"/>
              <a:gd name="connsiteY3427" fmla="*/ 936487 h 2795428"/>
              <a:gd name="connsiteX3428" fmla="*/ 122289 w 4760332"/>
              <a:gd name="connsiteY3428" fmla="*/ 936201 h 2795428"/>
              <a:gd name="connsiteX3429" fmla="*/ 117420 w 4760332"/>
              <a:gd name="connsiteY3429" fmla="*/ 936201 h 2795428"/>
              <a:gd name="connsiteX3430" fmla="*/ 115415 w 4760332"/>
              <a:gd name="connsiteY3430" fmla="*/ 926464 h 2795428"/>
              <a:gd name="connsiteX3431" fmla="*/ 110546 w 4760332"/>
              <a:gd name="connsiteY3431" fmla="*/ 913003 h 2795428"/>
              <a:gd name="connsiteX3432" fmla="*/ 106824 w 4760332"/>
              <a:gd name="connsiteY3432" fmla="*/ 903266 h 2795428"/>
              <a:gd name="connsiteX3433" fmla="*/ 103959 w 4760332"/>
              <a:gd name="connsiteY3433" fmla="*/ 906130 h 2795428"/>
              <a:gd name="connsiteX3434" fmla="*/ 101955 w 4760332"/>
              <a:gd name="connsiteY3434" fmla="*/ 908134 h 2795428"/>
              <a:gd name="connsiteX3435" fmla="*/ 99950 w 4760332"/>
              <a:gd name="connsiteY3435" fmla="*/ 908134 h 2795428"/>
              <a:gd name="connsiteX3436" fmla="*/ 97086 w 4760332"/>
              <a:gd name="connsiteY3436" fmla="*/ 908134 h 2795428"/>
              <a:gd name="connsiteX3437" fmla="*/ 95081 w 4760332"/>
              <a:gd name="connsiteY3437" fmla="*/ 906130 h 2795428"/>
              <a:gd name="connsiteX3438" fmla="*/ 78757 w 4760332"/>
              <a:gd name="connsiteY3438" fmla="*/ 894388 h 2795428"/>
              <a:gd name="connsiteX3439" fmla="*/ 65297 w 4760332"/>
              <a:gd name="connsiteY3439" fmla="*/ 876919 h 2795428"/>
              <a:gd name="connsiteX3440" fmla="*/ 54700 w 4760332"/>
              <a:gd name="connsiteY3440" fmla="*/ 858589 h 2795428"/>
              <a:gd name="connsiteX3441" fmla="*/ 60428 w 4760332"/>
              <a:gd name="connsiteY3441" fmla="*/ 848852 h 2795428"/>
              <a:gd name="connsiteX3442" fmla="*/ 65297 w 4760332"/>
              <a:gd name="connsiteY3442" fmla="*/ 836251 h 2795428"/>
              <a:gd name="connsiteX3443" fmla="*/ 70165 w 4760332"/>
              <a:gd name="connsiteY3443" fmla="*/ 826514 h 2795428"/>
              <a:gd name="connsiteX3444" fmla="*/ 76753 w 4760332"/>
              <a:gd name="connsiteY3444" fmla="*/ 817923 h 2795428"/>
              <a:gd name="connsiteX3445" fmla="*/ 88208 w 4760332"/>
              <a:gd name="connsiteY3445" fmla="*/ 811049 h 2795428"/>
              <a:gd name="connsiteX3446" fmla="*/ 98804 w 4760332"/>
              <a:gd name="connsiteY3446" fmla="*/ 808186 h 2795428"/>
              <a:gd name="connsiteX3447" fmla="*/ 108541 w 4760332"/>
              <a:gd name="connsiteY3447" fmla="*/ 803317 h 2795428"/>
              <a:gd name="connsiteX3448" fmla="*/ 115128 w 4760332"/>
              <a:gd name="connsiteY3448" fmla="*/ 796443 h 2795428"/>
              <a:gd name="connsiteX3449" fmla="*/ 119997 w 4760332"/>
              <a:gd name="connsiteY3449" fmla="*/ 785847 h 2795428"/>
              <a:gd name="connsiteX3450" fmla="*/ 119997 w 4760332"/>
              <a:gd name="connsiteY3450" fmla="*/ 769237 h 2795428"/>
              <a:gd name="connsiteX3451" fmla="*/ 122002 w 4760332"/>
              <a:gd name="connsiteY3451" fmla="*/ 767232 h 2795428"/>
              <a:gd name="connsiteX3452" fmla="*/ 124006 w 4760332"/>
              <a:gd name="connsiteY3452" fmla="*/ 767232 h 2795428"/>
              <a:gd name="connsiteX3453" fmla="*/ 124006 w 4760332"/>
              <a:gd name="connsiteY3453" fmla="*/ 765227 h 2795428"/>
              <a:gd name="connsiteX3454" fmla="*/ 124006 w 4760332"/>
              <a:gd name="connsiteY3454" fmla="*/ 763223 h 2795428"/>
              <a:gd name="connsiteX3455" fmla="*/ 126011 w 4760332"/>
              <a:gd name="connsiteY3455" fmla="*/ 762363 h 2795428"/>
              <a:gd name="connsiteX3456" fmla="*/ 112265 w 4760332"/>
              <a:gd name="connsiteY3456" fmla="*/ 762363 h 2795428"/>
              <a:gd name="connsiteX3457" fmla="*/ 108541 w 4760332"/>
              <a:gd name="connsiteY3457" fmla="*/ 765227 h 2795428"/>
              <a:gd name="connsiteX3458" fmla="*/ 107683 w 4760332"/>
              <a:gd name="connsiteY3458" fmla="*/ 767232 h 2795428"/>
              <a:gd name="connsiteX3459" fmla="*/ 105678 w 4760332"/>
              <a:gd name="connsiteY3459" fmla="*/ 769237 h 2795428"/>
              <a:gd name="connsiteX3460" fmla="*/ 101955 w 4760332"/>
              <a:gd name="connsiteY3460" fmla="*/ 770096 h 2795428"/>
              <a:gd name="connsiteX3461" fmla="*/ 99091 w 4760332"/>
              <a:gd name="connsiteY3461" fmla="*/ 772101 h 2795428"/>
              <a:gd name="connsiteX3462" fmla="*/ 94222 w 4760332"/>
              <a:gd name="connsiteY3462" fmla="*/ 772101 h 2795428"/>
              <a:gd name="connsiteX3463" fmla="*/ 83625 w 4760332"/>
              <a:gd name="connsiteY3463" fmla="*/ 769237 h 2795428"/>
              <a:gd name="connsiteX3464" fmla="*/ 69306 w 4760332"/>
              <a:gd name="connsiteY3464" fmla="*/ 763509 h 2795428"/>
              <a:gd name="connsiteX3465" fmla="*/ 52123 w 4760332"/>
              <a:gd name="connsiteY3465" fmla="*/ 760645 h 2795428"/>
              <a:gd name="connsiteX3466" fmla="*/ 38663 w 4760332"/>
              <a:gd name="connsiteY3466" fmla="*/ 753772 h 2795428"/>
              <a:gd name="connsiteX3467" fmla="*/ 35799 w 4760332"/>
              <a:gd name="connsiteY3467" fmla="*/ 728570 h 2795428"/>
              <a:gd name="connsiteX3468" fmla="*/ 42386 w 4760332"/>
              <a:gd name="connsiteY3468" fmla="*/ 728570 h 2795428"/>
              <a:gd name="connsiteX3469" fmla="*/ 45250 w 4760332"/>
              <a:gd name="connsiteY3469" fmla="*/ 726565 h 2795428"/>
              <a:gd name="connsiteX3470" fmla="*/ 50118 w 4760332"/>
              <a:gd name="connsiteY3470" fmla="*/ 724561 h 2795428"/>
              <a:gd name="connsiteX3471" fmla="*/ 53841 w 4760332"/>
              <a:gd name="connsiteY3471" fmla="*/ 723701 h 2795428"/>
              <a:gd name="connsiteX3472" fmla="*/ 56706 w 4760332"/>
              <a:gd name="connsiteY3472" fmla="*/ 723701 h 2795428"/>
              <a:gd name="connsiteX3473" fmla="*/ 60428 w 4760332"/>
              <a:gd name="connsiteY3473" fmla="*/ 719692 h 2795428"/>
              <a:gd name="connsiteX3474" fmla="*/ 63293 w 4760332"/>
              <a:gd name="connsiteY3474" fmla="*/ 716828 h 2795428"/>
              <a:gd name="connsiteX3475" fmla="*/ 62433 w 4760332"/>
              <a:gd name="connsiteY3475" fmla="*/ 714823 h 2795428"/>
              <a:gd name="connsiteX3476" fmla="*/ 62433 w 4760332"/>
              <a:gd name="connsiteY3476" fmla="*/ 712818 h 2795428"/>
              <a:gd name="connsiteX3477" fmla="*/ 60428 w 4760332"/>
              <a:gd name="connsiteY3477" fmla="*/ 709955 h 2795428"/>
              <a:gd name="connsiteX3478" fmla="*/ 75893 w 4760332"/>
              <a:gd name="connsiteY3478" fmla="*/ 709955 h 2795428"/>
              <a:gd name="connsiteX3479" fmla="*/ 76753 w 4760332"/>
              <a:gd name="connsiteY3479" fmla="*/ 707950 h 2795428"/>
              <a:gd name="connsiteX3480" fmla="*/ 78757 w 4760332"/>
              <a:gd name="connsiteY3480" fmla="*/ 707950 h 2795428"/>
              <a:gd name="connsiteX3481" fmla="*/ 80762 w 4760332"/>
              <a:gd name="connsiteY3481" fmla="*/ 705946 h 2795428"/>
              <a:gd name="connsiteX3482" fmla="*/ 81621 w 4760332"/>
              <a:gd name="connsiteY3482" fmla="*/ 705946 h 2795428"/>
              <a:gd name="connsiteX3483" fmla="*/ 85344 w 4760332"/>
              <a:gd name="connsiteY3483" fmla="*/ 705946 h 2795428"/>
              <a:gd name="connsiteX3484" fmla="*/ 90213 w 4760332"/>
              <a:gd name="connsiteY3484" fmla="*/ 710814 h 2795428"/>
              <a:gd name="connsiteX3485" fmla="*/ 95081 w 4760332"/>
              <a:gd name="connsiteY3485" fmla="*/ 714823 h 2795428"/>
              <a:gd name="connsiteX3486" fmla="*/ 100809 w 4760332"/>
              <a:gd name="connsiteY3486" fmla="*/ 719692 h 2795428"/>
              <a:gd name="connsiteX3487" fmla="*/ 103673 w 4760332"/>
              <a:gd name="connsiteY3487" fmla="*/ 724561 h 2795428"/>
              <a:gd name="connsiteX3488" fmla="*/ 115128 w 4760332"/>
              <a:gd name="connsiteY3488" fmla="*/ 719692 h 2795428"/>
              <a:gd name="connsiteX3489" fmla="*/ 115128 w 4760332"/>
              <a:gd name="connsiteY3489" fmla="*/ 712818 h 2795428"/>
              <a:gd name="connsiteX3490" fmla="*/ 112265 w 4760332"/>
              <a:gd name="connsiteY3490" fmla="*/ 707950 h 2795428"/>
              <a:gd name="connsiteX3491" fmla="*/ 110260 w 4760332"/>
              <a:gd name="connsiteY3491" fmla="*/ 703081 h 2795428"/>
              <a:gd name="connsiteX3492" fmla="*/ 108255 w 4760332"/>
              <a:gd name="connsiteY3492" fmla="*/ 697353 h 2795428"/>
              <a:gd name="connsiteX3493" fmla="*/ 107396 w 4760332"/>
              <a:gd name="connsiteY3493" fmla="*/ 692485 h 2795428"/>
              <a:gd name="connsiteX3494" fmla="*/ 103673 w 4760332"/>
              <a:gd name="connsiteY3494" fmla="*/ 687616 h 2795428"/>
              <a:gd name="connsiteX3495" fmla="*/ 92218 w 4760332"/>
              <a:gd name="connsiteY3495" fmla="*/ 674156 h 2795428"/>
              <a:gd name="connsiteX3496" fmla="*/ 78757 w 4760332"/>
              <a:gd name="connsiteY3496" fmla="*/ 663560 h 2795428"/>
              <a:gd name="connsiteX3497" fmla="*/ 63293 w 4760332"/>
              <a:gd name="connsiteY3497" fmla="*/ 653822 h 2795428"/>
              <a:gd name="connsiteX3498" fmla="*/ 49832 w 4760332"/>
              <a:gd name="connsiteY3498" fmla="*/ 644085 h 2795428"/>
              <a:gd name="connsiteX3499" fmla="*/ 42100 w 4760332"/>
              <a:gd name="connsiteY3499" fmla="*/ 628620 h 2795428"/>
              <a:gd name="connsiteX3500" fmla="*/ 44963 w 4760332"/>
              <a:gd name="connsiteY3500" fmla="*/ 623752 h 2795428"/>
              <a:gd name="connsiteX3501" fmla="*/ 46968 w 4760332"/>
              <a:gd name="connsiteY3501" fmla="*/ 618024 h 2795428"/>
              <a:gd name="connsiteX3502" fmla="*/ 48973 w 4760332"/>
              <a:gd name="connsiteY3502" fmla="*/ 613155 h 2795428"/>
              <a:gd name="connsiteX3503" fmla="*/ 69020 w 4760332"/>
              <a:gd name="connsiteY3503" fmla="*/ 615160 h 2795428"/>
              <a:gd name="connsiteX3504" fmla="*/ 88208 w 4760332"/>
              <a:gd name="connsiteY3504" fmla="*/ 613155 h 2795428"/>
              <a:gd name="connsiteX3505" fmla="*/ 103673 w 4760332"/>
              <a:gd name="connsiteY3505" fmla="*/ 604564 h 2795428"/>
              <a:gd name="connsiteX3506" fmla="*/ 108541 w 4760332"/>
              <a:gd name="connsiteY3506" fmla="*/ 592822 h 2795428"/>
              <a:gd name="connsiteX3507" fmla="*/ 112265 w 4760332"/>
              <a:gd name="connsiteY3507" fmla="*/ 581080 h 2795428"/>
              <a:gd name="connsiteX3508" fmla="*/ 115128 w 4760332"/>
              <a:gd name="connsiteY3508" fmla="*/ 570484 h 2795428"/>
              <a:gd name="connsiteX3509" fmla="*/ 127729 w 4760332"/>
              <a:gd name="connsiteY3509" fmla="*/ 560747 h 2795428"/>
              <a:gd name="connsiteX3510" fmla="*/ 144053 w 4760332"/>
              <a:gd name="connsiteY3510" fmla="*/ 552155 h 2795428"/>
              <a:gd name="connsiteX3511" fmla="*/ 162382 w 4760332"/>
              <a:gd name="connsiteY3511" fmla="*/ 547287 h 2795428"/>
              <a:gd name="connsiteX3512" fmla="*/ 177847 w 4760332"/>
              <a:gd name="connsiteY3512" fmla="*/ 540413 h 2795428"/>
              <a:gd name="connsiteX3513" fmla="*/ 193312 w 4760332"/>
              <a:gd name="connsiteY3513" fmla="*/ 530676 h 2795428"/>
              <a:gd name="connsiteX3514" fmla="*/ 198181 w 4760332"/>
              <a:gd name="connsiteY3514" fmla="*/ 533540 h 2795428"/>
              <a:gd name="connsiteX3515" fmla="*/ 201045 w 4760332"/>
              <a:gd name="connsiteY3515" fmla="*/ 535544 h 2795428"/>
              <a:gd name="connsiteX3516" fmla="*/ 201045 w 4760332"/>
              <a:gd name="connsiteY3516" fmla="*/ 538409 h 2795428"/>
              <a:gd name="connsiteX3517" fmla="*/ 203049 w 4760332"/>
              <a:gd name="connsiteY3517" fmla="*/ 540413 h 2795428"/>
              <a:gd name="connsiteX3518" fmla="*/ 203049 w 4760332"/>
              <a:gd name="connsiteY3518" fmla="*/ 544422 h 2795428"/>
              <a:gd name="connsiteX3519" fmla="*/ 205054 w 4760332"/>
              <a:gd name="connsiteY3519" fmla="*/ 545281 h 2795428"/>
              <a:gd name="connsiteX3520" fmla="*/ 207918 w 4760332"/>
              <a:gd name="connsiteY3520" fmla="*/ 549291 h 2795428"/>
              <a:gd name="connsiteX3521" fmla="*/ 211641 w 4760332"/>
              <a:gd name="connsiteY3521" fmla="*/ 552155 h 2795428"/>
              <a:gd name="connsiteX3522" fmla="*/ 216509 w 4760332"/>
              <a:gd name="connsiteY3522" fmla="*/ 552155 h 2795428"/>
              <a:gd name="connsiteX3523" fmla="*/ 220233 w 4760332"/>
              <a:gd name="connsiteY3523" fmla="*/ 552155 h 2795428"/>
              <a:gd name="connsiteX3524" fmla="*/ 223097 w 4760332"/>
              <a:gd name="connsiteY3524" fmla="*/ 551296 h 2795428"/>
              <a:gd name="connsiteX3525" fmla="*/ 226819 w 4760332"/>
              <a:gd name="connsiteY3525" fmla="*/ 549291 h 2795428"/>
              <a:gd name="connsiteX3526" fmla="*/ 229684 w 4760332"/>
              <a:gd name="connsiteY3526" fmla="*/ 549291 h 2795428"/>
              <a:gd name="connsiteX3527" fmla="*/ 233407 w 4760332"/>
              <a:gd name="connsiteY3527" fmla="*/ 549291 h 2795428"/>
              <a:gd name="connsiteX3528" fmla="*/ 236270 w 4760332"/>
              <a:gd name="connsiteY3528" fmla="*/ 551296 h 2795428"/>
              <a:gd name="connsiteX3529" fmla="*/ 239994 w 4760332"/>
              <a:gd name="connsiteY3529" fmla="*/ 554160 h 2795428"/>
              <a:gd name="connsiteX3530" fmla="*/ 244862 w 4760332"/>
              <a:gd name="connsiteY3530" fmla="*/ 559028 h 2795428"/>
              <a:gd name="connsiteX3531" fmla="*/ 247726 w 4760332"/>
              <a:gd name="connsiteY3531" fmla="*/ 563038 h 2795428"/>
              <a:gd name="connsiteX3532" fmla="*/ 251449 w 4760332"/>
              <a:gd name="connsiteY3532" fmla="*/ 565902 h 2795428"/>
              <a:gd name="connsiteX3533" fmla="*/ 256317 w 4760332"/>
              <a:gd name="connsiteY3533" fmla="*/ 567907 h 2795428"/>
              <a:gd name="connsiteX3534" fmla="*/ 261186 w 4760332"/>
              <a:gd name="connsiteY3534" fmla="*/ 569911 h 2795428"/>
              <a:gd name="connsiteX3535" fmla="*/ 266054 w 4760332"/>
              <a:gd name="connsiteY3535" fmla="*/ 567907 h 2795428"/>
              <a:gd name="connsiteX3536" fmla="*/ 269778 w 4760332"/>
              <a:gd name="connsiteY3536" fmla="*/ 567907 h 2795428"/>
              <a:gd name="connsiteX3537" fmla="*/ 272642 w 4760332"/>
              <a:gd name="connsiteY3537" fmla="*/ 565902 h 2795428"/>
              <a:gd name="connsiteX3538" fmla="*/ 278370 w 4760332"/>
              <a:gd name="connsiteY3538" fmla="*/ 563897 h 2795428"/>
              <a:gd name="connsiteX3539" fmla="*/ 281233 w 4760332"/>
              <a:gd name="connsiteY3539" fmla="*/ 563897 h 2795428"/>
              <a:gd name="connsiteX3540" fmla="*/ 291830 w 4760332"/>
              <a:gd name="connsiteY3540" fmla="*/ 567907 h 2795428"/>
              <a:gd name="connsiteX3541" fmla="*/ 306149 w 4760332"/>
              <a:gd name="connsiteY3541" fmla="*/ 572775 h 2795428"/>
              <a:gd name="connsiteX3542" fmla="*/ 319609 w 4760332"/>
              <a:gd name="connsiteY3542" fmla="*/ 579648 h 2795428"/>
              <a:gd name="connsiteX3543" fmla="*/ 333070 w 4760332"/>
              <a:gd name="connsiteY3543" fmla="*/ 583657 h 2795428"/>
              <a:gd name="connsiteX3544" fmla="*/ 361995 w 4760332"/>
              <a:gd name="connsiteY3544" fmla="*/ 579648 h 2795428"/>
              <a:gd name="connsiteX3545" fmla="*/ 380323 w 4760332"/>
              <a:gd name="connsiteY3545" fmla="*/ 588240 h 2795428"/>
              <a:gd name="connsiteX3546" fmla="*/ 397507 w 4760332"/>
              <a:gd name="connsiteY3546" fmla="*/ 599982 h 2795428"/>
              <a:gd name="connsiteX3547" fmla="*/ 413830 w 4760332"/>
              <a:gd name="connsiteY3547" fmla="*/ 610578 h 2795428"/>
              <a:gd name="connsiteX3548" fmla="*/ 432160 w 4760332"/>
              <a:gd name="connsiteY3548" fmla="*/ 620315 h 2795428"/>
              <a:gd name="connsiteX3549" fmla="*/ 454211 w 4760332"/>
              <a:gd name="connsiteY3549" fmla="*/ 624325 h 2795428"/>
              <a:gd name="connsiteX3550" fmla="*/ 454211 w 4760332"/>
              <a:gd name="connsiteY3550" fmla="*/ 617452 h 2795428"/>
              <a:gd name="connsiteX3551" fmla="*/ 449343 w 4760332"/>
              <a:gd name="connsiteY3551" fmla="*/ 611724 h 2795428"/>
              <a:gd name="connsiteX3552" fmla="*/ 444474 w 4760332"/>
              <a:gd name="connsiteY3552" fmla="*/ 604850 h 2795428"/>
              <a:gd name="connsiteX3553" fmla="*/ 438746 w 4760332"/>
              <a:gd name="connsiteY3553" fmla="*/ 597978 h 2795428"/>
              <a:gd name="connsiteX3554" fmla="*/ 435883 w 4760332"/>
              <a:gd name="connsiteY3554" fmla="*/ 590244 h 2795428"/>
              <a:gd name="connsiteX3555" fmla="*/ 455930 w 4760332"/>
              <a:gd name="connsiteY3555" fmla="*/ 588240 h 2795428"/>
              <a:gd name="connsiteX3556" fmla="*/ 469390 w 4760332"/>
              <a:gd name="connsiteY3556" fmla="*/ 584230 h 2795428"/>
              <a:gd name="connsiteX3557" fmla="*/ 480846 w 4760332"/>
              <a:gd name="connsiteY3557" fmla="*/ 577357 h 2795428"/>
              <a:gd name="connsiteX3558" fmla="*/ 490583 w 4760332"/>
              <a:gd name="connsiteY3558" fmla="*/ 570484 h 2795428"/>
              <a:gd name="connsiteX3559" fmla="*/ 501179 w 4760332"/>
              <a:gd name="connsiteY3559" fmla="*/ 562752 h 2795428"/>
              <a:gd name="connsiteX3560" fmla="*/ 512634 w 4760332"/>
              <a:gd name="connsiteY3560" fmla="*/ 557024 h 2795428"/>
              <a:gd name="connsiteX3561" fmla="*/ 528099 w 4760332"/>
              <a:gd name="connsiteY3561" fmla="*/ 554160 h 2795428"/>
              <a:gd name="connsiteX3562" fmla="*/ 530964 w 4760332"/>
              <a:gd name="connsiteY3562" fmla="*/ 556164 h 2795428"/>
              <a:gd name="connsiteX3563" fmla="*/ 536691 w 4760332"/>
              <a:gd name="connsiteY3563" fmla="*/ 557024 h 2795428"/>
              <a:gd name="connsiteX3564" fmla="*/ 539555 w 4760332"/>
              <a:gd name="connsiteY3564" fmla="*/ 559028 h 2795428"/>
              <a:gd name="connsiteX3565" fmla="*/ 542419 w 4760332"/>
              <a:gd name="connsiteY3565" fmla="*/ 561033 h 2795428"/>
              <a:gd name="connsiteX3566" fmla="*/ 536691 w 4760332"/>
              <a:gd name="connsiteY3566" fmla="*/ 561033 h 2795428"/>
              <a:gd name="connsiteX3567" fmla="*/ 519508 w 4760332"/>
              <a:gd name="connsiteY3567" fmla="*/ 574493 h 2795428"/>
              <a:gd name="connsiteX3568" fmla="*/ 501179 w 4760332"/>
              <a:gd name="connsiteY3568" fmla="*/ 586235 h 2795428"/>
              <a:gd name="connsiteX3569" fmla="*/ 481132 w 4760332"/>
              <a:gd name="connsiteY3569" fmla="*/ 594827 h 2795428"/>
              <a:gd name="connsiteX3570" fmla="*/ 481132 w 4760332"/>
              <a:gd name="connsiteY3570" fmla="*/ 601700 h 2795428"/>
              <a:gd name="connsiteX3571" fmla="*/ 499461 w 4760332"/>
              <a:gd name="connsiteY3571" fmla="*/ 604564 h 2795428"/>
              <a:gd name="connsiteX3572" fmla="*/ 508052 w 4760332"/>
              <a:gd name="connsiteY3572" fmla="*/ 594827 h 2795428"/>
              <a:gd name="connsiteX3573" fmla="*/ 516644 w 4760332"/>
              <a:gd name="connsiteY3573" fmla="*/ 589958 h 2795428"/>
              <a:gd name="connsiteX3574" fmla="*/ 528099 w 4760332"/>
              <a:gd name="connsiteY3574" fmla="*/ 587954 h 2795428"/>
              <a:gd name="connsiteX3575" fmla="*/ 539555 w 4760332"/>
              <a:gd name="connsiteY3575" fmla="*/ 587954 h 2795428"/>
              <a:gd name="connsiteX3576" fmla="*/ 555020 w 4760332"/>
              <a:gd name="connsiteY3576" fmla="*/ 585949 h 2795428"/>
              <a:gd name="connsiteX3577" fmla="*/ 555879 w 4760332"/>
              <a:gd name="connsiteY3577" fmla="*/ 581080 h 2795428"/>
              <a:gd name="connsiteX3578" fmla="*/ 557884 w 4760332"/>
              <a:gd name="connsiteY3578" fmla="*/ 576212 h 2795428"/>
              <a:gd name="connsiteX3579" fmla="*/ 561606 w 4760332"/>
              <a:gd name="connsiteY3579" fmla="*/ 570484 h 2795428"/>
              <a:gd name="connsiteX3580" fmla="*/ 564471 w 4760332"/>
              <a:gd name="connsiteY3580" fmla="*/ 567620 h 2795428"/>
              <a:gd name="connsiteX3581" fmla="*/ 569339 w 4760332"/>
              <a:gd name="connsiteY3581" fmla="*/ 579362 h 2795428"/>
              <a:gd name="connsiteX3582" fmla="*/ 575067 w 4760332"/>
              <a:gd name="connsiteY3582" fmla="*/ 587954 h 2795428"/>
              <a:gd name="connsiteX3583" fmla="*/ 582799 w 4760332"/>
              <a:gd name="connsiteY3583" fmla="*/ 594827 h 2795428"/>
              <a:gd name="connsiteX3584" fmla="*/ 595401 w 4760332"/>
              <a:gd name="connsiteY3584" fmla="*/ 597691 h 2795428"/>
              <a:gd name="connsiteX3585" fmla="*/ 598264 w 4760332"/>
              <a:gd name="connsiteY3585" fmla="*/ 594827 h 2795428"/>
              <a:gd name="connsiteX3586" fmla="*/ 600270 w 4760332"/>
              <a:gd name="connsiteY3586" fmla="*/ 592822 h 2795428"/>
              <a:gd name="connsiteX3587" fmla="*/ 603133 w 4760332"/>
              <a:gd name="connsiteY3587" fmla="*/ 590817 h 2795428"/>
              <a:gd name="connsiteX3588" fmla="*/ 605138 w 4760332"/>
              <a:gd name="connsiteY3588" fmla="*/ 589958 h 2795428"/>
              <a:gd name="connsiteX3589" fmla="*/ 608861 w 4760332"/>
              <a:gd name="connsiteY3589" fmla="*/ 589958 h 2795428"/>
              <a:gd name="connsiteX3590" fmla="*/ 609720 w 4760332"/>
              <a:gd name="connsiteY3590" fmla="*/ 589958 h 2795428"/>
              <a:gd name="connsiteX3591" fmla="*/ 613443 w 4760332"/>
              <a:gd name="connsiteY3591" fmla="*/ 594827 h 2795428"/>
              <a:gd name="connsiteX3592" fmla="*/ 615447 w 4760332"/>
              <a:gd name="connsiteY3592" fmla="*/ 597691 h 2795428"/>
              <a:gd name="connsiteX3593" fmla="*/ 616307 w 4760332"/>
              <a:gd name="connsiteY3593" fmla="*/ 601700 h 2795428"/>
              <a:gd name="connsiteX3594" fmla="*/ 622034 w 4760332"/>
              <a:gd name="connsiteY3594" fmla="*/ 599695 h 2795428"/>
              <a:gd name="connsiteX3595" fmla="*/ 626903 w 4760332"/>
              <a:gd name="connsiteY3595" fmla="*/ 596832 h 2795428"/>
              <a:gd name="connsiteX3596" fmla="*/ 629768 w 4760332"/>
              <a:gd name="connsiteY3596" fmla="*/ 592822 h 2795428"/>
              <a:gd name="connsiteX3597" fmla="*/ 634636 w 4760332"/>
              <a:gd name="connsiteY3597" fmla="*/ 590817 h 2795428"/>
              <a:gd name="connsiteX3598" fmla="*/ 638359 w 4760332"/>
              <a:gd name="connsiteY3598" fmla="*/ 589958 h 2795428"/>
              <a:gd name="connsiteX3599" fmla="*/ 656687 w 4760332"/>
              <a:gd name="connsiteY3599" fmla="*/ 594827 h 2795428"/>
              <a:gd name="connsiteX3600" fmla="*/ 672153 w 4760332"/>
              <a:gd name="connsiteY3600" fmla="*/ 606569 h 2795428"/>
              <a:gd name="connsiteX3601" fmla="*/ 687618 w 4760332"/>
              <a:gd name="connsiteY3601" fmla="*/ 618310 h 2795428"/>
              <a:gd name="connsiteX3602" fmla="*/ 701937 w 4760332"/>
              <a:gd name="connsiteY3602" fmla="*/ 628907 h 2795428"/>
              <a:gd name="connsiteX3603" fmla="*/ 707665 w 4760332"/>
              <a:gd name="connsiteY3603" fmla="*/ 628907 h 2795428"/>
              <a:gd name="connsiteX3604" fmla="*/ 712533 w 4760332"/>
              <a:gd name="connsiteY3604" fmla="*/ 628907 h 2795428"/>
              <a:gd name="connsiteX3605" fmla="*/ 715397 w 4760332"/>
              <a:gd name="connsiteY3605" fmla="*/ 626903 h 2795428"/>
              <a:gd name="connsiteX3606" fmla="*/ 721125 w 4760332"/>
              <a:gd name="connsiteY3606" fmla="*/ 624897 h 2795428"/>
              <a:gd name="connsiteX3607" fmla="*/ 723988 w 4760332"/>
              <a:gd name="connsiteY3607" fmla="*/ 624038 h 2795428"/>
              <a:gd name="connsiteX3608" fmla="*/ 726853 w 4760332"/>
              <a:gd name="connsiteY3608" fmla="*/ 624038 h 2795428"/>
              <a:gd name="connsiteX3609" fmla="*/ 730575 w 4760332"/>
              <a:gd name="connsiteY3609" fmla="*/ 626903 h 2795428"/>
              <a:gd name="connsiteX3610" fmla="*/ 733439 w 4760332"/>
              <a:gd name="connsiteY3610" fmla="*/ 630912 h 2795428"/>
              <a:gd name="connsiteX3611" fmla="*/ 737163 w 4760332"/>
              <a:gd name="connsiteY3611" fmla="*/ 635780 h 2795428"/>
              <a:gd name="connsiteX3612" fmla="*/ 740026 w 4760332"/>
              <a:gd name="connsiteY3612" fmla="*/ 642653 h 2795428"/>
              <a:gd name="connsiteX3613" fmla="*/ 742031 w 4760332"/>
              <a:gd name="connsiteY3613" fmla="*/ 645517 h 2795428"/>
              <a:gd name="connsiteX3614" fmla="*/ 739167 w 4760332"/>
              <a:gd name="connsiteY3614" fmla="*/ 647522 h 2795428"/>
              <a:gd name="connsiteX3615" fmla="*/ 735444 w 4760332"/>
              <a:gd name="connsiteY3615" fmla="*/ 649527 h 2795428"/>
              <a:gd name="connsiteX3616" fmla="*/ 733439 w 4760332"/>
              <a:gd name="connsiteY3616" fmla="*/ 650386 h 2795428"/>
              <a:gd name="connsiteX3617" fmla="*/ 733439 w 4760332"/>
              <a:gd name="connsiteY3617" fmla="*/ 652390 h 2795428"/>
              <a:gd name="connsiteX3618" fmla="*/ 732581 w 4760332"/>
              <a:gd name="connsiteY3618" fmla="*/ 654395 h 2795428"/>
              <a:gd name="connsiteX3619" fmla="*/ 730575 w 4760332"/>
              <a:gd name="connsiteY3619" fmla="*/ 657259 h 2795428"/>
              <a:gd name="connsiteX3620" fmla="*/ 742031 w 4760332"/>
              <a:gd name="connsiteY3620" fmla="*/ 657259 h 2795428"/>
              <a:gd name="connsiteX3621" fmla="*/ 757496 w 4760332"/>
              <a:gd name="connsiteY3621" fmla="*/ 659264 h 2795428"/>
              <a:gd name="connsiteX3622" fmla="*/ 772960 w 4760332"/>
              <a:gd name="connsiteY3622" fmla="*/ 659264 h 2795428"/>
              <a:gd name="connsiteX3623" fmla="*/ 786421 w 4760332"/>
              <a:gd name="connsiteY3623" fmla="*/ 659264 h 2795428"/>
              <a:gd name="connsiteX3624" fmla="*/ 794153 w 4760332"/>
              <a:gd name="connsiteY3624" fmla="*/ 661269 h 2795428"/>
              <a:gd name="connsiteX3625" fmla="*/ 802745 w 4760332"/>
              <a:gd name="connsiteY3625" fmla="*/ 671006 h 2795428"/>
              <a:gd name="connsiteX3626" fmla="*/ 811337 w 4760332"/>
              <a:gd name="connsiteY3626" fmla="*/ 681602 h 2795428"/>
              <a:gd name="connsiteX3627" fmla="*/ 819069 w 4760332"/>
              <a:gd name="connsiteY3627" fmla="*/ 691340 h 2795428"/>
              <a:gd name="connsiteX3628" fmla="*/ 819069 w 4760332"/>
              <a:gd name="connsiteY3628" fmla="*/ 657545 h 2795428"/>
              <a:gd name="connsiteX3629" fmla="*/ 827661 w 4760332"/>
              <a:gd name="connsiteY3629" fmla="*/ 657545 h 2795428"/>
              <a:gd name="connsiteX3630" fmla="*/ 834248 w 4760332"/>
              <a:gd name="connsiteY3630" fmla="*/ 657545 h 2795428"/>
              <a:gd name="connsiteX3631" fmla="*/ 839116 w 4760332"/>
              <a:gd name="connsiteY3631" fmla="*/ 656687 h 2795428"/>
              <a:gd name="connsiteX3632" fmla="*/ 845704 w 4760332"/>
              <a:gd name="connsiteY3632" fmla="*/ 654682 h 2795428"/>
              <a:gd name="connsiteX3633" fmla="*/ 845704 w 4760332"/>
              <a:gd name="connsiteY3633" fmla="*/ 650673 h 2795428"/>
              <a:gd name="connsiteX3634" fmla="*/ 815919 w 4760332"/>
              <a:gd name="connsiteY3634" fmla="*/ 650673 h 2795428"/>
              <a:gd name="connsiteX3635" fmla="*/ 813914 w 4760332"/>
              <a:gd name="connsiteY3635" fmla="*/ 645804 h 2795428"/>
              <a:gd name="connsiteX3636" fmla="*/ 813055 w 4760332"/>
              <a:gd name="connsiteY3636" fmla="*/ 644945 h 2795428"/>
              <a:gd name="connsiteX3637" fmla="*/ 811051 w 4760332"/>
              <a:gd name="connsiteY3637" fmla="*/ 640935 h 2795428"/>
              <a:gd name="connsiteX3638" fmla="*/ 809046 w 4760332"/>
              <a:gd name="connsiteY3638" fmla="*/ 638071 h 2795428"/>
              <a:gd name="connsiteX3639" fmla="*/ 809046 w 4760332"/>
              <a:gd name="connsiteY3639" fmla="*/ 632344 h 2795428"/>
              <a:gd name="connsiteX3640" fmla="*/ 812768 w 4760332"/>
              <a:gd name="connsiteY3640" fmla="*/ 632344 h 2795428"/>
              <a:gd name="connsiteX3641" fmla="*/ 812768 w 4760332"/>
              <a:gd name="connsiteY3641" fmla="*/ 629480 h 2795428"/>
              <a:gd name="connsiteX3642" fmla="*/ 856014 w 4760332"/>
              <a:gd name="connsiteY3642" fmla="*/ 624611 h 2795428"/>
              <a:gd name="connsiteX3643" fmla="*/ 856014 w 4760332"/>
              <a:gd name="connsiteY3643" fmla="*/ 636353 h 2795428"/>
              <a:gd name="connsiteX3644" fmla="*/ 860882 w 4760332"/>
              <a:gd name="connsiteY3644" fmla="*/ 639217 h 2795428"/>
              <a:gd name="connsiteX3645" fmla="*/ 864605 w 4760332"/>
              <a:gd name="connsiteY3645" fmla="*/ 644945 h 2795428"/>
              <a:gd name="connsiteX3646" fmla="*/ 867469 w 4760332"/>
              <a:gd name="connsiteY3646" fmla="*/ 647808 h 2795428"/>
              <a:gd name="connsiteX3647" fmla="*/ 871192 w 4760332"/>
              <a:gd name="connsiteY3647" fmla="*/ 654682 h 2795428"/>
              <a:gd name="connsiteX3648" fmla="*/ 889521 w 4760332"/>
              <a:gd name="connsiteY3648" fmla="*/ 654682 h 2795428"/>
              <a:gd name="connsiteX3649" fmla="*/ 900976 w 4760332"/>
              <a:gd name="connsiteY3649" fmla="*/ 657545 h 2795428"/>
              <a:gd name="connsiteX3650" fmla="*/ 912432 w 4760332"/>
              <a:gd name="connsiteY3650" fmla="*/ 659550 h 2795428"/>
              <a:gd name="connsiteX3651" fmla="*/ 923887 w 4760332"/>
              <a:gd name="connsiteY3651" fmla="*/ 661555 h 2795428"/>
              <a:gd name="connsiteX3652" fmla="*/ 941070 w 4760332"/>
              <a:gd name="connsiteY3652" fmla="*/ 661555 h 2795428"/>
              <a:gd name="connsiteX3653" fmla="*/ 943075 w 4760332"/>
              <a:gd name="connsiteY3653" fmla="*/ 659550 h 2795428"/>
              <a:gd name="connsiteX3654" fmla="*/ 943935 w 4760332"/>
              <a:gd name="connsiteY3654" fmla="*/ 657545 h 2795428"/>
              <a:gd name="connsiteX3655" fmla="*/ 945939 w 4760332"/>
              <a:gd name="connsiteY3655" fmla="*/ 656687 h 2795428"/>
              <a:gd name="connsiteX3656" fmla="*/ 947944 w 4760332"/>
              <a:gd name="connsiteY3656" fmla="*/ 654682 h 2795428"/>
              <a:gd name="connsiteX3657" fmla="*/ 947944 w 4760332"/>
              <a:gd name="connsiteY3657" fmla="*/ 642940 h 2795428"/>
              <a:gd name="connsiteX3658" fmla="*/ 969995 w 4760332"/>
              <a:gd name="connsiteY3658" fmla="*/ 642940 h 2795428"/>
              <a:gd name="connsiteX3659" fmla="*/ 976582 w 4760332"/>
              <a:gd name="connsiteY3659" fmla="*/ 657545 h 2795428"/>
              <a:gd name="connsiteX3660" fmla="*/ 984315 w 4760332"/>
              <a:gd name="connsiteY3660" fmla="*/ 673010 h 2795428"/>
              <a:gd name="connsiteX3661" fmla="*/ 986319 w 4760332"/>
              <a:gd name="connsiteY3661" fmla="*/ 666138 h 2795428"/>
              <a:gd name="connsiteX3662" fmla="*/ 986319 w 4760332"/>
              <a:gd name="connsiteY3662" fmla="*/ 663273 h 2795428"/>
              <a:gd name="connsiteX3663" fmla="*/ 988325 w 4760332"/>
              <a:gd name="connsiteY3663" fmla="*/ 657545 h 2795428"/>
              <a:gd name="connsiteX3664" fmla="*/ 988325 w 4760332"/>
              <a:gd name="connsiteY3664" fmla="*/ 654682 h 2795428"/>
              <a:gd name="connsiteX3665" fmla="*/ 999779 w 4760332"/>
              <a:gd name="connsiteY3665" fmla="*/ 654682 h 2795428"/>
              <a:gd name="connsiteX3666" fmla="*/ 999779 w 4760332"/>
              <a:gd name="connsiteY3666" fmla="*/ 641222 h 2795428"/>
              <a:gd name="connsiteX3667" fmla="*/ 999779 w 4760332"/>
              <a:gd name="connsiteY3667" fmla="*/ 625757 h 2795428"/>
              <a:gd name="connsiteX3668" fmla="*/ 1001785 w 4760332"/>
              <a:gd name="connsiteY3668" fmla="*/ 612297 h 2795428"/>
              <a:gd name="connsiteX3669" fmla="*/ 999779 w 4760332"/>
              <a:gd name="connsiteY3669" fmla="*/ 605423 h 2795428"/>
              <a:gd name="connsiteX3670" fmla="*/ 988325 w 4760332"/>
              <a:gd name="connsiteY3670" fmla="*/ 591963 h 2795428"/>
              <a:gd name="connsiteX3671" fmla="*/ 979732 w 4760332"/>
              <a:gd name="connsiteY3671" fmla="*/ 577357 h 2795428"/>
              <a:gd name="connsiteX3672" fmla="*/ 977728 w 4760332"/>
              <a:gd name="connsiteY3672" fmla="*/ 559887 h 2795428"/>
              <a:gd name="connsiteX3673" fmla="*/ 981451 w 4760332"/>
              <a:gd name="connsiteY3673" fmla="*/ 543277 h 2795428"/>
              <a:gd name="connsiteX3674" fmla="*/ 992907 w 4760332"/>
              <a:gd name="connsiteY3674" fmla="*/ 524948 h 2795428"/>
              <a:gd name="connsiteX3675" fmla="*/ 1001498 w 4760332"/>
              <a:gd name="connsiteY3675" fmla="*/ 520939 h 2795428"/>
              <a:gd name="connsiteX3676" fmla="*/ 1011235 w 4760332"/>
              <a:gd name="connsiteY3676" fmla="*/ 518075 h 2795428"/>
              <a:gd name="connsiteX3677" fmla="*/ 818209 w 4760332"/>
              <a:gd name="connsiteY3677" fmla="*/ 469389 h 2795428"/>
              <a:gd name="connsiteX3678" fmla="*/ 838256 w 4760332"/>
              <a:gd name="connsiteY3678" fmla="*/ 483135 h 2795428"/>
              <a:gd name="connsiteX3679" fmla="*/ 850857 w 4760332"/>
              <a:gd name="connsiteY3679" fmla="*/ 499460 h 2795428"/>
              <a:gd name="connsiteX3680" fmla="*/ 857444 w 4760332"/>
              <a:gd name="connsiteY3680" fmla="*/ 519793 h 2795428"/>
              <a:gd name="connsiteX3681" fmla="*/ 862312 w 4760332"/>
              <a:gd name="connsiteY3681" fmla="*/ 546141 h 2795428"/>
              <a:gd name="connsiteX3682" fmla="*/ 867181 w 4760332"/>
              <a:gd name="connsiteY3682" fmla="*/ 572202 h 2795428"/>
              <a:gd name="connsiteX3683" fmla="*/ 882360 w 4760332"/>
              <a:gd name="connsiteY3683" fmla="*/ 574207 h 2795428"/>
              <a:gd name="connsiteX3684" fmla="*/ 892097 w 4760332"/>
              <a:gd name="connsiteY3684" fmla="*/ 575926 h 2795428"/>
              <a:gd name="connsiteX3685" fmla="*/ 900688 w 4760332"/>
              <a:gd name="connsiteY3685" fmla="*/ 582799 h 2795428"/>
              <a:gd name="connsiteX3686" fmla="*/ 905557 w 4760332"/>
              <a:gd name="connsiteY3686" fmla="*/ 591676 h 2795428"/>
              <a:gd name="connsiteX3687" fmla="*/ 907562 w 4760332"/>
              <a:gd name="connsiteY3687" fmla="*/ 605996 h 2795428"/>
              <a:gd name="connsiteX3688" fmla="*/ 904697 w 4760332"/>
              <a:gd name="connsiteY3688" fmla="*/ 605996 h 2795428"/>
              <a:gd name="connsiteX3689" fmla="*/ 902693 w 4760332"/>
              <a:gd name="connsiteY3689" fmla="*/ 605137 h 2795428"/>
              <a:gd name="connsiteX3690" fmla="*/ 900688 w 4760332"/>
              <a:gd name="connsiteY3690" fmla="*/ 603132 h 2795428"/>
              <a:gd name="connsiteX3691" fmla="*/ 898684 w 4760332"/>
              <a:gd name="connsiteY3691" fmla="*/ 601127 h 2795428"/>
              <a:gd name="connsiteX3692" fmla="*/ 895820 w 4760332"/>
              <a:gd name="connsiteY3692" fmla="*/ 599409 h 2795428"/>
              <a:gd name="connsiteX3693" fmla="*/ 895820 w 4760332"/>
              <a:gd name="connsiteY3693" fmla="*/ 605996 h 2795428"/>
              <a:gd name="connsiteX3694" fmla="*/ 898684 w 4760332"/>
              <a:gd name="connsiteY3694" fmla="*/ 610006 h 2795428"/>
              <a:gd name="connsiteX3695" fmla="*/ 900688 w 4760332"/>
              <a:gd name="connsiteY3695" fmla="*/ 612010 h 2795428"/>
              <a:gd name="connsiteX3696" fmla="*/ 902693 w 4760332"/>
              <a:gd name="connsiteY3696" fmla="*/ 612010 h 2795428"/>
              <a:gd name="connsiteX3697" fmla="*/ 902693 w 4760332"/>
              <a:gd name="connsiteY3697" fmla="*/ 614874 h 2795428"/>
              <a:gd name="connsiteX3698" fmla="*/ 902693 w 4760332"/>
              <a:gd name="connsiteY3698" fmla="*/ 616879 h 2795428"/>
              <a:gd name="connsiteX3699" fmla="*/ 904697 w 4760332"/>
              <a:gd name="connsiteY3699" fmla="*/ 621461 h 2795428"/>
              <a:gd name="connsiteX3700" fmla="*/ 895820 w 4760332"/>
              <a:gd name="connsiteY3700" fmla="*/ 623466 h 2795428"/>
              <a:gd name="connsiteX3701" fmla="*/ 887228 w 4760332"/>
              <a:gd name="connsiteY3701" fmla="*/ 625471 h 2795428"/>
              <a:gd name="connsiteX3702" fmla="*/ 877777 w 4760332"/>
              <a:gd name="connsiteY3702" fmla="*/ 625471 h 2795428"/>
              <a:gd name="connsiteX3703" fmla="*/ 860307 w 4760332"/>
              <a:gd name="connsiteY3703" fmla="*/ 618597 h 2795428"/>
              <a:gd name="connsiteX3704" fmla="*/ 843984 w 4760332"/>
              <a:gd name="connsiteY3704" fmla="*/ 616879 h 2795428"/>
              <a:gd name="connsiteX3705" fmla="*/ 824796 w 4760332"/>
              <a:gd name="connsiteY3705" fmla="*/ 619743 h 2795428"/>
              <a:gd name="connsiteX3706" fmla="*/ 806466 w 4760332"/>
              <a:gd name="connsiteY3706" fmla="*/ 625471 h 2795428"/>
              <a:gd name="connsiteX3707" fmla="*/ 788138 w 4760332"/>
              <a:gd name="connsiteY3707" fmla="*/ 628334 h 2795428"/>
              <a:gd name="connsiteX3708" fmla="*/ 768091 w 4760332"/>
              <a:gd name="connsiteY3708" fmla="*/ 628334 h 2795428"/>
              <a:gd name="connsiteX3709" fmla="*/ 744894 w 4760332"/>
              <a:gd name="connsiteY3709" fmla="*/ 621461 h 2795428"/>
              <a:gd name="connsiteX3710" fmla="*/ 732578 w 4760332"/>
              <a:gd name="connsiteY3710" fmla="*/ 618597 h 2795428"/>
              <a:gd name="connsiteX3711" fmla="*/ 722841 w 4760332"/>
              <a:gd name="connsiteY3711" fmla="*/ 616879 h 2795428"/>
              <a:gd name="connsiteX3712" fmla="*/ 714250 w 4760332"/>
              <a:gd name="connsiteY3712" fmla="*/ 614874 h 2795428"/>
              <a:gd name="connsiteX3713" fmla="*/ 706518 w 4760332"/>
              <a:gd name="connsiteY3713" fmla="*/ 610006 h 2795428"/>
              <a:gd name="connsiteX3714" fmla="*/ 700790 w 4760332"/>
              <a:gd name="connsiteY3714" fmla="*/ 599409 h 2795428"/>
              <a:gd name="connsiteX3715" fmla="*/ 704513 w 4760332"/>
              <a:gd name="connsiteY3715" fmla="*/ 599409 h 2795428"/>
              <a:gd name="connsiteX3716" fmla="*/ 713391 w 4760332"/>
              <a:gd name="connsiteY3716" fmla="*/ 591676 h 2795428"/>
              <a:gd name="connsiteX3717" fmla="*/ 725706 w 4760332"/>
              <a:gd name="connsiteY3717" fmla="*/ 587667 h 2795428"/>
              <a:gd name="connsiteX3718" fmla="*/ 741171 w 4760332"/>
              <a:gd name="connsiteY3718" fmla="*/ 585663 h 2795428"/>
              <a:gd name="connsiteX3719" fmla="*/ 756635 w 4760332"/>
              <a:gd name="connsiteY3719" fmla="*/ 584804 h 2795428"/>
              <a:gd name="connsiteX3720" fmla="*/ 756635 w 4760332"/>
              <a:gd name="connsiteY3720" fmla="*/ 580794 h 2795428"/>
              <a:gd name="connsiteX3721" fmla="*/ 749762 w 4760332"/>
              <a:gd name="connsiteY3721" fmla="*/ 575926 h 2795428"/>
              <a:gd name="connsiteX3722" fmla="*/ 744894 w 4760332"/>
              <a:gd name="connsiteY3722" fmla="*/ 572202 h 2795428"/>
              <a:gd name="connsiteX3723" fmla="*/ 738306 w 4760332"/>
              <a:gd name="connsiteY3723" fmla="*/ 571344 h 2795428"/>
              <a:gd name="connsiteX3724" fmla="*/ 725706 w 4760332"/>
              <a:gd name="connsiteY3724" fmla="*/ 569339 h 2795428"/>
              <a:gd name="connsiteX3725" fmla="*/ 719978 w 4760332"/>
              <a:gd name="connsiteY3725" fmla="*/ 569339 h 2795428"/>
              <a:gd name="connsiteX3726" fmla="*/ 707663 w 4760332"/>
              <a:gd name="connsiteY3726" fmla="*/ 569339 h 2795428"/>
              <a:gd name="connsiteX3727" fmla="*/ 693057 w 4760332"/>
              <a:gd name="connsiteY3727" fmla="*/ 569339 h 2795428"/>
              <a:gd name="connsiteX3728" fmla="*/ 691053 w 4760332"/>
              <a:gd name="connsiteY3728" fmla="*/ 558742 h 2795428"/>
              <a:gd name="connsiteX3729" fmla="*/ 686471 w 4760332"/>
              <a:gd name="connsiteY3729" fmla="*/ 549005 h 2795428"/>
              <a:gd name="connsiteX3730" fmla="*/ 682461 w 4760332"/>
              <a:gd name="connsiteY3730" fmla="*/ 540127 h 2795428"/>
              <a:gd name="connsiteX3731" fmla="*/ 679597 w 4760332"/>
              <a:gd name="connsiteY3731" fmla="*/ 530390 h 2795428"/>
              <a:gd name="connsiteX3732" fmla="*/ 679597 w 4760332"/>
              <a:gd name="connsiteY3732" fmla="*/ 513206 h 2795428"/>
              <a:gd name="connsiteX3733" fmla="*/ 686471 w 4760332"/>
              <a:gd name="connsiteY3733" fmla="*/ 503469 h 2795428"/>
              <a:gd name="connsiteX3734" fmla="*/ 693057 w 4760332"/>
              <a:gd name="connsiteY3734" fmla="*/ 491727 h 2795428"/>
              <a:gd name="connsiteX3735" fmla="*/ 700790 w 4760332"/>
              <a:gd name="connsiteY3735" fmla="*/ 481130 h 2795428"/>
              <a:gd name="connsiteX3736" fmla="*/ 711386 w 4760332"/>
              <a:gd name="connsiteY3736" fmla="*/ 474258 h 2795428"/>
              <a:gd name="connsiteX3737" fmla="*/ 722841 w 4760332"/>
              <a:gd name="connsiteY3737" fmla="*/ 476262 h 2795428"/>
              <a:gd name="connsiteX3738" fmla="*/ 725706 w 4760332"/>
              <a:gd name="connsiteY3738" fmla="*/ 476262 h 2795428"/>
              <a:gd name="connsiteX3739" fmla="*/ 725706 w 4760332"/>
              <a:gd name="connsiteY3739" fmla="*/ 479126 h 2795428"/>
              <a:gd name="connsiteX3740" fmla="*/ 725706 w 4760332"/>
              <a:gd name="connsiteY3740" fmla="*/ 481130 h 2795428"/>
              <a:gd name="connsiteX3741" fmla="*/ 724846 w 4760332"/>
              <a:gd name="connsiteY3741" fmla="*/ 481130 h 2795428"/>
              <a:gd name="connsiteX3742" fmla="*/ 724846 w 4760332"/>
              <a:gd name="connsiteY3742" fmla="*/ 483135 h 2795428"/>
              <a:gd name="connsiteX3743" fmla="*/ 725706 w 4760332"/>
              <a:gd name="connsiteY3743" fmla="*/ 484854 h 2795428"/>
              <a:gd name="connsiteX3744" fmla="*/ 725706 w 4760332"/>
              <a:gd name="connsiteY3744" fmla="*/ 488004 h 2795428"/>
              <a:gd name="connsiteX3745" fmla="*/ 734297 w 4760332"/>
              <a:gd name="connsiteY3745" fmla="*/ 488004 h 2795428"/>
              <a:gd name="connsiteX3746" fmla="*/ 746039 w 4760332"/>
              <a:gd name="connsiteY3746" fmla="*/ 488004 h 2795428"/>
              <a:gd name="connsiteX3747" fmla="*/ 756635 w 4760332"/>
              <a:gd name="connsiteY3747" fmla="*/ 488004 h 2795428"/>
              <a:gd name="connsiteX3748" fmla="*/ 763222 w 4760332"/>
              <a:gd name="connsiteY3748" fmla="*/ 488004 h 2795428"/>
              <a:gd name="connsiteX3749" fmla="*/ 766087 w 4760332"/>
              <a:gd name="connsiteY3749" fmla="*/ 489723 h 2795428"/>
              <a:gd name="connsiteX3750" fmla="*/ 768091 w 4760332"/>
              <a:gd name="connsiteY3750" fmla="*/ 491727 h 2795428"/>
              <a:gd name="connsiteX3751" fmla="*/ 770096 w 4760332"/>
              <a:gd name="connsiteY3751" fmla="*/ 494591 h 2795428"/>
              <a:gd name="connsiteX3752" fmla="*/ 771814 w 4760332"/>
              <a:gd name="connsiteY3752" fmla="*/ 498601 h 2795428"/>
              <a:gd name="connsiteX3753" fmla="*/ 774678 w 4760332"/>
              <a:gd name="connsiteY3753" fmla="*/ 499460 h 2795428"/>
              <a:gd name="connsiteX3754" fmla="*/ 778687 w 4760332"/>
              <a:gd name="connsiteY3754" fmla="*/ 503469 h 2795428"/>
              <a:gd name="connsiteX3755" fmla="*/ 779547 w 4760332"/>
              <a:gd name="connsiteY3755" fmla="*/ 498601 h 2795428"/>
              <a:gd name="connsiteX3756" fmla="*/ 781551 w 4760332"/>
              <a:gd name="connsiteY3756" fmla="*/ 496595 h 2795428"/>
              <a:gd name="connsiteX3757" fmla="*/ 785275 w 4760332"/>
              <a:gd name="connsiteY3757" fmla="*/ 494591 h 2795428"/>
              <a:gd name="connsiteX3758" fmla="*/ 786419 w 4760332"/>
              <a:gd name="connsiteY3758" fmla="*/ 492873 h 2795428"/>
              <a:gd name="connsiteX3759" fmla="*/ 792147 w 4760332"/>
              <a:gd name="connsiteY3759" fmla="*/ 492873 h 2795428"/>
              <a:gd name="connsiteX3760" fmla="*/ 797016 w 4760332"/>
              <a:gd name="connsiteY3760" fmla="*/ 491727 h 2795428"/>
              <a:gd name="connsiteX3761" fmla="*/ 803603 w 4760332"/>
              <a:gd name="connsiteY3761" fmla="*/ 505187 h 2795428"/>
              <a:gd name="connsiteX3762" fmla="*/ 810476 w 4760332"/>
              <a:gd name="connsiteY3762" fmla="*/ 514924 h 2795428"/>
              <a:gd name="connsiteX3763" fmla="*/ 815059 w 4760332"/>
              <a:gd name="connsiteY3763" fmla="*/ 521799 h 2795428"/>
              <a:gd name="connsiteX3764" fmla="*/ 817063 w 4760332"/>
              <a:gd name="connsiteY3764" fmla="*/ 516930 h 2795428"/>
              <a:gd name="connsiteX3765" fmla="*/ 818209 w 4760332"/>
              <a:gd name="connsiteY3765" fmla="*/ 512060 h 2795428"/>
              <a:gd name="connsiteX3766" fmla="*/ 818209 w 4760332"/>
              <a:gd name="connsiteY3766" fmla="*/ 506333 h 2795428"/>
              <a:gd name="connsiteX3767" fmla="*/ 818209 w 4760332"/>
              <a:gd name="connsiteY3767" fmla="*/ 499460 h 2795428"/>
              <a:gd name="connsiteX3768" fmla="*/ 812194 w 4760332"/>
              <a:gd name="connsiteY3768" fmla="*/ 489723 h 2795428"/>
              <a:gd name="connsiteX3769" fmla="*/ 813340 w 4760332"/>
              <a:gd name="connsiteY3769" fmla="*/ 479126 h 2795428"/>
              <a:gd name="connsiteX3770" fmla="*/ 837398 w 4760332"/>
              <a:gd name="connsiteY3770" fmla="*/ 453924 h 2795428"/>
              <a:gd name="connsiteX3771" fmla="*/ 845130 w 4760332"/>
              <a:gd name="connsiteY3771" fmla="*/ 453924 h 2795428"/>
              <a:gd name="connsiteX3772" fmla="*/ 851717 w 4760332"/>
              <a:gd name="connsiteY3772" fmla="*/ 455928 h 2795428"/>
              <a:gd name="connsiteX3773" fmla="*/ 858590 w 4760332"/>
              <a:gd name="connsiteY3773" fmla="*/ 457933 h 2795428"/>
              <a:gd name="connsiteX3774" fmla="*/ 864318 w 4760332"/>
              <a:gd name="connsiteY3774" fmla="*/ 460798 h 2795428"/>
              <a:gd name="connsiteX3775" fmla="*/ 865177 w 4760332"/>
              <a:gd name="connsiteY3775" fmla="*/ 465666 h 2795428"/>
              <a:gd name="connsiteX3776" fmla="*/ 865177 w 4760332"/>
              <a:gd name="connsiteY3776" fmla="*/ 469389 h 2795428"/>
              <a:gd name="connsiteX3777" fmla="*/ 867182 w 4760332"/>
              <a:gd name="connsiteY3777" fmla="*/ 474258 h 2795428"/>
              <a:gd name="connsiteX3778" fmla="*/ 867182 w 4760332"/>
              <a:gd name="connsiteY3778" fmla="*/ 481131 h 2795428"/>
              <a:gd name="connsiteX3779" fmla="*/ 862314 w 4760332"/>
              <a:gd name="connsiteY3779" fmla="*/ 481131 h 2795428"/>
              <a:gd name="connsiteX3780" fmla="*/ 858590 w 4760332"/>
              <a:gd name="connsiteY3780" fmla="*/ 483136 h 2795428"/>
              <a:gd name="connsiteX3781" fmla="*/ 853721 w 4760332"/>
              <a:gd name="connsiteY3781" fmla="*/ 483136 h 2795428"/>
              <a:gd name="connsiteX3782" fmla="*/ 848853 w 4760332"/>
              <a:gd name="connsiteY3782" fmla="*/ 484854 h 2795428"/>
              <a:gd name="connsiteX3783" fmla="*/ 840261 w 4760332"/>
              <a:gd name="connsiteY3783" fmla="*/ 476263 h 2795428"/>
              <a:gd name="connsiteX3784" fmla="*/ 830524 w 4760332"/>
              <a:gd name="connsiteY3784" fmla="*/ 469389 h 2795428"/>
              <a:gd name="connsiteX3785" fmla="*/ 4101067 w 4760332"/>
              <a:gd name="connsiteY3785" fmla="*/ 447051 h 2795428"/>
              <a:gd name="connsiteX3786" fmla="*/ 4119110 w 4760332"/>
              <a:gd name="connsiteY3786" fmla="*/ 447051 h 2795428"/>
              <a:gd name="connsiteX3787" fmla="*/ 4134575 w 4760332"/>
              <a:gd name="connsiteY3787" fmla="*/ 451060 h 2795428"/>
              <a:gd name="connsiteX3788" fmla="*/ 4148894 w 4760332"/>
              <a:gd name="connsiteY3788" fmla="*/ 453924 h 2795428"/>
              <a:gd name="connsiteX3789" fmla="*/ 4152904 w 4760332"/>
              <a:gd name="connsiteY3789" fmla="*/ 469389 h 2795428"/>
              <a:gd name="connsiteX3790" fmla="*/ 4103931 w 4760332"/>
              <a:gd name="connsiteY3790" fmla="*/ 469389 h 2795428"/>
              <a:gd name="connsiteX3791" fmla="*/ 4101926 w 4760332"/>
              <a:gd name="connsiteY3791" fmla="*/ 464520 h 2795428"/>
              <a:gd name="connsiteX3792" fmla="*/ 4101926 w 4760332"/>
              <a:gd name="connsiteY3792" fmla="*/ 459652 h 2795428"/>
              <a:gd name="connsiteX3793" fmla="*/ 4101067 w 4760332"/>
              <a:gd name="connsiteY3793" fmla="*/ 453924 h 2795428"/>
              <a:gd name="connsiteX3794" fmla="*/ 3172027 w 4760332"/>
              <a:gd name="connsiteY3794" fmla="*/ 441037 h 2795428"/>
              <a:gd name="connsiteX3795" fmla="*/ 3182625 w 4760332"/>
              <a:gd name="connsiteY3795" fmla="*/ 445046 h 2795428"/>
              <a:gd name="connsiteX3796" fmla="*/ 3182625 w 4760332"/>
              <a:gd name="connsiteY3796" fmla="*/ 451921 h 2795428"/>
              <a:gd name="connsiteX3797" fmla="*/ 3178901 w 4760332"/>
              <a:gd name="connsiteY3797" fmla="*/ 451921 h 2795428"/>
              <a:gd name="connsiteX3798" fmla="*/ 3176897 w 4760332"/>
              <a:gd name="connsiteY3798" fmla="*/ 453926 h 2795428"/>
              <a:gd name="connsiteX3799" fmla="*/ 3176038 w 4760332"/>
              <a:gd name="connsiteY3799" fmla="*/ 454785 h 2795428"/>
              <a:gd name="connsiteX3800" fmla="*/ 3174033 w 4760332"/>
              <a:gd name="connsiteY3800" fmla="*/ 454785 h 2795428"/>
              <a:gd name="connsiteX3801" fmla="*/ 3172027 w 4760332"/>
              <a:gd name="connsiteY3801" fmla="*/ 454785 h 2795428"/>
              <a:gd name="connsiteX3802" fmla="*/ 3169163 w 4760332"/>
              <a:gd name="connsiteY3802" fmla="*/ 454785 h 2795428"/>
              <a:gd name="connsiteX3803" fmla="*/ 3169163 w 4760332"/>
              <a:gd name="connsiteY3803" fmla="*/ 449916 h 2795428"/>
              <a:gd name="connsiteX3804" fmla="*/ 3169163 w 4760332"/>
              <a:gd name="connsiteY3804" fmla="*/ 447051 h 2795428"/>
              <a:gd name="connsiteX3805" fmla="*/ 3170309 w 4760332"/>
              <a:gd name="connsiteY3805" fmla="*/ 445046 h 2795428"/>
              <a:gd name="connsiteX3806" fmla="*/ 1121206 w 4760332"/>
              <a:gd name="connsiteY3806" fmla="*/ 433305 h 2795428"/>
              <a:gd name="connsiteX3807" fmla="*/ 1121206 w 4760332"/>
              <a:gd name="connsiteY3807" fmla="*/ 436168 h 2795428"/>
              <a:gd name="connsiteX3808" fmla="*/ 1124930 w 4760332"/>
              <a:gd name="connsiteY3808" fmla="*/ 436168 h 2795428"/>
              <a:gd name="connsiteX3809" fmla="*/ 1123211 w 4760332"/>
              <a:gd name="connsiteY3809" fmla="*/ 453925 h 2795428"/>
              <a:gd name="connsiteX3810" fmla="*/ 1124930 w 4760332"/>
              <a:gd name="connsiteY3810" fmla="*/ 468531 h 2795428"/>
              <a:gd name="connsiteX3811" fmla="*/ 1131802 w 4760332"/>
              <a:gd name="connsiteY3811" fmla="*/ 481991 h 2795428"/>
              <a:gd name="connsiteX3812" fmla="*/ 1134667 w 4760332"/>
              <a:gd name="connsiteY3812" fmla="*/ 483996 h 2795428"/>
              <a:gd name="connsiteX3813" fmla="*/ 1138390 w 4760332"/>
              <a:gd name="connsiteY3813" fmla="*/ 483996 h 2795428"/>
              <a:gd name="connsiteX3814" fmla="*/ 1141253 w 4760332"/>
              <a:gd name="connsiteY3814" fmla="*/ 486000 h 2795428"/>
              <a:gd name="connsiteX3815" fmla="*/ 1146981 w 4760332"/>
              <a:gd name="connsiteY3815" fmla="*/ 486000 h 2795428"/>
              <a:gd name="connsiteX3816" fmla="*/ 1146981 w 4760332"/>
              <a:gd name="connsiteY3816" fmla="*/ 445046 h 2795428"/>
              <a:gd name="connsiteX3817" fmla="*/ 1172183 w 4760332"/>
              <a:gd name="connsiteY3817" fmla="*/ 445046 h 2795428"/>
              <a:gd name="connsiteX3818" fmla="*/ 1176765 w 4760332"/>
              <a:gd name="connsiteY3818" fmla="*/ 456789 h 2795428"/>
              <a:gd name="connsiteX3819" fmla="*/ 1183639 w 4760332"/>
              <a:gd name="connsiteY3819" fmla="*/ 468531 h 2795428"/>
              <a:gd name="connsiteX3820" fmla="*/ 1190226 w 4760332"/>
              <a:gd name="connsiteY3820" fmla="*/ 479127 h 2795428"/>
              <a:gd name="connsiteX3821" fmla="*/ 1201968 w 4760332"/>
              <a:gd name="connsiteY3821" fmla="*/ 481991 h 2795428"/>
              <a:gd name="connsiteX3822" fmla="*/ 1201968 w 4760332"/>
              <a:gd name="connsiteY3822" fmla="*/ 486859 h 2795428"/>
              <a:gd name="connsiteX3823" fmla="*/ 1203686 w 4760332"/>
              <a:gd name="connsiteY3823" fmla="*/ 497742 h 2795428"/>
              <a:gd name="connsiteX3824" fmla="*/ 1205691 w 4760332"/>
              <a:gd name="connsiteY3824" fmla="*/ 509484 h 2795428"/>
              <a:gd name="connsiteX3825" fmla="*/ 1205691 w 4760332"/>
              <a:gd name="connsiteY3825" fmla="*/ 516358 h 2795428"/>
              <a:gd name="connsiteX3826" fmla="*/ 1208555 w 4760332"/>
              <a:gd name="connsiteY3826" fmla="*/ 514352 h 2795428"/>
              <a:gd name="connsiteX3827" fmla="*/ 1210560 w 4760332"/>
              <a:gd name="connsiteY3827" fmla="*/ 514352 h 2795428"/>
              <a:gd name="connsiteX3828" fmla="*/ 1212278 w 4760332"/>
              <a:gd name="connsiteY3828" fmla="*/ 513207 h 2795428"/>
              <a:gd name="connsiteX3829" fmla="*/ 1213423 w 4760332"/>
              <a:gd name="connsiteY3829" fmla="*/ 511489 h 2795428"/>
              <a:gd name="connsiteX3830" fmla="*/ 1215428 w 4760332"/>
              <a:gd name="connsiteY3830" fmla="*/ 507479 h 2795428"/>
              <a:gd name="connsiteX3831" fmla="*/ 1217146 w 4760332"/>
              <a:gd name="connsiteY3831" fmla="*/ 502611 h 2795428"/>
              <a:gd name="connsiteX3832" fmla="*/ 1219151 w 4760332"/>
              <a:gd name="connsiteY3832" fmla="*/ 497742 h 2795428"/>
              <a:gd name="connsiteX3833" fmla="*/ 1220011 w 4760332"/>
              <a:gd name="connsiteY3833" fmla="*/ 493733 h 2795428"/>
              <a:gd name="connsiteX3834" fmla="*/ 1224020 w 4760332"/>
              <a:gd name="connsiteY3834" fmla="*/ 490869 h 2795428"/>
              <a:gd name="connsiteX3835" fmla="*/ 1226883 w 4760332"/>
              <a:gd name="connsiteY3835" fmla="*/ 488864 h 2795428"/>
              <a:gd name="connsiteX3836" fmla="*/ 1232611 w 4760332"/>
              <a:gd name="connsiteY3836" fmla="*/ 486859 h 2795428"/>
              <a:gd name="connsiteX3837" fmla="*/ 1235476 w 4760332"/>
              <a:gd name="connsiteY3837" fmla="*/ 483996 h 2795428"/>
              <a:gd name="connsiteX3838" fmla="*/ 1239199 w 4760332"/>
              <a:gd name="connsiteY3838" fmla="*/ 481991 h 2795428"/>
              <a:gd name="connsiteX3839" fmla="*/ 1235476 w 4760332"/>
              <a:gd name="connsiteY3839" fmla="*/ 481991 h 2795428"/>
              <a:gd name="connsiteX3840" fmla="*/ 1235476 w 4760332"/>
              <a:gd name="connsiteY3840" fmla="*/ 479127 h 2795428"/>
              <a:gd name="connsiteX3841" fmla="*/ 1226883 w 4760332"/>
              <a:gd name="connsiteY3841" fmla="*/ 481991 h 2795428"/>
              <a:gd name="connsiteX3842" fmla="*/ 1222015 w 4760332"/>
              <a:gd name="connsiteY3842" fmla="*/ 486000 h 2795428"/>
              <a:gd name="connsiteX3843" fmla="*/ 1215428 w 4760332"/>
              <a:gd name="connsiteY3843" fmla="*/ 490869 h 2795428"/>
              <a:gd name="connsiteX3844" fmla="*/ 1205691 w 4760332"/>
              <a:gd name="connsiteY3844" fmla="*/ 493733 h 2795428"/>
              <a:gd name="connsiteX3845" fmla="*/ 1203686 w 4760332"/>
              <a:gd name="connsiteY3845" fmla="*/ 479127 h 2795428"/>
              <a:gd name="connsiteX3846" fmla="*/ 1201968 w 4760332"/>
              <a:gd name="connsiteY3846" fmla="*/ 468531 h 2795428"/>
              <a:gd name="connsiteX3847" fmla="*/ 1199104 w 4760332"/>
              <a:gd name="connsiteY3847" fmla="*/ 459652 h 2795428"/>
              <a:gd name="connsiteX3848" fmla="*/ 1195095 w 4760332"/>
              <a:gd name="connsiteY3848" fmla="*/ 447911 h 2795428"/>
              <a:gd name="connsiteX3849" fmla="*/ 1199104 w 4760332"/>
              <a:gd name="connsiteY3849" fmla="*/ 447051 h 2795428"/>
              <a:gd name="connsiteX3850" fmla="*/ 1199963 w 4760332"/>
              <a:gd name="connsiteY3850" fmla="*/ 447051 h 2795428"/>
              <a:gd name="connsiteX3851" fmla="*/ 1203686 w 4760332"/>
              <a:gd name="connsiteY3851" fmla="*/ 445046 h 2795428"/>
              <a:gd name="connsiteX3852" fmla="*/ 1208555 w 4760332"/>
              <a:gd name="connsiteY3852" fmla="*/ 445046 h 2795428"/>
              <a:gd name="connsiteX3853" fmla="*/ 1213423 w 4760332"/>
              <a:gd name="connsiteY3853" fmla="*/ 447911 h 2795428"/>
              <a:gd name="connsiteX3854" fmla="*/ 1217146 w 4760332"/>
              <a:gd name="connsiteY3854" fmla="*/ 449915 h 2795428"/>
              <a:gd name="connsiteX3855" fmla="*/ 1222015 w 4760332"/>
              <a:gd name="connsiteY3855" fmla="*/ 451920 h 2795428"/>
              <a:gd name="connsiteX3856" fmla="*/ 1226883 w 4760332"/>
              <a:gd name="connsiteY3856" fmla="*/ 453925 h 2795428"/>
              <a:gd name="connsiteX3857" fmla="*/ 1232611 w 4760332"/>
              <a:gd name="connsiteY3857" fmla="*/ 454783 h 2795428"/>
              <a:gd name="connsiteX3858" fmla="*/ 1239199 w 4760332"/>
              <a:gd name="connsiteY3858" fmla="*/ 466526 h 2795428"/>
              <a:gd name="connsiteX3859" fmla="*/ 1246072 w 4760332"/>
              <a:gd name="connsiteY3859" fmla="*/ 480272 h 2795428"/>
              <a:gd name="connsiteX3860" fmla="*/ 1250941 w 4760332"/>
              <a:gd name="connsiteY3860" fmla="*/ 492874 h 2795428"/>
              <a:gd name="connsiteX3861" fmla="*/ 1257527 w 4760332"/>
              <a:gd name="connsiteY3861" fmla="*/ 500606 h 2795428"/>
              <a:gd name="connsiteX3862" fmla="*/ 1260392 w 4760332"/>
              <a:gd name="connsiteY3862" fmla="*/ 502611 h 2795428"/>
              <a:gd name="connsiteX3863" fmla="*/ 1266119 w 4760332"/>
              <a:gd name="connsiteY3863" fmla="*/ 502611 h 2795428"/>
              <a:gd name="connsiteX3864" fmla="*/ 1270988 w 4760332"/>
              <a:gd name="connsiteY3864" fmla="*/ 502611 h 2795428"/>
              <a:gd name="connsiteX3865" fmla="*/ 1275857 w 4760332"/>
              <a:gd name="connsiteY3865" fmla="*/ 502611 h 2795428"/>
              <a:gd name="connsiteX3866" fmla="*/ 1278720 w 4760332"/>
              <a:gd name="connsiteY3866" fmla="*/ 502611 h 2795428"/>
              <a:gd name="connsiteX3867" fmla="*/ 1282443 w 4760332"/>
              <a:gd name="connsiteY3867" fmla="*/ 504615 h 2795428"/>
              <a:gd name="connsiteX3868" fmla="*/ 1298767 w 4760332"/>
              <a:gd name="connsiteY3868" fmla="*/ 516358 h 2795428"/>
              <a:gd name="connsiteX3869" fmla="*/ 1312227 w 4760332"/>
              <a:gd name="connsiteY3869" fmla="*/ 531822 h 2795428"/>
              <a:gd name="connsiteX3870" fmla="*/ 1327692 w 4760332"/>
              <a:gd name="connsiteY3870" fmla="*/ 545570 h 2795428"/>
              <a:gd name="connsiteX3871" fmla="*/ 1327692 w 4760332"/>
              <a:gd name="connsiteY3871" fmla="*/ 557311 h 2795428"/>
              <a:gd name="connsiteX3872" fmla="*/ 1341153 w 4760332"/>
              <a:gd name="connsiteY3872" fmla="*/ 562180 h 2795428"/>
              <a:gd name="connsiteX3873" fmla="*/ 1352608 w 4760332"/>
              <a:gd name="connsiteY3873" fmla="*/ 569053 h 2795428"/>
              <a:gd name="connsiteX3874" fmla="*/ 1359482 w 4760332"/>
              <a:gd name="connsiteY3874" fmla="*/ 579650 h 2795428"/>
              <a:gd name="connsiteX3875" fmla="*/ 1368073 w 4760332"/>
              <a:gd name="connsiteY3875" fmla="*/ 591391 h 2795428"/>
              <a:gd name="connsiteX3876" fmla="*/ 1374660 w 4760332"/>
              <a:gd name="connsiteY3876" fmla="*/ 603133 h 2795428"/>
              <a:gd name="connsiteX3877" fmla="*/ 1383538 w 4760332"/>
              <a:gd name="connsiteY3877" fmla="*/ 613730 h 2795428"/>
              <a:gd name="connsiteX3878" fmla="*/ 1377524 w 4760332"/>
              <a:gd name="connsiteY3878" fmla="*/ 620603 h 2795428"/>
              <a:gd name="connsiteX3879" fmla="*/ 1374660 w 4760332"/>
              <a:gd name="connsiteY3879" fmla="*/ 623753 h 2795428"/>
              <a:gd name="connsiteX3880" fmla="*/ 1372942 w 4760332"/>
              <a:gd name="connsiteY3880" fmla="*/ 628622 h 2795428"/>
              <a:gd name="connsiteX3881" fmla="*/ 1370938 w 4760332"/>
              <a:gd name="connsiteY3881" fmla="*/ 632345 h 2795428"/>
              <a:gd name="connsiteX3882" fmla="*/ 1377524 w 4760332"/>
              <a:gd name="connsiteY3882" fmla="*/ 644087 h 2795428"/>
              <a:gd name="connsiteX3883" fmla="*/ 1388120 w 4760332"/>
              <a:gd name="connsiteY3883" fmla="*/ 652965 h 2795428"/>
              <a:gd name="connsiteX3884" fmla="*/ 1401580 w 4760332"/>
              <a:gd name="connsiteY3884" fmla="*/ 657833 h 2795428"/>
              <a:gd name="connsiteX3885" fmla="*/ 1401580 w 4760332"/>
              <a:gd name="connsiteY3885" fmla="*/ 662702 h 2795428"/>
              <a:gd name="connsiteX3886" fmla="*/ 1401580 w 4760332"/>
              <a:gd name="connsiteY3886" fmla="*/ 664707 h 2795428"/>
              <a:gd name="connsiteX3887" fmla="*/ 1403585 w 4760332"/>
              <a:gd name="connsiteY3887" fmla="*/ 666425 h 2795428"/>
              <a:gd name="connsiteX3888" fmla="*/ 1403585 w 4760332"/>
              <a:gd name="connsiteY3888" fmla="*/ 667571 h 2795428"/>
              <a:gd name="connsiteX3889" fmla="*/ 1404445 w 4760332"/>
              <a:gd name="connsiteY3889" fmla="*/ 669576 h 2795428"/>
              <a:gd name="connsiteX3890" fmla="*/ 1408454 w 4760332"/>
              <a:gd name="connsiteY3890" fmla="*/ 671580 h 2795428"/>
              <a:gd name="connsiteX3891" fmla="*/ 1411317 w 4760332"/>
              <a:gd name="connsiteY3891" fmla="*/ 674444 h 2795428"/>
              <a:gd name="connsiteX3892" fmla="*/ 1417045 w 4760332"/>
              <a:gd name="connsiteY3892" fmla="*/ 676448 h 2795428"/>
              <a:gd name="connsiteX3893" fmla="*/ 1419910 w 4760332"/>
              <a:gd name="connsiteY3893" fmla="*/ 678167 h 2795428"/>
              <a:gd name="connsiteX3894" fmla="*/ 1423633 w 4760332"/>
              <a:gd name="connsiteY3894" fmla="*/ 681317 h 2795428"/>
              <a:gd name="connsiteX3895" fmla="*/ 1424778 w 4760332"/>
              <a:gd name="connsiteY3895" fmla="*/ 683036 h 2795428"/>
              <a:gd name="connsiteX3896" fmla="*/ 1426783 w 4760332"/>
              <a:gd name="connsiteY3896" fmla="*/ 687045 h 2795428"/>
              <a:gd name="connsiteX3897" fmla="*/ 1424778 w 4760332"/>
              <a:gd name="connsiteY3897" fmla="*/ 687904 h 2795428"/>
              <a:gd name="connsiteX3898" fmla="*/ 1424778 w 4760332"/>
              <a:gd name="connsiteY3898" fmla="*/ 689909 h 2795428"/>
              <a:gd name="connsiteX3899" fmla="*/ 1424778 w 4760332"/>
              <a:gd name="connsiteY3899" fmla="*/ 691914 h 2795428"/>
              <a:gd name="connsiteX3900" fmla="*/ 1426783 w 4760332"/>
              <a:gd name="connsiteY3900" fmla="*/ 693919 h 2795428"/>
              <a:gd name="connsiteX3901" fmla="*/ 1430506 w 4760332"/>
              <a:gd name="connsiteY3901" fmla="*/ 694778 h 2795428"/>
              <a:gd name="connsiteX3902" fmla="*/ 1435375 w 4760332"/>
              <a:gd name="connsiteY3902" fmla="*/ 696782 h 2795428"/>
              <a:gd name="connsiteX3903" fmla="*/ 1438238 w 4760332"/>
              <a:gd name="connsiteY3903" fmla="*/ 698787 h 2795428"/>
              <a:gd name="connsiteX3904" fmla="*/ 1443966 w 4760332"/>
              <a:gd name="connsiteY3904" fmla="*/ 698787 h 2795428"/>
              <a:gd name="connsiteX3905" fmla="*/ 1448835 w 4760332"/>
              <a:gd name="connsiteY3905" fmla="*/ 698787 h 2795428"/>
              <a:gd name="connsiteX3906" fmla="*/ 1441961 w 4760332"/>
              <a:gd name="connsiteY3906" fmla="*/ 744609 h 2795428"/>
              <a:gd name="connsiteX3907" fmla="*/ 1437093 w 4760332"/>
              <a:gd name="connsiteY3907" fmla="*/ 746614 h 2795428"/>
              <a:gd name="connsiteX3908" fmla="*/ 1431365 w 4760332"/>
              <a:gd name="connsiteY3908" fmla="*/ 746614 h 2795428"/>
              <a:gd name="connsiteX3909" fmla="*/ 1426783 w 4760332"/>
              <a:gd name="connsiteY3909" fmla="*/ 747473 h 2795428"/>
              <a:gd name="connsiteX3910" fmla="*/ 1419910 w 4760332"/>
              <a:gd name="connsiteY3910" fmla="*/ 747473 h 2795428"/>
              <a:gd name="connsiteX3911" fmla="*/ 1413323 w 4760332"/>
              <a:gd name="connsiteY3911" fmla="*/ 739741 h 2795428"/>
              <a:gd name="connsiteX3912" fmla="*/ 1404445 w 4760332"/>
              <a:gd name="connsiteY3912" fmla="*/ 730862 h 2795428"/>
              <a:gd name="connsiteX3913" fmla="*/ 1397857 w 4760332"/>
              <a:gd name="connsiteY3913" fmla="*/ 722271 h 2795428"/>
              <a:gd name="connsiteX3914" fmla="*/ 1392989 w 4760332"/>
              <a:gd name="connsiteY3914" fmla="*/ 710529 h 2795428"/>
              <a:gd name="connsiteX3915" fmla="*/ 1386402 w 4760332"/>
              <a:gd name="connsiteY3915" fmla="*/ 710529 h 2795428"/>
              <a:gd name="connsiteX3916" fmla="*/ 1381533 w 4760332"/>
              <a:gd name="connsiteY3916" fmla="*/ 712534 h 2795428"/>
              <a:gd name="connsiteX3917" fmla="*/ 1376665 w 4760332"/>
              <a:gd name="connsiteY3917" fmla="*/ 712534 h 2795428"/>
              <a:gd name="connsiteX3918" fmla="*/ 1370938 w 4760332"/>
              <a:gd name="connsiteY3918" fmla="*/ 714252 h 2795428"/>
              <a:gd name="connsiteX3919" fmla="*/ 1379529 w 4760332"/>
              <a:gd name="connsiteY3919" fmla="*/ 740599 h 2795428"/>
              <a:gd name="connsiteX3920" fmla="*/ 1386402 w 4760332"/>
              <a:gd name="connsiteY3920" fmla="*/ 770097 h 2795428"/>
              <a:gd name="connsiteX3921" fmla="*/ 1397857 w 4760332"/>
              <a:gd name="connsiteY3921" fmla="*/ 770097 h 2795428"/>
              <a:gd name="connsiteX3922" fmla="*/ 1404445 w 4760332"/>
              <a:gd name="connsiteY3922" fmla="*/ 783558 h 2795428"/>
              <a:gd name="connsiteX3923" fmla="*/ 1410173 w 4760332"/>
              <a:gd name="connsiteY3923" fmla="*/ 797305 h 2795428"/>
              <a:gd name="connsiteX3924" fmla="*/ 1411317 w 4760332"/>
              <a:gd name="connsiteY3924" fmla="*/ 815920 h 2795428"/>
              <a:gd name="connsiteX3925" fmla="*/ 1410173 w 4760332"/>
              <a:gd name="connsiteY3925" fmla="*/ 817925 h 2795428"/>
              <a:gd name="connsiteX3926" fmla="*/ 1408454 w 4760332"/>
              <a:gd name="connsiteY3926" fmla="*/ 819642 h 2795428"/>
              <a:gd name="connsiteX3927" fmla="*/ 1408454 w 4760332"/>
              <a:gd name="connsiteY3927" fmla="*/ 821647 h 2795428"/>
              <a:gd name="connsiteX3928" fmla="*/ 1406449 w 4760332"/>
              <a:gd name="connsiteY3928" fmla="*/ 822793 h 2795428"/>
              <a:gd name="connsiteX3929" fmla="*/ 1404445 w 4760332"/>
              <a:gd name="connsiteY3929" fmla="*/ 824797 h 2795428"/>
              <a:gd name="connsiteX3930" fmla="*/ 1401580 w 4760332"/>
              <a:gd name="connsiteY3930" fmla="*/ 826516 h 2795428"/>
              <a:gd name="connsiteX3931" fmla="*/ 1394994 w 4760332"/>
              <a:gd name="connsiteY3931" fmla="*/ 822793 h 2795428"/>
              <a:gd name="connsiteX3932" fmla="*/ 1386402 w 4760332"/>
              <a:gd name="connsiteY3932" fmla="*/ 817925 h 2795428"/>
              <a:gd name="connsiteX3933" fmla="*/ 1377524 w 4760332"/>
              <a:gd name="connsiteY3933" fmla="*/ 813056 h 2795428"/>
              <a:gd name="connsiteX3934" fmla="*/ 1370938 w 4760332"/>
              <a:gd name="connsiteY3934" fmla="*/ 809047 h 2795428"/>
              <a:gd name="connsiteX3935" fmla="*/ 1368073 w 4760332"/>
              <a:gd name="connsiteY3935" fmla="*/ 808188 h 2795428"/>
              <a:gd name="connsiteX3936" fmla="*/ 1365210 w 4760332"/>
              <a:gd name="connsiteY3936" fmla="*/ 808188 h 2795428"/>
              <a:gd name="connsiteX3937" fmla="*/ 1374660 w 4760332"/>
              <a:gd name="connsiteY3937" fmla="*/ 821647 h 2795428"/>
              <a:gd name="connsiteX3938" fmla="*/ 1383538 w 4760332"/>
              <a:gd name="connsiteY3938" fmla="*/ 833390 h 2795428"/>
              <a:gd name="connsiteX3939" fmla="*/ 1390125 w 4760332"/>
              <a:gd name="connsiteY3939" fmla="*/ 847996 h 2795428"/>
              <a:gd name="connsiteX3940" fmla="*/ 1386402 w 4760332"/>
              <a:gd name="connsiteY3940" fmla="*/ 847996 h 2795428"/>
              <a:gd name="connsiteX3941" fmla="*/ 1374660 w 4760332"/>
              <a:gd name="connsiteY3941" fmla="*/ 843127 h 2795428"/>
              <a:gd name="connsiteX3942" fmla="*/ 1359482 w 4760332"/>
              <a:gd name="connsiteY3942" fmla="*/ 840262 h 2795428"/>
              <a:gd name="connsiteX3943" fmla="*/ 1343157 w 4760332"/>
              <a:gd name="connsiteY3943" fmla="*/ 836253 h 2795428"/>
              <a:gd name="connsiteX3944" fmla="*/ 1331415 w 4760332"/>
              <a:gd name="connsiteY3944" fmla="*/ 829666 h 2795428"/>
              <a:gd name="connsiteX3945" fmla="*/ 1321106 w 4760332"/>
              <a:gd name="connsiteY3945" fmla="*/ 819642 h 2795428"/>
              <a:gd name="connsiteX3946" fmla="*/ 1314232 w 4760332"/>
              <a:gd name="connsiteY3946" fmla="*/ 804178 h 2795428"/>
              <a:gd name="connsiteX3947" fmla="*/ 1307645 w 4760332"/>
              <a:gd name="connsiteY3947" fmla="*/ 790431 h 2795428"/>
              <a:gd name="connsiteX3948" fmla="*/ 1297908 w 4760332"/>
              <a:gd name="connsiteY3948" fmla="*/ 776971 h 2795428"/>
              <a:gd name="connsiteX3949" fmla="*/ 1287311 w 4760332"/>
              <a:gd name="connsiteY3949" fmla="*/ 766947 h 2795428"/>
              <a:gd name="connsiteX3950" fmla="*/ 1272992 w 4760332"/>
              <a:gd name="connsiteY3950" fmla="*/ 774966 h 2795428"/>
              <a:gd name="connsiteX3951" fmla="*/ 1255523 w 4760332"/>
              <a:gd name="connsiteY3951" fmla="*/ 780694 h 2795428"/>
              <a:gd name="connsiteX3952" fmla="*/ 1235476 w 4760332"/>
              <a:gd name="connsiteY3952" fmla="*/ 781840 h 2795428"/>
              <a:gd name="connsiteX3953" fmla="*/ 1233471 w 4760332"/>
              <a:gd name="connsiteY3953" fmla="*/ 776971 h 2795428"/>
              <a:gd name="connsiteX3954" fmla="*/ 1232611 w 4760332"/>
              <a:gd name="connsiteY3954" fmla="*/ 772102 h 2795428"/>
              <a:gd name="connsiteX3955" fmla="*/ 1232611 w 4760332"/>
              <a:gd name="connsiteY3955" fmla="*/ 766947 h 2795428"/>
              <a:gd name="connsiteX3956" fmla="*/ 1232611 w 4760332"/>
              <a:gd name="connsiteY3956" fmla="*/ 760360 h 2795428"/>
              <a:gd name="connsiteX3957" fmla="*/ 1246931 w 4760332"/>
              <a:gd name="connsiteY3957" fmla="*/ 754347 h 2795428"/>
              <a:gd name="connsiteX3958" fmla="*/ 1266119 w 4760332"/>
              <a:gd name="connsiteY3958" fmla="*/ 749478 h 2795428"/>
              <a:gd name="connsiteX3959" fmla="*/ 1282443 w 4760332"/>
              <a:gd name="connsiteY3959" fmla="*/ 744609 h 2795428"/>
              <a:gd name="connsiteX3960" fmla="*/ 1287311 w 4760332"/>
              <a:gd name="connsiteY3960" fmla="*/ 734872 h 2795428"/>
              <a:gd name="connsiteX3961" fmla="*/ 1292180 w 4760332"/>
              <a:gd name="connsiteY3961" fmla="*/ 721125 h 2795428"/>
              <a:gd name="connsiteX3962" fmla="*/ 1297908 w 4760332"/>
              <a:gd name="connsiteY3962" fmla="*/ 705660 h 2795428"/>
              <a:gd name="connsiteX3963" fmla="*/ 1300772 w 4760332"/>
              <a:gd name="connsiteY3963" fmla="*/ 689909 h 2795428"/>
              <a:gd name="connsiteX3964" fmla="*/ 1302776 w 4760332"/>
              <a:gd name="connsiteY3964" fmla="*/ 678167 h 2795428"/>
              <a:gd name="connsiteX3965" fmla="*/ 1300772 w 4760332"/>
              <a:gd name="connsiteY3965" fmla="*/ 669576 h 2795428"/>
              <a:gd name="connsiteX3966" fmla="*/ 1294185 w 4760332"/>
              <a:gd name="connsiteY3966" fmla="*/ 657833 h 2795428"/>
              <a:gd name="connsiteX3967" fmla="*/ 1285307 w 4760332"/>
              <a:gd name="connsiteY3967" fmla="*/ 650960 h 2795428"/>
              <a:gd name="connsiteX3968" fmla="*/ 1275857 w 4760332"/>
              <a:gd name="connsiteY3968" fmla="*/ 644087 h 2795428"/>
              <a:gd name="connsiteX3969" fmla="*/ 1268983 w 4760332"/>
              <a:gd name="connsiteY3969" fmla="*/ 635209 h 2795428"/>
              <a:gd name="connsiteX3970" fmla="*/ 1260392 w 4760332"/>
              <a:gd name="connsiteY3970" fmla="*/ 594256 h 2795428"/>
              <a:gd name="connsiteX3971" fmla="*/ 1246931 w 4760332"/>
              <a:gd name="connsiteY3971" fmla="*/ 591391 h 2795428"/>
              <a:gd name="connsiteX3972" fmla="*/ 1237480 w 4760332"/>
              <a:gd name="connsiteY3972" fmla="*/ 584518 h 2795428"/>
              <a:gd name="connsiteX3973" fmla="*/ 1228888 w 4760332"/>
              <a:gd name="connsiteY3973" fmla="*/ 577645 h 2795428"/>
              <a:gd name="connsiteX3974" fmla="*/ 1220011 w 4760332"/>
              <a:gd name="connsiteY3974" fmla="*/ 575927 h 2795428"/>
              <a:gd name="connsiteX3975" fmla="*/ 1212278 w 4760332"/>
              <a:gd name="connsiteY3975" fmla="*/ 579650 h 2795428"/>
              <a:gd name="connsiteX3976" fmla="*/ 1206550 w 4760332"/>
              <a:gd name="connsiteY3976" fmla="*/ 584518 h 2795428"/>
              <a:gd name="connsiteX3977" fmla="*/ 1201968 w 4760332"/>
              <a:gd name="connsiteY3977" fmla="*/ 589387 h 2795428"/>
              <a:gd name="connsiteX3978" fmla="*/ 1195095 w 4760332"/>
              <a:gd name="connsiteY3978" fmla="*/ 594256 h 2795428"/>
              <a:gd name="connsiteX3979" fmla="*/ 1183639 w 4760332"/>
              <a:gd name="connsiteY3979" fmla="*/ 598265 h 2795428"/>
              <a:gd name="connsiteX3980" fmla="*/ 1172183 w 4760332"/>
              <a:gd name="connsiteY3980" fmla="*/ 591391 h 2795428"/>
              <a:gd name="connsiteX3981" fmla="*/ 1156718 w 4760332"/>
              <a:gd name="connsiteY3981" fmla="*/ 586523 h 2795428"/>
              <a:gd name="connsiteX3982" fmla="*/ 1140395 w 4760332"/>
              <a:gd name="connsiteY3982" fmla="*/ 582513 h 2795428"/>
              <a:gd name="connsiteX3983" fmla="*/ 1124930 w 4760332"/>
              <a:gd name="connsiteY3983" fmla="*/ 577645 h 2795428"/>
              <a:gd name="connsiteX3984" fmla="*/ 1111469 w 4760332"/>
              <a:gd name="connsiteY3984" fmla="*/ 572776 h 2795428"/>
              <a:gd name="connsiteX3985" fmla="*/ 1100873 w 4760332"/>
              <a:gd name="connsiteY3985" fmla="*/ 564185 h 2795428"/>
              <a:gd name="connsiteX3986" fmla="*/ 1094286 w 4760332"/>
              <a:gd name="connsiteY3986" fmla="*/ 550438 h 2795428"/>
              <a:gd name="connsiteX3987" fmla="*/ 1096290 w 4760332"/>
              <a:gd name="connsiteY3987" fmla="*/ 548433 h 2795428"/>
              <a:gd name="connsiteX3988" fmla="*/ 1096290 w 4760332"/>
              <a:gd name="connsiteY3988" fmla="*/ 547574 h 2795428"/>
              <a:gd name="connsiteX3989" fmla="*/ 1098009 w 4760332"/>
              <a:gd name="connsiteY3989" fmla="*/ 547574 h 2795428"/>
              <a:gd name="connsiteX3990" fmla="*/ 1098009 w 4760332"/>
              <a:gd name="connsiteY3990" fmla="*/ 545570 h 2795428"/>
              <a:gd name="connsiteX3991" fmla="*/ 1098009 w 4760332"/>
              <a:gd name="connsiteY3991" fmla="*/ 541560 h 2795428"/>
              <a:gd name="connsiteX3992" fmla="*/ 1091422 w 4760332"/>
              <a:gd name="connsiteY3992" fmla="*/ 540701 h 2795428"/>
              <a:gd name="connsiteX3993" fmla="*/ 1084549 w 4760332"/>
              <a:gd name="connsiteY3993" fmla="*/ 538696 h 2795428"/>
              <a:gd name="connsiteX3994" fmla="*/ 1079967 w 4760332"/>
              <a:gd name="connsiteY3994" fmla="*/ 534687 h 2795428"/>
              <a:gd name="connsiteX3995" fmla="*/ 1075957 w 4760332"/>
              <a:gd name="connsiteY3995" fmla="*/ 529818 h 2795428"/>
              <a:gd name="connsiteX3996" fmla="*/ 1073093 w 4760332"/>
              <a:gd name="connsiteY3996" fmla="*/ 523231 h 2795428"/>
              <a:gd name="connsiteX3997" fmla="*/ 1081684 w 4760332"/>
              <a:gd name="connsiteY3997" fmla="*/ 506620 h 2795428"/>
              <a:gd name="connsiteX3998" fmla="*/ 1088558 w 4760332"/>
              <a:gd name="connsiteY3998" fmla="*/ 483996 h 2795428"/>
              <a:gd name="connsiteX3999" fmla="*/ 1091422 w 4760332"/>
              <a:gd name="connsiteY3999" fmla="*/ 459652 h 2795428"/>
              <a:gd name="connsiteX4000" fmla="*/ 1094286 w 4760332"/>
              <a:gd name="connsiteY4000" fmla="*/ 436168 h 2795428"/>
              <a:gd name="connsiteX4001" fmla="*/ 965412 w 4760332"/>
              <a:gd name="connsiteY4001" fmla="*/ 429295 h 2795428"/>
              <a:gd name="connsiteX4002" fmla="*/ 980877 w 4760332"/>
              <a:gd name="connsiteY4002" fmla="*/ 429295 h 2795428"/>
              <a:gd name="connsiteX4003" fmla="*/ 989469 w 4760332"/>
              <a:gd name="connsiteY4003" fmla="*/ 463661 h 2795428"/>
              <a:gd name="connsiteX4004" fmla="*/ 996343 w 4760332"/>
              <a:gd name="connsiteY4004" fmla="*/ 500606 h 2795428"/>
              <a:gd name="connsiteX4005" fmla="*/ 992332 w 4760332"/>
              <a:gd name="connsiteY4005" fmla="*/ 500606 h 2795428"/>
              <a:gd name="connsiteX4006" fmla="*/ 987750 w 4760332"/>
              <a:gd name="connsiteY4006" fmla="*/ 507479 h 2795428"/>
              <a:gd name="connsiteX4007" fmla="*/ 977154 w 4760332"/>
              <a:gd name="connsiteY4007" fmla="*/ 504615 h 2795428"/>
              <a:gd name="connsiteX4008" fmla="*/ 974290 w 4760332"/>
              <a:gd name="connsiteY4008" fmla="*/ 507479 h 2795428"/>
              <a:gd name="connsiteX4009" fmla="*/ 974290 w 4760332"/>
              <a:gd name="connsiteY4009" fmla="*/ 511489 h 2795428"/>
              <a:gd name="connsiteX4010" fmla="*/ 974290 w 4760332"/>
              <a:gd name="connsiteY4010" fmla="*/ 514352 h 2795428"/>
              <a:gd name="connsiteX4011" fmla="*/ 974290 w 4760332"/>
              <a:gd name="connsiteY4011" fmla="*/ 516358 h 2795428"/>
              <a:gd name="connsiteX4012" fmla="*/ 972285 w 4760332"/>
              <a:gd name="connsiteY4012" fmla="*/ 518363 h 2795428"/>
              <a:gd name="connsiteX4013" fmla="*/ 970281 w 4760332"/>
              <a:gd name="connsiteY4013" fmla="*/ 521226 h 2795428"/>
              <a:gd name="connsiteX4014" fmla="*/ 965412 w 4760332"/>
              <a:gd name="connsiteY4014" fmla="*/ 523231 h 2795428"/>
              <a:gd name="connsiteX4015" fmla="*/ 960829 w 4760332"/>
              <a:gd name="connsiteY4015" fmla="*/ 520080 h 2795428"/>
              <a:gd name="connsiteX4016" fmla="*/ 953957 w 4760332"/>
              <a:gd name="connsiteY4016" fmla="*/ 514352 h 2795428"/>
              <a:gd name="connsiteX4017" fmla="*/ 947369 w 4760332"/>
              <a:gd name="connsiteY4017" fmla="*/ 511489 h 2795428"/>
              <a:gd name="connsiteX4018" fmla="*/ 947369 w 4760332"/>
              <a:gd name="connsiteY4018" fmla="*/ 500606 h 2795428"/>
              <a:gd name="connsiteX4019" fmla="*/ 925317 w 4760332"/>
              <a:gd name="connsiteY4019" fmla="*/ 497742 h 2795428"/>
              <a:gd name="connsiteX4020" fmla="*/ 929040 w 4760332"/>
              <a:gd name="connsiteY4020" fmla="*/ 466525 h 2795428"/>
              <a:gd name="connsiteX4021" fmla="*/ 935627 w 4760332"/>
              <a:gd name="connsiteY4021" fmla="*/ 463661 h 2795428"/>
              <a:gd name="connsiteX4022" fmla="*/ 942501 w 4760332"/>
              <a:gd name="connsiteY4022" fmla="*/ 458793 h 2795428"/>
              <a:gd name="connsiteX4023" fmla="*/ 947369 w 4760332"/>
              <a:gd name="connsiteY4023" fmla="*/ 451919 h 2795428"/>
              <a:gd name="connsiteX4024" fmla="*/ 942501 w 4760332"/>
              <a:gd name="connsiteY4024" fmla="*/ 449915 h 2795428"/>
              <a:gd name="connsiteX4025" fmla="*/ 938492 w 4760332"/>
              <a:gd name="connsiteY4025" fmla="*/ 447910 h 2795428"/>
              <a:gd name="connsiteX4026" fmla="*/ 935627 w 4760332"/>
              <a:gd name="connsiteY4026" fmla="*/ 447051 h 2795428"/>
              <a:gd name="connsiteX4027" fmla="*/ 931904 w 4760332"/>
              <a:gd name="connsiteY4027" fmla="*/ 443041 h 2795428"/>
              <a:gd name="connsiteX4028" fmla="*/ 929899 w 4760332"/>
              <a:gd name="connsiteY4028" fmla="*/ 440178 h 2795428"/>
              <a:gd name="connsiteX4029" fmla="*/ 929040 w 4760332"/>
              <a:gd name="connsiteY4029" fmla="*/ 433304 h 2795428"/>
              <a:gd name="connsiteX4030" fmla="*/ 947369 w 4760332"/>
              <a:gd name="connsiteY4030" fmla="*/ 431299 h 2795428"/>
              <a:gd name="connsiteX4031" fmla="*/ 4098203 w 4760332"/>
              <a:gd name="connsiteY4031" fmla="*/ 413830 h 2795428"/>
              <a:gd name="connsiteX4032" fmla="*/ 4109659 w 4760332"/>
              <a:gd name="connsiteY4032" fmla="*/ 419558 h 2795428"/>
              <a:gd name="connsiteX4033" fmla="*/ 4109659 w 4760332"/>
              <a:gd name="connsiteY4033" fmla="*/ 426433 h 2795428"/>
              <a:gd name="connsiteX4034" fmla="*/ 4094480 w 4760332"/>
              <a:gd name="connsiteY4034" fmla="*/ 426433 h 2795428"/>
              <a:gd name="connsiteX4035" fmla="*/ 1002069 w 4760332"/>
              <a:gd name="connsiteY4035" fmla="*/ 413830 h 2795428"/>
              <a:gd name="connsiteX4036" fmla="*/ 1014384 w 4760332"/>
              <a:gd name="connsiteY4036" fmla="*/ 415834 h 2795428"/>
              <a:gd name="connsiteX4037" fmla="*/ 1027845 w 4760332"/>
              <a:gd name="connsiteY4037" fmla="*/ 417839 h 2795428"/>
              <a:gd name="connsiteX4038" fmla="*/ 1039586 w 4760332"/>
              <a:gd name="connsiteY4038" fmla="*/ 419558 h 2795428"/>
              <a:gd name="connsiteX4039" fmla="*/ 1048178 w 4760332"/>
              <a:gd name="connsiteY4039" fmla="*/ 422708 h 2795428"/>
              <a:gd name="connsiteX4040" fmla="*/ 1049037 w 4760332"/>
              <a:gd name="connsiteY4040" fmla="*/ 426431 h 2795428"/>
              <a:gd name="connsiteX4041" fmla="*/ 1049037 w 4760332"/>
              <a:gd name="connsiteY4041" fmla="*/ 431299 h 2795428"/>
              <a:gd name="connsiteX4042" fmla="*/ 1051042 w 4760332"/>
              <a:gd name="connsiteY4042" fmla="*/ 438173 h 2795428"/>
              <a:gd name="connsiteX4043" fmla="*/ 1051042 w 4760332"/>
              <a:gd name="connsiteY4043" fmla="*/ 445046 h 2795428"/>
              <a:gd name="connsiteX4044" fmla="*/ 1049037 w 4760332"/>
              <a:gd name="connsiteY4044" fmla="*/ 447910 h 2795428"/>
              <a:gd name="connsiteX4045" fmla="*/ 1048178 w 4760332"/>
              <a:gd name="connsiteY4045" fmla="*/ 451919 h 2795428"/>
              <a:gd name="connsiteX4046" fmla="*/ 1046173 w 4760332"/>
              <a:gd name="connsiteY4046" fmla="*/ 456788 h 2795428"/>
              <a:gd name="connsiteX4047" fmla="*/ 1042450 w 4760332"/>
              <a:gd name="connsiteY4047" fmla="*/ 459651 h 2795428"/>
              <a:gd name="connsiteX4048" fmla="*/ 1039586 w 4760332"/>
              <a:gd name="connsiteY4048" fmla="*/ 461656 h 2795428"/>
              <a:gd name="connsiteX4049" fmla="*/ 1035577 w 4760332"/>
              <a:gd name="connsiteY4049" fmla="*/ 463662 h 2795428"/>
              <a:gd name="connsiteX4050" fmla="*/ 1034717 w 4760332"/>
              <a:gd name="connsiteY4050" fmla="*/ 465666 h 2795428"/>
              <a:gd name="connsiteX4051" fmla="*/ 1030995 w 4760332"/>
              <a:gd name="connsiteY4051" fmla="*/ 466525 h 2795428"/>
              <a:gd name="connsiteX4052" fmla="*/ 1028989 w 4760332"/>
              <a:gd name="connsiteY4052" fmla="*/ 470534 h 2795428"/>
              <a:gd name="connsiteX4053" fmla="*/ 1030995 w 4760332"/>
              <a:gd name="connsiteY4053" fmla="*/ 479126 h 2795428"/>
              <a:gd name="connsiteX4054" fmla="*/ 1028989 w 4760332"/>
              <a:gd name="connsiteY4054" fmla="*/ 488864 h 2795428"/>
              <a:gd name="connsiteX4055" fmla="*/ 1027845 w 4760332"/>
              <a:gd name="connsiteY4055" fmla="*/ 495737 h 2795428"/>
              <a:gd name="connsiteX4056" fmla="*/ 1024121 w 4760332"/>
              <a:gd name="connsiteY4056" fmla="*/ 500605 h 2795428"/>
              <a:gd name="connsiteX4057" fmla="*/ 1021257 w 4760332"/>
              <a:gd name="connsiteY4057" fmla="*/ 502610 h 2795428"/>
              <a:gd name="connsiteX4058" fmla="*/ 1017535 w 4760332"/>
              <a:gd name="connsiteY4058" fmla="*/ 504614 h 2795428"/>
              <a:gd name="connsiteX4059" fmla="*/ 1012666 w 4760332"/>
              <a:gd name="connsiteY4059" fmla="*/ 504614 h 2795428"/>
              <a:gd name="connsiteX4060" fmla="*/ 1005792 w 4760332"/>
              <a:gd name="connsiteY4060" fmla="*/ 504614 h 2795428"/>
              <a:gd name="connsiteX4061" fmla="*/ 1002069 w 4760332"/>
              <a:gd name="connsiteY4061" fmla="*/ 493732 h 2795428"/>
              <a:gd name="connsiteX4062" fmla="*/ 1005792 w 4760332"/>
              <a:gd name="connsiteY4062" fmla="*/ 483995 h 2795428"/>
              <a:gd name="connsiteX4063" fmla="*/ 1005792 w 4760332"/>
              <a:gd name="connsiteY4063" fmla="*/ 472253 h 2795428"/>
              <a:gd name="connsiteX4064" fmla="*/ 1002069 w 4760332"/>
              <a:gd name="connsiteY4064" fmla="*/ 458793 h 2795428"/>
              <a:gd name="connsiteX4065" fmla="*/ 1001210 w 4760332"/>
              <a:gd name="connsiteY4065" fmla="*/ 443041 h 2795428"/>
              <a:gd name="connsiteX4066" fmla="*/ 999205 w 4760332"/>
              <a:gd name="connsiteY4066" fmla="*/ 429295 h 2795428"/>
              <a:gd name="connsiteX4067" fmla="*/ 638931 w 4760332"/>
              <a:gd name="connsiteY4067" fmla="*/ 412971 h 2795428"/>
              <a:gd name="connsiteX4068" fmla="*/ 652391 w 4760332"/>
              <a:gd name="connsiteY4068" fmla="*/ 413830 h 2795428"/>
              <a:gd name="connsiteX4069" fmla="*/ 652391 w 4760332"/>
              <a:gd name="connsiteY4069" fmla="*/ 426431 h 2795428"/>
              <a:gd name="connsiteX4070" fmla="*/ 668715 w 4760332"/>
              <a:gd name="connsiteY4070" fmla="*/ 426431 h 2795428"/>
              <a:gd name="connsiteX4071" fmla="*/ 682176 w 4760332"/>
              <a:gd name="connsiteY4071" fmla="*/ 426431 h 2795428"/>
              <a:gd name="connsiteX4072" fmla="*/ 697641 w 4760332"/>
              <a:gd name="connsiteY4072" fmla="*/ 426431 h 2795428"/>
              <a:gd name="connsiteX4073" fmla="*/ 700504 w 4760332"/>
              <a:gd name="connsiteY4073" fmla="*/ 433305 h 2795428"/>
              <a:gd name="connsiteX4074" fmla="*/ 704227 w 4760332"/>
              <a:gd name="connsiteY4074" fmla="*/ 441037 h 2795428"/>
              <a:gd name="connsiteX4075" fmla="*/ 707092 w 4760332"/>
              <a:gd name="connsiteY4075" fmla="*/ 449915 h 2795428"/>
              <a:gd name="connsiteX4076" fmla="*/ 711101 w 4760332"/>
              <a:gd name="connsiteY4076" fmla="*/ 456788 h 2795428"/>
              <a:gd name="connsiteX4077" fmla="*/ 711101 w 4760332"/>
              <a:gd name="connsiteY4077" fmla="*/ 459652 h 2795428"/>
              <a:gd name="connsiteX4078" fmla="*/ 700504 w 4760332"/>
              <a:gd name="connsiteY4078" fmla="*/ 472253 h 2795428"/>
              <a:gd name="connsiteX4079" fmla="*/ 687044 w 4760332"/>
              <a:gd name="connsiteY4079" fmla="*/ 477121 h 2795428"/>
              <a:gd name="connsiteX4080" fmla="*/ 673584 w 4760332"/>
              <a:gd name="connsiteY4080" fmla="*/ 481990 h 2795428"/>
              <a:gd name="connsiteX4081" fmla="*/ 665852 w 4760332"/>
              <a:gd name="connsiteY4081" fmla="*/ 497741 h 2795428"/>
              <a:gd name="connsiteX4082" fmla="*/ 658978 w 4760332"/>
              <a:gd name="connsiteY4082" fmla="*/ 511487 h 2795428"/>
              <a:gd name="connsiteX4083" fmla="*/ 657259 w 4760332"/>
              <a:gd name="connsiteY4083" fmla="*/ 526953 h 2795428"/>
              <a:gd name="connsiteX4084" fmla="*/ 660124 w 4760332"/>
              <a:gd name="connsiteY4084" fmla="*/ 541559 h 2795428"/>
              <a:gd name="connsiteX4085" fmla="*/ 645518 w 4760332"/>
              <a:gd name="connsiteY4085" fmla="*/ 543563 h 2795428"/>
              <a:gd name="connsiteX4086" fmla="*/ 632057 w 4760332"/>
              <a:gd name="connsiteY4086" fmla="*/ 548432 h 2795428"/>
              <a:gd name="connsiteX4087" fmla="*/ 614874 w 4760332"/>
              <a:gd name="connsiteY4087" fmla="*/ 553300 h 2795428"/>
              <a:gd name="connsiteX4088" fmla="*/ 614015 w 4760332"/>
              <a:gd name="connsiteY4088" fmla="*/ 550437 h 2795428"/>
              <a:gd name="connsiteX4089" fmla="*/ 612010 w 4760332"/>
              <a:gd name="connsiteY4089" fmla="*/ 547573 h 2795428"/>
              <a:gd name="connsiteX4090" fmla="*/ 610006 w 4760332"/>
              <a:gd name="connsiteY4090" fmla="*/ 545568 h 2795428"/>
              <a:gd name="connsiteX4091" fmla="*/ 610006 w 4760332"/>
              <a:gd name="connsiteY4091" fmla="*/ 541559 h 2795428"/>
              <a:gd name="connsiteX4092" fmla="*/ 608287 w 4760332"/>
              <a:gd name="connsiteY4092" fmla="*/ 538695 h 2795428"/>
              <a:gd name="connsiteX4093" fmla="*/ 610006 w 4760332"/>
              <a:gd name="connsiteY4093" fmla="*/ 536691 h 2795428"/>
              <a:gd name="connsiteX4094" fmla="*/ 610006 w 4760332"/>
              <a:gd name="connsiteY4094" fmla="*/ 534685 h 2795428"/>
              <a:gd name="connsiteX4095" fmla="*/ 610006 w 4760332"/>
              <a:gd name="connsiteY4095" fmla="*/ 533826 h 2795428"/>
              <a:gd name="connsiteX4096" fmla="*/ 612010 w 4760332"/>
              <a:gd name="connsiteY4096" fmla="*/ 529817 h 2795428"/>
              <a:gd name="connsiteX4097" fmla="*/ 612010 w 4760332"/>
              <a:gd name="connsiteY4097" fmla="*/ 526953 h 2795428"/>
              <a:gd name="connsiteX4098" fmla="*/ 600554 w 4760332"/>
              <a:gd name="connsiteY4098" fmla="*/ 526953 h 2795428"/>
              <a:gd name="connsiteX4099" fmla="*/ 600554 w 4760332"/>
              <a:gd name="connsiteY4099" fmla="*/ 521226 h 2795428"/>
              <a:gd name="connsiteX4100" fmla="*/ 600554 w 4760332"/>
              <a:gd name="connsiteY4100" fmla="*/ 520080 h 2795428"/>
              <a:gd name="connsiteX4101" fmla="*/ 598550 w 4760332"/>
              <a:gd name="connsiteY4101" fmla="*/ 518361 h 2795428"/>
              <a:gd name="connsiteX4102" fmla="*/ 598550 w 4760332"/>
              <a:gd name="connsiteY4102" fmla="*/ 516357 h 2795428"/>
              <a:gd name="connsiteX4103" fmla="*/ 596545 w 4760332"/>
              <a:gd name="connsiteY4103" fmla="*/ 514352 h 2795428"/>
              <a:gd name="connsiteX4104" fmla="*/ 593681 w 4760332"/>
              <a:gd name="connsiteY4104" fmla="*/ 511487 h 2795428"/>
              <a:gd name="connsiteX4105" fmla="*/ 591962 w 4760332"/>
              <a:gd name="connsiteY4105" fmla="*/ 511487 h 2795428"/>
              <a:gd name="connsiteX4106" fmla="*/ 589957 w 4760332"/>
              <a:gd name="connsiteY4106" fmla="*/ 511487 h 2795428"/>
              <a:gd name="connsiteX4107" fmla="*/ 587953 w 4760332"/>
              <a:gd name="connsiteY4107" fmla="*/ 511487 h 2795428"/>
              <a:gd name="connsiteX4108" fmla="*/ 587094 w 4760332"/>
              <a:gd name="connsiteY4108" fmla="*/ 511487 h 2795428"/>
              <a:gd name="connsiteX4109" fmla="*/ 581366 w 4760332"/>
              <a:gd name="connsiteY4109" fmla="*/ 511487 h 2795428"/>
              <a:gd name="connsiteX4110" fmla="*/ 581366 w 4760332"/>
              <a:gd name="connsiteY4110" fmla="*/ 500605 h 2795428"/>
              <a:gd name="connsiteX4111" fmla="*/ 593681 w 4760332"/>
              <a:gd name="connsiteY4111" fmla="*/ 486858 h 2795428"/>
              <a:gd name="connsiteX4112" fmla="*/ 601413 w 4760332"/>
              <a:gd name="connsiteY4112" fmla="*/ 468530 h 2795428"/>
              <a:gd name="connsiteX4113" fmla="*/ 608287 w 4760332"/>
              <a:gd name="connsiteY4113" fmla="*/ 447910 h 2795428"/>
              <a:gd name="connsiteX4114" fmla="*/ 603418 w 4760332"/>
              <a:gd name="connsiteY4114" fmla="*/ 445046 h 2795428"/>
              <a:gd name="connsiteX4115" fmla="*/ 601413 w 4760332"/>
              <a:gd name="connsiteY4115" fmla="*/ 440177 h 2795428"/>
              <a:gd name="connsiteX4116" fmla="*/ 600554 w 4760332"/>
              <a:gd name="connsiteY4116" fmla="*/ 436168 h 2795428"/>
              <a:gd name="connsiteX4117" fmla="*/ 598550 w 4760332"/>
              <a:gd name="connsiteY4117" fmla="*/ 429294 h 2795428"/>
              <a:gd name="connsiteX4118" fmla="*/ 596545 w 4760332"/>
              <a:gd name="connsiteY4118" fmla="*/ 422708 h 2795428"/>
              <a:gd name="connsiteX4119" fmla="*/ 610006 w 4760332"/>
              <a:gd name="connsiteY4119" fmla="*/ 419557 h 2795428"/>
              <a:gd name="connsiteX4120" fmla="*/ 620602 w 4760332"/>
              <a:gd name="connsiteY4120" fmla="*/ 417840 h 2795428"/>
              <a:gd name="connsiteX4121" fmla="*/ 628334 w 4760332"/>
              <a:gd name="connsiteY4121" fmla="*/ 413830 h 2795428"/>
              <a:gd name="connsiteX4122" fmla="*/ 2076022 w 4760332"/>
              <a:gd name="connsiteY4122" fmla="*/ 372876 h 2795428"/>
              <a:gd name="connsiteX4123" fmla="*/ 2090341 w 4760332"/>
              <a:gd name="connsiteY4123" fmla="*/ 372876 h 2795428"/>
              <a:gd name="connsiteX4124" fmla="*/ 2090341 w 4760332"/>
              <a:gd name="connsiteY4124" fmla="*/ 376600 h 2795428"/>
              <a:gd name="connsiteX4125" fmla="*/ 2087478 w 4760332"/>
              <a:gd name="connsiteY4125" fmla="*/ 376600 h 2795428"/>
              <a:gd name="connsiteX4126" fmla="*/ 2083755 w 4760332"/>
              <a:gd name="connsiteY4126" fmla="*/ 378605 h 2795428"/>
              <a:gd name="connsiteX4127" fmla="*/ 2082896 w 4760332"/>
              <a:gd name="connsiteY4127" fmla="*/ 378605 h 2795428"/>
              <a:gd name="connsiteX4128" fmla="*/ 2080890 w 4760332"/>
              <a:gd name="connsiteY4128" fmla="*/ 378605 h 2795428"/>
              <a:gd name="connsiteX4129" fmla="*/ 2078886 w 4760332"/>
              <a:gd name="connsiteY4129" fmla="*/ 376600 h 2795428"/>
              <a:gd name="connsiteX4130" fmla="*/ 1017535 w 4760332"/>
              <a:gd name="connsiteY4130" fmla="*/ 372876 h 2795428"/>
              <a:gd name="connsiteX4131" fmla="*/ 1021257 w 4760332"/>
              <a:gd name="connsiteY4131" fmla="*/ 395214 h 2795428"/>
              <a:gd name="connsiteX4132" fmla="*/ 1015530 w 4760332"/>
              <a:gd name="connsiteY4132" fmla="*/ 399224 h 2795428"/>
              <a:gd name="connsiteX4133" fmla="*/ 1012666 w 4760332"/>
              <a:gd name="connsiteY4133" fmla="*/ 400083 h 2795428"/>
              <a:gd name="connsiteX4134" fmla="*/ 1008656 w 4760332"/>
              <a:gd name="connsiteY4134" fmla="*/ 402087 h 2795428"/>
              <a:gd name="connsiteX4135" fmla="*/ 1004074 w 4760332"/>
              <a:gd name="connsiteY4135" fmla="*/ 406097 h 2795428"/>
              <a:gd name="connsiteX4136" fmla="*/ 999205 w 4760332"/>
              <a:gd name="connsiteY4136" fmla="*/ 406956 h 2795428"/>
              <a:gd name="connsiteX4137" fmla="*/ 997201 w 4760332"/>
              <a:gd name="connsiteY4137" fmla="*/ 406097 h 2795428"/>
              <a:gd name="connsiteX4138" fmla="*/ 996342 w 4760332"/>
              <a:gd name="connsiteY4138" fmla="*/ 406097 h 2795428"/>
              <a:gd name="connsiteX4139" fmla="*/ 994337 w 4760332"/>
              <a:gd name="connsiteY4139" fmla="*/ 404093 h 2795428"/>
              <a:gd name="connsiteX4140" fmla="*/ 992332 w 4760332"/>
              <a:gd name="connsiteY4140" fmla="*/ 404093 h 2795428"/>
              <a:gd name="connsiteX4141" fmla="*/ 987749 w 4760332"/>
              <a:gd name="connsiteY4141" fmla="*/ 404093 h 2795428"/>
              <a:gd name="connsiteX4142" fmla="*/ 987749 w 4760332"/>
              <a:gd name="connsiteY4142" fmla="*/ 400083 h 2795428"/>
              <a:gd name="connsiteX4143" fmla="*/ 987749 w 4760332"/>
              <a:gd name="connsiteY4143" fmla="*/ 399224 h 2795428"/>
              <a:gd name="connsiteX4144" fmla="*/ 985745 w 4760332"/>
              <a:gd name="connsiteY4144" fmla="*/ 399224 h 2795428"/>
              <a:gd name="connsiteX4145" fmla="*/ 985745 w 4760332"/>
              <a:gd name="connsiteY4145" fmla="*/ 397219 h 2795428"/>
              <a:gd name="connsiteX4146" fmla="*/ 983740 w 4760332"/>
              <a:gd name="connsiteY4146" fmla="*/ 395214 h 2795428"/>
              <a:gd name="connsiteX4147" fmla="*/ 983740 w 4760332"/>
              <a:gd name="connsiteY4147" fmla="*/ 388341 h 2795428"/>
              <a:gd name="connsiteX4148" fmla="*/ 992332 w 4760332"/>
              <a:gd name="connsiteY4148" fmla="*/ 383472 h 2795428"/>
              <a:gd name="connsiteX4149" fmla="*/ 999205 w 4760332"/>
              <a:gd name="connsiteY4149" fmla="*/ 378604 h 2795428"/>
              <a:gd name="connsiteX4150" fmla="*/ 1005792 w 4760332"/>
              <a:gd name="connsiteY4150" fmla="*/ 374880 h 2795428"/>
              <a:gd name="connsiteX4151" fmla="*/ 685898 w 4760332"/>
              <a:gd name="connsiteY4151" fmla="*/ 370013 h 2795428"/>
              <a:gd name="connsiteX4152" fmla="*/ 688762 w 4760332"/>
              <a:gd name="connsiteY4152" fmla="*/ 370013 h 2795428"/>
              <a:gd name="connsiteX4153" fmla="*/ 692772 w 4760332"/>
              <a:gd name="connsiteY4153" fmla="*/ 371732 h 2795428"/>
              <a:gd name="connsiteX4154" fmla="*/ 693631 w 4760332"/>
              <a:gd name="connsiteY4154" fmla="*/ 371732 h 2795428"/>
              <a:gd name="connsiteX4155" fmla="*/ 695636 w 4760332"/>
              <a:gd name="connsiteY4155" fmla="*/ 372877 h 2795428"/>
              <a:gd name="connsiteX4156" fmla="*/ 697641 w 4760332"/>
              <a:gd name="connsiteY4156" fmla="*/ 376601 h 2795428"/>
              <a:gd name="connsiteX4157" fmla="*/ 685898 w 4760332"/>
              <a:gd name="connsiteY4157" fmla="*/ 376601 h 2795428"/>
              <a:gd name="connsiteX4158" fmla="*/ 4177819 w 4760332"/>
              <a:gd name="connsiteY4158" fmla="*/ 358271 h 2795428"/>
              <a:gd name="connsiteX4159" fmla="*/ 4193284 w 4760332"/>
              <a:gd name="connsiteY4159" fmla="*/ 360275 h 2795428"/>
              <a:gd name="connsiteX4160" fmla="*/ 4208749 w 4760332"/>
              <a:gd name="connsiteY4160" fmla="*/ 363140 h 2795428"/>
              <a:gd name="connsiteX4161" fmla="*/ 4222211 w 4760332"/>
              <a:gd name="connsiteY4161" fmla="*/ 368008 h 2795428"/>
              <a:gd name="connsiteX4162" fmla="*/ 4231661 w 4760332"/>
              <a:gd name="connsiteY4162" fmla="*/ 376600 h 2795428"/>
              <a:gd name="connsiteX4163" fmla="*/ 4238535 w 4760332"/>
              <a:gd name="connsiteY4163" fmla="*/ 388342 h 2795428"/>
              <a:gd name="connsiteX4164" fmla="*/ 4242258 w 4760332"/>
              <a:gd name="connsiteY4164" fmla="*/ 404093 h 2795428"/>
              <a:gd name="connsiteX4165" fmla="*/ 4220205 w 4760332"/>
              <a:gd name="connsiteY4165" fmla="*/ 400084 h 2795428"/>
              <a:gd name="connsiteX4166" fmla="*/ 4199872 w 4760332"/>
              <a:gd name="connsiteY4166" fmla="*/ 393210 h 2795428"/>
              <a:gd name="connsiteX4167" fmla="*/ 4184692 w 4760332"/>
              <a:gd name="connsiteY4167" fmla="*/ 383473 h 2795428"/>
              <a:gd name="connsiteX4168" fmla="*/ 4174955 w 4760332"/>
              <a:gd name="connsiteY4168" fmla="*/ 370012 h 2795428"/>
              <a:gd name="connsiteX4169" fmla="*/ 4176960 w 4760332"/>
              <a:gd name="connsiteY4169" fmla="*/ 368008 h 2795428"/>
              <a:gd name="connsiteX4170" fmla="*/ 4176960 w 4760332"/>
              <a:gd name="connsiteY4170" fmla="*/ 366003 h 2795428"/>
              <a:gd name="connsiteX4171" fmla="*/ 4177819 w 4760332"/>
              <a:gd name="connsiteY4171" fmla="*/ 365144 h 2795428"/>
              <a:gd name="connsiteX4172" fmla="*/ 4177819 w 4760332"/>
              <a:gd name="connsiteY4172" fmla="*/ 361134 h 2795428"/>
              <a:gd name="connsiteX4173" fmla="*/ 950235 w 4760332"/>
              <a:gd name="connsiteY4173" fmla="*/ 347388 h 2795428"/>
              <a:gd name="connsiteX4174" fmla="*/ 955963 w 4760332"/>
              <a:gd name="connsiteY4174" fmla="*/ 347388 h 2795428"/>
              <a:gd name="connsiteX4175" fmla="*/ 956822 w 4760332"/>
              <a:gd name="connsiteY4175" fmla="*/ 347388 h 2795428"/>
              <a:gd name="connsiteX4176" fmla="*/ 958826 w 4760332"/>
              <a:gd name="connsiteY4176" fmla="*/ 349392 h 2795428"/>
              <a:gd name="connsiteX4177" fmla="*/ 960831 w 4760332"/>
              <a:gd name="connsiteY4177" fmla="*/ 349392 h 2795428"/>
              <a:gd name="connsiteX4178" fmla="*/ 962550 w 4760332"/>
              <a:gd name="connsiteY4178" fmla="*/ 351397 h 2795428"/>
              <a:gd name="connsiteX4179" fmla="*/ 963695 w 4760332"/>
              <a:gd name="connsiteY4179" fmla="*/ 354261 h 2795428"/>
              <a:gd name="connsiteX4180" fmla="*/ 965413 w 4760332"/>
              <a:gd name="connsiteY4180" fmla="*/ 356266 h 2795428"/>
              <a:gd name="connsiteX4181" fmla="*/ 965413 w 4760332"/>
              <a:gd name="connsiteY4181" fmla="*/ 361134 h 2795428"/>
              <a:gd name="connsiteX4182" fmla="*/ 965413 w 4760332"/>
              <a:gd name="connsiteY4182" fmla="*/ 366003 h 2795428"/>
              <a:gd name="connsiteX4183" fmla="*/ 962550 w 4760332"/>
              <a:gd name="connsiteY4183" fmla="*/ 376599 h 2795428"/>
              <a:gd name="connsiteX4184" fmla="*/ 960831 w 4760332"/>
              <a:gd name="connsiteY4184" fmla="*/ 392350 h 2795428"/>
              <a:gd name="connsiteX4185" fmla="*/ 958826 w 4760332"/>
              <a:gd name="connsiteY4185" fmla="*/ 404092 h 2795428"/>
              <a:gd name="connsiteX4186" fmla="*/ 953957 w 4760332"/>
              <a:gd name="connsiteY4186" fmla="*/ 406097 h 2795428"/>
              <a:gd name="connsiteX4187" fmla="*/ 950235 w 4760332"/>
              <a:gd name="connsiteY4187" fmla="*/ 406956 h 2795428"/>
              <a:gd name="connsiteX4188" fmla="*/ 947370 w 4760332"/>
              <a:gd name="connsiteY4188" fmla="*/ 410966 h 2795428"/>
              <a:gd name="connsiteX4189" fmla="*/ 943361 w 4760332"/>
              <a:gd name="connsiteY4189" fmla="*/ 410966 h 2795428"/>
              <a:gd name="connsiteX4190" fmla="*/ 943361 w 4760332"/>
              <a:gd name="connsiteY4190" fmla="*/ 408961 h 2795428"/>
              <a:gd name="connsiteX4191" fmla="*/ 942502 w 4760332"/>
              <a:gd name="connsiteY4191" fmla="*/ 408961 h 2795428"/>
              <a:gd name="connsiteX4192" fmla="*/ 940497 w 4760332"/>
              <a:gd name="connsiteY4192" fmla="*/ 406956 h 2795428"/>
              <a:gd name="connsiteX4193" fmla="*/ 936774 w 4760332"/>
              <a:gd name="connsiteY4193" fmla="*/ 404092 h 2795428"/>
              <a:gd name="connsiteX4194" fmla="*/ 935629 w 4760332"/>
              <a:gd name="connsiteY4194" fmla="*/ 400083 h 2795428"/>
              <a:gd name="connsiteX4195" fmla="*/ 935629 w 4760332"/>
              <a:gd name="connsiteY4195" fmla="*/ 395214 h 2795428"/>
              <a:gd name="connsiteX4196" fmla="*/ 935629 w 4760332"/>
              <a:gd name="connsiteY4196" fmla="*/ 392350 h 2795428"/>
              <a:gd name="connsiteX4197" fmla="*/ 931905 w 4760332"/>
              <a:gd name="connsiteY4197" fmla="*/ 388341 h 2795428"/>
              <a:gd name="connsiteX4198" fmla="*/ 925319 w 4760332"/>
              <a:gd name="connsiteY4198" fmla="*/ 383472 h 2795428"/>
              <a:gd name="connsiteX4199" fmla="*/ 916440 w 4760332"/>
              <a:gd name="connsiteY4199" fmla="*/ 381468 h 2795428"/>
              <a:gd name="connsiteX4200" fmla="*/ 908994 w 4760332"/>
              <a:gd name="connsiteY4200" fmla="*/ 383472 h 2795428"/>
              <a:gd name="connsiteX4201" fmla="*/ 900116 w 4760332"/>
              <a:gd name="connsiteY4201" fmla="*/ 381468 h 2795428"/>
              <a:gd name="connsiteX4202" fmla="*/ 891524 w 4760332"/>
              <a:gd name="connsiteY4202" fmla="*/ 376599 h 2795428"/>
              <a:gd name="connsiteX4203" fmla="*/ 884937 w 4760332"/>
              <a:gd name="connsiteY4203" fmla="*/ 366003 h 2795428"/>
              <a:gd name="connsiteX4204" fmla="*/ 888660 w 4760332"/>
              <a:gd name="connsiteY4204" fmla="*/ 366003 h 2795428"/>
              <a:gd name="connsiteX4205" fmla="*/ 890665 w 4760332"/>
              <a:gd name="connsiteY4205" fmla="*/ 363139 h 2795428"/>
              <a:gd name="connsiteX4206" fmla="*/ 891524 w 4760332"/>
              <a:gd name="connsiteY4206" fmla="*/ 361134 h 2795428"/>
              <a:gd name="connsiteX4207" fmla="*/ 891524 w 4760332"/>
              <a:gd name="connsiteY4207" fmla="*/ 360275 h 2795428"/>
              <a:gd name="connsiteX4208" fmla="*/ 893529 w 4760332"/>
              <a:gd name="connsiteY4208" fmla="*/ 360275 h 2795428"/>
              <a:gd name="connsiteX4209" fmla="*/ 895534 w 4760332"/>
              <a:gd name="connsiteY4209" fmla="*/ 360275 h 2795428"/>
              <a:gd name="connsiteX4210" fmla="*/ 898398 w 4760332"/>
              <a:gd name="connsiteY4210" fmla="*/ 360275 h 2795428"/>
              <a:gd name="connsiteX4211" fmla="*/ 904126 w 4760332"/>
              <a:gd name="connsiteY4211" fmla="*/ 358270 h 2795428"/>
              <a:gd name="connsiteX4212" fmla="*/ 913577 w 4760332"/>
              <a:gd name="connsiteY4212" fmla="*/ 361134 h 2795428"/>
              <a:gd name="connsiteX4213" fmla="*/ 925319 w 4760332"/>
              <a:gd name="connsiteY4213" fmla="*/ 360275 h 2795428"/>
              <a:gd name="connsiteX4214" fmla="*/ 938492 w 4760332"/>
              <a:gd name="connsiteY4214" fmla="*/ 358270 h 2795428"/>
              <a:gd name="connsiteX4215" fmla="*/ 950235 w 4760332"/>
              <a:gd name="connsiteY4215" fmla="*/ 358270 h 2795428"/>
              <a:gd name="connsiteX4216" fmla="*/ 814772 w 4760332"/>
              <a:gd name="connsiteY4216" fmla="*/ 344524 h 2795428"/>
              <a:gd name="connsiteX4217" fmla="*/ 819641 w 4760332"/>
              <a:gd name="connsiteY4217" fmla="*/ 344524 h 2795428"/>
              <a:gd name="connsiteX4218" fmla="*/ 826228 w 4760332"/>
              <a:gd name="connsiteY4218" fmla="*/ 344524 h 2795428"/>
              <a:gd name="connsiteX4219" fmla="*/ 828232 w 4760332"/>
              <a:gd name="connsiteY4219" fmla="*/ 347387 h 2795428"/>
              <a:gd name="connsiteX4220" fmla="*/ 829951 w 4760332"/>
              <a:gd name="connsiteY4220" fmla="*/ 349393 h 2795428"/>
              <a:gd name="connsiteX4221" fmla="*/ 831097 w 4760332"/>
              <a:gd name="connsiteY4221" fmla="*/ 353402 h 2795428"/>
              <a:gd name="connsiteX4222" fmla="*/ 831097 w 4760332"/>
              <a:gd name="connsiteY4222" fmla="*/ 356265 h 2795428"/>
              <a:gd name="connsiteX4223" fmla="*/ 833101 w 4760332"/>
              <a:gd name="connsiteY4223" fmla="*/ 360275 h 2795428"/>
              <a:gd name="connsiteX4224" fmla="*/ 833101 w 4760332"/>
              <a:gd name="connsiteY4224" fmla="*/ 366002 h 2795428"/>
              <a:gd name="connsiteX4225" fmla="*/ 829951 w 4760332"/>
              <a:gd name="connsiteY4225" fmla="*/ 366002 h 2795428"/>
              <a:gd name="connsiteX4226" fmla="*/ 829951 w 4760332"/>
              <a:gd name="connsiteY4226" fmla="*/ 370013 h 2795428"/>
              <a:gd name="connsiteX4227" fmla="*/ 833101 w 4760332"/>
              <a:gd name="connsiteY4227" fmla="*/ 370013 h 2795428"/>
              <a:gd name="connsiteX4228" fmla="*/ 837683 w 4760332"/>
              <a:gd name="connsiteY4228" fmla="*/ 371730 h 2795428"/>
              <a:gd name="connsiteX4229" fmla="*/ 843411 w 4760332"/>
              <a:gd name="connsiteY4229" fmla="*/ 372876 h 2795428"/>
              <a:gd name="connsiteX4230" fmla="*/ 848280 w 4760332"/>
              <a:gd name="connsiteY4230" fmla="*/ 372876 h 2795428"/>
              <a:gd name="connsiteX4231" fmla="*/ 855153 w 4760332"/>
              <a:gd name="connsiteY4231" fmla="*/ 372876 h 2795428"/>
              <a:gd name="connsiteX4232" fmla="*/ 858017 w 4760332"/>
              <a:gd name="connsiteY4232" fmla="*/ 370013 h 2795428"/>
              <a:gd name="connsiteX4233" fmla="*/ 859735 w 4760332"/>
              <a:gd name="connsiteY4233" fmla="*/ 368008 h 2795428"/>
              <a:gd name="connsiteX4234" fmla="*/ 861740 w 4760332"/>
              <a:gd name="connsiteY4234" fmla="*/ 368008 h 2795428"/>
              <a:gd name="connsiteX4235" fmla="*/ 863745 w 4760332"/>
              <a:gd name="connsiteY4235" fmla="*/ 368008 h 2795428"/>
              <a:gd name="connsiteX4236" fmla="*/ 866609 w 4760332"/>
              <a:gd name="connsiteY4236" fmla="*/ 370013 h 2795428"/>
              <a:gd name="connsiteX4237" fmla="*/ 868613 w 4760332"/>
              <a:gd name="connsiteY4237" fmla="*/ 371730 h 2795428"/>
              <a:gd name="connsiteX4238" fmla="*/ 868613 w 4760332"/>
              <a:gd name="connsiteY4238" fmla="*/ 372876 h 2795428"/>
              <a:gd name="connsiteX4239" fmla="*/ 868613 w 4760332"/>
              <a:gd name="connsiteY4239" fmla="*/ 374881 h 2795428"/>
              <a:gd name="connsiteX4240" fmla="*/ 870332 w 4760332"/>
              <a:gd name="connsiteY4240" fmla="*/ 376599 h 2795428"/>
              <a:gd name="connsiteX4241" fmla="*/ 870332 w 4760332"/>
              <a:gd name="connsiteY4241" fmla="*/ 379750 h 2795428"/>
              <a:gd name="connsiteX4242" fmla="*/ 868613 w 4760332"/>
              <a:gd name="connsiteY4242" fmla="*/ 383473 h 2795428"/>
              <a:gd name="connsiteX4243" fmla="*/ 868613 w 4760332"/>
              <a:gd name="connsiteY4243" fmla="*/ 385477 h 2795428"/>
              <a:gd name="connsiteX4244" fmla="*/ 868613 w 4760332"/>
              <a:gd name="connsiteY4244" fmla="*/ 386623 h 2795428"/>
              <a:gd name="connsiteX4245" fmla="*/ 868613 w 4760332"/>
              <a:gd name="connsiteY4245" fmla="*/ 388341 h 2795428"/>
              <a:gd name="connsiteX4246" fmla="*/ 866609 w 4760332"/>
              <a:gd name="connsiteY4246" fmla="*/ 392350 h 2795428"/>
              <a:gd name="connsiteX4247" fmla="*/ 856871 w 4760332"/>
              <a:gd name="connsiteY4247" fmla="*/ 397219 h 2795428"/>
              <a:gd name="connsiteX4248" fmla="*/ 844557 w 4760332"/>
              <a:gd name="connsiteY4248" fmla="*/ 397219 h 2795428"/>
              <a:gd name="connsiteX4249" fmla="*/ 831097 w 4760332"/>
              <a:gd name="connsiteY4249" fmla="*/ 397219 h 2795428"/>
              <a:gd name="connsiteX4250" fmla="*/ 817636 w 4760332"/>
              <a:gd name="connsiteY4250" fmla="*/ 400082 h 2795428"/>
              <a:gd name="connsiteX4251" fmla="*/ 807899 w 4760332"/>
              <a:gd name="connsiteY4251" fmla="*/ 406956 h 2795428"/>
              <a:gd name="connsiteX4252" fmla="*/ 796444 w 4760332"/>
              <a:gd name="connsiteY4252" fmla="*/ 415834 h 2795428"/>
              <a:gd name="connsiteX4253" fmla="*/ 785847 w 4760332"/>
              <a:gd name="connsiteY4253" fmla="*/ 424425 h 2795428"/>
              <a:gd name="connsiteX4254" fmla="*/ 771528 w 4760332"/>
              <a:gd name="connsiteY4254" fmla="*/ 429294 h 2795428"/>
              <a:gd name="connsiteX4255" fmla="*/ 769523 w 4760332"/>
              <a:gd name="connsiteY4255" fmla="*/ 426430 h 2795428"/>
              <a:gd name="connsiteX4256" fmla="*/ 767519 w 4760332"/>
              <a:gd name="connsiteY4256" fmla="*/ 422708 h 2795428"/>
              <a:gd name="connsiteX4257" fmla="*/ 767519 w 4760332"/>
              <a:gd name="connsiteY4257" fmla="*/ 419557 h 2795428"/>
              <a:gd name="connsiteX4258" fmla="*/ 765800 w 4760332"/>
              <a:gd name="connsiteY4258" fmla="*/ 413830 h 2795428"/>
              <a:gd name="connsiteX4259" fmla="*/ 771528 w 4760332"/>
              <a:gd name="connsiteY4259" fmla="*/ 410965 h 2795428"/>
              <a:gd name="connsiteX4260" fmla="*/ 776397 w 4760332"/>
              <a:gd name="connsiteY4260" fmla="*/ 406956 h 2795428"/>
              <a:gd name="connsiteX4261" fmla="*/ 779260 w 4760332"/>
              <a:gd name="connsiteY4261" fmla="*/ 402088 h 2795428"/>
              <a:gd name="connsiteX4262" fmla="*/ 782984 w 4760332"/>
              <a:gd name="connsiteY4262" fmla="*/ 397219 h 2795428"/>
              <a:gd name="connsiteX4263" fmla="*/ 784988 w 4760332"/>
              <a:gd name="connsiteY4263" fmla="*/ 392350 h 2795428"/>
              <a:gd name="connsiteX4264" fmla="*/ 765800 w 4760332"/>
              <a:gd name="connsiteY4264" fmla="*/ 392350 h 2795428"/>
              <a:gd name="connsiteX4265" fmla="*/ 754058 w 4760332"/>
              <a:gd name="connsiteY4265" fmla="*/ 397219 h 2795428"/>
              <a:gd name="connsiteX4266" fmla="*/ 740884 w 4760332"/>
              <a:gd name="connsiteY4266" fmla="*/ 399224 h 2795428"/>
              <a:gd name="connsiteX4267" fmla="*/ 725419 w 4760332"/>
              <a:gd name="connsiteY4267" fmla="*/ 397219 h 2795428"/>
              <a:gd name="connsiteX4268" fmla="*/ 715682 w 4760332"/>
              <a:gd name="connsiteY4268" fmla="*/ 392350 h 2795428"/>
              <a:gd name="connsiteX4269" fmla="*/ 711100 w 4760332"/>
              <a:gd name="connsiteY4269" fmla="*/ 392350 h 2795428"/>
              <a:gd name="connsiteX4270" fmla="*/ 711100 w 4760332"/>
              <a:gd name="connsiteY4270" fmla="*/ 388341 h 2795428"/>
              <a:gd name="connsiteX4271" fmla="*/ 715682 w 4760332"/>
              <a:gd name="connsiteY4271" fmla="*/ 386623 h 2795428"/>
              <a:gd name="connsiteX4272" fmla="*/ 719691 w 4760332"/>
              <a:gd name="connsiteY4272" fmla="*/ 385477 h 2795428"/>
              <a:gd name="connsiteX4273" fmla="*/ 720551 w 4760332"/>
              <a:gd name="connsiteY4273" fmla="*/ 383473 h 2795428"/>
              <a:gd name="connsiteX4274" fmla="*/ 724273 w 4760332"/>
              <a:gd name="connsiteY4274" fmla="*/ 381467 h 2795428"/>
              <a:gd name="connsiteX4275" fmla="*/ 725419 w 4760332"/>
              <a:gd name="connsiteY4275" fmla="*/ 376599 h 2795428"/>
              <a:gd name="connsiteX4276" fmla="*/ 722556 w 4760332"/>
              <a:gd name="connsiteY4276" fmla="*/ 376599 h 2795428"/>
              <a:gd name="connsiteX4277" fmla="*/ 722556 w 4760332"/>
              <a:gd name="connsiteY4277" fmla="*/ 372876 h 2795428"/>
              <a:gd name="connsiteX4278" fmla="*/ 727424 w 4760332"/>
              <a:gd name="connsiteY4278" fmla="*/ 372876 h 2795428"/>
              <a:gd name="connsiteX4279" fmla="*/ 731147 w 4760332"/>
              <a:gd name="connsiteY4279" fmla="*/ 371730 h 2795428"/>
              <a:gd name="connsiteX4280" fmla="*/ 734011 w 4760332"/>
              <a:gd name="connsiteY4280" fmla="*/ 371730 h 2795428"/>
              <a:gd name="connsiteX4281" fmla="*/ 737734 w 4760332"/>
              <a:gd name="connsiteY4281" fmla="*/ 370013 h 2795428"/>
              <a:gd name="connsiteX4282" fmla="*/ 736016 w 4760332"/>
              <a:gd name="connsiteY4282" fmla="*/ 368008 h 2795428"/>
              <a:gd name="connsiteX4283" fmla="*/ 734011 w 4760332"/>
              <a:gd name="connsiteY4283" fmla="*/ 366002 h 2795428"/>
              <a:gd name="connsiteX4284" fmla="*/ 732007 w 4760332"/>
              <a:gd name="connsiteY4284" fmla="*/ 365144 h 2795428"/>
              <a:gd name="connsiteX4285" fmla="*/ 732007 w 4760332"/>
              <a:gd name="connsiteY4285" fmla="*/ 363139 h 2795428"/>
              <a:gd name="connsiteX4286" fmla="*/ 731147 w 4760332"/>
              <a:gd name="connsiteY4286" fmla="*/ 361134 h 2795428"/>
              <a:gd name="connsiteX4287" fmla="*/ 729142 w 4760332"/>
              <a:gd name="connsiteY4287" fmla="*/ 358270 h 2795428"/>
              <a:gd name="connsiteX4288" fmla="*/ 732007 w 4760332"/>
              <a:gd name="connsiteY4288" fmla="*/ 358270 h 2795428"/>
              <a:gd name="connsiteX4289" fmla="*/ 734011 w 4760332"/>
              <a:gd name="connsiteY4289" fmla="*/ 356265 h 2795428"/>
              <a:gd name="connsiteX4290" fmla="*/ 736016 w 4760332"/>
              <a:gd name="connsiteY4290" fmla="*/ 356265 h 2795428"/>
              <a:gd name="connsiteX4291" fmla="*/ 737734 w 4760332"/>
              <a:gd name="connsiteY4291" fmla="*/ 354261 h 2795428"/>
              <a:gd name="connsiteX4292" fmla="*/ 756063 w 4760332"/>
              <a:gd name="connsiteY4292" fmla="*/ 360275 h 2795428"/>
              <a:gd name="connsiteX4293" fmla="*/ 771528 w 4760332"/>
              <a:gd name="connsiteY4293" fmla="*/ 366002 h 2795428"/>
              <a:gd name="connsiteX4294" fmla="*/ 784988 w 4760332"/>
              <a:gd name="connsiteY4294" fmla="*/ 372876 h 2795428"/>
              <a:gd name="connsiteX4295" fmla="*/ 799307 w 4760332"/>
              <a:gd name="connsiteY4295" fmla="*/ 378604 h 2795428"/>
              <a:gd name="connsiteX4296" fmla="*/ 817636 w 4760332"/>
              <a:gd name="connsiteY4296" fmla="*/ 379750 h 2795428"/>
              <a:gd name="connsiteX4297" fmla="*/ 814772 w 4760332"/>
              <a:gd name="connsiteY4297" fmla="*/ 371730 h 2795428"/>
              <a:gd name="connsiteX4298" fmla="*/ 811909 w 4760332"/>
              <a:gd name="connsiteY4298" fmla="*/ 365144 h 2795428"/>
              <a:gd name="connsiteX4299" fmla="*/ 809904 w 4760332"/>
              <a:gd name="connsiteY4299" fmla="*/ 360275 h 2795428"/>
              <a:gd name="connsiteX4300" fmla="*/ 807899 w 4760332"/>
              <a:gd name="connsiteY4300" fmla="*/ 347387 h 2795428"/>
              <a:gd name="connsiteX4301" fmla="*/ 811909 w 4760332"/>
              <a:gd name="connsiteY4301" fmla="*/ 346528 h 2795428"/>
              <a:gd name="connsiteX4302" fmla="*/ 4107655 w 4760332"/>
              <a:gd name="connsiteY4302" fmla="*/ 323904 h 2795428"/>
              <a:gd name="connsiteX4303" fmla="*/ 4116533 w 4760332"/>
              <a:gd name="connsiteY4303" fmla="*/ 323904 h 2795428"/>
              <a:gd name="connsiteX4304" fmla="*/ 4119397 w 4760332"/>
              <a:gd name="connsiteY4304" fmla="*/ 332782 h 2795428"/>
              <a:gd name="connsiteX4305" fmla="*/ 4119397 w 4760332"/>
              <a:gd name="connsiteY4305" fmla="*/ 342519 h 2795428"/>
              <a:gd name="connsiteX4306" fmla="*/ 4119397 w 4760332"/>
              <a:gd name="connsiteY4306" fmla="*/ 354261 h 2795428"/>
              <a:gd name="connsiteX4307" fmla="*/ 4134575 w 4760332"/>
              <a:gd name="connsiteY4307" fmla="*/ 349393 h 2795428"/>
              <a:gd name="connsiteX4308" fmla="*/ 4146318 w 4760332"/>
              <a:gd name="connsiteY4308" fmla="*/ 342519 h 2795428"/>
              <a:gd name="connsiteX4309" fmla="*/ 4159778 w 4760332"/>
              <a:gd name="connsiteY4309" fmla="*/ 335646 h 2795428"/>
              <a:gd name="connsiteX4310" fmla="*/ 4159778 w 4760332"/>
              <a:gd name="connsiteY4310" fmla="*/ 388342 h 2795428"/>
              <a:gd name="connsiteX4311" fmla="*/ 4159778 w 4760332"/>
              <a:gd name="connsiteY4311" fmla="*/ 390346 h 2795428"/>
              <a:gd name="connsiteX4312" fmla="*/ 4157773 w 4760332"/>
              <a:gd name="connsiteY4312" fmla="*/ 390346 h 2795428"/>
              <a:gd name="connsiteX4313" fmla="*/ 4156913 w 4760332"/>
              <a:gd name="connsiteY4313" fmla="*/ 392352 h 2795428"/>
              <a:gd name="connsiteX4314" fmla="*/ 4144312 w 4760332"/>
              <a:gd name="connsiteY4314" fmla="*/ 392352 h 2795428"/>
              <a:gd name="connsiteX4315" fmla="*/ 4127988 w 4760332"/>
              <a:gd name="connsiteY4315" fmla="*/ 393211 h 2795428"/>
              <a:gd name="connsiteX4316" fmla="*/ 4111664 w 4760332"/>
              <a:gd name="connsiteY4316" fmla="*/ 395215 h 2795428"/>
              <a:gd name="connsiteX4317" fmla="*/ 4098204 w 4760332"/>
              <a:gd name="connsiteY4317" fmla="*/ 397220 h 2795428"/>
              <a:gd name="connsiteX4318" fmla="*/ 4087607 w 4760332"/>
              <a:gd name="connsiteY4318" fmla="*/ 399225 h 2795428"/>
              <a:gd name="connsiteX4319" fmla="*/ 4082739 w 4760332"/>
              <a:gd name="connsiteY4319" fmla="*/ 400084 h 2795428"/>
              <a:gd name="connsiteX4320" fmla="*/ 4071284 w 4760332"/>
              <a:gd name="connsiteY4320" fmla="*/ 390346 h 2795428"/>
              <a:gd name="connsiteX4321" fmla="*/ 4062691 w 4760332"/>
              <a:gd name="connsiteY4321" fmla="*/ 376600 h 2795428"/>
              <a:gd name="connsiteX4322" fmla="*/ 4057823 w 4760332"/>
              <a:gd name="connsiteY4322" fmla="*/ 358270 h 2795428"/>
              <a:gd name="connsiteX4323" fmla="*/ 4058682 w 4760332"/>
              <a:gd name="connsiteY4323" fmla="*/ 353402 h 2795428"/>
              <a:gd name="connsiteX4324" fmla="*/ 4060687 w 4760332"/>
              <a:gd name="connsiteY4324" fmla="*/ 349393 h 2795428"/>
              <a:gd name="connsiteX4325" fmla="*/ 4062691 w 4760332"/>
              <a:gd name="connsiteY4325" fmla="*/ 346528 h 2795428"/>
              <a:gd name="connsiteX4326" fmla="*/ 4064697 w 4760332"/>
              <a:gd name="connsiteY4326" fmla="*/ 342519 h 2795428"/>
              <a:gd name="connsiteX4327" fmla="*/ 4065556 w 4760332"/>
              <a:gd name="connsiteY4327" fmla="*/ 339656 h 2795428"/>
              <a:gd name="connsiteX4328" fmla="*/ 4072142 w 4760332"/>
              <a:gd name="connsiteY4328" fmla="*/ 335646 h 2795428"/>
              <a:gd name="connsiteX4329" fmla="*/ 4081021 w 4760332"/>
              <a:gd name="connsiteY4329" fmla="*/ 330777 h 2795428"/>
              <a:gd name="connsiteX4330" fmla="*/ 4094481 w 4760332"/>
              <a:gd name="connsiteY4330" fmla="*/ 325908 h 2795428"/>
              <a:gd name="connsiteX4331" fmla="*/ 1294184 w 4760332"/>
              <a:gd name="connsiteY4331" fmla="*/ 323904 h 2795428"/>
              <a:gd name="connsiteX4332" fmla="*/ 1305641 w 4760332"/>
              <a:gd name="connsiteY4332" fmla="*/ 328773 h 2795428"/>
              <a:gd name="connsiteX4333" fmla="*/ 1305641 w 4760332"/>
              <a:gd name="connsiteY4333" fmla="*/ 332782 h 2795428"/>
              <a:gd name="connsiteX4334" fmla="*/ 1300772 w 4760332"/>
              <a:gd name="connsiteY4334" fmla="*/ 332782 h 2795428"/>
              <a:gd name="connsiteX4335" fmla="*/ 1297908 w 4760332"/>
              <a:gd name="connsiteY4335" fmla="*/ 332782 h 2795428"/>
              <a:gd name="connsiteX4336" fmla="*/ 1295903 w 4760332"/>
              <a:gd name="connsiteY4336" fmla="*/ 332782 h 2795428"/>
              <a:gd name="connsiteX4337" fmla="*/ 1294184 w 4760332"/>
              <a:gd name="connsiteY4337" fmla="*/ 330777 h 2795428"/>
              <a:gd name="connsiteX4338" fmla="*/ 1294184 w 4760332"/>
              <a:gd name="connsiteY4338" fmla="*/ 328773 h 2795428"/>
              <a:gd name="connsiteX4339" fmla="*/ 715682 w 4760332"/>
              <a:gd name="connsiteY4339" fmla="*/ 323904 h 2795428"/>
              <a:gd name="connsiteX4340" fmla="*/ 715682 w 4760332"/>
              <a:gd name="connsiteY4340" fmla="*/ 330777 h 2795428"/>
              <a:gd name="connsiteX4341" fmla="*/ 715682 w 4760332"/>
              <a:gd name="connsiteY4341" fmla="*/ 335646 h 2795428"/>
              <a:gd name="connsiteX4342" fmla="*/ 717687 w 4760332"/>
              <a:gd name="connsiteY4342" fmla="*/ 340515 h 2795428"/>
              <a:gd name="connsiteX4343" fmla="*/ 715682 w 4760332"/>
              <a:gd name="connsiteY4343" fmla="*/ 344524 h 2795428"/>
              <a:gd name="connsiteX4344" fmla="*/ 715682 w 4760332"/>
              <a:gd name="connsiteY4344" fmla="*/ 347388 h 2795428"/>
              <a:gd name="connsiteX4345" fmla="*/ 711100 w 4760332"/>
              <a:gd name="connsiteY4345" fmla="*/ 351398 h 2795428"/>
              <a:gd name="connsiteX4346" fmla="*/ 706232 w 4760332"/>
              <a:gd name="connsiteY4346" fmla="*/ 354261 h 2795428"/>
              <a:gd name="connsiteX4347" fmla="*/ 700504 w 4760332"/>
              <a:gd name="connsiteY4347" fmla="*/ 358270 h 2795428"/>
              <a:gd name="connsiteX4348" fmla="*/ 697640 w 4760332"/>
              <a:gd name="connsiteY4348" fmla="*/ 363140 h 2795428"/>
              <a:gd name="connsiteX4349" fmla="*/ 690766 w 4760332"/>
              <a:gd name="connsiteY4349" fmla="*/ 360276 h 2795428"/>
              <a:gd name="connsiteX4350" fmla="*/ 687044 w 4760332"/>
              <a:gd name="connsiteY4350" fmla="*/ 358270 h 2795428"/>
              <a:gd name="connsiteX4351" fmla="*/ 684180 w 4760332"/>
              <a:gd name="connsiteY4351" fmla="*/ 356266 h 2795428"/>
              <a:gd name="connsiteX4352" fmla="*/ 682175 w 4760332"/>
              <a:gd name="connsiteY4352" fmla="*/ 354261 h 2795428"/>
              <a:gd name="connsiteX4353" fmla="*/ 679312 w 4760332"/>
              <a:gd name="connsiteY4353" fmla="*/ 351398 h 2795428"/>
              <a:gd name="connsiteX4354" fmla="*/ 677307 w 4760332"/>
              <a:gd name="connsiteY4354" fmla="*/ 368009 h 2795428"/>
              <a:gd name="connsiteX4355" fmla="*/ 672438 w 4760332"/>
              <a:gd name="connsiteY4355" fmla="*/ 376600 h 2795428"/>
              <a:gd name="connsiteX4356" fmla="*/ 660123 w 4760332"/>
              <a:gd name="connsiteY4356" fmla="*/ 379750 h 2795428"/>
              <a:gd name="connsiteX4357" fmla="*/ 650386 w 4760332"/>
              <a:gd name="connsiteY4357" fmla="*/ 379750 h 2795428"/>
              <a:gd name="connsiteX4358" fmla="*/ 639790 w 4760332"/>
              <a:gd name="connsiteY4358" fmla="*/ 379750 h 2795428"/>
              <a:gd name="connsiteX4359" fmla="*/ 627475 w 4760332"/>
              <a:gd name="connsiteY4359" fmla="*/ 379750 h 2795428"/>
              <a:gd name="connsiteX4360" fmla="*/ 627475 w 4760332"/>
              <a:gd name="connsiteY4360" fmla="*/ 366004 h 2795428"/>
              <a:gd name="connsiteX4361" fmla="*/ 645517 w 4760332"/>
              <a:gd name="connsiteY4361" fmla="*/ 353402 h 2795428"/>
              <a:gd name="connsiteX4362" fmla="*/ 665851 w 4760332"/>
              <a:gd name="connsiteY4362" fmla="*/ 340515 h 2795428"/>
              <a:gd name="connsiteX4363" fmla="*/ 688762 w 4760332"/>
              <a:gd name="connsiteY4363" fmla="*/ 330777 h 2795428"/>
              <a:gd name="connsiteX4364" fmla="*/ 1015530 w 4760332"/>
              <a:gd name="connsiteY4364" fmla="*/ 317317 h 2795428"/>
              <a:gd name="connsiteX4365" fmla="*/ 1021258 w 4760332"/>
              <a:gd name="connsiteY4365" fmla="*/ 317317 h 2795428"/>
              <a:gd name="connsiteX4366" fmla="*/ 1024122 w 4760332"/>
              <a:gd name="connsiteY4366" fmla="*/ 327054 h 2795428"/>
              <a:gd name="connsiteX4367" fmla="*/ 1030995 w 4760332"/>
              <a:gd name="connsiteY4367" fmla="*/ 330777 h 2795428"/>
              <a:gd name="connsiteX4368" fmla="*/ 1041305 w 4760332"/>
              <a:gd name="connsiteY4368" fmla="*/ 330777 h 2795428"/>
              <a:gd name="connsiteX4369" fmla="*/ 1057629 w 4760332"/>
              <a:gd name="connsiteY4369" fmla="*/ 328772 h 2795428"/>
              <a:gd name="connsiteX4370" fmla="*/ 1057629 w 4760332"/>
              <a:gd name="connsiteY4370" fmla="*/ 332782 h 2795428"/>
              <a:gd name="connsiteX4371" fmla="*/ 1059635 w 4760332"/>
              <a:gd name="connsiteY4371" fmla="*/ 337651 h 2795428"/>
              <a:gd name="connsiteX4372" fmla="*/ 1061639 w 4760332"/>
              <a:gd name="connsiteY4372" fmla="*/ 342519 h 2795428"/>
              <a:gd name="connsiteX4373" fmla="*/ 1061639 w 4760332"/>
              <a:gd name="connsiteY4373" fmla="*/ 346528 h 2795428"/>
              <a:gd name="connsiteX4374" fmla="*/ 1061639 w 4760332"/>
              <a:gd name="connsiteY4374" fmla="*/ 351397 h 2795428"/>
              <a:gd name="connsiteX4375" fmla="*/ 1061639 w 4760332"/>
              <a:gd name="connsiteY4375" fmla="*/ 354260 h 2795428"/>
              <a:gd name="connsiteX4376" fmla="*/ 1079968 w 4760332"/>
              <a:gd name="connsiteY4376" fmla="*/ 365143 h 2795428"/>
              <a:gd name="connsiteX4377" fmla="*/ 1100874 w 4760332"/>
              <a:gd name="connsiteY4377" fmla="*/ 370012 h 2795428"/>
              <a:gd name="connsiteX4378" fmla="*/ 1124931 w 4760332"/>
              <a:gd name="connsiteY4378" fmla="*/ 370012 h 2795428"/>
              <a:gd name="connsiteX4379" fmla="*/ 1148128 w 4760332"/>
              <a:gd name="connsiteY4379" fmla="*/ 370012 h 2795428"/>
              <a:gd name="connsiteX4380" fmla="*/ 1173903 w 4760332"/>
              <a:gd name="connsiteY4380" fmla="*/ 368008 h 2795428"/>
              <a:gd name="connsiteX4381" fmla="*/ 1195096 w 4760332"/>
              <a:gd name="connsiteY4381" fmla="*/ 370012 h 2795428"/>
              <a:gd name="connsiteX4382" fmla="*/ 1195096 w 4760332"/>
              <a:gd name="connsiteY4382" fmla="*/ 374881 h 2795428"/>
              <a:gd name="connsiteX4383" fmla="*/ 1197101 w 4760332"/>
              <a:gd name="connsiteY4383" fmla="*/ 379749 h 2795428"/>
              <a:gd name="connsiteX4384" fmla="*/ 1199106 w 4760332"/>
              <a:gd name="connsiteY4384" fmla="*/ 383472 h 2795428"/>
              <a:gd name="connsiteX4385" fmla="*/ 1199106 w 4760332"/>
              <a:gd name="connsiteY4385" fmla="*/ 385477 h 2795428"/>
              <a:gd name="connsiteX4386" fmla="*/ 1199106 w 4760332"/>
              <a:gd name="connsiteY4386" fmla="*/ 388341 h 2795428"/>
              <a:gd name="connsiteX4387" fmla="*/ 1199106 w 4760332"/>
              <a:gd name="connsiteY4387" fmla="*/ 392351 h 2795428"/>
              <a:gd name="connsiteX4388" fmla="*/ 1195096 w 4760332"/>
              <a:gd name="connsiteY4388" fmla="*/ 404092 h 2795428"/>
              <a:gd name="connsiteX4389" fmla="*/ 1185646 w 4760332"/>
              <a:gd name="connsiteY4389" fmla="*/ 404092 h 2795428"/>
              <a:gd name="connsiteX4390" fmla="*/ 1173903 w 4760332"/>
              <a:gd name="connsiteY4390" fmla="*/ 402088 h 2795428"/>
              <a:gd name="connsiteX4391" fmla="*/ 1165312 w 4760332"/>
              <a:gd name="connsiteY4391" fmla="*/ 400083 h 2795428"/>
              <a:gd name="connsiteX4392" fmla="*/ 1161588 w 4760332"/>
              <a:gd name="connsiteY4392" fmla="*/ 400083 h 2795428"/>
              <a:gd name="connsiteX4393" fmla="*/ 1158725 w 4760332"/>
              <a:gd name="connsiteY4393" fmla="*/ 402088 h 2795428"/>
              <a:gd name="connsiteX4394" fmla="*/ 1156720 w 4760332"/>
              <a:gd name="connsiteY4394" fmla="*/ 406097 h 2795428"/>
              <a:gd name="connsiteX4395" fmla="*/ 1154716 w 4760332"/>
              <a:gd name="connsiteY4395" fmla="*/ 406957 h 2795428"/>
              <a:gd name="connsiteX4396" fmla="*/ 1151851 w 4760332"/>
              <a:gd name="connsiteY4396" fmla="*/ 406957 h 2795428"/>
              <a:gd name="connsiteX4397" fmla="*/ 1149847 w 4760332"/>
              <a:gd name="connsiteY4397" fmla="*/ 408961 h 2795428"/>
              <a:gd name="connsiteX4398" fmla="*/ 1145265 w 4760332"/>
              <a:gd name="connsiteY4398" fmla="*/ 410966 h 2795428"/>
              <a:gd name="connsiteX4399" fmla="*/ 1140396 w 4760332"/>
              <a:gd name="connsiteY4399" fmla="*/ 410966 h 2795428"/>
              <a:gd name="connsiteX4400" fmla="*/ 1134668 w 4760332"/>
              <a:gd name="connsiteY4400" fmla="*/ 412971 h 2795428"/>
              <a:gd name="connsiteX4401" fmla="*/ 1131804 w 4760332"/>
              <a:gd name="connsiteY4401" fmla="*/ 413829 h 2795428"/>
              <a:gd name="connsiteX4402" fmla="*/ 1126935 w 4760332"/>
              <a:gd name="connsiteY4402" fmla="*/ 413829 h 2795428"/>
              <a:gd name="connsiteX4403" fmla="*/ 1121207 w 4760332"/>
              <a:gd name="connsiteY4403" fmla="*/ 413829 h 2795428"/>
              <a:gd name="connsiteX4404" fmla="*/ 1118344 w 4760332"/>
              <a:gd name="connsiteY4404" fmla="*/ 408961 h 2795428"/>
              <a:gd name="connsiteX4405" fmla="*/ 1116339 w 4760332"/>
              <a:gd name="connsiteY4405" fmla="*/ 404092 h 2795428"/>
              <a:gd name="connsiteX4406" fmla="*/ 1113475 w 4760332"/>
              <a:gd name="connsiteY4406" fmla="*/ 400083 h 2795428"/>
              <a:gd name="connsiteX4407" fmla="*/ 1113475 w 4760332"/>
              <a:gd name="connsiteY4407" fmla="*/ 404092 h 2795428"/>
              <a:gd name="connsiteX4408" fmla="*/ 1109753 w 4760332"/>
              <a:gd name="connsiteY4408" fmla="*/ 406957 h 2795428"/>
              <a:gd name="connsiteX4409" fmla="*/ 1107747 w 4760332"/>
              <a:gd name="connsiteY4409" fmla="*/ 410966 h 2795428"/>
              <a:gd name="connsiteX4410" fmla="*/ 1106888 w 4760332"/>
              <a:gd name="connsiteY4410" fmla="*/ 413829 h 2795428"/>
              <a:gd name="connsiteX4411" fmla="*/ 1098010 w 4760332"/>
              <a:gd name="connsiteY4411" fmla="*/ 413829 h 2795428"/>
              <a:gd name="connsiteX4412" fmla="*/ 1094288 w 4760332"/>
              <a:gd name="connsiteY4412" fmla="*/ 408961 h 2795428"/>
              <a:gd name="connsiteX4413" fmla="*/ 1091423 w 4760332"/>
              <a:gd name="connsiteY4413" fmla="*/ 402088 h 2795428"/>
              <a:gd name="connsiteX4414" fmla="*/ 1088560 w 4760332"/>
              <a:gd name="connsiteY4414" fmla="*/ 395214 h 2795428"/>
              <a:gd name="connsiteX4415" fmla="*/ 1086554 w 4760332"/>
              <a:gd name="connsiteY4415" fmla="*/ 400083 h 2795428"/>
              <a:gd name="connsiteX4416" fmla="*/ 1084550 w 4760332"/>
              <a:gd name="connsiteY4416" fmla="*/ 404092 h 2795428"/>
              <a:gd name="connsiteX4417" fmla="*/ 1082832 w 4760332"/>
              <a:gd name="connsiteY4417" fmla="*/ 406097 h 2795428"/>
              <a:gd name="connsiteX4418" fmla="*/ 1079968 w 4760332"/>
              <a:gd name="connsiteY4418" fmla="*/ 406097 h 2795428"/>
              <a:gd name="connsiteX4419" fmla="*/ 1075958 w 4760332"/>
              <a:gd name="connsiteY4419" fmla="*/ 404092 h 2795428"/>
              <a:gd name="connsiteX4420" fmla="*/ 1073095 w 4760332"/>
              <a:gd name="connsiteY4420" fmla="*/ 402088 h 2795428"/>
              <a:gd name="connsiteX4421" fmla="*/ 1071089 w 4760332"/>
              <a:gd name="connsiteY4421" fmla="*/ 400083 h 2795428"/>
              <a:gd name="connsiteX4422" fmla="*/ 1071089 w 4760332"/>
              <a:gd name="connsiteY4422" fmla="*/ 399223 h 2795428"/>
              <a:gd name="connsiteX4423" fmla="*/ 1071089 w 4760332"/>
              <a:gd name="connsiteY4423" fmla="*/ 397219 h 2795428"/>
              <a:gd name="connsiteX4424" fmla="*/ 1071089 w 4760332"/>
              <a:gd name="connsiteY4424" fmla="*/ 395214 h 2795428"/>
              <a:gd name="connsiteX4425" fmla="*/ 1071089 w 4760332"/>
              <a:gd name="connsiteY4425" fmla="*/ 393209 h 2795428"/>
              <a:gd name="connsiteX4426" fmla="*/ 1069372 w 4760332"/>
              <a:gd name="connsiteY4426" fmla="*/ 392351 h 2795428"/>
              <a:gd name="connsiteX4427" fmla="*/ 1068226 w 4760332"/>
              <a:gd name="connsiteY4427" fmla="*/ 392351 h 2795428"/>
              <a:gd name="connsiteX4428" fmla="*/ 1066507 w 4760332"/>
              <a:gd name="connsiteY4428" fmla="*/ 393209 h 2795428"/>
              <a:gd name="connsiteX4429" fmla="*/ 1062498 w 4760332"/>
              <a:gd name="connsiteY4429" fmla="*/ 393209 h 2795428"/>
              <a:gd name="connsiteX4430" fmla="*/ 1057629 w 4760332"/>
              <a:gd name="connsiteY4430" fmla="*/ 395214 h 2795428"/>
              <a:gd name="connsiteX4431" fmla="*/ 1054766 w 4760332"/>
              <a:gd name="connsiteY4431" fmla="*/ 395214 h 2795428"/>
              <a:gd name="connsiteX4432" fmla="*/ 1049038 w 4760332"/>
              <a:gd name="connsiteY4432" fmla="*/ 397219 h 2795428"/>
              <a:gd name="connsiteX4433" fmla="*/ 1048179 w 4760332"/>
              <a:gd name="connsiteY4433" fmla="*/ 395214 h 2795428"/>
              <a:gd name="connsiteX4434" fmla="*/ 1046174 w 4760332"/>
              <a:gd name="connsiteY4434" fmla="*/ 395214 h 2795428"/>
              <a:gd name="connsiteX4435" fmla="*/ 1042451 w 4760332"/>
              <a:gd name="connsiteY4435" fmla="*/ 393209 h 2795428"/>
              <a:gd name="connsiteX4436" fmla="*/ 1041305 w 4760332"/>
              <a:gd name="connsiteY4436" fmla="*/ 392351 h 2795428"/>
              <a:gd name="connsiteX4437" fmla="*/ 1037582 w 4760332"/>
              <a:gd name="connsiteY4437" fmla="*/ 390346 h 2795428"/>
              <a:gd name="connsiteX4438" fmla="*/ 1035577 w 4760332"/>
              <a:gd name="connsiteY4438" fmla="*/ 388341 h 2795428"/>
              <a:gd name="connsiteX4439" fmla="*/ 1037582 w 4760332"/>
              <a:gd name="connsiteY4439" fmla="*/ 378603 h 2795428"/>
              <a:gd name="connsiteX4440" fmla="*/ 1035577 w 4760332"/>
              <a:gd name="connsiteY4440" fmla="*/ 371731 h 2795428"/>
              <a:gd name="connsiteX4441" fmla="*/ 1032714 w 4760332"/>
              <a:gd name="connsiteY4441" fmla="*/ 366003 h 2795428"/>
              <a:gd name="connsiteX4442" fmla="*/ 1028991 w 4760332"/>
              <a:gd name="connsiteY4442" fmla="*/ 358270 h 2795428"/>
              <a:gd name="connsiteX4443" fmla="*/ 1028991 w 4760332"/>
              <a:gd name="connsiteY4443" fmla="*/ 347388 h 2795428"/>
              <a:gd name="connsiteX4444" fmla="*/ 1012667 w 4760332"/>
              <a:gd name="connsiteY4444" fmla="*/ 346528 h 2795428"/>
              <a:gd name="connsiteX4445" fmla="*/ 997201 w 4760332"/>
              <a:gd name="connsiteY4445" fmla="*/ 340514 h 2795428"/>
              <a:gd name="connsiteX4446" fmla="*/ 983741 w 4760332"/>
              <a:gd name="connsiteY4446" fmla="*/ 335646 h 2795428"/>
              <a:gd name="connsiteX4447" fmla="*/ 982882 w 4760332"/>
              <a:gd name="connsiteY4447" fmla="*/ 333927 h 2795428"/>
              <a:gd name="connsiteX4448" fmla="*/ 982882 w 4760332"/>
              <a:gd name="connsiteY4448" fmla="*/ 332782 h 2795428"/>
              <a:gd name="connsiteX4449" fmla="*/ 982882 w 4760332"/>
              <a:gd name="connsiteY4449" fmla="*/ 330777 h 2795428"/>
              <a:gd name="connsiteX4450" fmla="*/ 980877 w 4760332"/>
              <a:gd name="connsiteY4450" fmla="*/ 328772 h 2795428"/>
              <a:gd name="connsiteX4451" fmla="*/ 980877 w 4760332"/>
              <a:gd name="connsiteY4451" fmla="*/ 323903 h 2795428"/>
              <a:gd name="connsiteX4452" fmla="*/ 987751 w 4760332"/>
              <a:gd name="connsiteY4452" fmla="*/ 322186 h 2795428"/>
              <a:gd name="connsiteX4453" fmla="*/ 996342 w 4760332"/>
              <a:gd name="connsiteY4453" fmla="*/ 322186 h 2795428"/>
              <a:gd name="connsiteX4454" fmla="*/ 1005793 w 4760332"/>
              <a:gd name="connsiteY4454" fmla="*/ 320180 h 2795428"/>
              <a:gd name="connsiteX4455" fmla="*/ 1008657 w 4760332"/>
              <a:gd name="connsiteY4455" fmla="*/ 319035 h 2795428"/>
              <a:gd name="connsiteX4456" fmla="*/ 1012667 w 4760332"/>
              <a:gd name="connsiteY4456" fmla="*/ 319035 h 2795428"/>
              <a:gd name="connsiteX4457" fmla="*/ 943360 w 4760332"/>
              <a:gd name="connsiteY4457" fmla="*/ 317317 h 2795428"/>
              <a:gd name="connsiteX4458" fmla="*/ 974290 w 4760332"/>
              <a:gd name="connsiteY4458" fmla="*/ 317317 h 2795428"/>
              <a:gd name="connsiteX4459" fmla="*/ 974290 w 4760332"/>
              <a:gd name="connsiteY4459" fmla="*/ 320180 h 2795428"/>
              <a:gd name="connsiteX4460" fmla="*/ 976009 w 4760332"/>
              <a:gd name="connsiteY4460" fmla="*/ 323903 h 2795428"/>
              <a:gd name="connsiteX4461" fmla="*/ 976009 w 4760332"/>
              <a:gd name="connsiteY4461" fmla="*/ 327054 h 2795428"/>
              <a:gd name="connsiteX4462" fmla="*/ 977155 w 4760332"/>
              <a:gd name="connsiteY4462" fmla="*/ 332781 h 2795428"/>
              <a:gd name="connsiteX4463" fmla="*/ 969422 w 4760332"/>
              <a:gd name="connsiteY4463" fmla="*/ 332781 h 2795428"/>
              <a:gd name="connsiteX4464" fmla="*/ 965412 w 4760332"/>
              <a:gd name="connsiteY4464" fmla="*/ 332781 h 2795428"/>
              <a:gd name="connsiteX4465" fmla="*/ 962548 w 4760332"/>
              <a:gd name="connsiteY4465" fmla="*/ 332781 h 2795428"/>
              <a:gd name="connsiteX4466" fmla="*/ 955962 w 4760332"/>
              <a:gd name="connsiteY4466" fmla="*/ 330777 h 2795428"/>
              <a:gd name="connsiteX4467" fmla="*/ 950234 w 4760332"/>
              <a:gd name="connsiteY4467" fmla="*/ 330777 h 2795428"/>
              <a:gd name="connsiteX4468" fmla="*/ 943360 w 4760332"/>
              <a:gd name="connsiteY4468" fmla="*/ 328772 h 2795428"/>
              <a:gd name="connsiteX4469" fmla="*/ 870332 w 4760332"/>
              <a:gd name="connsiteY4469" fmla="*/ 313308 h 2795428"/>
              <a:gd name="connsiteX4470" fmla="*/ 877206 w 4760332"/>
              <a:gd name="connsiteY4470" fmla="*/ 317317 h 2795428"/>
              <a:gd name="connsiteX4471" fmla="*/ 883792 w 4760332"/>
              <a:gd name="connsiteY4471" fmla="*/ 320181 h 2795428"/>
              <a:gd name="connsiteX4472" fmla="*/ 886656 w 4760332"/>
              <a:gd name="connsiteY4472" fmla="*/ 325909 h 2795428"/>
              <a:gd name="connsiteX4473" fmla="*/ 890666 w 4760332"/>
              <a:gd name="connsiteY4473" fmla="*/ 332782 h 2795428"/>
              <a:gd name="connsiteX4474" fmla="*/ 891525 w 4760332"/>
              <a:gd name="connsiteY4474" fmla="*/ 339656 h 2795428"/>
              <a:gd name="connsiteX4475" fmla="*/ 882074 w 4760332"/>
              <a:gd name="connsiteY4475" fmla="*/ 339656 h 2795428"/>
              <a:gd name="connsiteX4476" fmla="*/ 882074 w 4760332"/>
              <a:gd name="connsiteY4476" fmla="*/ 335646 h 2795428"/>
              <a:gd name="connsiteX4477" fmla="*/ 877206 w 4760332"/>
              <a:gd name="connsiteY4477" fmla="*/ 332782 h 2795428"/>
              <a:gd name="connsiteX4478" fmla="*/ 875201 w 4760332"/>
              <a:gd name="connsiteY4478" fmla="*/ 328773 h 2795428"/>
              <a:gd name="connsiteX4479" fmla="*/ 873196 w 4760332"/>
              <a:gd name="connsiteY4479" fmla="*/ 325909 h 2795428"/>
              <a:gd name="connsiteX4480" fmla="*/ 871478 w 4760332"/>
              <a:gd name="connsiteY4480" fmla="*/ 320181 h 2795428"/>
              <a:gd name="connsiteX4481" fmla="*/ 1051042 w 4760332"/>
              <a:gd name="connsiteY4481" fmla="*/ 305576 h 2795428"/>
              <a:gd name="connsiteX4482" fmla="*/ 1066507 w 4760332"/>
              <a:gd name="connsiteY4482" fmla="*/ 305576 h 2795428"/>
              <a:gd name="connsiteX4483" fmla="*/ 1066507 w 4760332"/>
              <a:gd name="connsiteY4483" fmla="*/ 313310 h 2795428"/>
              <a:gd name="connsiteX4484" fmla="*/ 1051042 w 4760332"/>
              <a:gd name="connsiteY4484" fmla="*/ 313310 h 2795428"/>
              <a:gd name="connsiteX4485" fmla="*/ 765800 w 4760332"/>
              <a:gd name="connsiteY4485" fmla="*/ 305576 h 2795428"/>
              <a:gd name="connsiteX4486" fmla="*/ 774392 w 4760332"/>
              <a:gd name="connsiteY4486" fmla="*/ 306435 h 2795428"/>
              <a:gd name="connsiteX4487" fmla="*/ 780979 w 4760332"/>
              <a:gd name="connsiteY4487" fmla="*/ 306435 h 2795428"/>
              <a:gd name="connsiteX4488" fmla="*/ 787852 w 4760332"/>
              <a:gd name="connsiteY4488" fmla="*/ 308439 h 2795428"/>
              <a:gd name="connsiteX4489" fmla="*/ 792721 w 4760332"/>
              <a:gd name="connsiteY4489" fmla="*/ 310445 h 2795428"/>
              <a:gd name="connsiteX4490" fmla="*/ 789857 w 4760332"/>
              <a:gd name="connsiteY4490" fmla="*/ 315313 h 2795428"/>
              <a:gd name="connsiteX4491" fmla="*/ 785847 w 4760332"/>
              <a:gd name="connsiteY4491" fmla="*/ 320182 h 2795428"/>
              <a:gd name="connsiteX4492" fmla="*/ 782984 w 4760332"/>
              <a:gd name="connsiteY4492" fmla="*/ 323905 h 2795428"/>
              <a:gd name="connsiteX4493" fmla="*/ 778115 w 4760332"/>
              <a:gd name="connsiteY4493" fmla="*/ 328773 h 2795428"/>
              <a:gd name="connsiteX4494" fmla="*/ 772387 w 4760332"/>
              <a:gd name="connsiteY4494" fmla="*/ 332782 h 2795428"/>
              <a:gd name="connsiteX4495" fmla="*/ 767519 w 4760332"/>
              <a:gd name="connsiteY4495" fmla="*/ 333928 h 2795428"/>
              <a:gd name="connsiteX4496" fmla="*/ 764655 w 4760332"/>
              <a:gd name="connsiteY4496" fmla="*/ 333928 h 2795428"/>
              <a:gd name="connsiteX4497" fmla="*/ 758927 w 4760332"/>
              <a:gd name="connsiteY4497" fmla="*/ 332782 h 2795428"/>
              <a:gd name="connsiteX4498" fmla="*/ 756063 w 4760332"/>
              <a:gd name="connsiteY4498" fmla="*/ 328773 h 2795428"/>
              <a:gd name="connsiteX4499" fmla="*/ 754059 w 4760332"/>
              <a:gd name="connsiteY4499" fmla="*/ 325910 h 2795428"/>
              <a:gd name="connsiteX4500" fmla="*/ 752340 w 4760332"/>
              <a:gd name="connsiteY4500" fmla="*/ 322187 h 2795428"/>
              <a:gd name="connsiteX4501" fmla="*/ 752340 w 4760332"/>
              <a:gd name="connsiteY4501" fmla="*/ 317317 h 2795428"/>
              <a:gd name="connsiteX4502" fmla="*/ 758927 w 4760332"/>
              <a:gd name="connsiteY4502" fmla="*/ 312449 h 2795428"/>
              <a:gd name="connsiteX4503" fmla="*/ 999205 w 4760332"/>
              <a:gd name="connsiteY4503" fmla="*/ 298702 h 2795428"/>
              <a:gd name="connsiteX4504" fmla="*/ 1004074 w 4760332"/>
              <a:gd name="connsiteY4504" fmla="*/ 298702 h 2795428"/>
              <a:gd name="connsiteX4505" fmla="*/ 1007797 w 4760332"/>
              <a:gd name="connsiteY4505" fmla="*/ 298702 h 2795428"/>
              <a:gd name="connsiteX4506" fmla="*/ 1010661 w 4760332"/>
              <a:gd name="connsiteY4506" fmla="*/ 298702 h 2795428"/>
              <a:gd name="connsiteX4507" fmla="*/ 1012666 w 4760332"/>
              <a:gd name="connsiteY4507" fmla="*/ 298702 h 2795428"/>
              <a:gd name="connsiteX4508" fmla="*/ 1015529 w 4760332"/>
              <a:gd name="connsiteY4508" fmla="*/ 298702 h 2795428"/>
              <a:gd name="connsiteX4509" fmla="*/ 1019253 w 4760332"/>
              <a:gd name="connsiteY4509" fmla="*/ 298702 h 2795428"/>
              <a:gd name="connsiteX4510" fmla="*/ 1024122 w 4760332"/>
              <a:gd name="connsiteY4510" fmla="*/ 298702 h 2795428"/>
              <a:gd name="connsiteX4511" fmla="*/ 1024122 w 4760332"/>
              <a:gd name="connsiteY4511" fmla="*/ 305576 h 2795428"/>
              <a:gd name="connsiteX4512" fmla="*/ 1002069 w 4760332"/>
              <a:gd name="connsiteY4512" fmla="*/ 310445 h 2795428"/>
              <a:gd name="connsiteX4513" fmla="*/ 792720 w 4760332"/>
              <a:gd name="connsiteY4513" fmla="*/ 287819 h 2795428"/>
              <a:gd name="connsiteX4514" fmla="*/ 799307 w 4760332"/>
              <a:gd name="connsiteY4514" fmla="*/ 289823 h 2795428"/>
              <a:gd name="connsiteX4515" fmla="*/ 806181 w 4760332"/>
              <a:gd name="connsiteY4515" fmla="*/ 291828 h 2795428"/>
              <a:gd name="connsiteX4516" fmla="*/ 811909 w 4760332"/>
              <a:gd name="connsiteY4516" fmla="*/ 294692 h 2795428"/>
              <a:gd name="connsiteX4517" fmla="*/ 807898 w 4760332"/>
              <a:gd name="connsiteY4517" fmla="*/ 294692 h 2795428"/>
              <a:gd name="connsiteX4518" fmla="*/ 799307 w 4760332"/>
              <a:gd name="connsiteY4518" fmla="*/ 298701 h 2795428"/>
              <a:gd name="connsiteX4519" fmla="*/ 789856 w 4760332"/>
              <a:gd name="connsiteY4519" fmla="*/ 298701 h 2795428"/>
              <a:gd name="connsiteX4520" fmla="*/ 778114 w 4760332"/>
              <a:gd name="connsiteY4520" fmla="*/ 298701 h 2795428"/>
              <a:gd name="connsiteX4521" fmla="*/ 778114 w 4760332"/>
              <a:gd name="connsiteY4521" fmla="*/ 294692 h 2795428"/>
              <a:gd name="connsiteX4522" fmla="*/ 780978 w 4760332"/>
              <a:gd name="connsiteY4522" fmla="*/ 294692 h 2795428"/>
              <a:gd name="connsiteX4523" fmla="*/ 784988 w 4760332"/>
              <a:gd name="connsiteY4523" fmla="*/ 291828 h 2795428"/>
              <a:gd name="connsiteX4524" fmla="*/ 789856 w 4760332"/>
              <a:gd name="connsiteY4524" fmla="*/ 289823 h 2795428"/>
              <a:gd name="connsiteX4525" fmla="*/ 3147111 w 4760332"/>
              <a:gd name="connsiteY4525" fmla="*/ 286101 h 2795428"/>
              <a:gd name="connsiteX4526" fmla="*/ 3163435 w 4760332"/>
              <a:gd name="connsiteY4526" fmla="*/ 287819 h 2795428"/>
              <a:gd name="connsiteX4527" fmla="*/ 3167445 w 4760332"/>
              <a:gd name="connsiteY4527" fmla="*/ 291829 h 2795428"/>
              <a:gd name="connsiteX4528" fmla="*/ 3169163 w 4760332"/>
              <a:gd name="connsiteY4528" fmla="*/ 294692 h 2795428"/>
              <a:gd name="connsiteX4529" fmla="*/ 3172027 w 4760332"/>
              <a:gd name="connsiteY4529" fmla="*/ 298702 h 2795428"/>
              <a:gd name="connsiteX4530" fmla="*/ 3170308 w 4760332"/>
              <a:gd name="connsiteY4530" fmla="*/ 301566 h 2795428"/>
              <a:gd name="connsiteX4531" fmla="*/ 3170308 w 4760332"/>
              <a:gd name="connsiteY4531" fmla="*/ 303570 h 2795428"/>
              <a:gd name="connsiteX4532" fmla="*/ 3169163 w 4760332"/>
              <a:gd name="connsiteY4532" fmla="*/ 305575 h 2795428"/>
              <a:gd name="connsiteX4533" fmla="*/ 3158566 w 4760332"/>
              <a:gd name="connsiteY4533" fmla="*/ 319035 h 2795428"/>
              <a:gd name="connsiteX4534" fmla="*/ 3145106 w 4760332"/>
              <a:gd name="connsiteY4534" fmla="*/ 328772 h 2795428"/>
              <a:gd name="connsiteX4535" fmla="*/ 3129928 w 4760332"/>
              <a:gd name="connsiteY4535" fmla="*/ 337650 h 2795428"/>
              <a:gd name="connsiteX4536" fmla="*/ 3111599 w 4760332"/>
              <a:gd name="connsiteY4536" fmla="*/ 344524 h 2795428"/>
              <a:gd name="connsiteX4537" fmla="*/ 3095275 w 4760332"/>
              <a:gd name="connsiteY4537" fmla="*/ 351398 h 2795428"/>
              <a:gd name="connsiteX4538" fmla="*/ 3079810 w 4760332"/>
              <a:gd name="connsiteY4538" fmla="*/ 358270 h 2795428"/>
              <a:gd name="connsiteX4539" fmla="*/ 3063486 w 4760332"/>
              <a:gd name="connsiteY4539" fmla="*/ 371731 h 2795428"/>
              <a:gd name="connsiteX4540" fmla="*/ 3044298 w 4760332"/>
              <a:gd name="connsiteY4540" fmla="*/ 392351 h 2795428"/>
              <a:gd name="connsiteX4541" fmla="*/ 3025111 w 4760332"/>
              <a:gd name="connsiteY4541" fmla="*/ 415835 h 2795428"/>
              <a:gd name="connsiteX4542" fmla="*/ 3005922 w 4760332"/>
              <a:gd name="connsiteY4542" fmla="*/ 443042 h 2795428"/>
              <a:gd name="connsiteX4543" fmla="*/ 2991603 w 4760332"/>
              <a:gd name="connsiteY4543" fmla="*/ 470535 h 2795428"/>
              <a:gd name="connsiteX4544" fmla="*/ 2981007 w 4760332"/>
              <a:gd name="connsiteY4544" fmla="*/ 497742 h 2795428"/>
              <a:gd name="connsiteX4545" fmla="*/ 2976138 w 4760332"/>
              <a:gd name="connsiteY4545" fmla="*/ 523231 h 2795428"/>
              <a:gd name="connsiteX4546" fmla="*/ 2978142 w 4760332"/>
              <a:gd name="connsiteY4546" fmla="*/ 531822 h 2795428"/>
              <a:gd name="connsiteX4547" fmla="*/ 2984729 w 4760332"/>
              <a:gd name="connsiteY4547" fmla="*/ 541560 h 2795428"/>
              <a:gd name="connsiteX4548" fmla="*/ 2992462 w 4760332"/>
              <a:gd name="connsiteY4548" fmla="*/ 552443 h 2795428"/>
              <a:gd name="connsiteX4549" fmla="*/ 3003058 w 4760332"/>
              <a:gd name="connsiteY4549" fmla="*/ 560176 h 2795428"/>
              <a:gd name="connsiteX4550" fmla="*/ 3003058 w 4760332"/>
              <a:gd name="connsiteY4550" fmla="*/ 564185 h 2795428"/>
              <a:gd name="connsiteX4551" fmla="*/ 2998190 w 4760332"/>
              <a:gd name="connsiteY4551" fmla="*/ 564185 h 2795428"/>
              <a:gd name="connsiteX4552" fmla="*/ 2994467 w 4760332"/>
              <a:gd name="connsiteY4552" fmla="*/ 572776 h 2795428"/>
              <a:gd name="connsiteX4553" fmla="*/ 2981007 w 4760332"/>
              <a:gd name="connsiteY4553" fmla="*/ 567048 h 2795428"/>
              <a:gd name="connsiteX4554" fmla="*/ 2965542 w 4760332"/>
              <a:gd name="connsiteY4554" fmla="*/ 564185 h 2795428"/>
              <a:gd name="connsiteX4555" fmla="*/ 2960673 w 4760332"/>
              <a:gd name="connsiteY4555" fmla="*/ 550438 h 2795428"/>
              <a:gd name="connsiteX4556" fmla="*/ 2952082 w 4760332"/>
              <a:gd name="connsiteY4556" fmla="*/ 538696 h 2795428"/>
              <a:gd name="connsiteX4557" fmla="*/ 2944349 w 4760332"/>
              <a:gd name="connsiteY4557" fmla="*/ 529818 h 2795428"/>
              <a:gd name="connsiteX4558" fmla="*/ 2935757 w 4760332"/>
              <a:gd name="connsiteY4558" fmla="*/ 521226 h 2795428"/>
              <a:gd name="connsiteX4559" fmla="*/ 2929170 w 4760332"/>
              <a:gd name="connsiteY4559" fmla="*/ 507480 h 2795428"/>
              <a:gd name="connsiteX4560" fmla="*/ 2938621 w 4760332"/>
              <a:gd name="connsiteY4560" fmla="*/ 500606 h 2795428"/>
              <a:gd name="connsiteX4561" fmla="*/ 2944349 w 4760332"/>
              <a:gd name="connsiteY4561" fmla="*/ 497742 h 2795428"/>
              <a:gd name="connsiteX4562" fmla="*/ 2944349 w 4760332"/>
              <a:gd name="connsiteY4562" fmla="*/ 492874 h 2795428"/>
              <a:gd name="connsiteX4563" fmla="*/ 2942631 w 4760332"/>
              <a:gd name="connsiteY4563" fmla="*/ 488864 h 2795428"/>
              <a:gd name="connsiteX4564" fmla="*/ 2940626 w 4760332"/>
              <a:gd name="connsiteY4564" fmla="*/ 481991 h 2795428"/>
              <a:gd name="connsiteX4565" fmla="*/ 2942631 w 4760332"/>
              <a:gd name="connsiteY4565" fmla="*/ 475404 h 2795428"/>
              <a:gd name="connsiteX4566" fmla="*/ 2947213 w 4760332"/>
              <a:gd name="connsiteY4566" fmla="*/ 466526 h 2795428"/>
              <a:gd name="connsiteX4567" fmla="*/ 2954086 w 4760332"/>
              <a:gd name="connsiteY4567" fmla="*/ 461657 h 2795428"/>
              <a:gd name="connsiteX4568" fmla="*/ 2960673 w 4760332"/>
              <a:gd name="connsiteY4568" fmla="*/ 454784 h 2795428"/>
              <a:gd name="connsiteX4569" fmla="*/ 2965542 w 4760332"/>
              <a:gd name="connsiteY4569" fmla="*/ 445046 h 2795428"/>
              <a:gd name="connsiteX4570" fmla="*/ 2962677 w 4760332"/>
              <a:gd name="connsiteY4570" fmla="*/ 443042 h 2795428"/>
              <a:gd name="connsiteX4571" fmla="*/ 2958954 w 4760332"/>
              <a:gd name="connsiteY4571" fmla="*/ 441037 h 2795428"/>
              <a:gd name="connsiteX4572" fmla="*/ 2958954 w 4760332"/>
              <a:gd name="connsiteY4572" fmla="*/ 440178 h 2795428"/>
              <a:gd name="connsiteX4573" fmla="*/ 2957809 w 4760332"/>
              <a:gd name="connsiteY4573" fmla="*/ 440178 h 2795428"/>
              <a:gd name="connsiteX4574" fmla="*/ 2957809 w 4760332"/>
              <a:gd name="connsiteY4574" fmla="*/ 438173 h 2795428"/>
              <a:gd name="connsiteX4575" fmla="*/ 2957809 w 4760332"/>
              <a:gd name="connsiteY4575" fmla="*/ 436169 h 2795428"/>
              <a:gd name="connsiteX4576" fmla="*/ 2965542 w 4760332"/>
              <a:gd name="connsiteY4576" fmla="*/ 427577 h 2795428"/>
              <a:gd name="connsiteX4577" fmla="*/ 2974133 w 4760332"/>
              <a:gd name="connsiteY4577" fmla="*/ 419558 h 2795428"/>
              <a:gd name="connsiteX4578" fmla="*/ 2979001 w 4760332"/>
              <a:gd name="connsiteY4578" fmla="*/ 406957 h 2795428"/>
              <a:gd name="connsiteX4579" fmla="*/ 2981007 w 4760332"/>
              <a:gd name="connsiteY4579" fmla="*/ 404093 h 2795428"/>
              <a:gd name="connsiteX4580" fmla="*/ 2979001 w 4760332"/>
              <a:gd name="connsiteY4580" fmla="*/ 399224 h 2795428"/>
              <a:gd name="connsiteX4581" fmla="*/ 2979001 w 4760332"/>
              <a:gd name="connsiteY4581" fmla="*/ 395215 h 2795428"/>
              <a:gd name="connsiteX4582" fmla="*/ 2978142 w 4760332"/>
              <a:gd name="connsiteY4582" fmla="*/ 393210 h 2795428"/>
              <a:gd name="connsiteX4583" fmla="*/ 2978142 w 4760332"/>
              <a:gd name="connsiteY4583" fmla="*/ 388341 h 2795428"/>
              <a:gd name="connsiteX4584" fmla="*/ 2978142 w 4760332"/>
              <a:gd name="connsiteY4584" fmla="*/ 385478 h 2795428"/>
              <a:gd name="connsiteX4585" fmla="*/ 2979001 w 4760332"/>
              <a:gd name="connsiteY4585" fmla="*/ 379750 h 2795428"/>
              <a:gd name="connsiteX4586" fmla="*/ 2992462 w 4760332"/>
              <a:gd name="connsiteY4586" fmla="*/ 365144 h 2795428"/>
              <a:gd name="connsiteX4587" fmla="*/ 3009645 w 4760332"/>
              <a:gd name="connsiteY4587" fmla="*/ 349393 h 2795428"/>
              <a:gd name="connsiteX4588" fmla="*/ 3030838 w 4760332"/>
              <a:gd name="connsiteY4588" fmla="*/ 333927 h 2795428"/>
              <a:gd name="connsiteX4589" fmla="*/ 3052890 w 4760332"/>
              <a:gd name="connsiteY4589" fmla="*/ 322186 h 2795428"/>
              <a:gd name="connsiteX4590" fmla="*/ 3071218 w 4760332"/>
              <a:gd name="connsiteY4590" fmla="*/ 313307 h 2795428"/>
              <a:gd name="connsiteX4591" fmla="*/ 3101862 w 4760332"/>
              <a:gd name="connsiteY4591" fmla="*/ 313307 h 2795428"/>
              <a:gd name="connsiteX4592" fmla="*/ 3111599 w 4760332"/>
              <a:gd name="connsiteY4592" fmla="*/ 308439 h 2795428"/>
              <a:gd name="connsiteX4593" fmla="*/ 3118473 w 4760332"/>
              <a:gd name="connsiteY4593" fmla="*/ 303570 h 2795428"/>
              <a:gd name="connsiteX4594" fmla="*/ 3123055 w 4760332"/>
              <a:gd name="connsiteY4594" fmla="*/ 296697 h 2795428"/>
              <a:gd name="connsiteX4595" fmla="*/ 3128783 w 4760332"/>
              <a:gd name="connsiteY4595" fmla="*/ 292687 h 2795428"/>
              <a:gd name="connsiteX4596" fmla="*/ 3135656 w 4760332"/>
              <a:gd name="connsiteY4596" fmla="*/ 289824 h 2795428"/>
              <a:gd name="connsiteX4597" fmla="*/ 965412 w 4760332"/>
              <a:gd name="connsiteY4597" fmla="*/ 260613 h 2795428"/>
              <a:gd name="connsiteX4598" fmla="*/ 980877 w 4760332"/>
              <a:gd name="connsiteY4598" fmla="*/ 260613 h 2795428"/>
              <a:gd name="connsiteX4599" fmla="*/ 985745 w 4760332"/>
              <a:gd name="connsiteY4599" fmla="*/ 267486 h 2795428"/>
              <a:gd name="connsiteX4600" fmla="*/ 992332 w 4760332"/>
              <a:gd name="connsiteY4600" fmla="*/ 274359 h 2795428"/>
              <a:gd name="connsiteX4601" fmla="*/ 999206 w 4760332"/>
              <a:gd name="connsiteY4601" fmla="*/ 279228 h 2795428"/>
              <a:gd name="connsiteX4602" fmla="*/ 996342 w 4760332"/>
              <a:gd name="connsiteY4602" fmla="*/ 282951 h 2795428"/>
              <a:gd name="connsiteX4603" fmla="*/ 994338 w 4760332"/>
              <a:gd name="connsiteY4603" fmla="*/ 284956 h 2795428"/>
              <a:gd name="connsiteX4604" fmla="*/ 992332 w 4760332"/>
              <a:gd name="connsiteY4604" fmla="*/ 286102 h 2795428"/>
              <a:gd name="connsiteX4605" fmla="*/ 990614 w 4760332"/>
              <a:gd name="connsiteY4605" fmla="*/ 289824 h 2795428"/>
              <a:gd name="connsiteX4606" fmla="*/ 989469 w 4760332"/>
              <a:gd name="connsiteY4606" fmla="*/ 292689 h 2795428"/>
              <a:gd name="connsiteX4607" fmla="*/ 987750 w 4760332"/>
              <a:gd name="connsiteY4607" fmla="*/ 298703 h 2795428"/>
              <a:gd name="connsiteX4608" fmla="*/ 982882 w 4760332"/>
              <a:gd name="connsiteY4608" fmla="*/ 298703 h 2795428"/>
              <a:gd name="connsiteX4609" fmla="*/ 976008 w 4760332"/>
              <a:gd name="connsiteY4609" fmla="*/ 298703 h 2795428"/>
              <a:gd name="connsiteX4610" fmla="*/ 972285 w 4760332"/>
              <a:gd name="connsiteY4610" fmla="*/ 296698 h 2795428"/>
              <a:gd name="connsiteX4611" fmla="*/ 967417 w 4760332"/>
              <a:gd name="connsiteY4611" fmla="*/ 296698 h 2795428"/>
              <a:gd name="connsiteX4612" fmla="*/ 962548 w 4760332"/>
              <a:gd name="connsiteY4612" fmla="*/ 294693 h 2795428"/>
              <a:gd name="connsiteX4613" fmla="*/ 962548 w 4760332"/>
              <a:gd name="connsiteY4613" fmla="*/ 287820 h 2795428"/>
              <a:gd name="connsiteX4614" fmla="*/ 963694 w 4760332"/>
              <a:gd name="connsiteY4614" fmla="*/ 282951 h 2795428"/>
              <a:gd name="connsiteX4615" fmla="*/ 965412 w 4760332"/>
              <a:gd name="connsiteY4615" fmla="*/ 276078 h 2795428"/>
              <a:gd name="connsiteX4616" fmla="*/ 965412 w 4760332"/>
              <a:gd name="connsiteY4616" fmla="*/ 269491 h 2795428"/>
              <a:gd name="connsiteX4617" fmla="*/ 3622228 w 4760332"/>
              <a:gd name="connsiteY4617" fmla="*/ 244861 h 2795428"/>
              <a:gd name="connsiteX4618" fmla="*/ 3640557 w 4760332"/>
              <a:gd name="connsiteY4618" fmla="*/ 244861 h 2795428"/>
              <a:gd name="connsiteX4619" fmla="*/ 3644280 w 4760332"/>
              <a:gd name="connsiteY4619" fmla="*/ 249730 h 2795428"/>
              <a:gd name="connsiteX4620" fmla="*/ 3645139 w 4760332"/>
              <a:gd name="connsiteY4620" fmla="*/ 251734 h 2795428"/>
              <a:gd name="connsiteX4621" fmla="*/ 3647144 w 4760332"/>
              <a:gd name="connsiteY4621" fmla="*/ 254598 h 2795428"/>
              <a:gd name="connsiteX4622" fmla="*/ 3650867 w 4760332"/>
              <a:gd name="connsiteY4622" fmla="*/ 258607 h 2795428"/>
              <a:gd name="connsiteX4623" fmla="*/ 3651726 w 4760332"/>
              <a:gd name="connsiteY4623" fmla="*/ 263476 h 2795428"/>
              <a:gd name="connsiteX4624" fmla="*/ 3646858 w 4760332"/>
              <a:gd name="connsiteY4624" fmla="*/ 265481 h 2795428"/>
              <a:gd name="connsiteX4625" fmla="*/ 3644852 w 4760332"/>
              <a:gd name="connsiteY4625" fmla="*/ 266339 h 2795428"/>
              <a:gd name="connsiteX4626" fmla="*/ 3641989 w 4760332"/>
              <a:gd name="connsiteY4626" fmla="*/ 268345 h 2795428"/>
              <a:gd name="connsiteX4627" fmla="*/ 3639984 w 4760332"/>
              <a:gd name="connsiteY4627" fmla="*/ 271208 h 2795428"/>
              <a:gd name="connsiteX4628" fmla="*/ 3637980 w 4760332"/>
              <a:gd name="connsiteY4628" fmla="*/ 273213 h 2795428"/>
              <a:gd name="connsiteX4629" fmla="*/ 3637120 w 4760332"/>
              <a:gd name="connsiteY4629" fmla="*/ 278082 h 2795428"/>
              <a:gd name="connsiteX4630" fmla="*/ 3650580 w 4760332"/>
              <a:gd name="connsiteY4630" fmla="*/ 282091 h 2795428"/>
              <a:gd name="connsiteX4631" fmla="*/ 3657168 w 4760332"/>
              <a:gd name="connsiteY4631" fmla="*/ 284955 h 2795428"/>
              <a:gd name="connsiteX4632" fmla="*/ 3663754 w 4760332"/>
              <a:gd name="connsiteY4632" fmla="*/ 291828 h 2795428"/>
              <a:gd name="connsiteX4633" fmla="*/ 3670341 w 4760332"/>
              <a:gd name="connsiteY4633" fmla="*/ 300706 h 2795428"/>
              <a:gd name="connsiteX4634" fmla="*/ 3681797 w 4760332"/>
              <a:gd name="connsiteY4634" fmla="*/ 295837 h 2795428"/>
              <a:gd name="connsiteX4635" fmla="*/ 3693252 w 4760332"/>
              <a:gd name="connsiteY4635" fmla="*/ 293833 h 2795428"/>
              <a:gd name="connsiteX4636" fmla="*/ 3706713 w 4760332"/>
              <a:gd name="connsiteY4636" fmla="*/ 291828 h 2795428"/>
              <a:gd name="connsiteX4637" fmla="*/ 3722177 w 4760332"/>
              <a:gd name="connsiteY4637" fmla="*/ 286960 h 2795428"/>
              <a:gd name="connsiteX4638" fmla="*/ 3723036 w 4760332"/>
              <a:gd name="connsiteY4638" fmla="*/ 284955 h 2795428"/>
              <a:gd name="connsiteX4639" fmla="*/ 3725041 w 4760332"/>
              <a:gd name="connsiteY4639" fmla="*/ 286960 h 2795428"/>
              <a:gd name="connsiteX4640" fmla="*/ 3725041 w 4760332"/>
              <a:gd name="connsiteY4640" fmla="*/ 288965 h 2795428"/>
              <a:gd name="connsiteX4641" fmla="*/ 3725041 w 4760332"/>
              <a:gd name="connsiteY4641" fmla="*/ 290969 h 2795428"/>
              <a:gd name="connsiteX4642" fmla="*/ 3738501 w 4760332"/>
              <a:gd name="connsiteY4642" fmla="*/ 297842 h 2795428"/>
              <a:gd name="connsiteX4643" fmla="*/ 3749098 w 4760332"/>
              <a:gd name="connsiteY4643" fmla="*/ 305575 h 2795428"/>
              <a:gd name="connsiteX4644" fmla="*/ 3756830 w 4760332"/>
              <a:gd name="connsiteY4644" fmla="*/ 316171 h 2795428"/>
              <a:gd name="connsiteX4645" fmla="*/ 3765422 w 4760332"/>
              <a:gd name="connsiteY4645" fmla="*/ 327913 h 2795428"/>
              <a:gd name="connsiteX4646" fmla="*/ 3765422 w 4760332"/>
              <a:gd name="connsiteY4646" fmla="*/ 350251 h 2795428"/>
              <a:gd name="connsiteX4647" fmla="*/ 3753966 w 4760332"/>
              <a:gd name="connsiteY4647" fmla="*/ 359129 h 2795428"/>
              <a:gd name="connsiteX4648" fmla="*/ 3749098 w 4760332"/>
              <a:gd name="connsiteY4648" fmla="*/ 366862 h 2795428"/>
              <a:gd name="connsiteX4649" fmla="*/ 3745375 w 4760332"/>
              <a:gd name="connsiteY4649" fmla="*/ 375740 h 2795428"/>
              <a:gd name="connsiteX4650" fmla="*/ 3740506 w 4760332"/>
              <a:gd name="connsiteY4650" fmla="*/ 384618 h 2795428"/>
              <a:gd name="connsiteX4651" fmla="*/ 3727045 w 4760332"/>
              <a:gd name="connsiteY4651" fmla="*/ 392351 h 2795428"/>
              <a:gd name="connsiteX4652" fmla="*/ 3711581 w 4760332"/>
              <a:gd name="connsiteY4652" fmla="*/ 401228 h 2795428"/>
              <a:gd name="connsiteX4653" fmla="*/ 3696116 w 4760332"/>
              <a:gd name="connsiteY4653" fmla="*/ 411825 h 2795428"/>
              <a:gd name="connsiteX4654" fmla="*/ 3684660 w 4760332"/>
              <a:gd name="connsiteY4654" fmla="*/ 425571 h 2795428"/>
              <a:gd name="connsiteX4655" fmla="*/ 3688383 w 4760332"/>
              <a:gd name="connsiteY4655" fmla="*/ 425571 h 2795428"/>
              <a:gd name="connsiteX4656" fmla="*/ 3699839 w 4760332"/>
              <a:gd name="connsiteY4656" fmla="*/ 418698 h 2795428"/>
              <a:gd name="connsiteX4657" fmla="*/ 3713299 w 4760332"/>
              <a:gd name="connsiteY4657" fmla="*/ 416693 h 2795428"/>
              <a:gd name="connsiteX4658" fmla="*/ 3728764 w 4760332"/>
              <a:gd name="connsiteY4658" fmla="*/ 418698 h 2795428"/>
              <a:gd name="connsiteX4659" fmla="*/ 3728764 w 4760332"/>
              <a:gd name="connsiteY4659" fmla="*/ 421562 h 2795428"/>
              <a:gd name="connsiteX4660" fmla="*/ 3726760 w 4760332"/>
              <a:gd name="connsiteY4660" fmla="*/ 425571 h 2795428"/>
              <a:gd name="connsiteX4661" fmla="*/ 3726760 w 4760332"/>
              <a:gd name="connsiteY4661" fmla="*/ 426431 h 2795428"/>
              <a:gd name="connsiteX4662" fmla="*/ 3726760 w 4760332"/>
              <a:gd name="connsiteY4662" fmla="*/ 428435 h 2795428"/>
              <a:gd name="connsiteX4663" fmla="*/ 3726760 w 4760332"/>
              <a:gd name="connsiteY4663" fmla="*/ 430440 h 2795428"/>
              <a:gd name="connsiteX4664" fmla="*/ 3728764 w 4760332"/>
              <a:gd name="connsiteY4664" fmla="*/ 430440 h 2795428"/>
              <a:gd name="connsiteX4665" fmla="*/ 3731628 w 4760332"/>
              <a:gd name="connsiteY4665" fmla="*/ 432445 h 2795428"/>
              <a:gd name="connsiteX4666" fmla="*/ 3736497 w 4760332"/>
              <a:gd name="connsiteY4666" fmla="*/ 426717 h 2795428"/>
              <a:gd name="connsiteX4667" fmla="*/ 3743083 w 4760332"/>
              <a:gd name="connsiteY4667" fmla="*/ 421849 h 2795428"/>
              <a:gd name="connsiteX4668" fmla="*/ 3749671 w 4760332"/>
              <a:gd name="connsiteY4668" fmla="*/ 416980 h 2795428"/>
              <a:gd name="connsiteX4669" fmla="*/ 3758262 w 4760332"/>
              <a:gd name="connsiteY4669" fmla="*/ 412970 h 2795428"/>
              <a:gd name="connsiteX4670" fmla="*/ 3758262 w 4760332"/>
              <a:gd name="connsiteY4670" fmla="*/ 418698 h 2795428"/>
              <a:gd name="connsiteX4671" fmla="*/ 3755399 w 4760332"/>
              <a:gd name="connsiteY4671" fmla="*/ 423566 h 2795428"/>
              <a:gd name="connsiteX4672" fmla="*/ 3753393 w 4760332"/>
              <a:gd name="connsiteY4672" fmla="*/ 428435 h 2795428"/>
              <a:gd name="connsiteX4673" fmla="*/ 3751389 w 4760332"/>
              <a:gd name="connsiteY4673" fmla="*/ 435308 h 2795428"/>
              <a:gd name="connsiteX4674" fmla="*/ 3749384 w 4760332"/>
              <a:gd name="connsiteY4674" fmla="*/ 444186 h 2795428"/>
              <a:gd name="connsiteX4675" fmla="*/ 3751389 w 4760332"/>
              <a:gd name="connsiteY4675" fmla="*/ 446191 h 2795428"/>
              <a:gd name="connsiteX4676" fmla="*/ 3753393 w 4760332"/>
              <a:gd name="connsiteY4676" fmla="*/ 446191 h 2795428"/>
              <a:gd name="connsiteX4677" fmla="*/ 3753393 w 4760332"/>
              <a:gd name="connsiteY4677" fmla="*/ 447051 h 2795428"/>
              <a:gd name="connsiteX4678" fmla="*/ 3761985 w 4760332"/>
              <a:gd name="connsiteY4678" fmla="*/ 447051 h 2795428"/>
              <a:gd name="connsiteX4679" fmla="*/ 3761985 w 4760332"/>
              <a:gd name="connsiteY4679" fmla="*/ 435308 h 2795428"/>
              <a:gd name="connsiteX4680" fmla="*/ 3778309 w 4760332"/>
              <a:gd name="connsiteY4680" fmla="*/ 433303 h 2795428"/>
              <a:gd name="connsiteX4681" fmla="*/ 3793774 w 4760332"/>
              <a:gd name="connsiteY4681" fmla="*/ 433303 h 2795428"/>
              <a:gd name="connsiteX4682" fmla="*/ 3805230 w 4760332"/>
              <a:gd name="connsiteY4682" fmla="*/ 435308 h 2795428"/>
              <a:gd name="connsiteX4683" fmla="*/ 3816685 w 4760332"/>
              <a:gd name="connsiteY4683" fmla="*/ 444186 h 2795428"/>
              <a:gd name="connsiteX4684" fmla="*/ 3816685 w 4760332"/>
              <a:gd name="connsiteY4684" fmla="*/ 446191 h 2795428"/>
              <a:gd name="connsiteX4685" fmla="*/ 3816685 w 4760332"/>
              <a:gd name="connsiteY4685" fmla="*/ 451060 h 2795428"/>
              <a:gd name="connsiteX4686" fmla="*/ 3818690 w 4760332"/>
              <a:gd name="connsiteY4686" fmla="*/ 455929 h 2795428"/>
              <a:gd name="connsiteX4687" fmla="*/ 3818690 w 4760332"/>
              <a:gd name="connsiteY4687" fmla="*/ 460797 h 2795428"/>
              <a:gd name="connsiteX4688" fmla="*/ 3820694 w 4760332"/>
              <a:gd name="connsiteY4688" fmla="*/ 465666 h 2795428"/>
              <a:gd name="connsiteX4689" fmla="*/ 3868808 w 4760332"/>
              <a:gd name="connsiteY4689" fmla="*/ 469675 h 2795428"/>
              <a:gd name="connsiteX4690" fmla="*/ 3872531 w 4760332"/>
              <a:gd name="connsiteY4690" fmla="*/ 459078 h 2795428"/>
              <a:gd name="connsiteX4691" fmla="*/ 3872531 w 4760332"/>
              <a:gd name="connsiteY4691" fmla="*/ 456215 h 2795428"/>
              <a:gd name="connsiteX4692" fmla="*/ 3872531 w 4760332"/>
              <a:gd name="connsiteY4692" fmla="*/ 454210 h 2795428"/>
              <a:gd name="connsiteX4693" fmla="*/ 3872531 w 4760332"/>
              <a:gd name="connsiteY4693" fmla="*/ 451346 h 2795428"/>
              <a:gd name="connsiteX4694" fmla="*/ 3872531 w 4760332"/>
              <a:gd name="connsiteY4694" fmla="*/ 446478 h 2795428"/>
              <a:gd name="connsiteX4695" fmla="*/ 3872531 w 4760332"/>
              <a:gd name="connsiteY4695" fmla="*/ 440750 h 2795428"/>
              <a:gd name="connsiteX4696" fmla="*/ 3875394 w 4760332"/>
              <a:gd name="connsiteY4696" fmla="*/ 439891 h 2795428"/>
              <a:gd name="connsiteX4697" fmla="*/ 3877400 w 4760332"/>
              <a:gd name="connsiteY4697" fmla="*/ 439891 h 2795428"/>
              <a:gd name="connsiteX4698" fmla="*/ 3877400 w 4760332"/>
              <a:gd name="connsiteY4698" fmla="*/ 437885 h 2795428"/>
              <a:gd name="connsiteX4699" fmla="*/ 3879403 w 4760332"/>
              <a:gd name="connsiteY4699" fmla="*/ 435881 h 2795428"/>
              <a:gd name="connsiteX4700" fmla="*/ 3889141 w 4760332"/>
              <a:gd name="connsiteY4700" fmla="*/ 440750 h 2795428"/>
              <a:gd name="connsiteX4701" fmla="*/ 3899737 w 4760332"/>
              <a:gd name="connsiteY4701" fmla="*/ 446478 h 2795428"/>
              <a:gd name="connsiteX4702" fmla="*/ 3909474 w 4760332"/>
              <a:gd name="connsiteY4702" fmla="*/ 451346 h 2795428"/>
              <a:gd name="connsiteX4703" fmla="*/ 3920071 w 4760332"/>
              <a:gd name="connsiteY4703" fmla="*/ 442468 h 2795428"/>
              <a:gd name="connsiteX4704" fmla="*/ 3931527 w 4760332"/>
              <a:gd name="connsiteY4704" fmla="*/ 437599 h 2795428"/>
              <a:gd name="connsiteX4705" fmla="*/ 3949855 w 4760332"/>
              <a:gd name="connsiteY4705" fmla="*/ 435595 h 2795428"/>
              <a:gd name="connsiteX4706" fmla="*/ 3949855 w 4760332"/>
              <a:gd name="connsiteY4706" fmla="*/ 440463 h 2795428"/>
              <a:gd name="connsiteX4707" fmla="*/ 3952719 w 4760332"/>
              <a:gd name="connsiteY4707" fmla="*/ 440463 h 2795428"/>
              <a:gd name="connsiteX4708" fmla="*/ 3961311 w 4760332"/>
              <a:gd name="connsiteY4708" fmla="*/ 474544 h 2795428"/>
              <a:gd name="connsiteX4709" fmla="*/ 3949855 w 4760332"/>
              <a:gd name="connsiteY4709" fmla="*/ 486286 h 2795428"/>
              <a:gd name="connsiteX4710" fmla="*/ 3943268 w 4760332"/>
              <a:gd name="connsiteY4710" fmla="*/ 503755 h 2795428"/>
              <a:gd name="connsiteX4711" fmla="*/ 3945273 w 4760332"/>
              <a:gd name="connsiteY4711" fmla="*/ 506618 h 2795428"/>
              <a:gd name="connsiteX4712" fmla="*/ 3947278 w 4760332"/>
              <a:gd name="connsiteY4712" fmla="*/ 510629 h 2795428"/>
              <a:gd name="connsiteX4713" fmla="*/ 3947278 w 4760332"/>
              <a:gd name="connsiteY4713" fmla="*/ 513492 h 2795428"/>
              <a:gd name="connsiteX4714" fmla="*/ 3948136 w 4760332"/>
              <a:gd name="connsiteY4714" fmla="*/ 517502 h 2795428"/>
              <a:gd name="connsiteX4715" fmla="*/ 3950142 w 4760332"/>
              <a:gd name="connsiteY4715" fmla="*/ 522371 h 2795428"/>
              <a:gd name="connsiteX4716" fmla="*/ 3958733 w 4760332"/>
              <a:gd name="connsiteY4716" fmla="*/ 531249 h 2795428"/>
              <a:gd name="connsiteX4717" fmla="*/ 3970189 w 4760332"/>
              <a:gd name="connsiteY4717" fmla="*/ 538122 h 2795428"/>
              <a:gd name="connsiteX4718" fmla="*/ 3979926 w 4760332"/>
              <a:gd name="connsiteY4718" fmla="*/ 544995 h 2795428"/>
              <a:gd name="connsiteX4719" fmla="*/ 3981931 w 4760332"/>
              <a:gd name="connsiteY4719" fmla="*/ 542990 h 2795428"/>
              <a:gd name="connsiteX4720" fmla="*/ 3983935 w 4760332"/>
              <a:gd name="connsiteY4720" fmla="*/ 540986 h 2795428"/>
              <a:gd name="connsiteX4721" fmla="*/ 3988804 w 4760332"/>
              <a:gd name="connsiteY4721" fmla="*/ 533253 h 2795428"/>
              <a:gd name="connsiteX4722" fmla="*/ 3992527 w 4760332"/>
              <a:gd name="connsiteY4722" fmla="*/ 522657 h 2795428"/>
              <a:gd name="connsiteX4723" fmla="*/ 3995391 w 4760332"/>
              <a:gd name="connsiteY4723" fmla="*/ 512919 h 2795428"/>
              <a:gd name="connsiteX4724" fmla="*/ 4001977 w 4760332"/>
              <a:gd name="connsiteY4724" fmla="*/ 504041 h 2795428"/>
              <a:gd name="connsiteX4725" fmla="*/ 4001977 w 4760332"/>
              <a:gd name="connsiteY4725" fmla="*/ 512919 h 2795428"/>
              <a:gd name="connsiteX4726" fmla="*/ 4003982 w 4760332"/>
              <a:gd name="connsiteY4726" fmla="*/ 519793 h 2795428"/>
              <a:gd name="connsiteX4727" fmla="*/ 4006846 w 4760332"/>
              <a:gd name="connsiteY4727" fmla="*/ 524662 h 2795428"/>
              <a:gd name="connsiteX4728" fmla="*/ 4012574 w 4760332"/>
              <a:gd name="connsiteY4728" fmla="*/ 527526 h 2795428"/>
              <a:gd name="connsiteX4729" fmla="*/ 4019161 w 4760332"/>
              <a:gd name="connsiteY4729" fmla="*/ 529530 h 2795428"/>
              <a:gd name="connsiteX4730" fmla="*/ 4026893 w 4760332"/>
              <a:gd name="connsiteY4730" fmla="*/ 531535 h 2795428"/>
              <a:gd name="connsiteX4731" fmla="*/ 4039495 w 4760332"/>
              <a:gd name="connsiteY4731" fmla="*/ 510915 h 2795428"/>
              <a:gd name="connsiteX4732" fmla="*/ 4044363 w 4760332"/>
              <a:gd name="connsiteY4732" fmla="*/ 515784 h 2795428"/>
              <a:gd name="connsiteX4733" fmla="*/ 4049232 w 4760332"/>
              <a:gd name="connsiteY4733" fmla="*/ 519793 h 2795428"/>
              <a:gd name="connsiteX4734" fmla="*/ 4052095 w 4760332"/>
              <a:gd name="connsiteY4734" fmla="*/ 524662 h 2795428"/>
              <a:gd name="connsiteX4735" fmla="*/ 4057823 w 4760332"/>
              <a:gd name="connsiteY4735" fmla="*/ 527526 h 2795428"/>
              <a:gd name="connsiteX4736" fmla="*/ 4064410 w 4760332"/>
              <a:gd name="connsiteY4736" fmla="*/ 531535 h 2795428"/>
              <a:gd name="connsiteX4737" fmla="*/ 4067274 w 4760332"/>
              <a:gd name="connsiteY4737" fmla="*/ 527526 h 2795428"/>
              <a:gd name="connsiteX4738" fmla="*/ 4070997 w 4760332"/>
              <a:gd name="connsiteY4738" fmla="*/ 524662 h 2795428"/>
              <a:gd name="connsiteX4739" fmla="*/ 4073861 w 4760332"/>
              <a:gd name="connsiteY4739" fmla="*/ 524662 h 2795428"/>
              <a:gd name="connsiteX4740" fmla="*/ 4075865 w 4760332"/>
              <a:gd name="connsiteY4740" fmla="*/ 524662 h 2795428"/>
              <a:gd name="connsiteX4741" fmla="*/ 4080734 w 4760332"/>
              <a:gd name="connsiteY4741" fmla="*/ 524662 h 2795428"/>
              <a:gd name="connsiteX4742" fmla="*/ 4084458 w 4760332"/>
              <a:gd name="connsiteY4742" fmla="*/ 526667 h 2795428"/>
              <a:gd name="connsiteX4743" fmla="*/ 4091044 w 4760332"/>
              <a:gd name="connsiteY4743" fmla="*/ 526667 h 2795428"/>
              <a:gd name="connsiteX4744" fmla="*/ 4089040 w 4760332"/>
              <a:gd name="connsiteY4744" fmla="*/ 509196 h 2795428"/>
              <a:gd name="connsiteX4745" fmla="*/ 4085316 w 4760332"/>
              <a:gd name="connsiteY4745" fmla="*/ 497454 h 2795428"/>
              <a:gd name="connsiteX4746" fmla="*/ 4082453 w 4760332"/>
              <a:gd name="connsiteY4746" fmla="*/ 481703 h 2795428"/>
              <a:gd name="connsiteX4747" fmla="*/ 4093909 w 4760332"/>
              <a:gd name="connsiteY4747" fmla="*/ 478839 h 2795428"/>
              <a:gd name="connsiteX4748" fmla="*/ 4104505 w 4760332"/>
              <a:gd name="connsiteY4748" fmla="*/ 474830 h 2795428"/>
              <a:gd name="connsiteX4749" fmla="*/ 4120828 w 4760332"/>
              <a:gd name="connsiteY4749" fmla="*/ 474830 h 2795428"/>
              <a:gd name="connsiteX4750" fmla="*/ 4139157 w 4760332"/>
              <a:gd name="connsiteY4750" fmla="*/ 476834 h 2795428"/>
              <a:gd name="connsiteX4751" fmla="*/ 4157486 w 4760332"/>
              <a:gd name="connsiteY4751" fmla="*/ 481703 h 2795428"/>
              <a:gd name="connsiteX4752" fmla="*/ 4174669 w 4760332"/>
              <a:gd name="connsiteY4752" fmla="*/ 486572 h 2795428"/>
              <a:gd name="connsiteX4753" fmla="*/ 4190134 w 4760332"/>
              <a:gd name="connsiteY4753" fmla="*/ 492299 h 2795428"/>
              <a:gd name="connsiteX4754" fmla="*/ 4196722 w 4760332"/>
              <a:gd name="connsiteY4754" fmla="*/ 497168 h 2795428"/>
              <a:gd name="connsiteX4755" fmla="*/ 4199585 w 4760332"/>
              <a:gd name="connsiteY4755" fmla="*/ 500032 h 2795428"/>
              <a:gd name="connsiteX4756" fmla="*/ 4201590 w 4760332"/>
              <a:gd name="connsiteY4756" fmla="*/ 505760 h 2795428"/>
              <a:gd name="connsiteX4757" fmla="*/ 4201590 w 4760332"/>
              <a:gd name="connsiteY4757" fmla="*/ 508624 h 2795428"/>
              <a:gd name="connsiteX4758" fmla="*/ 4203594 w 4760332"/>
              <a:gd name="connsiteY4758" fmla="*/ 510629 h 2795428"/>
              <a:gd name="connsiteX4759" fmla="*/ 4203594 w 4760332"/>
              <a:gd name="connsiteY4759" fmla="*/ 513492 h 2795428"/>
              <a:gd name="connsiteX4760" fmla="*/ 4206459 w 4760332"/>
              <a:gd name="connsiteY4760" fmla="*/ 515497 h 2795428"/>
              <a:gd name="connsiteX4761" fmla="*/ 4210181 w 4760332"/>
              <a:gd name="connsiteY4761" fmla="*/ 517502 h 2795428"/>
              <a:gd name="connsiteX4762" fmla="*/ 4215050 w 4760332"/>
              <a:gd name="connsiteY4762" fmla="*/ 519507 h 2795428"/>
              <a:gd name="connsiteX4763" fmla="*/ 4224787 w 4760332"/>
              <a:gd name="connsiteY4763" fmla="*/ 515497 h 2795428"/>
              <a:gd name="connsiteX4764" fmla="*/ 4236243 w 4760332"/>
              <a:gd name="connsiteY4764" fmla="*/ 515497 h 2795428"/>
              <a:gd name="connsiteX4765" fmla="*/ 4248844 w 4760332"/>
              <a:gd name="connsiteY4765" fmla="*/ 515497 h 2795428"/>
              <a:gd name="connsiteX4766" fmla="*/ 4253712 w 4760332"/>
              <a:gd name="connsiteY4766" fmla="*/ 526094 h 2795428"/>
              <a:gd name="connsiteX4767" fmla="*/ 4260299 w 4760332"/>
              <a:gd name="connsiteY4767" fmla="*/ 535831 h 2795428"/>
              <a:gd name="connsiteX4768" fmla="*/ 4270037 w 4760332"/>
              <a:gd name="connsiteY4768" fmla="*/ 544709 h 2795428"/>
              <a:gd name="connsiteX4769" fmla="*/ 4282637 w 4760332"/>
              <a:gd name="connsiteY4769" fmla="*/ 549577 h 2795428"/>
              <a:gd name="connsiteX4770" fmla="*/ 4294093 w 4760332"/>
              <a:gd name="connsiteY4770" fmla="*/ 544709 h 2795428"/>
              <a:gd name="connsiteX4771" fmla="*/ 4310417 w 4760332"/>
              <a:gd name="connsiteY4771" fmla="*/ 544709 h 2795428"/>
              <a:gd name="connsiteX4772" fmla="*/ 4325882 w 4760332"/>
              <a:gd name="connsiteY4772" fmla="*/ 546714 h 2795428"/>
              <a:gd name="connsiteX4773" fmla="*/ 4341347 w 4760332"/>
              <a:gd name="connsiteY4773" fmla="*/ 549577 h 2795428"/>
              <a:gd name="connsiteX4774" fmla="*/ 4352803 w 4760332"/>
              <a:gd name="connsiteY4774" fmla="*/ 552442 h 2795428"/>
              <a:gd name="connsiteX4775" fmla="*/ 4357671 w 4760332"/>
              <a:gd name="connsiteY4775" fmla="*/ 568192 h 2795428"/>
              <a:gd name="connsiteX4776" fmla="*/ 4359675 w 4760332"/>
              <a:gd name="connsiteY4776" fmla="*/ 581940 h 2795428"/>
              <a:gd name="connsiteX4777" fmla="*/ 4362540 w 4760332"/>
              <a:gd name="connsiteY4777" fmla="*/ 593681 h 2795428"/>
              <a:gd name="connsiteX4778" fmla="*/ 4366262 w 4760332"/>
              <a:gd name="connsiteY4778" fmla="*/ 595686 h 2795428"/>
              <a:gd name="connsiteX4779" fmla="*/ 4368268 w 4760332"/>
              <a:gd name="connsiteY4779" fmla="*/ 599695 h 2795428"/>
              <a:gd name="connsiteX4780" fmla="*/ 4371131 w 4760332"/>
              <a:gd name="connsiteY4780" fmla="*/ 600555 h 2795428"/>
              <a:gd name="connsiteX4781" fmla="*/ 4402921 w 4760332"/>
              <a:gd name="connsiteY4781" fmla="*/ 597690 h 2795428"/>
              <a:gd name="connsiteX4782" fmla="*/ 4434709 w 4760332"/>
              <a:gd name="connsiteY4782" fmla="*/ 597690 h 2795428"/>
              <a:gd name="connsiteX4783" fmla="*/ 4467357 w 4760332"/>
              <a:gd name="connsiteY4783" fmla="*/ 597690 h 2795428"/>
              <a:gd name="connsiteX4784" fmla="*/ 4470221 w 4760332"/>
              <a:gd name="connsiteY4784" fmla="*/ 604564 h 2795428"/>
              <a:gd name="connsiteX4785" fmla="*/ 4475090 w 4760332"/>
              <a:gd name="connsiteY4785" fmla="*/ 609433 h 2795428"/>
              <a:gd name="connsiteX4786" fmla="*/ 4480818 w 4760332"/>
              <a:gd name="connsiteY4786" fmla="*/ 616306 h 2795428"/>
              <a:gd name="connsiteX4787" fmla="*/ 4485686 w 4760332"/>
              <a:gd name="connsiteY4787" fmla="*/ 620315 h 2795428"/>
              <a:gd name="connsiteX4788" fmla="*/ 4492272 w 4760332"/>
              <a:gd name="connsiteY4788" fmla="*/ 625184 h 2795428"/>
              <a:gd name="connsiteX4789" fmla="*/ 4492272 w 4760332"/>
              <a:gd name="connsiteY4789" fmla="*/ 620315 h 2795428"/>
              <a:gd name="connsiteX4790" fmla="*/ 4494278 w 4760332"/>
              <a:gd name="connsiteY4790" fmla="*/ 618310 h 2795428"/>
              <a:gd name="connsiteX4791" fmla="*/ 4495137 w 4760332"/>
              <a:gd name="connsiteY4791" fmla="*/ 614301 h 2795428"/>
              <a:gd name="connsiteX4792" fmla="*/ 4495137 w 4760332"/>
              <a:gd name="connsiteY4792" fmla="*/ 611438 h 2795428"/>
              <a:gd name="connsiteX4793" fmla="*/ 4497141 w 4760332"/>
              <a:gd name="connsiteY4793" fmla="*/ 606569 h 2795428"/>
              <a:gd name="connsiteX4794" fmla="*/ 4494278 w 4760332"/>
              <a:gd name="connsiteY4794" fmla="*/ 600841 h 2795428"/>
              <a:gd name="connsiteX4795" fmla="*/ 4492272 w 4760332"/>
              <a:gd name="connsiteY4795" fmla="*/ 597977 h 2795428"/>
              <a:gd name="connsiteX4796" fmla="*/ 4490269 w 4760332"/>
              <a:gd name="connsiteY4796" fmla="*/ 595973 h 2795428"/>
              <a:gd name="connsiteX4797" fmla="*/ 4490269 w 4760332"/>
              <a:gd name="connsiteY4797" fmla="*/ 593108 h 2795428"/>
              <a:gd name="connsiteX4798" fmla="*/ 4492272 w 4760332"/>
              <a:gd name="connsiteY4798" fmla="*/ 589099 h 2795428"/>
              <a:gd name="connsiteX4799" fmla="*/ 4492272 w 4760332"/>
              <a:gd name="connsiteY4799" fmla="*/ 584230 h 2795428"/>
              <a:gd name="connsiteX4800" fmla="*/ 4492272 w 4760332"/>
              <a:gd name="connsiteY4800" fmla="*/ 579362 h 2795428"/>
              <a:gd name="connsiteX4801" fmla="*/ 4508597 w 4760332"/>
              <a:gd name="connsiteY4801" fmla="*/ 582225 h 2795428"/>
              <a:gd name="connsiteX4802" fmla="*/ 4520053 w 4760332"/>
              <a:gd name="connsiteY4802" fmla="*/ 589099 h 2795428"/>
              <a:gd name="connsiteX4803" fmla="*/ 4533513 w 4760332"/>
              <a:gd name="connsiteY4803" fmla="*/ 593967 h 2795428"/>
              <a:gd name="connsiteX4804" fmla="*/ 4539241 w 4760332"/>
              <a:gd name="connsiteY4804" fmla="*/ 593967 h 2795428"/>
              <a:gd name="connsiteX4805" fmla="*/ 4544109 w 4760332"/>
              <a:gd name="connsiteY4805" fmla="*/ 593967 h 2795428"/>
              <a:gd name="connsiteX4806" fmla="*/ 4548978 w 4760332"/>
              <a:gd name="connsiteY4806" fmla="*/ 593108 h 2795428"/>
              <a:gd name="connsiteX4807" fmla="*/ 4552700 w 4760332"/>
              <a:gd name="connsiteY4807" fmla="*/ 589099 h 2795428"/>
              <a:gd name="connsiteX4808" fmla="*/ 4555565 w 4760332"/>
              <a:gd name="connsiteY4808" fmla="*/ 587094 h 2795428"/>
              <a:gd name="connsiteX4809" fmla="*/ 4559288 w 4760332"/>
              <a:gd name="connsiteY4809" fmla="*/ 586235 h 2795428"/>
              <a:gd name="connsiteX4810" fmla="*/ 4613988 w 4760332"/>
              <a:gd name="connsiteY4810" fmla="*/ 609719 h 2795428"/>
              <a:gd name="connsiteX4811" fmla="*/ 4644631 w 4760332"/>
              <a:gd name="connsiteY4811" fmla="*/ 641794 h 2795428"/>
              <a:gd name="connsiteX4812" fmla="*/ 4649499 w 4760332"/>
              <a:gd name="connsiteY4812" fmla="*/ 645804 h 2795428"/>
              <a:gd name="connsiteX4813" fmla="*/ 4654368 w 4760332"/>
              <a:gd name="connsiteY4813" fmla="*/ 645804 h 2795428"/>
              <a:gd name="connsiteX4814" fmla="*/ 4659237 w 4760332"/>
              <a:gd name="connsiteY4814" fmla="*/ 646662 h 2795428"/>
              <a:gd name="connsiteX4815" fmla="*/ 4664964 w 4760332"/>
              <a:gd name="connsiteY4815" fmla="*/ 646662 h 2795428"/>
              <a:gd name="connsiteX4816" fmla="*/ 4669833 w 4760332"/>
              <a:gd name="connsiteY4816" fmla="*/ 650673 h 2795428"/>
              <a:gd name="connsiteX4817" fmla="*/ 4679570 w 4760332"/>
              <a:gd name="connsiteY4817" fmla="*/ 659551 h 2795428"/>
              <a:gd name="connsiteX4818" fmla="*/ 4686157 w 4760332"/>
              <a:gd name="connsiteY4818" fmla="*/ 669288 h 2795428"/>
              <a:gd name="connsiteX4819" fmla="*/ 4692745 w 4760332"/>
              <a:gd name="connsiteY4819" fmla="*/ 678166 h 2795428"/>
              <a:gd name="connsiteX4820" fmla="*/ 4701336 w 4760332"/>
              <a:gd name="connsiteY4820" fmla="*/ 685039 h 2795428"/>
              <a:gd name="connsiteX4821" fmla="*/ 4717660 w 4760332"/>
              <a:gd name="connsiteY4821" fmla="*/ 687903 h 2795428"/>
              <a:gd name="connsiteX4822" fmla="*/ 4719664 w 4760332"/>
              <a:gd name="connsiteY4822" fmla="*/ 687043 h 2795428"/>
              <a:gd name="connsiteX4823" fmla="*/ 4721669 w 4760332"/>
              <a:gd name="connsiteY4823" fmla="*/ 687043 h 2795428"/>
              <a:gd name="connsiteX4824" fmla="*/ 4723674 w 4760332"/>
              <a:gd name="connsiteY4824" fmla="*/ 685039 h 2795428"/>
              <a:gd name="connsiteX4825" fmla="*/ 4724533 w 4760332"/>
              <a:gd name="connsiteY4825" fmla="*/ 685039 h 2795428"/>
              <a:gd name="connsiteX4826" fmla="*/ 4728256 w 4760332"/>
              <a:gd name="connsiteY4826" fmla="*/ 685039 h 2795428"/>
              <a:gd name="connsiteX4827" fmla="*/ 4737993 w 4760332"/>
              <a:gd name="connsiteY4827" fmla="*/ 696780 h 2795428"/>
              <a:gd name="connsiteX4828" fmla="*/ 4748589 w 4760332"/>
              <a:gd name="connsiteY4828" fmla="*/ 708523 h 2795428"/>
              <a:gd name="connsiteX4829" fmla="*/ 4757181 w 4760332"/>
              <a:gd name="connsiteY4829" fmla="*/ 721123 h 2795428"/>
              <a:gd name="connsiteX4830" fmla="*/ 4760332 w 4760332"/>
              <a:gd name="connsiteY4830" fmla="*/ 736016 h 2795428"/>
              <a:gd name="connsiteX4831" fmla="*/ 4726825 w 4760332"/>
              <a:gd name="connsiteY4831" fmla="*/ 736016 h 2795428"/>
              <a:gd name="connsiteX4832" fmla="*/ 4724820 w 4760332"/>
              <a:gd name="connsiteY4832" fmla="*/ 738880 h 2795428"/>
              <a:gd name="connsiteX4833" fmla="*/ 4721956 w 4760332"/>
              <a:gd name="connsiteY4833" fmla="*/ 742889 h 2795428"/>
              <a:gd name="connsiteX4834" fmla="*/ 4719951 w 4760332"/>
              <a:gd name="connsiteY4834" fmla="*/ 744893 h 2795428"/>
              <a:gd name="connsiteX4835" fmla="*/ 4717946 w 4760332"/>
              <a:gd name="connsiteY4835" fmla="*/ 749762 h 2795428"/>
              <a:gd name="connsiteX4836" fmla="*/ 4715942 w 4760332"/>
              <a:gd name="connsiteY4836" fmla="*/ 754631 h 2795428"/>
              <a:gd name="connsiteX4837" fmla="*/ 4719664 w 4760332"/>
              <a:gd name="connsiteY4837" fmla="*/ 756636 h 2795428"/>
              <a:gd name="connsiteX4838" fmla="*/ 4721669 w 4760332"/>
              <a:gd name="connsiteY4838" fmla="*/ 758641 h 2795428"/>
              <a:gd name="connsiteX4839" fmla="*/ 4722528 w 4760332"/>
              <a:gd name="connsiteY4839" fmla="*/ 759499 h 2795428"/>
              <a:gd name="connsiteX4840" fmla="*/ 4724533 w 4760332"/>
              <a:gd name="connsiteY4840" fmla="*/ 763509 h 2795428"/>
              <a:gd name="connsiteX4841" fmla="*/ 4724533 w 4760332"/>
              <a:gd name="connsiteY4841" fmla="*/ 765513 h 2795428"/>
              <a:gd name="connsiteX4842" fmla="*/ 4722528 w 4760332"/>
              <a:gd name="connsiteY4842" fmla="*/ 768378 h 2795428"/>
              <a:gd name="connsiteX4843" fmla="*/ 4719664 w 4760332"/>
              <a:gd name="connsiteY4843" fmla="*/ 773247 h 2795428"/>
              <a:gd name="connsiteX4844" fmla="*/ 4717660 w 4760332"/>
              <a:gd name="connsiteY4844" fmla="*/ 775251 h 2795428"/>
              <a:gd name="connsiteX4845" fmla="*/ 4714796 w 4760332"/>
              <a:gd name="connsiteY4845" fmla="*/ 777256 h 2795428"/>
              <a:gd name="connsiteX4846" fmla="*/ 4711073 w 4760332"/>
              <a:gd name="connsiteY4846" fmla="*/ 777256 h 2795428"/>
              <a:gd name="connsiteX4847" fmla="*/ 4708209 w 4760332"/>
              <a:gd name="connsiteY4847" fmla="*/ 777256 h 2795428"/>
              <a:gd name="connsiteX4848" fmla="*/ 4701622 w 4760332"/>
              <a:gd name="connsiteY4848" fmla="*/ 777256 h 2795428"/>
              <a:gd name="connsiteX4849" fmla="*/ 4695035 w 4760332"/>
              <a:gd name="connsiteY4849" fmla="*/ 766659 h 2795428"/>
              <a:gd name="connsiteX4850" fmla="*/ 4684439 w 4760332"/>
              <a:gd name="connsiteY4850" fmla="*/ 761791 h 2795428"/>
              <a:gd name="connsiteX4851" fmla="*/ 4670979 w 4760332"/>
              <a:gd name="connsiteY4851" fmla="*/ 758926 h 2795428"/>
              <a:gd name="connsiteX4852" fmla="*/ 4670979 w 4760332"/>
              <a:gd name="connsiteY4852" fmla="*/ 746326 h 2795428"/>
              <a:gd name="connsiteX4853" fmla="*/ 4668115 w 4760332"/>
              <a:gd name="connsiteY4853" fmla="*/ 745466 h 2795428"/>
              <a:gd name="connsiteX4854" fmla="*/ 4664391 w 4760332"/>
              <a:gd name="connsiteY4854" fmla="*/ 743462 h 2795428"/>
              <a:gd name="connsiteX4855" fmla="*/ 4663533 w 4760332"/>
              <a:gd name="connsiteY4855" fmla="*/ 741457 h 2795428"/>
              <a:gd name="connsiteX4856" fmla="*/ 4659809 w 4760332"/>
              <a:gd name="connsiteY4856" fmla="*/ 739452 h 2795428"/>
              <a:gd name="connsiteX4857" fmla="*/ 4653223 w 4760332"/>
              <a:gd name="connsiteY4857" fmla="*/ 739452 h 2795428"/>
              <a:gd name="connsiteX4858" fmla="*/ 4651218 w 4760332"/>
              <a:gd name="connsiteY4858" fmla="*/ 739452 h 2795428"/>
              <a:gd name="connsiteX4859" fmla="*/ 4650359 w 4760332"/>
              <a:gd name="connsiteY4859" fmla="*/ 741457 h 2795428"/>
              <a:gd name="connsiteX4860" fmla="*/ 4648354 w 4760332"/>
              <a:gd name="connsiteY4860" fmla="*/ 741457 h 2795428"/>
              <a:gd name="connsiteX4861" fmla="*/ 4646349 w 4760332"/>
              <a:gd name="connsiteY4861" fmla="*/ 741457 h 2795428"/>
              <a:gd name="connsiteX4862" fmla="*/ 4643486 w 4760332"/>
              <a:gd name="connsiteY4862" fmla="*/ 743462 h 2795428"/>
              <a:gd name="connsiteX4863" fmla="*/ 4639762 w 4760332"/>
              <a:gd name="connsiteY4863" fmla="*/ 736589 h 2795428"/>
              <a:gd name="connsiteX4864" fmla="*/ 4634894 w 4760332"/>
              <a:gd name="connsiteY4864" fmla="*/ 729715 h 2795428"/>
              <a:gd name="connsiteX4865" fmla="*/ 4631171 w 4760332"/>
              <a:gd name="connsiteY4865" fmla="*/ 724846 h 2795428"/>
              <a:gd name="connsiteX4866" fmla="*/ 4631171 w 4760332"/>
              <a:gd name="connsiteY4866" fmla="*/ 736589 h 2795428"/>
              <a:gd name="connsiteX4867" fmla="*/ 4628307 w 4760332"/>
              <a:gd name="connsiteY4867" fmla="*/ 750335 h 2795428"/>
              <a:gd name="connsiteX4868" fmla="*/ 4624584 w 4760332"/>
              <a:gd name="connsiteY4868" fmla="*/ 762077 h 2795428"/>
              <a:gd name="connsiteX4869" fmla="*/ 4616851 w 4760332"/>
              <a:gd name="connsiteY4869" fmla="*/ 768950 h 2795428"/>
              <a:gd name="connsiteX4870" fmla="*/ 4613129 w 4760332"/>
              <a:gd name="connsiteY4870" fmla="*/ 770955 h 2795428"/>
              <a:gd name="connsiteX4871" fmla="*/ 4610264 w 4760332"/>
              <a:gd name="connsiteY4871" fmla="*/ 770955 h 2795428"/>
              <a:gd name="connsiteX4872" fmla="*/ 4608260 w 4760332"/>
              <a:gd name="connsiteY4872" fmla="*/ 770955 h 2795428"/>
              <a:gd name="connsiteX4873" fmla="*/ 4606255 w 4760332"/>
              <a:gd name="connsiteY4873" fmla="*/ 770955 h 2795428"/>
              <a:gd name="connsiteX4874" fmla="*/ 4604251 w 4760332"/>
              <a:gd name="connsiteY4874" fmla="*/ 768950 h 2795428"/>
              <a:gd name="connsiteX4875" fmla="*/ 4603392 w 4760332"/>
              <a:gd name="connsiteY4875" fmla="*/ 768950 h 2795428"/>
              <a:gd name="connsiteX4876" fmla="*/ 4601386 w 4760332"/>
              <a:gd name="connsiteY4876" fmla="*/ 768950 h 2795428"/>
              <a:gd name="connsiteX4877" fmla="*/ 4599382 w 4760332"/>
              <a:gd name="connsiteY4877" fmla="*/ 770955 h 2795428"/>
              <a:gd name="connsiteX4878" fmla="*/ 4597377 w 4760332"/>
              <a:gd name="connsiteY4878" fmla="*/ 772960 h 2795428"/>
              <a:gd name="connsiteX4879" fmla="*/ 4594514 w 4760332"/>
              <a:gd name="connsiteY4879" fmla="*/ 777829 h 2795428"/>
              <a:gd name="connsiteX4880" fmla="*/ 4604251 w 4760332"/>
              <a:gd name="connsiteY4880" fmla="*/ 789570 h 2795428"/>
              <a:gd name="connsiteX4881" fmla="*/ 4614846 w 4760332"/>
              <a:gd name="connsiteY4881" fmla="*/ 810190 h 2795428"/>
              <a:gd name="connsiteX4882" fmla="*/ 4619715 w 4760332"/>
              <a:gd name="connsiteY4882" fmla="*/ 833674 h 2795428"/>
              <a:gd name="connsiteX4883" fmla="*/ 4616851 w 4760332"/>
              <a:gd name="connsiteY4883" fmla="*/ 833674 h 2795428"/>
              <a:gd name="connsiteX4884" fmla="*/ 4614846 w 4760332"/>
              <a:gd name="connsiteY4884" fmla="*/ 835679 h 2795428"/>
              <a:gd name="connsiteX4885" fmla="*/ 4611123 w 4760332"/>
              <a:gd name="connsiteY4885" fmla="*/ 835679 h 2795428"/>
              <a:gd name="connsiteX4886" fmla="*/ 4606255 w 4760332"/>
              <a:gd name="connsiteY4886" fmla="*/ 837683 h 2795428"/>
              <a:gd name="connsiteX4887" fmla="*/ 4599669 w 4760332"/>
              <a:gd name="connsiteY4887" fmla="*/ 832814 h 2795428"/>
              <a:gd name="connsiteX4888" fmla="*/ 4594800 w 4760332"/>
              <a:gd name="connsiteY4888" fmla="*/ 828805 h 2795428"/>
              <a:gd name="connsiteX4889" fmla="*/ 4588213 w 4760332"/>
              <a:gd name="connsiteY4889" fmla="*/ 827946 h 2795428"/>
              <a:gd name="connsiteX4890" fmla="*/ 4579621 w 4760332"/>
              <a:gd name="connsiteY4890" fmla="*/ 825942 h 2795428"/>
              <a:gd name="connsiteX4891" fmla="*/ 4574753 w 4760332"/>
              <a:gd name="connsiteY4891" fmla="*/ 839688 h 2795428"/>
              <a:gd name="connsiteX4892" fmla="*/ 4565016 w 4760332"/>
              <a:gd name="connsiteY4892" fmla="*/ 846562 h 2795428"/>
              <a:gd name="connsiteX4893" fmla="*/ 4552414 w 4760332"/>
              <a:gd name="connsiteY4893" fmla="*/ 851430 h 2795428"/>
              <a:gd name="connsiteX4894" fmla="*/ 4538954 w 4760332"/>
              <a:gd name="connsiteY4894" fmla="*/ 856299 h 2795428"/>
              <a:gd name="connsiteX4895" fmla="*/ 4538095 w 4760332"/>
              <a:gd name="connsiteY4895" fmla="*/ 870045 h 2795428"/>
              <a:gd name="connsiteX4896" fmla="*/ 4534372 w 4760332"/>
              <a:gd name="connsiteY4896" fmla="*/ 880642 h 2795428"/>
              <a:gd name="connsiteX4897" fmla="*/ 4527785 w 4760332"/>
              <a:gd name="connsiteY4897" fmla="*/ 890379 h 2795428"/>
              <a:gd name="connsiteX4898" fmla="*/ 4514325 w 4760332"/>
              <a:gd name="connsiteY4898" fmla="*/ 892383 h 2795428"/>
              <a:gd name="connsiteX4899" fmla="*/ 4504588 w 4760332"/>
              <a:gd name="connsiteY4899" fmla="*/ 895247 h 2795428"/>
              <a:gd name="connsiteX4900" fmla="*/ 4498000 w 4760332"/>
              <a:gd name="connsiteY4900" fmla="*/ 899257 h 2795428"/>
              <a:gd name="connsiteX4901" fmla="*/ 4491414 w 4760332"/>
              <a:gd name="connsiteY4901" fmla="*/ 901261 h 2795428"/>
              <a:gd name="connsiteX4902" fmla="*/ 4486546 w 4760332"/>
              <a:gd name="connsiteY4902" fmla="*/ 897252 h 2795428"/>
              <a:gd name="connsiteX4903" fmla="*/ 4480818 w 4760332"/>
              <a:gd name="connsiteY4903" fmla="*/ 892383 h 2795428"/>
              <a:gd name="connsiteX4904" fmla="*/ 4477953 w 4760332"/>
              <a:gd name="connsiteY4904" fmla="*/ 887514 h 2795428"/>
              <a:gd name="connsiteX4905" fmla="*/ 4471367 w 4760332"/>
              <a:gd name="connsiteY4905" fmla="*/ 888374 h 2795428"/>
              <a:gd name="connsiteX4906" fmla="*/ 4462775 w 4760332"/>
              <a:gd name="connsiteY4906" fmla="*/ 890379 h 2795428"/>
              <a:gd name="connsiteX4907" fmla="*/ 4456188 w 4760332"/>
              <a:gd name="connsiteY4907" fmla="*/ 894388 h 2795428"/>
              <a:gd name="connsiteX4908" fmla="*/ 4451320 w 4760332"/>
              <a:gd name="connsiteY4908" fmla="*/ 897252 h 2795428"/>
              <a:gd name="connsiteX4909" fmla="*/ 4451320 w 4760332"/>
              <a:gd name="connsiteY4909" fmla="*/ 904125 h 2795428"/>
              <a:gd name="connsiteX4910" fmla="*/ 4446451 w 4760332"/>
              <a:gd name="connsiteY4910" fmla="*/ 906129 h 2795428"/>
              <a:gd name="connsiteX4911" fmla="*/ 4437860 w 4760332"/>
              <a:gd name="connsiteY4911" fmla="*/ 906129 h 2795428"/>
              <a:gd name="connsiteX4912" fmla="*/ 4426404 w 4760332"/>
              <a:gd name="connsiteY4912" fmla="*/ 906129 h 2795428"/>
              <a:gd name="connsiteX4913" fmla="*/ 4415808 w 4760332"/>
              <a:gd name="connsiteY4913" fmla="*/ 908135 h 2795428"/>
              <a:gd name="connsiteX4914" fmla="*/ 4410939 w 4760332"/>
              <a:gd name="connsiteY4914" fmla="*/ 908994 h 2795428"/>
              <a:gd name="connsiteX4915" fmla="*/ 4402347 w 4760332"/>
              <a:gd name="connsiteY4915" fmla="*/ 929614 h 2795428"/>
              <a:gd name="connsiteX4916" fmla="*/ 4401488 w 4760332"/>
              <a:gd name="connsiteY4916" fmla="*/ 951952 h 2795428"/>
              <a:gd name="connsiteX4917" fmla="*/ 4401488 w 4760332"/>
              <a:gd name="connsiteY4917" fmla="*/ 977440 h 2795428"/>
              <a:gd name="connsiteX4918" fmla="*/ 4404352 w 4760332"/>
              <a:gd name="connsiteY4918" fmla="*/ 999778 h 2795428"/>
              <a:gd name="connsiteX4919" fmla="*/ 4399483 w 4760332"/>
              <a:gd name="connsiteY4919" fmla="*/ 999778 h 2795428"/>
              <a:gd name="connsiteX4920" fmla="*/ 4397479 w 4760332"/>
              <a:gd name="connsiteY4920" fmla="*/ 999778 h 2795428"/>
              <a:gd name="connsiteX4921" fmla="*/ 4395474 w 4760332"/>
              <a:gd name="connsiteY4921" fmla="*/ 999778 h 2795428"/>
              <a:gd name="connsiteX4922" fmla="*/ 4394615 w 4760332"/>
              <a:gd name="connsiteY4922" fmla="*/ 1001783 h 2795428"/>
              <a:gd name="connsiteX4923" fmla="*/ 4392611 w 4760332"/>
              <a:gd name="connsiteY4923" fmla="*/ 1002643 h 2795428"/>
              <a:gd name="connsiteX4924" fmla="*/ 4390605 w 4760332"/>
              <a:gd name="connsiteY4924" fmla="*/ 1008371 h 2795428"/>
              <a:gd name="connsiteX4925" fmla="*/ 4388601 w 4760332"/>
              <a:gd name="connsiteY4925" fmla="*/ 1013239 h 2795428"/>
              <a:gd name="connsiteX4926" fmla="*/ 4388601 w 4760332"/>
              <a:gd name="connsiteY4926" fmla="*/ 1020112 h 2795428"/>
              <a:gd name="connsiteX4927" fmla="*/ 4388601 w 4760332"/>
              <a:gd name="connsiteY4927" fmla="*/ 1027845 h 2795428"/>
              <a:gd name="connsiteX4928" fmla="*/ 4377145 w 4760332"/>
              <a:gd name="connsiteY4928" fmla="*/ 1027845 h 2795428"/>
              <a:gd name="connsiteX4929" fmla="*/ 4370558 w 4760332"/>
              <a:gd name="connsiteY4929" fmla="*/ 1038441 h 2795428"/>
              <a:gd name="connsiteX4930" fmla="*/ 4365690 w 4760332"/>
              <a:gd name="connsiteY4930" fmla="*/ 1045314 h 2795428"/>
              <a:gd name="connsiteX4931" fmla="*/ 4363685 w 4760332"/>
              <a:gd name="connsiteY4931" fmla="*/ 1052188 h 2795428"/>
              <a:gd name="connsiteX4932" fmla="*/ 4361680 w 4760332"/>
              <a:gd name="connsiteY4932" fmla="*/ 1065934 h 2795428"/>
              <a:gd name="connsiteX4933" fmla="*/ 4358817 w 4760332"/>
              <a:gd name="connsiteY4933" fmla="*/ 1065934 h 2795428"/>
              <a:gd name="connsiteX4934" fmla="*/ 4355093 w 4760332"/>
              <a:gd name="connsiteY4934" fmla="*/ 1065934 h 2795428"/>
              <a:gd name="connsiteX4935" fmla="*/ 4354235 w 4760332"/>
              <a:gd name="connsiteY4935" fmla="*/ 1065934 h 2795428"/>
              <a:gd name="connsiteX4936" fmla="*/ 4352229 w 4760332"/>
              <a:gd name="connsiteY4936" fmla="*/ 1065934 h 2795428"/>
              <a:gd name="connsiteX4937" fmla="*/ 4348507 w 4760332"/>
              <a:gd name="connsiteY4937" fmla="*/ 1065934 h 2795428"/>
              <a:gd name="connsiteX4938" fmla="*/ 4341919 w 4760332"/>
              <a:gd name="connsiteY4938" fmla="*/ 1079681 h 2795428"/>
              <a:gd name="connsiteX4939" fmla="*/ 4337051 w 4760332"/>
              <a:gd name="connsiteY4939" fmla="*/ 1096291 h 2795428"/>
              <a:gd name="connsiteX4940" fmla="*/ 4325595 w 4760332"/>
              <a:gd name="connsiteY4940" fmla="*/ 1096291 h 2795428"/>
              <a:gd name="connsiteX4941" fmla="*/ 4321872 w 4760332"/>
              <a:gd name="connsiteY4941" fmla="*/ 1114906 h 2795428"/>
              <a:gd name="connsiteX4942" fmla="*/ 4316144 w 4760332"/>
              <a:gd name="connsiteY4942" fmla="*/ 1114906 h 2795428"/>
              <a:gd name="connsiteX4943" fmla="*/ 4316144 w 4760332"/>
              <a:gd name="connsiteY4943" fmla="*/ 1110038 h 2795428"/>
              <a:gd name="connsiteX4944" fmla="*/ 4302685 w 4760332"/>
              <a:gd name="connsiteY4944" fmla="*/ 1091423 h 2795428"/>
              <a:gd name="connsiteX4945" fmla="*/ 4294093 w 4760332"/>
              <a:gd name="connsiteY4945" fmla="*/ 1069084 h 2795428"/>
              <a:gd name="connsiteX4946" fmla="*/ 4292088 w 4760332"/>
              <a:gd name="connsiteY4946" fmla="*/ 1043595 h 2795428"/>
              <a:gd name="connsiteX4947" fmla="*/ 4294093 w 4760332"/>
              <a:gd name="connsiteY4947" fmla="*/ 1013239 h 2795428"/>
              <a:gd name="connsiteX4948" fmla="*/ 4298962 w 4760332"/>
              <a:gd name="connsiteY4948" fmla="*/ 1009229 h 2795428"/>
              <a:gd name="connsiteX4949" fmla="*/ 4302685 w 4760332"/>
              <a:gd name="connsiteY4949" fmla="*/ 1006365 h 2795428"/>
              <a:gd name="connsiteX4950" fmla="*/ 4307553 w 4760332"/>
              <a:gd name="connsiteY4950" fmla="*/ 1002356 h 2795428"/>
              <a:gd name="connsiteX4951" fmla="*/ 4309558 w 4760332"/>
              <a:gd name="connsiteY4951" fmla="*/ 997488 h 2795428"/>
              <a:gd name="connsiteX4952" fmla="*/ 4312422 w 4760332"/>
              <a:gd name="connsiteY4952" fmla="*/ 990614 h 2795428"/>
              <a:gd name="connsiteX4953" fmla="*/ 4307553 w 4760332"/>
              <a:gd name="connsiteY4953" fmla="*/ 981736 h 2795428"/>
              <a:gd name="connsiteX4954" fmla="*/ 4305548 w 4760332"/>
              <a:gd name="connsiteY4954" fmla="*/ 969994 h 2795428"/>
              <a:gd name="connsiteX4955" fmla="*/ 4312135 w 4760332"/>
              <a:gd name="connsiteY4955" fmla="*/ 956247 h 2795428"/>
              <a:gd name="connsiteX4956" fmla="*/ 4318722 w 4760332"/>
              <a:gd name="connsiteY4956" fmla="*/ 951379 h 2795428"/>
              <a:gd name="connsiteX4957" fmla="*/ 4327314 w 4760332"/>
              <a:gd name="connsiteY4957" fmla="*/ 947370 h 2795428"/>
              <a:gd name="connsiteX4958" fmla="*/ 4337051 w 4760332"/>
              <a:gd name="connsiteY4958" fmla="*/ 944506 h 2795428"/>
              <a:gd name="connsiteX4959" fmla="*/ 4343638 w 4760332"/>
              <a:gd name="connsiteY4959" fmla="*/ 937632 h 2795428"/>
              <a:gd name="connsiteX4960" fmla="*/ 4357098 w 4760332"/>
              <a:gd name="connsiteY4960" fmla="*/ 917012 h 2795428"/>
              <a:gd name="connsiteX4961" fmla="*/ 4370558 w 4760332"/>
              <a:gd name="connsiteY4961" fmla="*/ 896392 h 2795428"/>
              <a:gd name="connsiteX4962" fmla="*/ 4381155 w 4760332"/>
              <a:gd name="connsiteY4962" fmla="*/ 887514 h 2795428"/>
              <a:gd name="connsiteX4963" fmla="*/ 4392611 w 4760332"/>
              <a:gd name="connsiteY4963" fmla="*/ 879782 h 2795428"/>
              <a:gd name="connsiteX4964" fmla="*/ 4404065 w 4760332"/>
              <a:gd name="connsiteY4964" fmla="*/ 870905 h 2795428"/>
              <a:gd name="connsiteX4965" fmla="*/ 4408934 w 4760332"/>
              <a:gd name="connsiteY4965" fmla="*/ 859162 h 2795428"/>
              <a:gd name="connsiteX4966" fmla="*/ 4412658 w 4760332"/>
              <a:gd name="connsiteY4966" fmla="*/ 845416 h 2795428"/>
              <a:gd name="connsiteX4967" fmla="*/ 4417526 w 4760332"/>
              <a:gd name="connsiteY4967" fmla="*/ 832814 h 2795428"/>
              <a:gd name="connsiteX4968" fmla="*/ 4417526 w 4760332"/>
              <a:gd name="connsiteY4968" fmla="*/ 831956 h 2795428"/>
              <a:gd name="connsiteX4969" fmla="*/ 4415521 w 4760332"/>
              <a:gd name="connsiteY4969" fmla="*/ 831956 h 2795428"/>
              <a:gd name="connsiteX4970" fmla="*/ 4415521 w 4760332"/>
              <a:gd name="connsiteY4970" fmla="*/ 829951 h 2795428"/>
              <a:gd name="connsiteX4971" fmla="*/ 4413516 w 4760332"/>
              <a:gd name="connsiteY4971" fmla="*/ 827946 h 2795428"/>
              <a:gd name="connsiteX4972" fmla="*/ 4410652 w 4760332"/>
              <a:gd name="connsiteY4972" fmla="*/ 829951 h 2795428"/>
              <a:gd name="connsiteX4973" fmla="*/ 4408648 w 4760332"/>
              <a:gd name="connsiteY4973" fmla="*/ 831956 h 2795428"/>
              <a:gd name="connsiteX4974" fmla="*/ 4407789 w 4760332"/>
              <a:gd name="connsiteY4974" fmla="*/ 832814 h 2795428"/>
              <a:gd name="connsiteX4975" fmla="*/ 4399197 w 4760332"/>
              <a:gd name="connsiteY4975" fmla="*/ 845416 h 2795428"/>
              <a:gd name="connsiteX4976" fmla="*/ 4390605 w 4760332"/>
              <a:gd name="connsiteY4976" fmla="*/ 859162 h 2795428"/>
              <a:gd name="connsiteX4977" fmla="*/ 4382014 w 4760332"/>
              <a:gd name="connsiteY4977" fmla="*/ 870905 h 2795428"/>
              <a:gd name="connsiteX4978" fmla="*/ 4370558 w 4760332"/>
              <a:gd name="connsiteY4978" fmla="*/ 879782 h 2795428"/>
              <a:gd name="connsiteX4979" fmla="*/ 4355093 w 4760332"/>
              <a:gd name="connsiteY4979" fmla="*/ 886655 h 2795428"/>
              <a:gd name="connsiteX4980" fmla="*/ 4354235 w 4760332"/>
              <a:gd name="connsiteY4980" fmla="*/ 880928 h 2795428"/>
              <a:gd name="connsiteX4981" fmla="*/ 4354235 w 4760332"/>
              <a:gd name="connsiteY4981" fmla="*/ 880069 h 2795428"/>
              <a:gd name="connsiteX4982" fmla="*/ 4352229 w 4760332"/>
              <a:gd name="connsiteY4982" fmla="*/ 876060 h 2795428"/>
              <a:gd name="connsiteX4983" fmla="*/ 4352229 w 4760332"/>
              <a:gd name="connsiteY4983" fmla="*/ 871191 h 2795428"/>
              <a:gd name="connsiteX4984" fmla="*/ 4354235 w 4760332"/>
              <a:gd name="connsiteY4984" fmla="*/ 869186 h 2795428"/>
              <a:gd name="connsiteX4985" fmla="*/ 4354235 w 4760332"/>
              <a:gd name="connsiteY4985" fmla="*/ 867181 h 2795428"/>
              <a:gd name="connsiteX4986" fmla="*/ 4354235 w 4760332"/>
              <a:gd name="connsiteY4986" fmla="*/ 866322 h 2795428"/>
              <a:gd name="connsiteX4987" fmla="*/ 4355093 w 4760332"/>
              <a:gd name="connsiteY4987" fmla="*/ 862312 h 2795428"/>
              <a:gd name="connsiteX4988" fmla="*/ 4355093 w 4760332"/>
              <a:gd name="connsiteY4988" fmla="*/ 859449 h 2795428"/>
              <a:gd name="connsiteX4989" fmla="*/ 4350224 w 4760332"/>
              <a:gd name="connsiteY4989" fmla="*/ 855440 h 2795428"/>
              <a:gd name="connsiteX4990" fmla="*/ 4345356 w 4760332"/>
              <a:gd name="connsiteY4990" fmla="*/ 853434 h 2795428"/>
              <a:gd name="connsiteX4991" fmla="*/ 4341633 w 4760332"/>
              <a:gd name="connsiteY4991" fmla="*/ 852575 h 2795428"/>
              <a:gd name="connsiteX4992" fmla="*/ 4336765 w 4760332"/>
              <a:gd name="connsiteY4992" fmla="*/ 850571 h 2795428"/>
              <a:gd name="connsiteX4993" fmla="*/ 4333901 w 4760332"/>
              <a:gd name="connsiteY4993" fmla="*/ 852575 h 2795428"/>
              <a:gd name="connsiteX4994" fmla="*/ 4325309 w 4760332"/>
              <a:gd name="connsiteY4994" fmla="*/ 857444 h 2795428"/>
              <a:gd name="connsiteX4995" fmla="*/ 4313854 w 4760332"/>
              <a:gd name="connsiteY4995" fmla="*/ 867181 h 2795428"/>
              <a:gd name="connsiteX4996" fmla="*/ 4303257 w 4760332"/>
              <a:gd name="connsiteY4996" fmla="*/ 879782 h 2795428"/>
              <a:gd name="connsiteX4997" fmla="*/ 4293520 w 4760332"/>
              <a:gd name="connsiteY4997" fmla="*/ 891524 h 2795428"/>
              <a:gd name="connsiteX4998" fmla="*/ 4288652 w 4760332"/>
              <a:gd name="connsiteY4998" fmla="*/ 900402 h 2795428"/>
              <a:gd name="connsiteX4999" fmla="*/ 4288652 w 4760332"/>
              <a:gd name="connsiteY4999" fmla="*/ 903266 h 2795428"/>
              <a:gd name="connsiteX5000" fmla="*/ 4288652 w 4760332"/>
              <a:gd name="connsiteY5000" fmla="*/ 907275 h 2795428"/>
              <a:gd name="connsiteX5001" fmla="*/ 4289511 w 4760332"/>
              <a:gd name="connsiteY5001" fmla="*/ 910140 h 2795428"/>
              <a:gd name="connsiteX5002" fmla="*/ 4291515 w 4760332"/>
              <a:gd name="connsiteY5002" fmla="*/ 915008 h 2795428"/>
              <a:gd name="connsiteX5003" fmla="*/ 4293520 w 4760332"/>
              <a:gd name="connsiteY5003" fmla="*/ 919017 h 2795428"/>
              <a:gd name="connsiteX5004" fmla="*/ 4293520 w 4760332"/>
              <a:gd name="connsiteY5004" fmla="*/ 921881 h 2795428"/>
              <a:gd name="connsiteX5005" fmla="*/ 4282924 w 4760332"/>
              <a:gd name="connsiteY5005" fmla="*/ 926749 h 2795428"/>
              <a:gd name="connsiteX5006" fmla="*/ 4271468 w 4760332"/>
              <a:gd name="connsiteY5006" fmla="*/ 928755 h 2795428"/>
              <a:gd name="connsiteX5007" fmla="*/ 4256004 w 4760332"/>
              <a:gd name="connsiteY5007" fmla="*/ 930759 h 2795428"/>
              <a:gd name="connsiteX5008" fmla="*/ 4241684 w 4760332"/>
              <a:gd name="connsiteY5008" fmla="*/ 930759 h 2795428"/>
              <a:gd name="connsiteX5009" fmla="*/ 4241684 w 4760332"/>
              <a:gd name="connsiteY5009" fmla="*/ 912144 h 2795428"/>
              <a:gd name="connsiteX5010" fmla="*/ 4226219 w 4760332"/>
              <a:gd name="connsiteY5010" fmla="*/ 915008 h 2795428"/>
              <a:gd name="connsiteX5011" fmla="*/ 4212758 w 4760332"/>
              <a:gd name="connsiteY5011" fmla="*/ 920735 h 2795428"/>
              <a:gd name="connsiteX5012" fmla="*/ 4201304 w 4760332"/>
              <a:gd name="connsiteY5012" fmla="*/ 918731 h 2795428"/>
              <a:gd name="connsiteX5013" fmla="*/ 4192712 w 4760332"/>
              <a:gd name="connsiteY5013" fmla="*/ 908135 h 2795428"/>
              <a:gd name="connsiteX5014" fmla="*/ 4159204 w 4760332"/>
              <a:gd name="connsiteY5014" fmla="*/ 903266 h 2795428"/>
              <a:gd name="connsiteX5015" fmla="*/ 4147749 w 4760332"/>
              <a:gd name="connsiteY5015" fmla="*/ 915008 h 2795428"/>
              <a:gd name="connsiteX5016" fmla="*/ 4134288 w 4760332"/>
              <a:gd name="connsiteY5016" fmla="*/ 923886 h 2795428"/>
              <a:gd name="connsiteX5017" fmla="*/ 4122833 w 4760332"/>
              <a:gd name="connsiteY5017" fmla="*/ 933623 h 2795428"/>
              <a:gd name="connsiteX5018" fmla="*/ 4116246 w 4760332"/>
              <a:gd name="connsiteY5018" fmla="*/ 946224 h 2795428"/>
              <a:gd name="connsiteX5019" fmla="*/ 4109659 w 4760332"/>
              <a:gd name="connsiteY5019" fmla="*/ 957966 h 2795428"/>
              <a:gd name="connsiteX5020" fmla="*/ 4103073 w 4760332"/>
              <a:gd name="connsiteY5020" fmla="*/ 969708 h 2795428"/>
              <a:gd name="connsiteX5021" fmla="*/ 4094481 w 4760332"/>
              <a:gd name="connsiteY5021" fmla="*/ 978586 h 2795428"/>
              <a:gd name="connsiteX5022" fmla="*/ 4067561 w 4760332"/>
              <a:gd name="connsiteY5022" fmla="*/ 987464 h 2795428"/>
              <a:gd name="connsiteX5023" fmla="*/ 4060973 w 4760332"/>
              <a:gd name="connsiteY5023" fmla="*/ 994337 h 2795428"/>
              <a:gd name="connsiteX5024" fmla="*/ 4056105 w 4760332"/>
              <a:gd name="connsiteY5024" fmla="*/ 1002070 h 2795428"/>
              <a:gd name="connsiteX5025" fmla="*/ 4051236 w 4760332"/>
              <a:gd name="connsiteY5025" fmla="*/ 1008943 h 2795428"/>
              <a:gd name="connsiteX5026" fmla="*/ 4039781 w 4760332"/>
              <a:gd name="connsiteY5026" fmla="*/ 1017821 h 2795428"/>
              <a:gd name="connsiteX5027" fmla="*/ 4039781 w 4760332"/>
              <a:gd name="connsiteY5027" fmla="*/ 1027558 h 2795428"/>
              <a:gd name="connsiteX5028" fmla="*/ 4054100 w 4760332"/>
              <a:gd name="connsiteY5028" fmla="*/ 1027558 h 2795428"/>
              <a:gd name="connsiteX5029" fmla="*/ 4056105 w 4760332"/>
              <a:gd name="connsiteY5029" fmla="*/ 1033286 h 2795428"/>
              <a:gd name="connsiteX5030" fmla="*/ 4058110 w 4760332"/>
              <a:gd name="connsiteY5030" fmla="*/ 1036150 h 2795428"/>
              <a:gd name="connsiteX5031" fmla="*/ 4058969 w 4760332"/>
              <a:gd name="connsiteY5031" fmla="*/ 1040159 h 2795428"/>
              <a:gd name="connsiteX5032" fmla="*/ 4062692 w 4760332"/>
              <a:gd name="connsiteY5032" fmla="*/ 1043024 h 2795428"/>
              <a:gd name="connsiteX5033" fmla="*/ 4065555 w 4760332"/>
              <a:gd name="connsiteY5033" fmla="*/ 1045028 h 2795428"/>
              <a:gd name="connsiteX5034" fmla="*/ 4072143 w 4760332"/>
              <a:gd name="connsiteY5034" fmla="*/ 1047033 h 2795428"/>
              <a:gd name="connsiteX5035" fmla="*/ 4075865 w 4760332"/>
              <a:gd name="connsiteY5035" fmla="*/ 1043024 h 2795428"/>
              <a:gd name="connsiteX5036" fmla="*/ 4078730 w 4760332"/>
              <a:gd name="connsiteY5036" fmla="*/ 1041018 h 2795428"/>
              <a:gd name="connsiteX5037" fmla="*/ 4084458 w 4760332"/>
              <a:gd name="connsiteY5037" fmla="*/ 1040159 h 2795428"/>
              <a:gd name="connsiteX5038" fmla="*/ 4089326 w 4760332"/>
              <a:gd name="connsiteY5038" fmla="*/ 1040159 h 2795428"/>
              <a:gd name="connsiteX5039" fmla="*/ 4097918 w 4760332"/>
              <a:gd name="connsiteY5039" fmla="*/ 1040159 h 2795428"/>
              <a:gd name="connsiteX5040" fmla="*/ 4104505 w 4760332"/>
              <a:gd name="connsiteY5040" fmla="*/ 1047892 h 2795428"/>
              <a:gd name="connsiteX5041" fmla="*/ 4109373 w 4760332"/>
              <a:gd name="connsiteY5041" fmla="*/ 1054765 h 2795428"/>
              <a:gd name="connsiteX5042" fmla="*/ 4112237 w 4760332"/>
              <a:gd name="connsiteY5042" fmla="*/ 1063643 h 2795428"/>
              <a:gd name="connsiteX5043" fmla="*/ 4115960 w 4760332"/>
              <a:gd name="connsiteY5043" fmla="*/ 1077390 h 2795428"/>
              <a:gd name="connsiteX5044" fmla="*/ 4117965 w 4760332"/>
              <a:gd name="connsiteY5044" fmla="*/ 1086268 h 2795428"/>
              <a:gd name="connsiteX5045" fmla="*/ 4115960 w 4760332"/>
              <a:gd name="connsiteY5045" fmla="*/ 1091136 h 2795428"/>
              <a:gd name="connsiteX5046" fmla="*/ 4111091 w 4760332"/>
              <a:gd name="connsiteY5046" fmla="*/ 1096005 h 2795428"/>
              <a:gd name="connsiteX5047" fmla="*/ 4109087 w 4760332"/>
              <a:gd name="connsiteY5047" fmla="*/ 1104883 h 2795428"/>
              <a:gd name="connsiteX5048" fmla="*/ 4109087 w 4760332"/>
              <a:gd name="connsiteY5048" fmla="*/ 1114620 h 2795428"/>
              <a:gd name="connsiteX5049" fmla="*/ 4111951 w 4760332"/>
              <a:gd name="connsiteY5049" fmla="*/ 1123498 h 2795428"/>
              <a:gd name="connsiteX5050" fmla="*/ 4115673 w 4760332"/>
              <a:gd name="connsiteY5050" fmla="*/ 1132376 h 2795428"/>
              <a:gd name="connsiteX5051" fmla="*/ 4118538 w 4760332"/>
              <a:gd name="connsiteY5051" fmla="*/ 1144118 h 2795428"/>
              <a:gd name="connsiteX5052" fmla="*/ 4108801 w 4760332"/>
              <a:gd name="connsiteY5052" fmla="*/ 1154714 h 2795428"/>
              <a:gd name="connsiteX5053" fmla="*/ 4102214 w 4760332"/>
              <a:gd name="connsiteY5053" fmla="*/ 1166456 h 2795428"/>
              <a:gd name="connsiteX5054" fmla="*/ 4097345 w 4760332"/>
              <a:gd name="connsiteY5054" fmla="*/ 1178198 h 2795428"/>
              <a:gd name="connsiteX5055" fmla="*/ 4090758 w 4760332"/>
              <a:gd name="connsiteY5055" fmla="*/ 1193949 h 2795428"/>
              <a:gd name="connsiteX5056" fmla="*/ 4087035 w 4760332"/>
              <a:gd name="connsiteY5056" fmla="*/ 1196813 h 2795428"/>
              <a:gd name="connsiteX5057" fmla="*/ 4078443 w 4760332"/>
              <a:gd name="connsiteY5057" fmla="*/ 1207409 h 2795428"/>
              <a:gd name="connsiteX5058" fmla="*/ 4068706 w 4760332"/>
              <a:gd name="connsiteY5058" fmla="*/ 1219152 h 2795428"/>
              <a:gd name="connsiteX5059" fmla="*/ 4058110 w 4760332"/>
              <a:gd name="connsiteY5059" fmla="*/ 1232898 h 2795428"/>
              <a:gd name="connsiteX5060" fmla="*/ 4046654 w 4760332"/>
              <a:gd name="connsiteY5060" fmla="*/ 1244640 h 2795428"/>
              <a:gd name="connsiteX5061" fmla="*/ 4036917 w 4760332"/>
              <a:gd name="connsiteY5061" fmla="*/ 1256382 h 2795428"/>
              <a:gd name="connsiteX5062" fmla="*/ 4030331 w 4760332"/>
              <a:gd name="connsiteY5062" fmla="*/ 1265259 h 2795428"/>
              <a:gd name="connsiteX5063" fmla="*/ 4026607 w 4760332"/>
              <a:gd name="connsiteY5063" fmla="*/ 1269269 h 2795428"/>
              <a:gd name="connsiteX5064" fmla="*/ 4015152 w 4760332"/>
              <a:gd name="connsiteY5064" fmla="*/ 1272133 h 2795428"/>
              <a:gd name="connsiteX5065" fmla="*/ 4003696 w 4760332"/>
              <a:gd name="connsiteY5065" fmla="*/ 1270128 h 2795428"/>
              <a:gd name="connsiteX5066" fmla="*/ 3993100 w 4760332"/>
              <a:gd name="connsiteY5066" fmla="*/ 1270128 h 2795428"/>
              <a:gd name="connsiteX5067" fmla="*/ 3983363 w 4760332"/>
              <a:gd name="connsiteY5067" fmla="*/ 1272133 h 2795428"/>
              <a:gd name="connsiteX5068" fmla="*/ 3974771 w 4760332"/>
              <a:gd name="connsiteY5068" fmla="*/ 1281011 h 2795428"/>
              <a:gd name="connsiteX5069" fmla="*/ 3968184 w 4760332"/>
              <a:gd name="connsiteY5069" fmla="*/ 1290748 h 2795428"/>
              <a:gd name="connsiteX5070" fmla="*/ 3963315 w 4760332"/>
              <a:gd name="connsiteY5070" fmla="*/ 1301345 h 2795428"/>
              <a:gd name="connsiteX5071" fmla="*/ 3956729 w 4760332"/>
              <a:gd name="connsiteY5071" fmla="*/ 1311082 h 2795428"/>
              <a:gd name="connsiteX5072" fmla="*/ 3946992 w 4760332"/>
              <a:gd name="connsiteY5072" fmla="*/ 1317955 h 2795428"/>
              <a:gd name="connsiteX5073" fmla="*/ 3944987 w 4760332"/>
              <a:gd name="connsiteY5073" fmla="*/ 1317955 h 2795428"/>
              <a:gd name="connsiteX5074" fmla="*/ 3942982 w 4760332"/>
              <a:gd name="connsiteY5074" fmla="*/ 1319960 h 2795428"/>
              <a:gd name="connsiteX5075" fmla="*/ 3940977 w 4760332"/>
              <a:gd name="connsiteY5075" fmla="*/ 1319960 h 2795428"/>
              <a:gd name="connsiteX5076" fmla="*/ 3938113 w 4760332"/>
              <a:gd name="connsiteY5076" fmla="*/ 1319960 h 2795428"/>
              <a:gd name="connsiteX5077" fmla="*/ 3934390 w 4760332"/>
              <a:gd name="connsiteY5077" fmla="*/ 1321965 h 2795428"/>
              <a:gd name="connsiteX5078" fmla="*/ 3938113 w 4760332"/>
              <a:gd name="connsiteY5078" fmla="*/ 1331702 h 2795428"/>
              <a:gd name="connsiteX5079" fmla="*/ 3944700 w 4760332"/>
              <a:gd name="connsiteY5079" fmla="*/ 1342298 h 2795428"/>
              <a:gd name="connsiteX5080" fmla="*/ 3949569 w 4760332"/>
              <a:gd name="connsiteY5080" fmla="*/ 1354040 h 2795428"/>
              <a:gd name="connsiteX5081" fmla="*/ 3956156 w 4760332"/>
              <a:gd name="connsiteY5081" fmla="*/ 1365782 h 2795428"/>
              <a:gd name="connsiteX5082" fmla="*/ 3959020 w 4760332"/>
              <a:gd name="connsiteY5082" fmla="*/ 1376378 h 2795428"/>
              <a:gd name="connsiteX5083" fmla="*/ 3961025 w 4760332"/>
              <a:gd name="connsiteY5083" fmla="*/ 1388120 h 2795428"/>
              <a:gd name="connsiteX5084" fmla="*/ 3958160 w 4760332"/>
              <a:gd name="connsiteY5084" fmla="*/ 1395853 h 2795428"/>
              <a:gd name="connsiteX5085" fmla="*/ 3951574 w 4760332"/>
              <a:gd name="connsiteY5085" fmla="*/ 1402725 h 2795428"/>
              <a:gd name="connsiteX5086" fmla="*/ 3938113 w 4760332"/>
              <a:gd name="connsiteY5086" fmla="*/ 1408453 h 2795428"/>
              <a:gd name="connsiteX5087" fmla="*/ 3916062 w 4760332"/>
              <a:gd name="connsiteY5087" fmla="*/ 1411317 h 2795428"/>
              <a:gd name="connsiteX5088" fmla="*/ 3916062 w 4760332"/>
              <a:gd name="connsiteY5088" fmla="*/ 1402439 h 2795428"/>
              <a:gd name="connsiteX5089" fmla="*/ 3914056 w 4760332"/>
              <a:gd name="connsiteY5089" fmla="*/ 1394707 h 2795428"/>
              <a:gd name="connsiteX5090" fmla="*/ 3914056 w 4760332"/>
              <a:gd name="connsiteY5090" fmla="*/ 1382965 h 2795428"/>
              <a:gd name="connsiteX5091" fmla="*/ 3916062 w 4760332"/>
              <a:gd name="connsiteY5091" fmla="*/ 1369218 h 2795428"/>
              <a:gd name="connsiteX5092" fmla="*/ 3916062 w 4760332"/>
              <a:gd name="connsiteY5092" fmla="*/ 1358622 h 2795428"/>
              <a:gd name="connsiteX5093" fmla="*/ 3911193 w 4760332"/>
              <a:gd name="connsiteY5093" fmla="*/ 1358622 h 2795428"/>
              <a:gd name="connsiteX5094" fmla="*/ 3907470 w 4760332"/>
              <a:gd name="connsiteY5094" fmla="*/ 1358622 h 2795428"/>
              <a:gd name="connsiteX5095" fmla="*/ 3904606 w 4760332"/>
              <a:gd name="connsiteY5095" fmla="*/ 1358622 h 2795428"/>
              <a:gd name="connsiteX5096" fmla="*/ 3902602 w 4760332"/>
              <a:gd name="connsiteY5096" fmla="*/ 1358622 h 2795428"/>
              <a:gd name="connsiteX5097" fmla="*/ 3900597 w 4760332"/>
              <a:gd name="connsiteY5097" fmla="*/ 1356618 h 2795428"/>
              <a:gd name="connsiteX5098" fmla="*/ 3897733 w 4760332"/>
              <a:gd name="connsiteY5098" fmla="*/ 1355758 h 2795428"/>
              <a:gd name="connsiteX5099" fmla="*/ 3894009 w 4760332"/>
              <a:gd name="connsiteY5099" fmla="*/ 1350030 h 2795428"/>
              <a:gd name="connsiteX5100" fmla="*/ 3897733 w 4760332"/>
              <a:gd name="connsiteY5100" fmla="*/ 1345162 h 2795428"/>
              <a:gd name="connsiteX5101" fmla="*/ 3900597 w 4760332"/>
              <a:gd name="connsiteY5101" fmla="*/ 1340293 h 2795428"/>
              <a:gd name="connsiteX5102" fmla="*/ 3902602 w 4760332"/>
              <a:gd name="connsiteY5102" fmla="*/ 1335425 h 2795428"/>
              <a:gd name="connsiteX5103" fmla="*/ 3906324 w 4760332"/>
              <a:gd name="connsiteY5103" fmla="*/ 1328551 h 2795428"/>
              <a:gd name="connsiteX5104" fmla="*/ 3897733 w 4760332"/>
              <a:gd name="connsiteY5104" fmla="*/ 1328551 h 2795428"/>
              <a:gd name="connsiteX5105" fmla="*/ 3887137 w 4760332"/>
              <a:gd name="connsiteY5105" fmla="*/ 1326547 h 2795428"/>
              <a:gd name="connsiteX5106" fmla="*/ 3875681 w 4760332"/>
              <a:gd name="connsiteY5106" fmla="*/ 1329410 h 2795428"/>
              <a:gd name="connsiteX5107" fmla="*/ 3862221 w 4760332"/>
              <a:gd name="connsiteY5107" fmla="*/ 1335138 h 2795428"/>
              <a:gd name="connsiteX5108" fmla="*/ 3850765 w 4760332"/>
              <a:gd name="connsiteY5108" fmla="*/ 1340007 h 2795428"/>
              <a:gd name="connsiteX5109" fmla="*/ 3850765 w 4760332"/>
              <a:gd name="connsiteY5109" fmla="*/ 1335998 h 2795428"/>
              <a:gd name="connsiteX5110" fmla="*/ 3852770 w 4760332"/>
              <a:gd name="connsiteY5110" fmla="*/ 1331129 h 2795428"/>
              <a:gd name="connsiteX5111" fmla="*/ 3854774 w 4760332"/>
              <a:gd name="connsiteY5111" fmla="*/ 1328264 h 2795428"/>
              <a:gd name="connsiteX5112" fmla="*/ 3855634 w 4760332"/>
              <a:gd name="connsiteY5112" fmla="*/ 1322538 h 2795428"/>
              <a:gd name="connsiteX5113" fmla="*/ 3857639 w 4760332"/>
              <a:gd name="connsiteY5113" fmla="*/ 1319673 h 2795428"/>
              <a:gd name="connsiteX5114" fmla="*/ 3860502 w 4760332"/>
              <a:gd name="connsiteY5114" fmla="*/ 1312800 h 2795428"/>
              <a:gd name="connsiteX5115" fmla="*/ 3857639 w 4760332"/>
              <a:gd name="connsiteY5115" fmla="*/ 1312800 h 2795428"/>
              <a:gd name="connsiteX5116" fmla="*/ 3854774 w 4760332"/>
              <a:gd name="connsiteY5116" fmla="*/ 1310795 h 2795428"/>
              <a:gd name="connsiteX5117" fmla="*/ 3851051 w 4760332"/>
              <a:gd name="connsiteY5117" fmla="*/ 1310795 h 2795428"/>
              <a:gd name="connsiteX5118" fmla="*/ 3846183 w 4760332"/>
              <a:gd name="connsiteY5118" fmla="*/ 1308790 h 2795428"/>
              <a:gd name="connsiteX5119" fmla="*/ 3835587 w 4760332"/>
              <a:gd name="connsiteY5119" fmla="*/ 1319387 h 2795428"/>
              <a:gd name="connsiteX5120" fmla="*/ 3824132 w 4760332"/>
              <a:gd name="connsiteY5120" fmla="*/ 1328264 h 2795428"/>
              <a:gd name="connsiteX5121" fmla="*/ 3812676 w 4760332"/>
              <a:gd name="connsiteY5121" fmla="*/ 1338002 h 2795428"/>
              <a:gd name="connsiteX5122" fmla="*/ 3806088 w 4760332"/>
              <a:gd name="connsiteY5122" fmla="*/ 1349744 h 2795428"/>
              <a:gd name="connsiteX5123" fmla="*/ 3812676 w 4760332"/>
              <a:gd name="connsiteY5123" fmla="*/ 1353753 h 2795428"/>
              <a:gd name="connsiteX5124" fmla="*/ 3817544 w 4760332"/>
              <a:gd name="connsiteY5124" fmla="*/ 1356618 h 2795428"/>
              <a:gd name="connsiteX5125" fmla="*/ 3821267 w 4760332"/>
              <a:gd name="connsiteY5125" fmla="*/ 1360627 h 2795428"/>
              <a:gd name="connsiteX5126" fmla="*/ 3824132 w 4760332"/>
              <a:gd name="connsiteY5126" fmla="*/ 1363490 h 2795428"/>
              <a:gd name="connsiteX5127" fmla="*/ 3827854 w 4760332"/>
              <a:gd name="connsiteY5127" fmla="*/ 1369218 h 2795428"/>
              <a:gd name="connsiteX5128" fmla="*/ 3837591 w 4760332"/>
              <a:gd name="connsiteY5128" fmla="*/ 1363490 h 2795428"/>
              <a:gd name="connsiteX5129" fmla="*/ 3846183 w 4760332"/>
              <a:gd name="connsiteY5129" fmla="*/ 1360627 h 2795428"/>
              <a:gd name="connsiteX5130" fmla="*/ 3854774 w 4760332"/>
              <a:gd name="connsiteY5130" fmla="*/ 1360627 h 2795428"/>
              <a:gd name="connsiteX5131" fmla="*/ 3864511 w 4760332"/>
              <a:gd name="connsiteY5131" fmla="*/ 1365495 h 2795428"/>
              <a:gd name="connsiteX5132" fmla="*/ 3869380 w 4760332"/>
              <a:gd name="connsiteY5132" fmla="*/ 1365495 h 2795428"/>
              <a:gd name="connsiteX5133" fmla="*/ 3869380 w 4760332"/>
              <a:gd name="connsiteY5133" fmla="*/ 1377237 h 2795428"/>
              <a:gd name="connsiteX5134" fmla="*/ 3851051 w 4760332"/>
              <a:gd name="connsiteY5134" fmla="*/ 1377237 h 2795428"/>
              <a:gd name="connsiteX5135" fmla="*/ 3844465 w 4760332"/>
              <a:gd name="connsiteY5135" fmla="*/ 1386116 h 2795428"/>
              <a:gd name="connsiteX5136" fmla="*/ 3837878 w 4760332"/>
              <a:gd name="connsiteY5136" fmla="*/ 1392988 h 2795428"/>
              <a:gd name="connsiteX5137" fmla="*/ 3833009 w 4760332"/>
              <a:gd name="connsiteY5137" fmla="*/ 1399862 h 2795428"/>
              <a:gd name="connsiteX5138" fmla="*/ 3828141 w 4760332"/>
              <a:gd name="connsiteY5138" fmla="*/ 1411603 h 2795428"/>
              <a:gd name="connsiteX5139" fmla="*/ 3841601 w 4760332"/>
              <a:gd name="connsiteY5139" fmla="*/ 1420482 h 2795428"/>
              <a:gd name="connsiteX5140" fmla="*/ 3849334 w 4760332"/>
              <a:gd name="connsiteY5140" fmla="*/ 1434228 h 2795428"/>
              <a:gd name="connsiteX5141" fmla="*/ 3855920 w 4760332"/>
              <a:gd name="connsiteY5141" fmla="*/ 1452843 h 2795428"/>
              <a:gd name="connsiteX5142" fmla="*/ 3859643 w 4760332"/>
              <a:gd name="connsiteY5142" fmla="*/ 1471458 h 2795428"/>
              <a:gd name="connsiteX5143" fmla="*/ 3860502 w 4760332"/>
              <a:gd name="connsiteY5143" fmla="*/ 1492079 h 2795428"/>
              <a:gd name="connsiteX5144" fmla="*/ 3860502 w 4760332"/>
              <a:gd name="connsiteY5144" fmla="*/ 1510121 h 2795428"/>
              <a:gd name="connsiteX5145" fmla="*/ 3849047 w 4760332"/>
              <a:gd name="connsiteY5145" fmla="*/ 1517854 h 2795428"/>
              <a:gd name="connsiteX5146" fmla="*/ 3842460 w 4760332"/>
              <a:gd name="connsiteY5146" fmla="*/ 1531600 h 2795428"/>
              <a:gd name="connsiteX5147" fmla="*/ 3835873 w 4760332"/>
              <a:gd name="connsiteY5147" fmla="*/ 1544201 h 2795428"/>
              <a:gd name="connsiteX5148" fmla="*/ 3828141 w 4760332"/>
              <a:gd name="connsiteY5148" fmla="*/ 1557948 h 2795428"/>
              <a:gd name="connsiteX5149" fmla="*/ 3810957 w 4760332"/>
              <a:gd name="connsiteY5149" fmla="*/ 1576563 h 2795428"/>
              <a:gd name="connsiteX5150" fmla="*/ 3788906 w 4760332"/>
              <a:gd name="connsiteY5150" fmla="*/ 1590309 h 2795428"/>
              <a:gd name="connsiteX5151" fmla="*/ 3765709 w 4760332"/>
              <a:gd name="connsiteY5151" fmla="*/ 1600047 h 2795428"/>
              <a:gd name="connsiteX5152" fmla="*/ 3738788 w 4760332"/>
              <a:gd name="connsiteY5152" fmla="*/ 1608924 h 2795428"/>
              <a:gd name="connsiteX5153" fmla="*/ 3713872 w 4760332"/>
              <a:gd name="connsiteY5153" fmla="*/ 1613793 h 2795428"/>
              <a:gd name="connsiteX5154" fmla="*/ 3713872 w 4760332"/>
              <a:gd name="connsiteY5154" fmla="*/ 1620667 h 2795428"/>
              <a:gd name="connsiteX5155" fmla="*/ 3713872 w 4760332"/>
              <a:gd name="connsiteY5155" fmla="*/ 1624676 h 2795428"/>
              <a:gd name="connsiteX5156" fmla="*/ 3713872 w 4760332"/>
              <a:gd name="connsiteY5156" fmla="*/ 1627539 h 2795428"/>
              <a:gd name="connsiteX5157" fmla="*/ 3713872 w 4760332"/>
              <a:gd name="connsiteY5157" fmla="*/ 1629545 h 2795428"/>
              <a:gd name="connsiteX5158" fmla="*/ 3715877 w 4760332"/>
              <a:gd name="connsiteY5158" fmla="*/ 1631550 h 2795428"/>
              <a:gd name="connsiteX5159" fmla="*/ 3715877 w 4760332"/>
              <a:gd name="connsiteY5159" fmla="*/ 1636418 h 2795428"/>
              <a:gd name="connsiteX5160" fmla="*/ 3716737 w 4760332"/>
              <a:gd name="connsiteY5160" fmla="*/ 1641287 h 2795428"/>
              <a:gd name="connsiteX5161" fmla="*/ 3713872 w 4760332"/>
              <a:gd name="connsiteY5161" fmla="*/ 1645296 h 2795428"/>
              <a:gd name="connsiteX5162" fmla="*/ 3710149 w 4760332"/>
              <a:gd name="connsiteY5162" fmla="*/ 1648159 h 2795428"/>
              <a:gd name="connsiteX5163" fmla="*/ 3709290 w 4760332"/>
              <a:gd name="connsiteY5163" fmla="*/ 1650165 h 2795428"/>
              <a:gd name="connsiteX5164" fmla="*/ 3705567 w 4760332"/>
              <a:gd name="connsiteY5164" fmla="*/ 1653028 h 2795428"/>
              <a:gd name="connsiteX5165" fmla="*/ 3698980 w 4760332"/>
              <a:gd name="connsiteY5165" fmla="*/ 1657037 h 2795428"/>
              <a:gd name="connsiteX5166" fmla="*/ 3696976 w 4760332"/>
              <a:gd name="connsiteY5166" fmla="*/ 1657037 h 2795428"/>
              <a:gd name="connsiteX5167" fmla="*/ 3696116 w 4760332"/>
              <a:gd name="connsiteY5167" fmla="*/ 1659042 h 2795428"/>
              <a:gd name="connsiteX5168" fmla="*/ 3694111 w 4760332"/>
              <a:gd name="connsiteY5168" fmla="*/ 1659042 h 2795428"/>
              <a:gd name="connsiteX5169" fmla="*/ 3692107 w 4760332"/>
              <a:gd name="connsiteY5169" fmla="*/ 1659042 h 2795428"/>
              <a:gd name="connsiteX5170" fmla="*/ 3689242 w 4760332"/>
              <a:gd name="connsiteY5170" fmla="*/ 1659902 h 2795428"/>
              <a:gd name="connsiteX5171" fmla="*/ 3687238 w 4760332"/>
              <a:gd name="connsiteY5171" fmla="*/ 1655033 h 2795428"/>
              <a:gd name="connsiteX5172" fmla="*/ 3685233 w 4760332"/>
              <a:gd name="connsiteY5172" fmla="*/ 1650165 h 2795428"/>
              <a:gd name="connsiteX5173" fmla="*/ 3685233 w 4760332"/>
              <a:gd name="connsiteY5173" fmla="*/ 1645296 h 2795428"/>
              <a:gd name="connsiteX5174" fmla="*/ 3685233 w 4760332"/>
              <a:gd name="connsiteY5174" fmla="*/ 1636418 h 2795428"/>
              <a:gd name="connsiteX5175" fmla="*/ 3688956 w 4760332"/>
              <a:gd name="connsiteY5175" fmla="*/ 1634413 h 2795428"/>
              <a:gd name="connsiteX5176" fmla="*/ 3691821 w 4760332"/>
              <a:gd name="connsiteY5176" fmla="*/ 1634413 h 2795428"/>
              <a:gd name="connsiteX5177" fmla="*/ 3695543 w 4760332"/>
              <a:gd name="connsiteY5177" fmla="*/ 1632408 h 2795428"/>
              <a:gd name="connsiteX5178" fmla="*/ 3696403 w 4760332"/>
              <a:gd name="connsiteY5178" fmla="*/ 1629545 h 2795428"/>
              <a:gd name="connsiteX5179" fmla="*/ 3698407 w 4760332"/>
              <a:gd name="connsiteY5179" fmla="*/ 1625535 h 2795428"/>
              <a:gd name="connsiteX5180" fmla="*/ 3696403 w 4760332"/>
              <a:gd name="connsiteY5180" fmla="*/ 1622671 h 2795428"/>
              <a:gd name="connsiteX5181" fmla="*/ 3693538 w 4760332"/>
              <a:gd name="connsiteY5181" fmla="*/ 1617802 h 2795428"/>
              <a:gd name="connsiteX5182" fmla="*/ 3691534 w 4760332"/>
              <a:gd name="connsiteY5182" fmla="*/ 1613793 h 2795428"/>
              <a:gd name="connsiteX5183" fmla="*/ 3688670 w 4760332"/>
              <a:gd name="connsiteY5183" fmla="*/ 1611789 h 2795428"/>
              <a:gd name="connsiteX5184" fmla="*/ 3686666 w 4760332"/>
              <a:gd name="connsiteY5184" fmla="*/ 1611789 h 2795428"/>
              <a:gd name="connsiteX5185" fmla="*/ 3681797 w 4760332"/>
              <a:gd name="connsiteY5185" fmla="*/ 1610930 h 2795428"/>
              <a:gd name="connsiteX5186" fmla="*/ 3676069 w 4760332"/>
              <a:gd name="connsiteY5186" fmla="*/ 1610930 h 2795428"/>
              <a:gd name="connsiteX5187" fmla="*/ 3670341 w 4760332"/>
              <a:gd name="connsiteY5187" fmla="*/ 1618662 h 2795428"/>
              <a:gd name="connsiteX5188" fmla="*/ 3663754 w 4760332"/>
              <a:gd name="connsiteY5188" fmla="*/ 1624390 h 2795428"/>
              <a:gd name="connsiteX5189" fmla="*/ 3658027 w 4760332"/>
              <a:gd name="connsiteY5189" fmla="*/ 1629258 h 2795428"/>
              <a:gd name="connsiteX5190" fmla="*/ 3653158 w 4760332"/>
              <a:gd name="connsiteY5190" fmla="*/ 1638136 h 2795428"/>
              <a:gd name="connsiteX5191" fmla="*/ 3651153 w 4760332"/>
              <a:gd name="connsiteY5191" fmla="*/ 1651882 h 2795428"/>
              <a:gd name="connsiteX5192" fmla="*/ 3666619 w 4760332"/>
              <a:gd name="connsiteY5192" fmla="*/ 1666488 h 2795428"/>
              <a:gd name="connsiteX5193" fmla="*/ 3678073 w 4760332"/>
              <a:gd name="connsiteY5193" fmla="*/ 1682240 h 2795428"/>
              <a:gd name="connsiteX5194" fmla="*/ 3688670 w 4760332"/>
              <a:gd name="connsiteY5194" fmla="*/ 1698850 h 2795428"/>
              <a:gd name="connsiteX5195" fmla="*/ 3693538 w 4760332"/>
              <a:gd name="connsiteY5195" fmla="*/ 1721188 h 2795428"/>
              <a:gd name="connsiteX5196" fmla="*/ 3695543 w 4760332"/>
              <a:gd name="connsiteY5196" fmla="*/ 1748396 h 2795428"/>
              <a:gd name="connsiteX5197" fmla="*/ 3639698 w 4760332"/>
              <a:gd name="connsiteY5197" fmla="*/ 1794217 h 2795428"/>
              <a:gd name="connsiteX5198" fmla="*/ 3633111 w 4760332"/>
              <a:gd name="connsiteY5198" fmla="*/ 1794217 h 2795428"/>
              <a:gd name="connsiteX5199" fmla="*/ 3628243 w 4760332"/>
              <a:gd name="connsiteY5199" fmla="*/ 1775602 h 2795428"/>
              <a:gd name="connsiteX5200" fmla="*/ 3617646 w 4760332"/>
              <a:gd name="connsiteY5200" fmla="*/ 1761855 h 2795428"/>
              <a:gd name="connsiteX5201" fmla="*/ 3604186 w 4760332"/>
              <a:gd name="connsiteY5201" fmla="*/ 1750113 h 2795428"/>
              <a:gd name="connsiteX5202" fmla="*/ 3589866 w 4760332"/>
              <a:gd name="connsiteY5202" fmla="*/ 1738372 h 2795428"/>
              <a:gd name="connsiteX5203" fmla="*/ 3574402 w 4760332"/>
              <a:gd name="connsiteY5203" fmla="*/ 1725770 h 2795428"/>
              <a:gd name="connsiteX5204" fmla="*/ 3567815 w 4760332"/>
              <a:gd name="connsiteY5204" fmla="*/ 1752978 h 2795428"/>
              <a:gd name="connsiteX5205" fmla="*/ 3559223 w 4760332"/>
              <a:gd name="connsiteY5205" fmla="*/ 1775315 h 2795428"/>
              <a:gd name="connsiteX5206" fmla="*/ 3567815 w 4760332"/>
              <a:gd name="connsiteY5206" fmla="*/ 1780184 h 2795428"/>
              <a:gd name="connsiteX5207" fmla="*/ 3571537 w 4760332"/>
              <a:gd name="connsiteY5207" fmla="*/ 1787058 h 2795428"/>
              <a:gd name="connsiteX5208" fmla="*/ 3572397 w 4760332"/>
              <a:gd name="connsiteY5208" fmla="*/ 1795935 h 2795428"/>
              <a:gd name="connsiteX5209" fmla="*/ 3578125 w 4760332"/>
              <a:gd name="connsiteY5209" fmla="*/ 1805673 h 2795428"/>
              <a:gd name="connsiteX5210" fmla="*/ 3578984 w 4760332"/>
              <a:gd name="connsiteY5210" fmla="*/ 1807678 h 2795428"/>
              <a:gd name="connsiteX5211" fmla="*/ 3582707 w 4760332"/>
              <a:gd name="connsiteY5211" fmla="*/ 1807678 h 2795428"/>
              <a:gd name="connsiteX5212" fmla="*/ 3585570 w 4760332"/>
              <a:gd name="connsiteY5212" fmla="*/ 1807678 h 2795428"/>
              <a:gd name="connsiteX5213" fmla="*/ 3589294 w 4760332"/>
              <a:gd name="connsiteY5213" fmla="*/ 1807678 h 2795428"/>
              <a:gd name="connsiteX5214" fmla="*/ 3592158 w 4760332"/>
              <a:gd name="connsiteY5214" fmla="*/ 1809682 h 2795428"/>
              <a:gd name="connsiteX5215" fmla="*/ 3605617 w 4760332"/>
              <a:gd name="connsiteY5215" fmla="*/ 1823429 h 2795428"/>
              <a:gd name="connsiteX5216" fmla="*/ 3616214 w 4760332"/>
              <a:gd name="connsiteY5216" fmla="*/ 1844048 h 2795428"/>
              <a:gd name="connsiteX5217" fmla="*/ 3622801 w 4760332"/>
              <a:gd name="connsiteY5217" fmla="*/ 1867533 h 2795428"/>
              <a:gd name="connsiteX5218" fmla="*/ 3623660 w 4760332"/>
              <a:gd name="connsiteY5218" fmla="*/ 1891876 h 2795428"/>
              <a:gd name="connsiteX5219" fmla="*/ 3615546 w 4760332"/>
              <a:gd name="connsiteY5219" fmla="*/ 1891876 h 2795428"/>
              <a:gd name="connsiteX5220" fmla="*/ 3619364 w 4760332"/>
              <a:gd name="connsiteY5220" fmla="*/ 1896458 h 2795428"/>
              <a:gd name="connsiteX5221" fmla="*/ 3629960 w 4760332"/>
              <a:gd name="connsiteY5221" fmla="*/ 1911063 h 2795428"/>
              <a:gd name="connsiteX5222" fmla="*/ 3641416 w 4760332"/>
              <a:gd name="connsiteY5222" fmla="*/ 1928534 h 2795428"/>
              <a:gd name="connsiteX5223" fmla="*/ 3657739 w 4760332"/>
              <a:gd name="connsiteY5223" fmla="*/ 1942280 h 2795428"/>
              <a:gd name="connsiteX5224" fmla="*/ 3654876 w 4760332"/>
              <a:gd name="connsiteY5224" fmla="*/ 1958891 h 2795428"/>
              <a:gd name="connsiteX5225" fmla="*/ 3654876 w 4760332"/>
              <a:gd name="connsiteY5225" fmla="*/ 1979225 h 2795428"/>
              <a:gd name="connsiteX5226" fmla="*/ 3668336 w 4760332"/>
              <a:gd name="connsiteY5226" fmla="*/ 1981229 h 2795428"/>
              <a:gd name="connsiteX5227" fmla="*/ 3676927 w 4760332"/>
              <a:gd name="connsiteY5227" fmla="*/ 1984093 h 2795428"/>
              <a:gd name="connsiteX5228" fmla="*/ 3682942 w 4760332"/>
              <a:gd name="connsiteY5228" fmla="*/ 1990108 h 2795428"/>
              <a:gd name="connsiteX5229" fmla="*/ 3691533 w 4760332"/>
              <a:gd name="connsiteY5229" fmla="*/ 1994976 h 2795428"/>
              <a:gd name="connsiteX5230" fmla="*/ 3702129 w 4760332"/>
              <a:gd name="connsiteY5230" fmla="*/ 1994976 h 2795428"/>
              <a:gd name="connsiteX5231" fmla="*/ 3709863 w 4760332"/>
              <a:gd name="connsiteY5231" fmla="*/ 1990967 h 2795428"/>
              <a:gd name="connsiteX5232" fmla="*/ 3716449 w 4760332"/>
              <a:gd name="connsiteY5232" fmla="*/ 1988102 h 2795428"/>
              <a:gd name="connsiteX5233" fmla="*/ 3723323 w 4760332"/>
              <a:gd name="connsiteY5233" fmla="*/ 1986098 h 2795428"/>
              <a:gd name="connsiteX5234" fmla="*/ 3738501 w 4760332"/>
              <a:gd name="connsiteY5234" fmla="*/ 1990967 h 2795428"/>
              <a:gd name="connsiteX5235" fmla="*/ 3755970 w 4760332"/>
              <a:gd name="connsiteY5235" fmla="*/ 1997839 h 2795428"/>
              <a:gd name="connsiteX5236" fmla="*/ 3772295 w 4760332"/>
              <a:gd name="connsiteY5236" fmla="*/ 2006717 h 2795428"/>
              <a:gd name="connsiteX5237" fmla="*/ 3787473 w 4760332"/>
              <a:gd name="connsiteY5237" fmla="*/ 2013591 h 2795428"/>
              <a:gd name="connsiteX5238" fmla="*/ 3785755 w 4760332"/>
              <a:gd name="connsiteY5238" fmla="*/ 2013591 h 2795428"/>
              <a:gd name="connsiteX5239" fmla="*/ 3783750 w 4760332"/>
              <a:gd name="connsiteY5239" fmla="*/ 2015596 h 2795428"/>
              <a:gd name="connsiteX5240" fmla="*/ 3781746 w 4760332"/>
              <a:gd name="connsiteY5240" fmla="*/ 2015596 h 2795428"/>
              <a:gd name="connsiteX5241" fmla="*/ 3778881 w 4760332"/>
              <a:gd name="connsiteY5241" fmla="*/ 2017314 h 2795428"/>
              <a:gd name="connsiteX5242" fmla="*/ 3769430 w 4760332"/>
              <a:gd name="connsiteY5242" fmla="*/ 2020465 h 2795428"/>
              <a:gd name="connsiteX5243" fmla="*/ 3750243 w 4760332"/>
              <a:gd name="connsiteY5243" fmla="*/ 2020465 h 2795428"/>
              <a:gd name="connsiteX5244" fmla="*/ 3729050 w 4760332"/>
              <a:gd name="connsiteY5244" fmla="*/ 2017314 h 2795428"/>
              <a:gd name="connsiteX5245" fmla="*/ 3706998 w 4760332"/>
              <a:gd name="connsiteY5245" fmla="*/ 2011586 h 2795428"/>
              <a:gd name="connsiteX5246" fmla="*/ 3682942 w 4760332"/>
              <a:gd name="connsiteY5246" fmla="*/ 2006717 h 2795428"/>
              <a:gd name="connsiteX5247" fmla="*/ 3664613 w 4760332"/>
              <a:gd name="connsiteY5247" fmla="*/ 2001849 h 2795428"/>
              <a:gd name="connsiteX5248" fmla="*/ 3650294 w 4760332"/>
              <a:gd name="connsiteY5248" fmla="*/ 1994976 h 2795428"/>
              <a:gd name="connsiteX5249" fmla="*/ 3643420 w 4760332"/>
              <a:gd name="connsiteY5249" fmla="*/ 1990967 h 2795428"/>
              <a:gd name="connsiteX5250" fmla="*/ 3646285 w 4760332"/>
              <a:gd name="connsiteY5250" fmla="*/ 1988102 h 2795428"/>
              <a:gd name="connsiteX5251" fmla="*/ 3648289 w 4760332"/>
              <a:gd name="connsiteY5251" fmla="*/ 1986098 h 2795428"/>
              <a:gd name="connsiteX5252" fmla="*/ 3650294 w 4760332"/>
              <a:gd name="connsiteY5252" fmla="*/ 1983234 h 2795428"/>
              <a:gd name="connsiteX5253" fmla="*/ 3629960 w 4760332"/>
              <a:gd name="connsiteY5253" fmla="*/ 1977506 h 2795428"/>
              <a:gd name="connsiteX5254" fmla="*/ 3612778 w 4760332"/>
              <a:gd name="connsiteY5254" fmla="*/ 1967769 h 2795428"/>
              <a:gd name="connsiteX5255" fmla="*/ 3597312 w 4760332"/>
              <a:gd name="connsiteY5255" fmla="*/ 1952017 h 2795428"/>
              <a:gd name="connsiteX5256" fmla="*/ 3585857 w 4760332"/>
              <a:gd name="connsiteY5256" fmla="*/ 1935407 h 2795428"/>
              <a:gd name="connsiteX5257" fmla="*/ 3574115 w 4760332"/>
              <a:gd name="connsiteY5257" fmla="*/ 1916791 h 2795428"/>
              <a:gd name="connsiteX5258" fmla="*/ 3564664 w 4760332"/>
              <a:gd name="connsiteY5258" fmla="*/ 1897317 h 2795428"/>
              <a:gd name="connsiteX5259" fmla="*/ 3554068 w 4760332"/>
              <a:gd name="connsiteY5259" fmla="*/ 1882711 h 2795428"/>
              <a:gd name="connsiteX5260" fmla="*/ 3544331 w 4760332"/>
              <a:gd name="connsiteY5260" fmla="*/ 1870110 h 2795428"/>
              <a:gd name="connsiteX5261" fmla="*/ 3534021 w 4760332"/>
              <a:gd name="connsiteY5261" fmla="*/ 1862091 h 2795428"/>
              <a:gd name="connsiteX5262" fmla="*/ 3522279 w 4760332"/>
              <a:gd name="connsiteY5262" fmla="*/ 1851495 h 2795428"/>
              <a:gd name="connsiteX5263" fmla="*/ 3511682 w 4760332"/>
              <a:gd name="connsiteY5263" fmla="*/ 1841758 h 2795428"/>
              <a:gd name="connsiteX5264" fmla="*/ 3507100 w 4760332"/>
              <a:gd name="connsiteY5264" fmla="*/ 1826006 h 2795428"/>
              <a:gd name="connsiteX5265" fmla="*/ 3538603 w 4760332"/>
              <a:gd name="connsiteY5265" fmla="*/ 1830015 h 2795428"/>
              <a:gd name="connsiteX5266" fmla="*/ 3551204 w 4760332"/>
              <a:gd name="connsiteY5266" fmla="*/ 1844622 h 2795428"/>
              <a:gd name="connsiteX5267" fmla="*/ 3564664 w 4760332"/>
              <a:gd name="connsiteY5267" fmla="*/ 1853500 h 2795428"/>
              <a:gd name="connsiteX5268" fmla="*/ 3578125 w 4760332"/>
              <a:gd name="connsiteY5268" fmla="*/ 1862091 h 2795428"/>
              <a:gd name="connsiteX5269" fmla="*/ 3580495 w 4760332"/>
              <a:gd name="connsiteY5269" fmla="*/ 1863256 h 2795428"/>
              <a:gd name="connsiteX5270" fmla="*/ 3577265 w 4760332"/>
              <a:gd name="connsiteY5270" fmla="*/ 1855504 h 2795428"/>
              <a:gd name="connsiteX5271" fmla="*/ 3573543 w 4760332"/>
              <a:gd name="connsiteY5271" fmla="*/ 1839753 h 2795428"/>
              <a:gd name="connsiteX5272" fmla="*/ 3568674 w 4760332"/>
              <a:gd name="connsiteY5272" fmla="*/ 1826006 h 2795428"/>
              <a:gd name="connsiteX5273" fmla="*/ 3563805 w 4760332"/>
              <a:gd name="connsiteY5273" fmla="*/ 1812260 h 2795428"/>
              <a:gd name="connsiteX5274" fmla="*/ 3555213 w 4760332"/>
              <a:gd name="connsiteY5274" fmla="*/ 1800518 h 2795428"/>
              <a:gd name="connsiteX5275" fmla="*/ 3555213 w 4760332"/>
              <a:gd name="connsiteY5275" fmla="*/ 1797654 h 2795428"/>
              <a:gd name="connsiteX5276" fmla="*/ 3546622 w 4760332"/>
              <a:gd name="connsiteY5276" fmla="*/ 1800518 h 2795428"/>
              <a:gd name="connsiteX5277" fmla="*/ 3546622 w 4760332"/>
              <a:gd name="connsiteY5277" fmla="*/ 1797654 h 2795428"/>
              <a:gd name="connsiteX5278" fmla="*/ 3543758 w 4760332"/>
              <a:gd name="connsiteY5278" fmla="*/ 1783908 h 2795428"/>
              <a:gd name="connsiteX5279" fmla="*/ 3543758 w 4760332"/>
              <a:gd name="connsiteY5279" fmla="*/ 1766438 h 2795428"/>
              <a:gd name="connsiteX5280" fmla="*/ 3543758 w 4760332"/>
              <a:gd name="connsiteY5280" fmla="*/ 1747823 h 2795428"/>
              <a:gd name="connsiteX5281" fmla="*/ 3543758 w 4760332"/>
              <a:gd name="connsiteY5281" fmla="*/ 1727202 h 2795428"/>
              <a:gd name="connsiteX5282" fmla="*/ 3541753 w 4760332"/>
              <a:gd name="connsiteY5282" fmla="*/ 1708587 h 2795428"/>
              <a:gd name="connsiteX5283" fmla="*/ 3535167 w 4760332"/>
              <a:gd name="connsiteY5283" fmla="*/ 1692836 h 2795428"/>
              <a:gd name="connsiteX5284" fmla="*/ 3524570 w 4760332"/>
              <a:gd name="connsiteY5284" fmla="*/ 1681094 h 2795428"/>
              <a:gd name="connsiteX5285" fmla="*/ 3521706 w 4760332"/>
              <a:gd name="connsiteY5285" fmla="*/ 1683958 h 2795428"/>
              <a:gd name="connsiteX5286" fmla="*/ 3516837 w 4760332"/>
              <a:gd name="connsiteY5286" fmla="*/ 1687968 h 2795428"/>
              <a:gd name="connsiteX5287" fmla="*/ 3513114 w 4760332"/>
              <a:gd name="connsiteY5287" fmla="*/ 1689972 h 2795428"/>
              <a:gd name="connsiteX5288" fmla="*/ 3506527 w 4760332"/>
              <a:gd name="connsiteY5288" fmla="*/ 1690832 h 2795428"/>
              <a:gd name="connsiteX5289" fmla="*/ 3499941 w 4760332"/>
              <a:gd name="connsiteY5289" fmla="*/ 1690832 h 2795428"/>
              <a:gd name="connsiteX5290" fmla="*/ 3497936 w 4760332"/>
              <a:gd name="connsiteY5290" fmla="*/ 1690832 h 2795428"/>
              <a:gd name="connsiteX5291" fmla="*/ 3497936 w 4760332"/>
              <a:gd name="connsiteY5291" fmla="*/ 1689972 h 2795428"/>
              <a:gd name="connsiteX5292" fmla="*/ 3497076 w 4760332"/>
              <a:gd name="connsiteY5292" fmla="*/ 1689972 h 2795428"/>
              <a:gd name="connsiteX5293" fmla="*/ 3495072 w 4760332"/>
              <a:gd name="connsiteY5293" fmla="*/ 1687968 h 2795428"/>
              <a:gd name="connsiteX5294" fmla="*/ 3495072 w 4760332"/>
              <a:gd name="connsiteY5294" fmla="*/ 1667347 h 2795428"/>
              <a:gd name="connsiteX5295" fmla="*/ 3490204 w 4760332"/>
              <a:gd name="connsiteY5295" fmla="*/ 1650738 h 2795428"/>
              <a:gd name="connsiteX5296" fmla="*/ 3483617 w 4760332"/>
              <a:gd name="connsiteY5296" fmla="*/ 1636991 h 2795428"/>
              <a:gd name="connsiteX5297" fmla="*/ 3473020 w 4760332"/>
              <a:gd name="connsiteY5297" fmla="*/ 1624390 h 2795428"/>
              <a:gd name="connsiteX5298" fmla="*/ 3465288 w 4760332"/>
              <a:gd name="connsiteY5298" fmla="*/ 1610643 h 2795428"/>
              <a:gd name="connsiteX5299" fmla="*/ 3454692 w 4760332"/>
              <a:gd name="connsiteY5299" fmla="*/ 1594032 h 2795428"/>
              <a:gd name="connsiteX5300" fmla="*/ 3451828 w 4760332"/>
              <a:gd name="connsiteY5300" fmla="*/ 1596897 h 2795428"/>
              <a:gd name="connsiteX5301" fmla="*/ 3449823 w 4760332"/>
              <a:gd name="connsiteY5301" fmla="*/ 1598901 h 2795428"/>
              <a:gd name="connsiteX5302" fmla="*/ 3447818 w 4760332"/>
              <a:gd name="connsiteY5302" fmla="*/ 1602910 h 2795428"/>
              <a:gd name="connsiteX5303" fmla="*/ 3445814 w 4760332"/>
              <a:gd name="connsiteY5303" fmla="*/ 1603769 h 2795428"/>
              <a:gd name="connsiteX5304" fmla="*/ 3444954 w 4760332"/>
              <a:gd name="connsiteY5304" fmla="*/ 1605775 h 2795428"/>
              <a:gd name="connsiteX5305" fmla="*/ 3429489 w 4760332"/>
              <a:gd name="connsiteY5305" fmla="*/ 1607779 h 2795428"/>
              <a:gd name="connsiteX5306" fmla="*/ 3416029 w 4760332"/>
              <a:gd name="connsiteY5306" fmla="*/ 1605775 h 2795428"/>
              <a:gd name="connsiteX5307" fmla="*/ 3402569 w 4760332"/>
              <a:gd name="connsiteY5307" fmla="*/ 1605775 h 2795428"/>
              <a:gd name="connsiteX5308" fmla="*/ 3398846 w 4760332"/>
              <a:gd name="connsiteY5308" fmla="*/ 1619521 h 2795428"/>
              <a:gd name="connsiteX5309" fmla="*/ 3393977 w 4760332"/>
              <a:gd name="connsiteY5309" fmla="*/ 1626395 h 2795428"/>
              <a:gd name="connsiteX5310" fmla="*/ 3391113 w 4760332"/>
              <a:gd name="connsiteY5310" fmla="*/ 1628399 h 2795428"/>
              <a:gd name="connsiteX5311" fmla="*/ 3384526 w 4760332"/>
              <a:gd name="connsiteY5311" fmla="*/ 1628399 h 2795428"/>
              <a:gd name="connsiteX5312" fmla="*/ 3377940 w 4760332"/>
              <a:gd name="connsiteY5312" fmla="*/ 1630404 h 2795428"/>
              <a:gd name="connsiteX5313" fmla="*/ 3371353 w 4760332"/>
              <a:gd name="connsiteY5313" fmla="*/ 1635272 h 2795428"/>
              <a:gd name="connsiteX5314" fmla="*/ 3359897 w 4760332"/>
              <a:gd name="connsiteY5314" fmla="*/ 1665630 h 2795428"/>
              <a:gd name="connsiteX5315" fmla="*/ 3344432 w 4760332"/>
              <a:gd name="connsiteY5315" fmla="*/ 1665630 h 2795428"/>
              <a:gd name="connsiteX5316" fmla="*/ 3335841 w 4760332"/>
              <a:gd name="connsiteY5316" fmla="*/ 1672502 h 2795428"/>
              <a:gd name="connsiteX5317" fmla="*/ 3327249 w 4760332"/>
              <a:gd name="connsiteY5317" fmla="*/ 1681380 h 2795428"/>
              <a:gd name="connsiteX5318" fmla="*/ 3315793 w 4760332"/>
              <a:gd name="connsiteY5318" fmla="*/ 1688254 h 2795428"/>
              <a:gd name="connsiteX5319" fmla="*/ 3312930 w 4760332"/>
              <a:gd name="connsiteY5319" fmla="*/ 1722334 h 2795428"/>
              <a:gd name="connsiteX5320" fmla="*/ 3304339 w 4760332"/>
              <a:gd name="connsiteY5320" fmla="*/ 1751545 h 2795428"/>
              <a:gd name="connsiteX5321" fmla="*/ 3292883 w 4760332"/>
              <a:gd name="connsiteY5321" fmla="*/ 1775029 h 2795428"/>
              <a:gd name="connsiteX5322" fmla="*/ 3274554 w 4760332"/>
              <a:gd name="connsiteY5322" fmla="*/ 1797368 h 2795428"/>
              <a:gd name="connsiteX5323" fmla="*/ 3272549 w 4760332"/>
              <a:gd name="connsiteY5323" fmla="*/ 1797368 h 2795428"/>
              <a:gd name="connsiteX5324" fmla="*/ 3270544 w 4760332"/>
              <a:gd name="connsiteY5324" fmla="*/ 1795363 h 2795428"/>
              <a:gd name="connsiteX5325" fmla="*/ 3268540 w 4760332"/>
              <a:gd name="connsiteY5325" fmla="*/ 1795363 h 2795428"/>
              <a:gd name="connsiteX5326" fmla="*/ 3267680 w 4760332"/>
              <a:gd name="connsiteY5326" fmla="*/ 1793359 h 2795428"/>
              <a:gd name="connsiteX5327" fmla="*/ 3257084 w 4760332"/>
              <a:gd name="connsiteY5327" fmla="*/ 1781616 h 2795428"/>
              <a:gd name="connsiteX5328" fmla="*/ 3247347 w 4760332"/>
              <a:gd name="connsiteY5328" fmla="*/ 1763001 h 2795428"/>
              <a:gd name="connsiteX5329" fmla="*/ 3241619 w 4760332"/>
              <a:gd name="connsiteY5329" fmla="*/ 1747250 h 2795428"/>
              <a:gd name="connsiteX5330" fmla="*/ 3240760 w 4760332"/>
              <a:gd name="connsiteY5330" fmla="*/ 1744386 h 2795428"/>
              <a:gd name="connsiteX5331" fmla="*/ 3241619 w 4760332"/>
              <a:gd name="connsiteY5331" fmla="*/ 1740376 h 2795428"/>
              <a:gd name="connsiteX5332" fmla="*/ 3243624 w 4760332"/>
              <a:gd name="connsiteY5332" fmla="*/ 1737513 h 2795428"/>
              <a:gd name="connsiteX5333" fmla="*/ 3245629 w 4760332"/>
              <a:gd name="connsiteY5333" fmla="*/ 1735507 h 2795428"/>
              <a:gd name="connsiteX5334" fmla="*/ 3245629 w 4760332"/>
              <a:gd name="connsiteY5334" fmla="*/ 1733503 h 2795428"/>
              <a:gd name="connsiteX5335" fmla="*/ 3228446 w 4760332"/>
              <a:gd name="connsiteY5335" fmla="*/ 1708015 h 2795428"/>
              <a:gd name="connsiteX5336" fmla="*/ 3216990 w 4760332"/>
              <a:gd name="connsiteY5336" fmla="*/ 1680808 h 2795428"/>
              <a:gd name="connsiteX5337" fmla="*/ 3209257 w 4760332"/>
              <a:gd name="connsiteY5337" fmla="*/ 1651597 h 2795428"/>
              <a:gd name="connsiteX5338" fmla="*/ 3205535 w 4760332"/>
              <a:gd name="connsiteY5338" fmla="*/ 1616371 h 2795428"/>
              <a:gd name="connsiteX5339" fmla="*/ 3194079 w 4760332"/>
              <a:gd name="connsiteY5339" fmla="*/ 1617230 h 2795428"/>
              <a:gd name="connsiteX5340" fmla="*/ 3185488 w 4760332"/>
              <a:gd name="connsiteY5340" fmla="*/ 1617230 h 2795428"/>
              <a:gd name="connsiteX5341" fmla="*/ 3175750 w 4760332"/>
              <a:gd name="connsiteY5341" fmla="*/ 1616371 h 2795428"/>
              <a:gd name="connsiteX5342" fmla="*/ 3172027 w 4760332"/>
              <a:gd name="connsiteY5342" fmla="*/ 1612362 h 2795428"/>
              <a:gd name="connsiteX5343" fmla="*/ 3167159 w 4760332"/>
              <a:gd name="connsiteY5343" fmla="*/ 1609497 h 2795428"/>
              <a:gd name="connsiteX5344" fmla="*/ 3163435 w 4760332"/>
              <a:gd name="connsiteY5344" fmla="*/ 1605488 h 2795428"/>
              <a:gd name="connsiteX5345" fmla="*/ 3160572 w 4760332"/>
              <a:gd name="connsiteY5345" fmla="*/ 1602624 h 2795428"/>
              <a:gd name="connsiteX5346" fmla="*/ 3163435 w 4760332"/>
              <a:gd name="connsiteY5346" fmla="*/ 1590023 h 2795428"/>
              <a:gd name="connsiteX5347" fmla="*/ 3156849 w 4760332"/>
              <a:gd name="connsiteY5347" fmla="*/ 1580286 h 2795428"/>
              <a:gd name="connsiteX5348" fmla="*/ 3145393 w 4760332"/>
              <a:gd name="connsiteY5348" fmla="*/ 1571408 h 2795428"/>
              <a:gd name="connsiteX5349" fmla="*/ 3133937 w 4760332"/>
              <a:gd name="connsiteY5349" fmla="*/ 1563675 h 2795428"/>
              <a:gd name="connsiteX5350" fmla="*/ 3123341 w 4760332"/>
              <a:gd name="connsiteY5350" fmla="*/ 1553079 h 2795428"/>
              <a:gd name="connsiteX5351" fmla="*/ 3095562 w 4760332"/>
              <a:gd name="connsiteY5351" fmla="*/ 1557089 h 2795428"/>
              <a:gd name="connsiteX5352" fmla="*/ 3066637 w 4760332"/>
              <a:gd name="connsiteY5352" fmla="*/ 1557089 h 2795428"/>
              <a:gd name="connsiteX5353" fmla="*/ 3037711 w 4760332"/>
              <a:gd name="connsiteY5353" fmla="*/ 1555084 h 2795428"/>
              <a:gd name="connsiteX5354" fmla="*/ 3009932 w 4760332"/>
              <a:gd name="connsiteY5354" fmla="*/ 1553079 h 2795428"/>
              <a:gd name="connsiteX5355" fmla="*/ 3005064 w 4760332"/>
              <a:gd name="connsiteY5355" fmla="*/ 1543342 h 2795428"/>
              <a:gd name="connsiteX5356" fmla="*/ 2998476 w 4760332"/>
              <a:gd name="connsiteY5356" fmla="*/ 1530741 h 2795428"/>
              <a:gd name="connsiteX5357" fmla="*/ 2987880 w 4760332"/>
              <a:gd name="connsiteY5357" fmla="*/ 1534750 h 2795428"/>
              <a:gd name="connsiteX5358" fmla="*/ 2981293 w 4760332"/>
              <a:gd name="connsiteY5358" fmla="*/ 1536755 h 2795428"/>
              <a:gd name="connsiteX5359" fmla="*/ 2972701 w 4760332"/>
              <a:gd name="connsiteY5359" fmla="*/ 1537614 h 2795428"/>
              <a:gd name="connsiteX5360" fmla="*/ 2961246 w 4760332"/>
              <a:gd name="connsiteY5360" fmla="*/ 1537614 h 2795428"/>
              <a:gd name="connsiteX5361" fmla="*/ 2951509 w 4760332"/>
              <a:gd name="connsiteY5361" fmla="*/ 1530741 h 2795428"/>
              <a:gd name="connsiteX5362" fmla="*/ 2940913 w 4760332"/>
              <a:gd name="connsiteY5362" fmla="*/ 1525872 h 2795428"/>
              <a:gd name="connsiteX5363" fmla="*/ 2929457 w 4760332"/>
              <a:gd name="connsiteY5363" fmla="*/ 1518999 h 2795428"/>
              <a:gd name="connsiteX5364" fmla="*/ 2920866 w 4760332"/>
              <a:gd name="connsiteY5364" fmla="*/ 1512126 h 2795428"/>
              <a:gd name="connsiteX5365" fmla="*/ 2918001 w 4760332"/>
              <a:gd name="connsiteY5365" fmla="*/ 1502388 h 2795428"/>
              <a:gd name="connsiteX5366" fmla="*/ 2913133 w 4760332"/>
              <a:gd name="connsiteY5366" fmla="*/ 1493511 h 2795428"/>
              <a:gd name="connsiteX5367" fmla="*/ 2902537 w 4760332"/>
              <a:gd name="connsiteY5367" fmla="*/ 1484633 h 2795428"/>
              <a:gd name="connsiteX5368" fmla="*/ 2900532 w 4760332"/>
              <a:gd name="connsiteY5368" fmla="*/ 1484633 h 2795428"/>
              <a:gd name="connsiteX5369" fmla="*/ 2899673 w 4760332"/>
              <a:gd name="connsiteY5369" fmla="*/ 1484633 h 2795428"/>
              <a:gd name="connsiteX5370" fmla="*/ 2897668 w 4760332"/>
              <a:gd name="connsiteY5370" fmla="*/ 1484633 h 2795428"/>
              <a:gd name="connsiteX5371" fmla="*/ 2893945 w 4760332"/>
              <a:gd name="connsiteY5371" fmla="*/ 1484633 h 2795428"/>
              <a:gd name="connsiteX5372" fmla="*/ 2887358 w 4760332"/>
              <a:gd name="connsiteY5372" fmla="*/ 1484633 h 2795428"/>
              <a:gd name="connsiteX5373" fmla="*/ 2891081 w 4760332"/>
              <a:gd name="connsiteY5373" fmla="*/ 1498379 h 2795428"/>
              <a:gd name="connsiteX5374" fmla="*/ 2895950 w 4760332"/>
              <a:gd name="connsiteY5374" fmla="*/ 1514131 h 2795428"/>
              <a:gd name="connsiteX5375" fmla="*/ 2904541 w 4760332"/>
              <a:gd name="connsiteY5375" fmla="*/ 1529881 h 2795428"/>
              <a:gd name="connsiteX5376" fmla="*/ 2911128 w 4760332"/>
              <a:gd name="connsiteY5376" fmla="*/ 1543629 h 2795428"/>
              <a:gd name="connsiteX5377" fmla="*/ 2917715 w 4760332"/>
              <a:gd name="connsiteY5377" fmla="*/ 1553366 h 2795428"/>
              <a:gd name="connsiteX5378" fmla="*/ 2919720 w 4760332"/>
              <a:gd name="connsiteY5378" fmla="*/ 1548497 h 2795428"/>
              <a:gd name="connsiteX5379" fmla="*/ 2920579 w 4760332"/>
              <a:gd name="connsiteY5379" fmla="*/ 1546492 h 2795428"/>
              <a:gd name="connsiteX5380" fmla="*/ 2920579 w 4760332"/>
              <a:gd name="connsiteY5380" fmla="*/ 1544487 h 2795428"/>
              <a:gd name="connsiteX5381" fmla="*/ 2922583 w 4760332"/>
              <a:gd name="connsiteY5381" fmla="*/ 1544487 h 2795428"/>
              <a:gd name="connsiteX5382" fmla="*/ 2924588 w 4760332"/>
              <a:gd name="connsiteY5382" fmla="*/ 1544487 h 2795428"/>
              <a:gd name="connsiteX5383" fmla="*/ 2929457 w 4760332"/>
              <a:gd name="connsiteY5383" fmla="*/ 1546492 h 2795428"/>
              <a:gd name="connsiteX5384" fmla="*/ 2931462 w 4760332"/>
              <a:gd name="connsiteY5384" fmla="*/ 1551361 h 2795428"/>
              <a:gd name="connsiteX5385" fmla="*/ 2933466 w 4760332"/>
              <a:gd name="connsiteY5385" fmla="*/ 1557089 h 2795428"/>
              <a:gd name="connsiteX5386" fmla="*/ 2933466 w 4760332"/>
              <a:gd name="connsiteY5386" fmla="*/ 1561957 h 2795428"/>
              <a:gd name="connsiteX5387" fmla="*/ 2934325 w 4760332"/>
              <a:gd name="connsiteY5387" fmla="*/ 1566826 h 2795428"/>
              <a:gd name="connsiteX5388" fmla="*/ 2936331 w 4760332"/>
              <a:gd name="connsiteY5388" fmla="*/ 1571694 h 2795428"/>
              <a:gd name="connsiteX5389" fmla="*/ 2942917 w 4760332"/>
              <a:gd name="connsiteY5389" fmla="*/ 1570835 h 2795428"/>
              <a:gd name="connsiteX5390" fmla="*/ 2951509 w 4760332"/>
              <a:gd name="connsiteY5390" fmla="*/ 1568830 h 2795428"/>
              <a:gd name="connsiteX5391" fmla="*/ 2961246 w 4760332"/>
              <a:gd name="connsiteY5391" fmla="*/ 1568830 h 2795428"/>
              <a:gd name="connsiteX5392" fmla="*/ 2976711 w 4760332"/>
              <a:gd name="connsiteY5392" fmla="*/ 1551361 h 2795428"/>
              <a:gd name="connsiteX5393" fmla="*/ 2995040 w 4760332"/>
              <a:gd name="connsiteY5393" fmla="*/ 1537614 h 2795428"/>
              <a:gd name="connsiteX5394" fmla="*/ 2997044 w 4760332"/>
              <a:gd name="connsiteY5394" fmla="*/ 1555084 h 2795428"/>
              <a:gd name="connsiteX5395" fmla="*/ 2999049 w 4760332"/>
              <a:gd name="connsiteY5395" fmla="*/ 1568830 h 2795428"/>
              <a:gd name="connsiteX5396" fmla="*/ 3023965 w 4760332"/>
              <a:gd name="connsiteY5396" fmla="*/ 1582577 h 2795428"/>
              <a:gd name="connsiteX5397" fmla="*/ 3044012 w 4760332"/>
              <a:gd name="connsiteY5397" fmla="*/ 1599187 h 2795428"/>
              <a:gd name="connsiteX5398" fmla="*/ 3037425 w 4760332"/>
              <a:gd name="connsiteY5398" fmla="*/ 1608065 h 2795428"/>
              <a:gd name="connsiteX5399" fmla="*/ 3031697 w 4760332"/>
              <a:gd name="connsiteY5399" fmla="*/ 1616944 h 2795428"/>
              <a:gd name="connsiteX5400" fmla="*/ 3025969 w 4760332"/>
              <a:gd name="connsiteY5400" fmla="*/ 1623817 h 2795428"/>
              <a:gd name="connsiteX5401" fmla="*/ 3013368 w 4760332"/>
              <a:gd name="connsiteY5401" fmla="*/ 1628685 h 2795428"/>
              <a:gd name="connsiteX5402" fmla="*/ 3013368 w 4760332"/>
              <a:gd name="connsiteY5402" fmla="*/ 1647300 h 2795428"/>
              <a:gd name="connsiteX5403" fmla="*/ 2997044 w 4760332"/>
              <a:gd name="connsiteY5403" fmla="*/ 1657897 h 2795428"/>
              <a:gd name="connsiteX5404" fmla="*/ 2979861 w 4760332"/>
              <a:gd name="connsiteY5404" fmla="*/ 1669639 h 2795428"/>
              <a:gd name="connsiteX5405" fmla="*/ 2979861 w 4760332"/>
              <a:gd name="connsiteY5405" fmla="*/ 1677944 h 2795428"/>
              <a:gd name="connsiteX5406" fmla="*/ 2958668 w 4760332"/>
              <a:gd name="connsiteY5406" fmla="*/ 1677944 h 2795428"/>
              <a:gd name="connsiteX5407" fmla="*/ 2946068 w 4760332"/>
              <a:gd name="connsiteY5407" fmla="*/ 1684818 h 2795428"/>
              <a:gd name="connsiteX5408" fmla="*/ 2936331 w 4760332"/>
              <a:gd name="connsiteY5408" fmla="*/ 1695414 h 2795428"/>
              <a:gd name="connsiteX5409" fmla="*/ 2924875 w 4760332"/>
              <a:gd name="connsiteY5409" fmla="*/ 1704292 h 2795428"/>
              <a:gd name="connsiteX5410" fmla="*/ 2909410 w 4760332"/>
              <a:gd name="connsiteY5410" fmla="*/ 1711165 h 2795428"/>
              <a:gd name="connsiteX5411" fmla="*/ 2893945 w 4760332"/>
              <a:gd name="connsiteY5411" fmla="*/ 1714029 h 2795428"/>
              <a:gd name="connsiteX5412" fmla="*/ 2877621 w 4760332"/>
              <a:gd name="connsiteY5412" fmla="*/ 1718898 h 2795428"/>
              <a:gd name="connsiteX5413" fmla="*/ 2864160 w 4760332"/>
              <a:gd name="connsiteY5413" fmla="*/ 1724626 h 2795428"/>
              <a:gd name="connsiteX5414" fmla="*/ 2852705 w 4760332"/>
              <a:gd name="connsiteY5414" fmla="*/ 1731498 h 2795428"/>
              <a:gd name="connsiteX5415" fmla="*/ 2841250 w 4760332"/>
              <a:gd name="connsiteY5415" fmla="*/ 1734363 h 2795428"/>
              <a:gd name="connsiteX5416" fmla="*/ 2832658 w 4760332"/>
              <a:gd name="connsiteY5416" fmla="*/ 1734363 h 2795428"/>
              <a:gd name="connsiteX5417" fmla="*/ 2828935 w 4760332"/>
              <a:gd name="connsiteY5417" fmla="*/ 1732358 h 2795428"/>
              <a:gd name="connsiteX5418" fmla="*/ 2828076 w 4760332"/>
              <a:gd name="connsiteY5418" fmla="*/ 1732358 h 2795428"/>
              <a:gd name="connsiteX5419" fmla="*/ 2826071 w 4760332"/>
              <a:gd name="connsiteY5419" fmla="*/ 1731498 h 2795428"/>
              <a:gd name="connsiteX5420" fmla="*/ 2824067 w 4760332"/>
              <a:gd name="connsiteY5420" fmla="*/ 1729494 h 2795428"/>
              <a:gd name="connsiteX5421" fmla="*/ 2822062 w 4760332"/>
              <a:gd name="connsiteY5421" fmla="*/ 1725484 h 2795428"/>
              <a:gd name="connsiteX5422" fmla="*/ 2817193 w 4760332"/>
              <a:gd name="connsiteY5422" fmla="*/ 1715747 h 2795428"/>
              <a:gd name="connsiteX5423" fmla="*/ 2815188 w 4760332"/>
              <a:gd name="connsiteY5423" fmla="*/ 1705151 h 2795428"/>
              <a:gd name="connsiteX5424" fmla="*/ 2815188 w 4760332"/>
              <a:gd name="connsiteY5424" fmla="*/ 1695414 h 2795428"/>
              <a:gd name="connsiteX5425" fmla="*/ 2814330 w 4760332"/>
              <a:gd name="connsiteY5425" fmla="*/ 1684818 h 2795428"/>
              <a:gd name="connsiteX5426" fmla="*/ 2805737 w 4760332"/>
              <a:gd name="connsiteY5426" fmla="*/ 1668207 h 2795428"/>
              <a:gd name="connsiteX5427" fmla="*/ 2794283 w 4760332"/>
              <a:gd name="connsiteY5427" fmla="*/ 1652455 h 2795428"/>
              <a:gd name="connsiteX5428" fmla="*/ 2781681 w 4760332"/>
              <a:gd name="connsiteY5428" fmla="*/ 1638709 h 2795428"/>
              <a:gd name="connsiteX5429" fmla="*/ 2770226 w 4760332"/>
              <a:gd name="connsiteY5429" fmla="*/ 1624962 h 2795428"/>
              <a:gd name="connsiteX5430" fmla="*/ 2767362 w 4760332"/>
              <a:gd name="connsiteY5430" fmla="*/ 1615225 h 2795428"/>
              <a:gd name="connsiteX5431" fmla="*/ 2765357 w 4760332"/>
              <a:gd name="connsiteY5431" fmla="*/ 1603483 h 2795428"/>
              <a:gd name="connsiteX5432" fmla="*/ 2763352 w 4760332"/>
              <a:gd name="connsiteY5432" fmla="*/ 1590882 h 2795428"/>
              <a:gd name="connsiteX5433" fmla="*/ 2758484 w 4760332"/>
              <a:gd name="connsiteY5433" fmla="*/ 1581145 h 2795428"/>
              <a:gd name="connsiteX5434" fmla="*/ 2740155 w 4760332"/>
              <a:gd name="connsiteY5434" fmla="*/ 1569403 h 2795428"/>
              <a:gd name="connsiteX5435" fmla="*/ 2735287 w 4760332"/>
              <a:gd name="connsiteY5435" fmla="*/ 1557662 h 2795428"/>
              <a:gd name="connsiteX5436" fmla="*/ 2729559 w 4760332"/>
              <a:gd name="connsiteY5436" fmla="*/ 1545060 h 2795428"/>
              <a:gd name="connsiteX5437" fmla="*/ 2724690 w 4760332"/>
              <a:gd name="connsiteY5437" fmla="*/ 1533319 h 2795428"/>
              <a:gd name="connsiteX5438" fmla="*/ 2718103 w 4760332"/>
              <a:gd name="connsiteY5438" fmla="*/ 1523582 h 2795428"/>
              <a:gd name="connsiteX5439" fmla="*/ 2708366 w 4760332"/>
              <a:gd name="connsiteY5439" fmla="*/ 1516708 h 2795428"/>
              <a:gd name="connsiteX5440" fmla="*/ 2702638 w 4760332"/>
              <a:gd name="connsiteY5440" fmla="*/ 1514703 h 2795428"/>
              <a:gd name="connsiteX5441" fmla="*/ 2701779 w 4760332"/>
              <a:gd name="connsiteY5441" fmla="*/ 1510693 h 2795428"/>
              <a:gd name="connsiteX5442" fmla="*/ 2698056 w 4760332"/>
              <a:gd name="connsiteY5442" fmla="*/ 1509834 h 2795428"/>
              <a:gd name="connsiteX5443" fmla="*/ 2695192 w 4760332"/>
              <a:gd name="connsiteY5443" fmla="*/ 1507830 h 2795428"/>
              <a:gd name="connsiteX5444" fmla="*/ 2691469 w 4760332"/>
              <a:gd name="connsiteY5444" fmla="*/ 1505825 h 2795428"/>
              <a:gd name="connsiteX5445" fmla="*/ 2688605 w 4760332"/>
              <a:gd name="connsiteY5445" fmla="*/ 1502961 h 2795428"/>
              <a:gd name="connsiteX5446" fmla="*/ 2684882 w 4760332"/>
              <a:gd name="connsiteY5446" fmla="*/ 1497234 h 2795428"/>
              <a:gd name="connsiteX5447" fmla="*/ 2682018 w 4760332"/>
              <a:gd name="connsiteY5447" fmla="*/ 1490360 h 2795428"/>
              <a:gd name="connsiteX5448" fmla="*/ 2678295 w 4760332"/>
              <a:gd name="connsiteY5448" fmla="*/ 1490360 h 2795428"/>
              <a:gd name="connsiteX5449" fmla="*/ 2678295 w 4760332"/>
              <a:gd name="connsiteY5449" fmla="*/ 1497234 h 2795428"/>
              <a:gd name="connsiteX5450" fmla="*/ 2689751 w 4760332"/>
              <a:gd name="connsiteY5450" fmla="*/ 1512985 h 2795428"/>
              <a:gd name="connsiteX5451" fmla="*/ 2700347 w 4760332"/>
              <a:gd name="connsiteY5451" fmla="*/ 1530454 h 2795428"/>
              <a:gd name="connsiteX5452" fmla="*/ 2706934 w 4760332"/>
              <a:gd name="connsiteY5452" fmla="*/ 1551074 h 2795428"/>
              <a:gd name="connsiteX5453" fmla="*/ 2713521 w 4760332"/>
              <a:gd name="connsiteY5453" fmla="*/ 1569689 h 2795428"/>
              <a:gd name="connsiteX5454" fmla="*/ 2722112 w 4760332"/>
              <a:gd name="connsiteY5454" fmla="*/ 1588304 h 2795428"/>
              <a:gd name="connsiteX5455" fmla="*/ 2724977 w 4760332"/>
              <a:gd name="connsiteY5455" fmla="*/ 1591169 h 2795428"/>
              <a:gd name="connsiteX5456" fmla="*/ 2729845 w 4760332"/>
              <a:gd name="connsiteY5456" fmla="*/ 1595178 h 2795428"/>
              <a:gd name="connsiteX5457" fmla="*/ 2733568 w 4760332"/>
              <a:gd name="connsiteY5457" fmla="*/ 1598041 h 2795428"/>
              <a:gd name="connsiteX5458" fmla="*/ 2738437 w 4760332"/>
              <a:gd name="connsiteY5458" fmla="*/ 1602052 h 2795428"/>
              <a:gd name="connsiteX5459" fmla="*/ 2740442 w 4760332"/>
              <a:gd name="connsiteY5459" fmla="*/ 1606920 h 2795428"/>
              <a:gd name="connsiteX5460" fmla="*/ 2740442 w 4760332"/>
              <a:gd name="connsiteY5460" fmla="*/ 1641000 h 2795428"/>
              <a:gd name="connsiteX5461" fmla="*/ 2743305 w 4760332"/>
              <a:gd name="connsiteY5461" fmla="*/ 1645010 h 2795428"/>
              <a:gd name="connsiteX5462" fmla="*/ 2747028 w 4760332"/>
              <a:gd name="connsiteY5462" fmla="*/ 1649878 h 2795428"/>
              <a:gd name="connsiteX5463" fmla="*/ 2751897 w 4760332"/>
              <a:gd name="connsiteY5463" fmla="*/ 1652742 h 2795428"/>
              <a:gd name="connsiteX5464" fmla="*/ 2756765 w 4760332"/>
              <a:gd name="connsiteY5464" fmla="*/ 1656751 h 2795428"/>
              <a:gd name="connsiteX5465" fmla="*/ 2758770 w 4760332"/>
              <a:gd name="connsiteY5465" fmla="*/ 1659615 h 2795428"/>
              <a:gd name="connsiteX5466" fmla="*/ 2761634 w 4760332"/>
              <a:gd name="connsiteY5466" fmla="*/ 1670212 h 2795428"/>
              <a:gd name="connsiteX5467" fmla="*/ 2763639 w 4760332"/>
              <a:gd name="connsiteY5467" fmla="*/ 1677944 h 2795428"/>
              <a:gd name="connsiteX5468" fmla="*/ 2767362 w 4760332"/>
              <a:gd name="connsiteY5468" fmla="*/ 1688540 h 2795428"/>
              <a:gd name="connsiteX5469" fmla="*/ 2777099 w 4760332"/>
              <a:gd name="connsiteY5469" fmla="*/ 1700283 h 2795428"/>
              <a:gd name="connsiteX5470" fmla="*/ 2792564 w 4760332"/>
              <a:gd name="connsiteY5470" fmla="*/ 1710878 h 2795428"/>
              <a:gd name="connsiteX5471" fmla="*/ 2808888 w 4760332"/>
              <a:gd name="connsiteY5471" fmla="*/ 1720615 h 2795428"/>
              <a:gd name="connsiteX5472" fmla="*/ 2822348 w 4760332"/>
              <a:gd name="connsiteY5472" fmla="*/ 1731212 h 2795428"/>
              <a:gd name="connsiteX5473" fmla="*/ 2826071 w 4760332"/>
              <a:gd name="connsiteY5473" fmla="*/ 1736080 h 2795428"/>
              <a:gd name="connsiteX5474" fmla="*/ 2826071 w 4760332"/>
              <a:gd name="connsiteY5474" fmla="*/ 1742954 h 2795428"/>
              <a:gd name="connsiteX5475" fmla="*/ 2826071 w 4760332"/>
              <a:gd name="connsiteY5475" fmla="*/ 1747823 h 2795428"/>
              <a:gd name="connsiteX5476" fmla="*/ 2828076 w 4760332"/>
              <a:gd name="connsiteY5476" fmla="*/ 1752691 h 2795428"/>
              <a:gd name="connsiteX5477" fmla="*/ 2832945 w 4760332"/>
              <a:gd name="connsiteY5477" fmla="*/ 1758419 h 2795428"/>
              <a:gd name="connsiteX5478" fmla="*/ 2847264 w 4760332"/>
              <a:gd name="connsiteY5478" fmla="*/ 1759278 h 2795428"/>
              <a:gd name="connsiteX5479" fmla="*/ 2864447 w 4760332"/>
              <a:gd name="connsiteY5479" fmla="*/ 1751545 h 2795428"/>
              <a:gd name="connsiteX5480" fmla="*/ 2887645 w 4760332"/>
              <a:gd name="connsiteY5480" fmla="*/ 1745817 h 2795428"/>
              <a:gd name="connsiteX5481" fmla="*/ 2909696 w 4760332"/>
              <a:gd name="connsiteY5481" fmla="*/ 1740949 h 2795428"/>
              <a:gd name="connsiteX5482" fmla="*/ 2929743 w 4760332"/>
              <a:gd name="connsiteY5482" fmla="*/ 1738086 h 2795428"/>
              <a:gd name="connsiteX5483" fmla="*/ 2929743 w 4760332"/>
              <a:gd name="connsiteY5483" fmla="*/ 1740949 h 2795428"/>
              <a:gd name="connsiteX5484" fmla="*/ 2924875 w 4760332"/>
              <a:gd name="connsiteY5484" fmla="*/ 1749827 h 2795428"/>
              <a:gd name="connsiteX5485" fmla="*/ 2924875 w 4760332"/>
              <a:gd name="connsiteY5485" fmla="*/ 1760137 h 2795428"/>
              <a:gd name="connsiteX5486" fmla="*/ 2921152 w 4760332"/>
              <a:gd name="connsiteY5486" fmla="*/ 1771879 h 2795428"/>
              <a:gd name="connsiteX5487" fmla="*/ 2914565 w 4760332"/>
              <a:gd name="connsiteY5487" fmla="*/ 1789348 h 2795428"/>
              <a:gd name="connsiteX5488" fmla="*/ 2904828 w 4760332"/>
              <a:gd name="connsiteY5488" fmla="*/ 1809968 h 2795428"/>
              <a:gd name="connsiteX5489" fmla="*/ 2893372 w 4760332"/>
              <a:gd name="connsiteY5489" fmla="*/ 1830588 h 2795428"/>
              <a:gd name="connsiteX5490" fmla="*/ 2880771 w 4760332"/>
              <a:gd name="connsiteY5490" fmla="*/ 1847199 h 2795428"/>
              <a:gd name="connsiteX5491" fmla="*/ 2862443 w 4760332"/>
              <a:gd name="connsiteY5491" fmla="*/ 1865814 h 2795428"/>
              <a:gd name="connsiteX5492" fmla="*/ 2842395 w 4760332"/>
              <a:gd name="connsiteY5492" fmla="*/ 1883283 h 2795428"/>
              <a:gd name="connsiteX5493" fmla="*/ 2821202 w 4760332"/>
              <a:gd name="connsiteY5493" fmla="*/ 1899894 h 2795428"/>
              <a:gd name="connsiteX5494" fmla="*/ 2801155 w 4760332"/>
              <a:gd name="connsiteY5494" fmla="*/ 1919369 h 2795428"/>
              <a:gd name="connsiteX5495" fmla="*/ 2783972 w 4760332"/>
              <a:gd name="connsiteY5495" fmla="*/ 1939989 h 2795428"/>
              <a:gd name="connsiteX5496" fmla="*/ 2770512 w 4760332"/>
              <a:gd name="connsiteY5496" fmla="*/ 1963472 h 2795428"/>
              <a:gd name="connsiteX5497" fmla="*/ 2765643 w 4760332"/>
              <a:gd name="connsiteY5497" fmla="*/ 1985810 h 2795428"/>
              <a:gd name="connsiteX5498" fmla="*/ 2768507 w 4760332"/>
              <a:gd name="connsiteY5498" fmla="*/ 2006430 h 2795428"/>
              <a:gd name="connsiteX5499" fmla="*/ 2775095 w 4760332"/>
              <a:gd name="connsiteY5499" fmla="*/ 2027050 h 2795428"/>
              <a:gd name="connsiteX5500" fmla="*/ 2781681 w 4760332"/>
              <a:gd name="connsiteY5500" fmla="*/ 2045665 h 2795428"/>
              <a:gd name="connsiteX5501" fmla="*/ 2788268 w 4760332"/>
              <a:gd name="connsiteY5501" fmla="*/ 2066285 h 2795428"/>
              <a:gd name="connsiteX5502" fmla="*/ 2793996 w 4760332"/>
              <a:gd name="connsiteY5502" fmla="*/ 2086905 h 2795428"/>
              <a:gd name="connsiteX5503" fmla="*/ 2791991 w 4760332"/>
              <a:gd name="connsiteY5503" fmla="*/ 2107526 h 2795428"/>
              <a:gd name="connsiteX5504" fmla="*/ 2781395 w 4760332"/>
              <a:gd name="connsiteY5504" fmla="*/ 2129004 h 2795428"/>
              <a:gd name="connsiteX5505" fmla="*/ 2767075 w 4760332"/>
              <a:gd name="connsiteY5505" fmla="*/ 2139600 h 2795428"/>
              <a:gd name="connsiteX5506" fmla="*/ 2749892 w 4760332"/>
              <a:gd name="connsiteY5506" fmla="*/ 2147333 h 2795428"/>
              <a:gd name="connsiteX5507" fmla="*/ 2733568 w 4760332"/>
              <a:gd name="connsiteY5507" fmla="*/ 2156211 h 2795428"/>
              <a:gd name="connsiteX5508" fmla="*/ 2720108 w 4760332"/>
              <a:gd name="connsiteY5508" fmla="*/ 2167953 h 2795428"/>
              <a:gd name="connsiteX5509" fmla="*/ 2711516 w 4760332"/>
              <a:gd name="connsiteY5509" fmla="*/ 2185423 h 2795428"/>
              <a:gd name="connsiteX5510" fmla="*/ 2720108 w 4760332"/>
              <a:gd name="connsiteY5510" fmla="*/ 2195160 h 2795428"/>
              <a:gd name="connsiteX5511" fmla="*/ 2726694 w 4760332"/>
              <a:gd name="connsiteY5511" fmla="*/ 2210912 h 2795428"/>
              <a:gd name="connsiteX5512" fmla="*/ 2729559 w 4760332"/>
              <a:gd name="connsiteY5512" fmla="*/ 2229527 h 2795428"/>
              <a:gd name="connsiteX5513" fmla="*/ 2724690 w 4760332"/>
              <a:gd name="connsiteY5513" fmla="*/ 2233536 h 2795428"/>
              <a:gd name="connsiteX5514" fmla="*/ 2721826 w 4760332"/>
              <a:gd name="connsiteY5514" fmla="*/ 2236399 h 2795428"/>
              <a:gd name="connsiteX5515" fmla="*/ 2719822 w 4760332"/>
              <a:gd name="connsiteY5515" fmla="*/ 2238404 h 2795428"/>
              <a:gd name="connsiteX5516" fmla="*/ 2716099 w 4760332"/>
              <a:gd name="connsiteY5516" fmla="*/ 2241268 h 2795428"/>
              <a:gd name="connsiteX5517" fmla="*/ 2715239 w 4760332"/>
              <a:gd name="connsiteY5517" fmla="*/ 2245278 h 2795428"/>
              <a:gd name="connsiteX5518" fmla="*/ 2711516 w 4760332"/>
              <a:gd name="connsiteY5518" fmla="*/ 2248141 h 2795428"/>
              <a:gd name="connsiteX5519" fmla="*/ 2693187 w 4760332"/>
              <a:gd name="connsiteY5519" fmla="*/ 2252151 h 2795428"/>
              <a:gd name="connsiteX5520" fmla="*/ 2688319 w 4760332"/>
              <a:gd name="connsiteY5520" fmla="*/ 2263893 h 2795428"/>
              <a:gd name="connsiteX5521" fmla="*/ 2686314 w 4760332"/>
              <a:gd name="connsiteY5521" fmla="*/ 2277639 h 2795428"/>
              <a:gd name="connsiteX5522" fmla="*/ 2684309 w 4760332"/>
              <a:gd name="connsiteY5522" fmla="*/ 2291386 h 2795428"/>
              <a:gd name="connsiteX5523" fmla="*/ 2681446 w 4760332"/>
              <a:gd name="connsiteY5523" fmla="*/ 2305132 h 2795428"/>
              <a:gd name="connsiteX5524" fmla="*/ 2659394 w 4760332"/>
              <a:gd name="connsiteY5524" fmla="*/ 2323748 h 2795428"/>
              <a:gd name="connsiteX5525" fmla="*/ 2652806 w 4760332"/>
              <a:gd name="connsiteY5525" fmla="*/ 2339499 h 2795428"/>
              <a:gd name="connsiteX5526" fmla="*/ 2644215 w 4760332"/>
              <a:gd name="connsiteY5526" fmla="*/ 2355250 h 2795428"/>
              <a:gd name="connsiteX5527" fmla="*/ 2627891 w 4760332"/>
              <a:gd name="connsiteY5527" fmla="*/ 2369856 h 2795428"/>
              <a:gd name="connsiteX5528" fmla="*/ 2607844 w 4760332"/>
              <a:gd name="connsiteY5528" fmla="*/ 2382457 h 2795428"/>
              <a:gd name="connsiteX5529" fmla="*/ 2582929 w 4760332"/>
              <a:gd name="connsiteY5529" fmla="*/ 2389330 h 2795428"/>
              <a:gd name="connsiteX5530" fmla="*/ 2558013 w 4760332"/>
              <a:gd name="connsiteY5530" fmla="*/ 2396204 h 2795428"/>
              <a:gd name="connsiteX5531" fmla="*/ 2531951 w 4760332"/>
              <a:gd name="connsiteY5531" fmla="*/ 2401073 h 2795428"/>
              <a:gd name="connsiteX5532" fmla="*/ 2508754 w 4760332"/>
              <a:gd name="connsiteY5532" fmla="*/ 2405941 h 2795428"/>
              <a:gd name="connsiteX5533" fmla="*/ 2503885 w 4760332"/>
              <a:gd name="connsiteY5533" fmla="*/ 2403077 h 2795428"/>
              <a:gd name="connsiteX5534" fmla="*/ 2500163 w 4760332"/>
              <a:gd name="connsiteY5534" fmla="*/ 2399067 h 2795428"/>
              <a:gd name="connsiteX5535" fmla="*/ 2497298 w 4760332"/>
              <a:gd name="connsiteY5535" fmla="*/ 2397063 h 2795428"/>
              <a:gd name="connsiteX5536" fmla="*/ 2493576 w 4760332"/>
              <a:gd name="connsiteY5536" fmla="*/ 2392195 h 2795428"/>
              <a:gd name="connsiteX5537" fmla="*/ 2490712 w 4760332"/>
              <a:gd name="connsiteY5537" fmla="*/ 2389330 h 2795428"/>
              <a:gd name="connsiteX5538" fmla="*/ 2488707 w 4760332"/>
              <a:gd name="connsiteY5538" fmla="*/ 2380452 h 2795428"/>
              <a:gd name="connsiteX5539" fmla="*/ 2488707 w 4760332"/>
              <a:gd name="connsiteY5539" fmla="*/ 2369856 h 2795428"/>
              <a:gd name="connsiteX5540" fmla="*/ 2488707 w 4760332"/>
              <a:gd name="connsiteY5540" fmla="*/ 2358114 h 2795428"/>
              <a:gd name="connsiteX5541" fmla="*/ 2486702 w 4760332"/>
              <a:gd name="connsiteY5541" fmla="*/ 2346372 h 2795428"/>
              <a:gd name="connsiteX5542" fmla="*/ 2476965 w 4760332"/>
              <a:gd name="connsiteY5542" fmla="*/ 2329762 h 2795428"/>
              <a:gd name="connsiteX5543" fmla="*/ 2463505 w 4760332"/>
              <a:gd name="connsiteY5543" fmla="*/ 2314011 h 2795428"/>
              <a:gd name="connsiteX5544" fmla="*/ 2450045 w 4760332"/>
              <a:gd name="connsiteY5544" fmla="*/ 2296541 h 2795428"/>
              <a:gd name="connsiteX5545" fmla="*/ 2441453 w 4760332"/>
              <a:gd name="connsiteY5545" fmla="*/ 2279930 h 2795428"/>
              <a:gd name="connsiteX5546" fmla="*/ 2445176 w 4760332"/>
              <a:gd name="connsiteY5546" fmla="*/ 2268189 h 2795428"/>
              <a:gd name="connsiteX5547" fmla="*/ 2445176 w 4760332"/>
              <a:gd name="connsiteY5547" fmla="*/ 2266184 h 2795428"/>
              <a:gd name="connsiteX5548" fmla="*/ 2441453 w 4760332"/>
              <a:gd name="connsiteY5548" fmla="*/ 2262174 h 2795428"/>
              <a:gd name="connsiteX5549" fmla="*/ 2438589 w 4760332"/>
              <a:gd name="connsiteY5549" fmla="*/ 2261315 h 2795428"/>
              <a:gd name="connsiteX5550" fmla="*/ 2436585 w 4760332"/>
              <a:gd name="connsiteY5550" fmla="*/ 2257306 h 2795428"/>
              <a:gd name="connsiteX5551" fmla="*/ 2434580 w 4760332"/>
              <a:gd name="connsiteY5551" fmla="*/ 2257306 h 2795428"/>
              <a:gd name="connsiteX5552" fmla="*/ 2432575 w 4760332"/>
              <a:gd name="connsiteY5552" fmla="*/ 2252437 h 2795428"/>
              <a:gd name="connsiteX5553" fmla="*/ 2434580 w 4760332"/>
              <a:gd name="connsiteY5553" fmla="*/ 2247569 h 2795428"/>
              <a:gd name="connsiteX5554" fmla="*/ 2434580 w 4760332"/>
              <a:gd name="connsiteY5554" fmla="*/ 2243559 h 2795428"/>
              <a:gd name="connsiteX5555" fmla="*/ 2436585 w 4760332"/>
              <a:gd name="connsiteY5555" fmla="*/ 2240695 h 2795428"/>
              <a:gd name="connsiteX5556" fmla="*/ 2438589 w 4760332"/>
              <a:gd name="connsiteY5556" fmla="*/ 2236686 h 2795428"/>
              <a:gd name="connsiteX5557" fmla="*/ 2432002 w 4760332"/>
              <a:gd name="connsiteY5557" fmla="*/ 2233822 h 2795428"/>
              <a:gd name="connsiteX5558" fmla="*/ 2432002 w 4760332"/>
              <a:gd name="connsiteY5558" fmla="*/ 2229813 h 2795428"/>
              <a:gd name="connsiteX5559" fmla="*/ 2432002 w 4760332"/>
              <a:gd name="connsiteY5559" fmla="*/ 2226948 h 2795428"/>
              <a:gd name="connsiteX5560" fmla="*/ 2432861 w 4760332"/>
              <a:gd name="connsiteY5560" fmla="*/ 2222080 h 2795428"/>
              <a:gd name="connsiteX5561" fmla="*/ 2434866 w 4760332"/>
              <a:gd name="connsiteY5561" fmla="*/ 2218071 h 2795428"/>
              <a:gd name="connsiteX5562" fmla="*/ 2434866 w 4760332"/>
              <a:gd name="connsiteY5562" fmla="*/ 2213202 h 2795428"/>
              <a:gd name="connsiteX5563" fmla="*/ 2434866 w 4760332"/>
              <a:gd name="connsiteY5563" fmla="*/ 2208333 h 2795428"/>
              <a:gd name="connsiteX5564" fmla="*/ 2428279 w 4760332"/>
              <a:gd name="connsiteY5564" fmla="*/ 2194587 h 2795428"/>
              <a:gd name="connsiteX5565" fmla="*/ 2418542 w 4760332"/>
              <a:gd name="connsiteY5565" fmla="*/ 2178836 h 2795428"/>
              <a:gd name="connsiteX5566" fmla="*/ 2407945 w 4760332"/>
              <a:gd name="connsiteY5566" fmla="*/ 2165089 h 2795428"/>
              <a:gd name="connsiteX5567" fmla="*/ 2401359 w 4760332"/>
              <a:gd name="connsiteY5567" fmla="*/ 2151343 h 2795428"/>
              <a:gd name="connsiteX5568" fmla="*/ 2399354 w 4760332"/>
              <a:gd name="connsiteY5568" fmla="*/ 2134732 h 2795428"/>
              <a:gd name="connsiteX5569" fmla="*/ 2403077 w 4760332"/>
              <a:gd name="connsiteY5569" fmla="*/ 2115258 h 2795428"/>
              <a:gd name="connsiteX5570" fmla="*/ 2409664 w 4760332"/>
              <a:gd name="connsiteY5570" fmla="*/ 2098647 h 2795428"/>
              <a:gd name="connsiteX5571" fmla="*/ 2419401 w 4760332"/>
              <a:gd name="connsiteY5571" fmla="*/ 2080032 h 2795428"/>
              <a:gd name="connsiteX5572" fmla="*/ 2425988 w 4760332"/>
              <a:gd name="connsiteY5572" fmla="*/ 2064280 h 2795428"/>
              <a:gd name="connsiteX5573" fmla="*/ 2431716 w 4760332"/>
              <a:gd name="connsiteY5573" fmla="*/ 2050534 h 2795428"/>
              <a:gd name="connsiteX5574" fmla="*/ 2425129 w 4760332"/>
              <a:gd name="connsiteY5574" fmla="*/ 2036787 h 2795428"/>
              <a:gd name="connsiteX5575" fmla="*/ 2423124 w 4760332"/>
              <a:gd name="connsiteY5575" fmla="*/ 2025045 h 2795428"/>
              <a:gd name="connsiteX5576" fmla="*/ 2423124 w 4760332"/>
              <a:gd name="connsiteY5576" fmla="*/ 2013304 h 2795428"/>
              <a:gd name="connsiteX5577" fmla="*/ 2419401 w 4760332"/>
              <a:gd name="connsiteY5577" fmla="*/ 1997552 h 2795428"/>
              <a:gd name="connsiteX5578" fmla="*/ 2409664 w 4760332"/>
              <a:gd name="connsiteY5578" fmla="*/ 1976932 h 2795428"/>
              <a:gd name="connsiteX5579" fmla="*/ 2394199 w 4760332"/>
              <a:gd name="connsiteY5579" fmla="*/ 1956312 h 2795428"/>
              <a:gd name="connsiteX5580" fmla="*/ 2379880 w 4760332"/>
              <a:gd name="connsiteY5580" fmla="*/ 1937697 h 2795428"/>
              <a:gd name="connsiteX5581" fmla="*/ 2364414 w 4760332"/>
              <a:gd name="connsiteY5581" fmla="*/ 1921946 h 2795428"/>
              <a:gd name="connsiteX5582" fmla="*/ 2369283 w 4760332"/>
              <a:gd name="connsiteY5582" fmla="*/ 1901327 h 2795428"/>
              <a:gd name="connsiteX5583" fmla="*/ 2374152 w 4760332"/>
              <a:gd name="connsiteY5583" fmla="*/ 1882711 h 2795428"/>
              <a:gd name="connsiteX5584" fmla="*/ 2379880 w 4760332"/>
              <a:gd name="connsiteY5584" fmla="*/ 1862092 h 2795428"/>
              <a:gd name="connsiteX5585" fmla="*/ 2374152 w 4760332"/>
              <a:gd name="connsiteY5585" fmla="*/ 1859227 h 2795428"/>
              <a:gd name="connsiteX5586" fmla="*/ 2371288 w 4760332"/>
              <a:gd name="connsiteY5586" fmla="*/ 1857223 h 2795428"/>
              <a:gd name="connsiteX5587" fmla="*/ 2367565 w 4760332"/>
              <a:gd name="connsiteY5587" fmla="*/ 1853213 h 2795428"/>
              <a:gd name="connsiteX5588" fmla="*/ 2364701 w 4760332"/>
              <a:gd name="connsiteY5588" fmla="*/ 1852354 h 2795428"/>
              <a:gd name="connsiteX5589" fmla="*/ 2359832 w 4760332"/>
              <a:gd name="connsiteY5589" fmla="*/ 1852354 h 2795428"/>
              <a:gd name="connsiteX5590" fmla="*/ 2353246 w 4760332"/>
              <a:gd name="connsiteY5590" fmla="*/ 1850349 h 2795428"/>
              <a:gd name="connsiteX5591" fmla="*/ 2349522 w 4760332"/>
              <a:gd name="connsiteY5591" fmla="*/ 1853213 h 2795428"/>
              <a:gd name="connsiteX5592" fmla="*/ 2347518 w 4760332"/>
              <a:gd name="connsiteY5592" fmla="*/ 1855218 h 2795428"/>
              <a:gd name="connsiteX5593" fmla="*/ 2342650 w 4760332"/>
              <a:gd name="connsiteY5593" fmla="*/ 1857223 h 2795428"/>
              <a:gd name="connsiteX5594" fmla="*/ 2337781 w 4760332"/>
              <a:gd name="connsiteY5594" fmla="*/ 1857223 h 2795428"/>
              <a:gd name="connsiteX5595" fmla="*/ 2331194 w 4760332"/>
              <a:gd name="connsiteY5595" fmla="*/ 1857223 h 2795428"/>
              <a:gd name="connsiteX5596" fmla="*/ 2312865 w 4760332"/>
              <a:gd name="connsiteY5596" fmla="*/ 1828011 h 2795428"/>
              <a:gd name="connsiteX5597" fmla="*/ 2300264 w 4760332"/>
              <a:gd name="connsiteY5597" fmla="*/ 1826006 h 2795428"/>
              <a:gd name="connsiteX5598" fmla="*/ 2288809 w 4760332"/>
              <a:gd name="connsiteY5598" fmla="*/ 1825147 h 2795428"/>
              <a:gd name="connsiteX5599" fmla="*/ 2275348 w 4760332"/>
              <a:gd name="connsiteY5599" fmla="*/ 1823143 h 2795428"/>
              <a:gd name="connsiteX5600" fmla="*/ 2259024 w 4760332"/>
              <a:gd name="connsiteY5600" fmla="*/ 1830016 h 2795428"/>
              <a:gd name="connsiteX5601" fmla="*/ 2241841 w 4760332"/>
              <a:gd name="connsiteY5601" fmla="*/ 1836889 h 2795428"/>
              <a:gd name="connsiteX5602" fmla="*/ 2228381 w 4760332"/>
              <a:gd name="connsiteY5602" fmla="*/ 1841758 h 2795428"/>
              <a:gd name="connsiteX5603" fmla="*/ 2195733 w 4760332"/>
              <a:gd name="connsiteY5603" fmla="*/ 1834884 h 2795428"/>
              <a:gd name="connsiteX5604" fmla="*/ 2192009 w 4760332"/>
              <a:gd name="connsiteY5604" fmla="*/ 1846626 h 2795428"/>
              <a:gd name="connsiteX5605" fmla="*/ 2180554 w 4760332"/>
              <a:gd name="connsiteY5605" fmla="*/ 1846626 h 2795428"/>
              <a:gd name="connsiteX5606" fmla="*/ 2169958 w 4760332"/>
              <a:gd name="connsiteY5606" fmla="*/ 1843762 h 2795428"/>
              <a:gd name="connsiteX5607" fmla="*/ 2162225 w 4760332"/>
              <a:gd name="connsiteY5607" fmla="*/ 1841758 h 2795428"/>
              <a:gd name="connsiteX5608" fmla="*/ 2158502 w 4760332"/>
              <a:gd name="connsiteY5608" fmla="*/ 1843762 h 2795428"/>
              <a:gd name="connsiteX5609" fmla="*/ 2155639 w 4760332"/>
              <a:gd name="connsiteY5609" fmla="*/ 1846626 h 2795428"/>
              <a:gd name="connsiteX5610" fmla="*/ 2149911 w 4760332"/>
              <a:gd name="connsiteY5610" fmla="*/ 1848631 h 2795428"/>
              <a:gd name="connsiteX5611" fmla="*/ 2143323 w 4760332"/>
              <a:gd name="connsiteY5611" fmla="*/ 1850636 h 2795428"/>
              <a:gd name="connsiteX5612" fmla="*/ 2133586 w 4760332"/>
              <a:gd name="connsiteY5612" fmla="*/ 1838893 h 2795428"/>
              <a:gd name="connsiteX5613" fmla="*/ 2120126 w 4760332"/>
              <a:gd name="connsiteY5613" fmla="*/ 1832021 h 2795428"/>
              <a:gd name="connsiteX5614" fmla="*/ 2106666 w 4760332"/>
              <a:gd name="connsiteY5614" fmla="*/ 1825147 h 2795428"/>
              <a:gd name="connsiteX5615" fmla="*/ 2093206 w 4760332"/>
              <a:gd name="connsiteY5615" fmla="*/ 1818274 h 2795428"/>
              <a:gd name="connsiteX5616" fmla="*/ 2081751 w 4760332"/>
              <a:gd name="connsiteY5616" fmla="*/ 1809395 h 2795428"/>
              <a:gd name="connsiteX5617" fmla="*/ 2073159 w 4760332"/>
              <a:gd name="connsiteY5617" fmla="*/ 1787058 h 2795428"/>
              <a:gd name="connsiteX5618" fmla="*/ 2063422 w 4760332"/>
              <a:gd name="connsiteY5618" fmla="*/ 1775315 h 2795428"/>
              <a:gd name="connsiteX5619" fmla="*/ 2047957 w 4760332"/>
              <a:gd name="connsiteY5619" fmla="*/ 1763574 h 2795428"/>
              <a:gd name="connsiteX5620" fmla="*/ 2034497 w 4760332"/>
              <a:gd name="connsiteY5620" fmla="*/ 1751832 h 2795428"/>
              <a:gd name="connsiteX5621" fmla="*/ 2025905 w 4760332"/>
              <a:gd name="connsiteY5621" fmla="*/ 1741235 h 2795428"/>
              <a:gd name="connsiteX5622" fmla="*/ 2025905 w 4760332"/>
              <a:gd name="connsiteY5622" fmla="*/ 1718898 h 2795428"/>
              <a:gd name="connsiteX5623" fmla="*/ 2023041 w 4760332"/>
              <a:gd name="connsiteY5623" fmla="*/ 1709160 h 2795428"/>
              <a:gd name="connsiteX5624" fmla="*/ 2023900 w 4760332"/>
              <a:gd name="connsiteY5624" fmla="*/ 1693409 h 2795428"/>
              <a:gd name="connsiteX5625" fmla="*/ 2027623 w 4760332"/>
              <a:gd name="connsiteY5625" fmla="*/ 1679663 h 2795428"/>
              <a:gd name="connsiteX5626" fmla="*/ 2030487 w 4760332"/>
              <a:gd name="connsiteY5626" fmla="*/ 1667920 h 2795428"/>
              <a:gd name="connsiteX5627" fmla="*/ 2032492 w 4760332"/>
              <a:gd name="connsiteY5627" fmla="*/ 1659042 h 2795428"/>
              <a:gd name="connsiteX5628" fmla="*/ 2032492 w 4760332"/>
              <a:gd name="connsiteY5628" fmla="*/ 1645296 h 2795428"/>
              <a:gd name="connsiteX5629" fmla="*/ 2029628 w 4760332"/>
              <a:gd name="connsiteY5629" fmla="*/ 1637563 h 2795428"/>
              <a:gd name="connsiteX5630" fmla="*/ 2023900 w 4760332"/>
              <a:gd name="connsiteY5630" fmla="*/ 1628685 h 2795428"/>
              <a:gd name="connsiteX5631" fmla="*/ 2021036 w 4760332"/>
              <a:gd name="connsiteY5631" fmla="*/ 1621812 h 2795428"/>
              <a:gd name="connsiteX5632" fmla="*/ 2021036 w 4760332"/>
              <a:gd name="connsiteY5632" fmla="*/ 1611216 h 2795428"/>
              <a:gd name="connsiteX5633" fmla="*/ 2023900 w 4760332"/>
              <a:gd name="connsiteY5633" fmla="*/ 1597470 h 2795428"/>
              <a:gd name="connsiteX5634" fmla="*/ 2030487 w 4760332"/>
              <a:gd name="connsiteY5634" fmla="*/ 1582864 h 2795428"/>
              <a:gd name="connsiteX5635" fmla="*/ 2037074 w 4760332"/>
              <a:gd name="connsiteY5635" fmla="*/ 1565394 h 2795428"/>
              <a:gd name="connsiteX5636" fmla="*/ 2043661 w 4760332"/>
              <a:gd name="connsiteY5636" fmla="*/ 1550788 h 2795428"/>
              <a:gd name="connsiteX5637" fmla="*/ 2050248 w 4760332"/>
              <a:gd name="connsiteY5637" fmla="*/ 1538187 h 2795428"/>
              <a:gd name="connsiteX5638" fmla="*/ 2053971 w 4760332"/>
              <a:gd name="connsiteY5638" fmla="*/ 1531314 h 2795428"/>
              <a:gd name="connsiteX5639" fmla="*/ 2065426 w 4760332"/>
              <a:gd name="connsiteY5639" fmla="*/ 1521576 h 2795428"/>
              <a:gd name="connsiteX5640" fmla="*/ 2078886 w 4760332"/>
              <a:gd name="connsiteY5640" fmla="*/ 1512699 h 2795428"/>
              <a:gd name="connsiteX5641" fmla="*/ 2092347 w 4760332"/>
              <a:gd name="connsiteY5641" fmla="*/ 1505825 h 2795428"/>
              <a:gd name="connsiteX5642" fmla="*/ 2105807 w 4760332"/>
              <a:gd name="connsiteY5642" fmla="*/ 1496947 h 2795428"/>
              <a:gd name="connsiteX5643" fmla="*/ 2108670 w 4760332"/>
              <a:gd name="connsiteY5643" fmla="*/ 1489215 h 2795428"/>
              <a:gd name="connsiteX5644" fmla="*/ 2108670 w 4760332"/>
              <a:gd name="connsiteY5644" fmla="*/ 1478619 h 2795428"/>
              <a:gd name="connsiteX5645" fmla="*/ 2107812 w 4760332"/>
              <a:gd name="connsiteY5645" fmla="*/ 1466876 h 2795428"/>
              <a:gd name="connsiteX5646" fmla="*/ 2108670 w 4760332"/>
              <a:gd name="connsiteY5646" fmla="*/ 1457139 h 2795428"/>
              <a:gd name="connsiteX5647" fmla="*/ 2117263 w 4760332"/>
              <a:gd name="connsiteY5647" fmla="*/ 1443393 h 2795428"/>
              <a:gd name="connsiteX5648" fmla="*/ 2128718 w 4760332"/>
              <a:gd name="connsiteY5648" fmla="*/ 1432796 h 2795428"/>
              <a:gd name="connsiteX5649" fmla="*/ 2141319 w 4760332"/>
              <a:gd name="connsiteY5649" fmla="*/ 1423059 h 2795428"/>
              <a:gd name="connsiteX5650" fmla="*/ 2152774 w 4760332"/>
              <a:gd name="connsiteY5650" fmla="*/ 1412463 h 2795428"/>
              <a:gd name="connsiteX5651" fmla="*/ 2162511 w 4760332"/>
              <a:gd name="connsiteY5651" fmla="*/ 1400721 h 2795428"/>
              <a:gd name="connsiteX5652" fmla="*/ 2168239 w 4760332"/>
              <a:gd name="connsiteY5652" fmla="*/ 1384970 h 2795428"/>
              <a:gd name="connsiteX5653" fmla="*/ 2168239 w 4760332"/>
              <a:gd name="connsiteY5653" fmla="*/ 1384110 h 2795428"/>
              <a:gd name="connsiteX5654" fmla="*/ 2166235 w 4760332"/>
              <a:gd name="connsiteY5654" fmla="*/ 1384110 h 2795428"/>
              <a:gd name="connsiteX5655" fmla="*/ 2166235 w 4760332"/>
              <a:gd name="connsiteY5655" fmla="*/ 1382105 h 2795428"/>
              <a:gd name="connsiteX5656" fmla="*/ 2166235 w 4760332"/>
              <a:gd name="connsiteY5656" fmla="*/ 1380101 h 2795428"/>
              <a:gd name="connsiteX5657" fmla="*/ 2164230 w 4760332"/>
              <a:gd name="connsiteY5657" fmla="*/ 1378096 h 2795428"/>
              <a:gd name="connsiteX5658" fmla="*/ 2161366 w 4760332"/>
              <a:gd name="connsiteY5658" fmla="*/ 1377237 h 2795428"/>
              <a:gd name="connsiteX5659" fmla="*/ 2157643 w 4760332"/>
              <a:gd name="connsiteY5659" fmla="*/ 1375233 h 2795428"/>
              <a:gd name="connsiteX5660" fmla="*/ 2154779 w 4760332"/>
              <a:gd name="connsiteY5660" fmla="*/ 1375233 h 2795428"/>
              <a:gd name="connsiteX5661" fmla="*/ 2149051 w 4760332"/>
              <a:gd name="connsiteY5661" fmla="*/ 1373228 h 2795428"/>
              <a:gd name="connsiteX5662" fmla="*/ 2146188 w 4760332"/>
              <a:gd name="connsiteY5662" fmla="*/ 1377237 h 2795428"/>
              <a:gd name="connsiteX5663" fmla="*/ 2142464 w 4760332"/>
              <a:gd name="connsiteY5663" fmla="*/ 1377237 h 2795428"/>
              <a:gd name="connsiteX5664" fmla="*/ 2137596 w 4760332"/>
              <a:gd name="connsiteY5664" fmla="*/ 1378096 h 2795428"/>
              <a:gd name="connsiteX5665" fmla="*/ 2131009 w 4760332"/>
              <a:gd name="connsiteY5665" fmla="*/ 1378096 h 2795428"/>
              <a:gd name="connsiteX5666" fmla="*/ 2131009 w 4760332"/>
              <a:gd name="connsiteY5666" fmla="*/ 1373228 h 2795428"/>
              <a:gd name="connsiteX5667" fmla="*/ 2128145 w 4760332"/>
              <a:gd name="connsiteY5667" fmla="*/ 1373228 h 2795428"/>
              <a:gd name="connsiteX5668" fmla="*/ 2128145 w 4760332"/>
              <a:gd name="connsiteY5668" fmla="*/ 1359481 h 2795428"/>
              <a:gd name="connsiteX5669" fmla="*/ 2126141 w 4760332"/>
              <a:gd name="connsiteY5669" fmla="*/ 1340866 h 2795428"/>
              <a:gd name="connsiteX5670" fmla="*/ 2124135 w 4760332"/>
              <a:gd name="connsiteY5670" fmla="*/ 1318527 h 2795428"/>
              <a:gd name="connsiteX5671" fmla="*/ 2124135 w 4760332"/>
              <a:gd name="connsiteY5671" fmla="*/ 1297049 h 2795428"/>
              <a:gd name="connsiteX5672" fmla="*/ 2124135 w 4760332"/>
              <a:gd name="connsiteY5672" fmla="*/ 1277575 h 2795428"/>
              <a:gd name="connsiteX5673" fmla="*/ 2127858 w 4760332"/>
              <a:gd name="connsiteY5673" fmla="*/ 1265832 h 2795428"/>
              <a:gd name="connsiteX5674" fmla="*/ 2128431 w 4760332"/>
              <a:gd name="connsiteY5674" fmla="*/ 1262396 h 2795428"/>
              <a:gd name="connsiteX5675" fmla="*/ 2130436 w 4760332"/>
              <a:gd name="connsiteY5675" fmla="*/ 1258387 h 2795428"/>
              <a:gd name="connsiteX5676" fmla="*/ 2132441 w 4760332"/>
              <a:gd name="connsiteY5676" fmla="*/ 1257527 h 2795428"/>
              <a:gd name="connsiteX5677" fmla="*/ 2134445 w 4760332"/>
              <a:gd name="connsiteY5677" fmla="*/ 1257527 h 2795428"/>
              <a:gd name="connsiteX5678" fmla="*/ 2137310 w 4760332"/>
              <a:gd name="connsiteY5678" fmla="*/ 1257527 h 2795428"/>
              <a:gd name="connsiteX5679" fmla="*/ 2141033 w 4760332"/>
              <a:gd name="connsiteY5679" fmla="*/ 1255522 h 2795428"/>
              <a:gd name="connsiteX5680" fmla="*/ 2145901 w 4760332"/>
              <a:gd name="connsiteY5680" fmla="*/ 1255522 h 2795428"/>
              <a:gd name="connsiteX5681" fmla="*/ 2159361 w 4760332"/>
              <a:gd name="connsiteY5681" fmla="*/ 1260391 h 2795428"/>
              <a:gd name="connsiteX5682" fmla="*/ 2174826 w 4760332"/>
              <a:gd name="connsiteY5682" fmla="*/ 1264400 h 2795428"/>
              <a:gd name="connsiteX5683" fmla="*/ 2191151 w 4760332"/>
              <a:gd name="connsiteY5683" fmla="*/ 1264400 h 2795428"/>
              <a:gd name="connsiteX5684" fmla="*/ 2207474 w 4760332"/>
              <a:gd name="connsiteY5684" fmla="*/ 1260391 h 2795428"/>
              <a:gd name="connsiteX5685" fmla="*/ 2220076 w 4760332"/>
              <a:gd name="connsiteY5685" fmla="*/ 1255522 h 2795428"/>
              <a:gd name="connsiteX5686" fmla="*/ 2220935 w 4760332"/>
              <a:gd name="connsiteY5686" fmla="*/ 1253518 h 2795428"/>
              <a:gd name="connsiteX5687" fmla="*/ 2220935 w 4760332"/>
              <a:gd name="connsiteY5687" fmla="*/ 1251513 h 2795428"/>
              <a:gd name="connsiteX5688" fmla="*/ 2222939 w 4760332"/>
              <a:gd name="connsiteY5688" fmla="*/ 1251513 h 2795428"/>
              <a:gd name="connsiteX5689" fmla="*/ 2222939 w 4760332"/>
              <a:gd name="connsiteY5689" fmla="*/ 1250654 h 2795428"/>
              <a:gd name="connsiteX5690" fmla="*/ 2222939 w 4760332"/>
              <a:gd name="connsiteY5690" fmla="*/ 1248650 h 2795428"/>
              <a:gd name="connsiteX5691" fmla="*/ 2226662 w 4760332"/>
              <a:gd name="connsiteY5691" fmla="*/ 1234902 h 2795428"/>
              <a:gd name="connsiteX5692" fmla="*/ 2226662 w 4760332"/>
              <a:gd name="connsiteY5692" fmla="*/ 1219152 h 2795428"/>
              <a:gd name="connsiteX5693" fmla="*/ 2224658 w 4760332"/>
              <a:gd name="connsiteY5693" fmla="*/ 1204546 h 2795428"/>
              <a:gd name="connsiteX5694" fmla="*/ 2222653 w 4760332"/>
              <a:gd name="connsiteY5694" fmla="*/ 1187076 h 2795428"/>
              <a:gd name="connsiteX5695" fmla="*/ 2211197 w 4760332"/>
              <a:gd name="connsiteY5695" fmla="*/ 1184212 h 2795428"/>
              <a:gd name="connsiteX5696" fmla="*/ 2199742 w 4760332"/>
              <a:gd name="connsiteY5696" fmla="*/ 1180203 h 2795428"/>
              <a:gd name="connsiteX5697" fmla="*/ 2188286 w 4760332"/>
              <a:gd name="connsiteY5697" fmla="*/ 1173329 h 2795428"/>
              <a:gd name="connsiteX5698" fmla="*/ 2179695 w 4760332"/>
              <a:gd name="connsiteY5698" fmla="*/ 1164452 h 2795428"/>
              <a:gd name="connsiteX5699" fmla="*/ 2182558 w 4760332"/>
              <a:gd name="connsiteY5699" fmla="*/ 1163592 h 2795428"/>
              <a:gd name="connsiteX5700" fmla="*/ 2186282 w 4760332"/>
              <a:gd name="connsiteY5700" fmla="*/ 1161587 h 2795428"/>
              <a:gd name="connsiteX5701" fmla="*/ 2188286 w 4760332"/>
              <a:gd name="connsiteY5701" fmla="*/ 1159583 h 2795428"/>
              <a:gd name="connsiteX5702" fmla="*/ 2191151 w 4760332"/>
              <a:gd name="connsiteY5702" fmla="*/ 1159583 h 2795428"/>
              <a:gd name="connsiteX5703" fmla="*/ 2194874 w 4760332"/>
              <a:gd name="connsiteY5703" fmla="*/ 1157578 h 2795428"/>
              <a:gd name="connsiteX5704" fmla="*/ 2200602 w 4760332"/>
              <a:gd name="connsiteY5704" fmla="*/ 1157578 h 2795428"/>
              <a:gd name="connsiteX5705" fmla="*/ 2204324 w 4760332"/>
              <a:gd name="connsiteY5705" fmla="*/ 1156718 h 2795428"/>
              <a:gd name="connsiteX5706" fmla="*/ 2209193 w 4760332"/>
              <a:gd name="connsiteY5706" fmla="*/ 1154714 h 2795428"/>
              <a:gd name="connsiteX5707" fmla="*/ 2214061 w 4760332"/>
              <a:gd name="connsiteY5707" fmla="*/ 1154714 h 2795428"/>
              <a:gd name="connsiteX5708" fmla="*/ 2219789 w 4760332"/>
              <a:gd name="connsiteY5708" fmla="*/ 1154714 h 2795428"/>
              <a:gd name="connsiteX5709" fmla="*/ 2219789 w 4760332"/>
              <a:gd name="connsiteY5709" fmla="*/ 1136099 h 2795428"/>
              <a:gd name="connsiteX5710" fmla="*/ 2224658 w 4760332"/>
              <a:gd name="connsiteY5710" fmla="*/ 1136099 h 2795428"/>
              <a:gd name="connsiteX5711" fmla="*/ 2229526 w 4760332"/>
              <a:gd name="connsiteY5711" fmla="*/ 1136958 h 2795428"/>
              <a:gd name="connsiteX5712" fmla="*/ 2231531 w 4760332"/>
              <a:gd name="connsiteY5712" fmla="*/ 1138963 h 2795428"/>
              <a:gd name="connsiteX5713" fmla="*/ 2234395 w 4760332"/>
              <a:gd name="connsiteY5713" fmla="*/ 1138963 h 2795428"/>
              <a:gd name="connsiteX5714" fmla="*/ 2238118 w 4760332"/>
              <a:gd name="connsiteY5714" fmla="*/ 1140968 h 2795428"/>
              <a:gd name="connsiteX5715" fmla="*/ 2240981 w 4760332"/>
              <a:gd name="connsiteY5715" fmla="*/ 1142972 h 2795428"/>
              <a:gd name="connsiteX5716" fmla="*/ 2244705 w 4760332"/>
              <a:gd name="connsiteY5716" fmla="*/ 1138963 h 2795428"/>
              <a:gd name="connsiteX5717" fmla="*/ 2249574 w 4760332"/>
              <a:gd name="connsiteY5717" fmla="*/ 1136958 h 2795428"/>
              <a:gd name="connsiteX5718" fmla="*/ 2253296 w 4760332"/>
              <a:gd name="connsiteY5718" fmla="*/ 1136099 h 2795428"/>
              <a:gd name="connsiteX5719" fmla="*/ 2258165 w 4760332"/>
              <a:gd name="connsiteY5719" fmla="*/ 1134094 h 2795428"/>
              <a:gd name="connsiteX5720" fmla="*/ 2260170 w 4760332"/>
              <a:gd name="connsiteY5720" fmla="*/ 1132089 h 2795428"/>
              <a:gd name="connsiteX5721" fmla="*/ 2261029 w 4760332"/>
              <a:gd name="connsiteY5721" fmla="*/ 1129226 h 2795428"/>
              <a:gd name="connsiteX5722" fmla="*/ 2261029 w 4760332"/>
              <a:gd name="connsiteY5722" fmla="*/ 1125216 h 2795428"/>
              <a:gd name="connsiteX5723" fmla="*/ 2261029 w 4760332"/>
              <a:gd name="connsiteY5723" fmla="*/ 1122352 h 2795428"/>
              <a:gd name="connsiteX5724" fmla="*/ 2261029 w 4760332"/>
              <a:gd name="connsiteY5724" fmla="*/ 1118343 h 2795428"/>
              <a:gd name="connsiteX5725" fmla="*/ 2263034 w 4760332"/>
              <a:gd name="connsiteY5725" fmla="*/ 1115479 h 2795428"/>
              <a:gd name="connsiteX5726" fmla="*/ 2265038 w 4760332"/>
              <a:gd name="connsiteY5726" fmla="*/ 1111470 h 2795428"/>
              <a:gd name="connsiteX5727" fmla="*/ 2296827 w 4760332"/>
              <a:gd name="connsiteY5727" fmla="*/ 1101733 h 2795428"/>
              <a:gd name="connsiteX5728" fmla="*/ 2303414 w 4760332"/>
              <a:gd name="connsiteY5728" fmla="*/ 1091136 h 2795428"/>
              <a:gd name="connsiteX5729" fmla="*/ 2305419 w 4760332"/>
              <a:gd name="connsiteY5729" fmla="*/ 1081399 h 2795428"/>
              <a:gd name="connsiteX5730" fmla="*/ 2310287 w 4760332"/>
              <a:gd name="connsiteY5730" fmla="*/ 1070803 h 2795428"/>
              <a:gd name="connsiteX5731" fmla="*/ 2320024 w 4760332"/>
              <a:gd name="connsiteY5731" fmla="*/ 1063929 h 2795428"/>
              <a:gd name="connsiteX5732" fmla="*/ 2332626 w 4760332"/>
              <a:gd name="connsiteY5732" fmla="*/ 1059060 h 2795428"/>
              <a:gd name="connsiteX5733" fmla="*/ 2346945 w 4760332"/>
              <a:gd name="connsiteY5733" fmla="*/ 1054192 h 2795428"/>
              <a:gd name="connsiteX5734" fmla="*/ 2360405 w 4760332"/>
              <a:gd name="connsiteY5734" fmla="*/ 1049323 h 2795428"/>
              <a:gd name="connsiteX5735" fmla="*/ 2362410 w 4760332"/>
              <a:gd name="connsiteY5735" fmla="*/ 1047319 h 2795428"/>
              <a:gd name="connsiteX5736" fmla="*/ 2362410 w 4760332"/>
              <a:gd name="connsiteY5736" fmla="*/ 1045314 h 2795428"/>
              <a:gd name="connsiteX5737" fmla="*/ 2362410 w 4760332"/>
              <a:gd name="connsiteY5737" fmla="*/ 1043310 h 2795428"/>
              <a:gd name="connsiteX5738" fmla="*/ 2364414 w 4760332"/>
              <a:gd name="connsiteY5738" fmla="*/ 1042451 h 2795428"/>
              <a:gd name="connsiteX5739" fmla="*/ 2357828 w 4760332"/>
              <a:gd name="connsiteY5739" fmla="*/ 1024980 h 2795428"/>
              <a:gd name="connsiteX5740" fmla="*/ 2354104 w 4760332"/>
              <a:gd name="connsiteY5740" fmla="*/ 1004360 h 2795428"/>
              <a:gd name="connsiteX5741" fmla="*/ 2354104 w 4760332"/>
              <a:gd name="connsiteY5741" fmla="*/ 985745 h 2795428"/>
              <a:gd name="connsiteX5742" fmla="*/ 2353246 w 4760332"/>
              <a:gd name="connsiteY5742" fmla="*/ 969994 h 2795428"/>
              <a:gd name="connsiteX5743" fmla="*/ 2367565 w 4760332"/>
              <a:gd name="connsiteY5743" fmla="*/ 969135 h 2795428"/>
              <a:gd name="connsiteX5744" fmla="*/ 2378161 w 4760332"/>
              <a:gd name="connsiteY5744" fmla="*/ 965125 h 2795428"/>
              <a:gd name="connsiteX5745" fmla="*/ 2389617 w 4760332"/>
              <a:gd name="connsiteY5745" fmla="*/ 962262 h 2795428"/>
              <a:gd name="connsiteX5746" fmla="*/ 2389617 w 4760332"/>
              <a:gd name="connsiteY5746" fmla="*/ 969994 h 2795428"/>
              <a:gd name="connsiteX5747" fmla="*/ 2387612 w 4760332"/>
              <a:gd name="connsiteY5747" fmla="*/ 976868 h 2795428"/>
              <a:gd name="connsiteX5748" fmla="*/ 2385607 w 4760332"/>
              <a:gd name="connsiteY5748" fmla="*/ 989468 h 2795428"/>
              <a:gd name="connsiteX5749" fmla="*/ 2384748 w 4760332"/>
              <a:gd name="connsiteY5749" fmla="*/ 1006079 h 2795428"/>
              <a:gd name="connsiteX5750" fmla="*/ 2382744 w 4760332"/>
              <a:gd name="connsiteY5750" fmla="*/ 1021830 h 2795428"/>
              <a:gd name="connsiteX5751" fmla="*/ 2382744 w 4760332"/>
              <a:gd name="connsiteY5751" fmla="*/ 1033572 h 2795428"/>
              <a:gd name="connsiteX5752" fmla="*/ 2387612 w 4760332"/>
              <a:gd name="connsiteY5752" fmla="*/ 1036436 h 2795428"/>
              <a:gd name="connsiteX5753" fmla="*/ 2391335 w 4760332"/>
              <a:gd name="connsiteY5753" fmla="*/ 1038441 h 2795428"/>
              <a:gd name="connsiteX5754" fmla="*/ 2392195 w 4760332"/>
              <a:gd name="connsiteY5754" fmla="*/ 1040445 h 2795428"/>
              <a:gd name="connsiteX5755" fmla="*/ 2395917 w 4760332"/>
              <a:gd name="connsiteY5755" fmla="*/ 1042451 h 2795428"/>
              <a:gd name="connsiteX5756" fmla="*/ 2400786 w 4760332"/>
              <a:gd name="connsiteY5756" fmla="*/ 1045314 h 2795428"/>
              <a:gd name="connsiteX5757" fmla="*/ 2411383 w 4760332"/>
              <a:gd name="connsiteY5757" fmla="*/ 1040445 h 2795428"/>
              <a:gd name="connsiteX5758" fmla="*/ 2418828 w 4760332"/>
              <a:gd name="connsiteY5758" fmla="*/ 1040445 h 2795428"/>
              <a:gd name="connsiteX5759" fmla="*/ 2423697 w 4760332"/>
              <a:gd name="connsiteY5759" fmla="*/ 1043310 h 2795428"/>
              <a:gd name="connsiteX5760" fmla="*/ 2430284 w 4760332"/>
              <a:gd name="connsiteY5760" fmla="*/ 1049037 h 2795428"/>
              <a:gd name="connsiteX5761" fmla="*/ 2438875 w 4760332"/>
              <a:gd name="connsiteY5761" fmla="*/ 1049037 h 2795428"/>
              <a:gd name="connsiteX5762" fmla="*/ 2448612 w 4760332"/>
              <a:gd name="connsiteY5762" fmla="*/ 1045028 h 2795428"/>
              <a:gd name="connsiteX5763" fmla="*/ 2457204 w 4760332"/>
              <a:gd name="connsiteY5763" fmla="*/ 1040159 h 2795428"/>
              <a:gd name="connsiteX5764" fmla="*/ 2462072 w 4760332"/>
              <a:gd name="connsiteY5764" fmla="*/ 1035290 h 2795428"/>
              <a:gd name="connsiteX5765" fmla="*/ 2468660 w 4760332"/>
              <a:gd name="connsiteY5765" fmla="*/ 1031281 h 2795428"/>
              <a:gd name="connsiteX5766" fmla="*/ 2477251 w 4760332"/>
              <a:gd name="connsiteY5766" fmla="*/ 1028418 h 2795428"/>
              <a:gd name="connsiteX5767" fmla="*/ 2490712 w 4760332"/>
              <a:gd name="connsiteY5767" fmla="*/ 1029276 h 2795428"/>
              <a:gd name="connsiteX5768" fmla="*/ 2509040 w 4760332"/>
              <a:gd name="connsiteY5768" fmla="*/ 1033286 h 2795428"/>
              <a:gd name="connsiteX5769" fmla="*/ 2511045 w 4760332"/>
              <a:gd name="connsiteY5769" fmla="*/ 1028418 h 2795428"/>
              <a:gd name="connsiteX5770" fmla="*/ 2511904 w 4760332"/>
              <a:gd name="connsiteY5770" fmla="*/ 1026413 h 2795428"/>
              <a:gd name="connsiteX5771" fmla="*/ 2515627 w 4760332"/>
              <a:gd name="connsiteY5771" fmla="*/ 1022403 h 2795428"/>
              <a:gd name="connsiteX5772" fmla="*/ 2518491 w 4760332"/>
              <a:gd name="connsiteY5772" fmla="*/ 1021544 h 2795428"/>
              <a:gd name="connsiteX5773" fmla="*/ 2522214 w 4760332"/>
              <a:gd name="connsiteY5773" fmla="*/ 1021544 h 2795428"/>
              <a:gd name="connsiteX5774" fmla="*/ 2527083 w 4760332"/>
              <a:gd name="connsiteY5774" fmla="*/ 1019539 h 2795428"/>
              <a:gd name="connsiteX5775" fmla="*/ 2527083 w 4760332"/>
              <a:gd name="connsiteY5775" fmla="*/ 990327 h 2795428"/>
              <a:gd name="connsiteX5776" fmla="*/ 2530805 w 4760332"/>
              <a:gd name="connsiteY5776" fmla="*/ 966844 h 2795428"/>
              <a:gd name="connsiteX5777" fmla="*/ 2533670 w 4760332"/>
              <a:gd name="connsiteY5777" fmla="*/ 962835 h 2795428"/>
              <a:gd name="connsiteX5778" fmla="*/ 2537393 w 4760332"/>
              <a:gd name="connsiteY5778" fmla="*/ 961975 h 2795428"/>
              <a:gd name="connsiteX5779" fmla="*/ 2540256 w 4760332"/>
              <a:gd name="connsiteY5779" fmla="*/ 957966 h 2795428"/>
              <a:gd name="connsiteX5780" fmla="*/ 2543980 w 4760332"/>
              <a:gd name="connsiteY5780" fmla="*/ 955961 h 2795428"/>
              <a:gd name="connsiteX5781" fmla="*/ 2548849 w 4760332"/>
              <a:gd name="connsiteY5781" fmla="*/ 955102 h 2795428"/>
              <a:gd name="connsiteX5782" fmla="*/ 2548849 w 4760332"/>
              <a:gd name="connsiteY5782" fmla="*/ 957966 h 2795428"/>
              <a:gd name="connsiteX5783" fmla="*/ 2551712 w 4760332"/>
              <a:gd name="connsiteY5783" fmla="*/ 961975 h 2795428"/>
              <a:gd name="connsiteX5784" fmla="*/ 2553717 w 4760332"/>
              <a:gd name="connsiteY5784" fmla="*/ 964839 h 2795428"/>
              <a:gd name="connsiteX5785" fmla="*/ 2555721 w 4760332"/>
              <a:gd name="connsiteY5785" fmla="*/ 968849 h 2795428"/>
              <a:gd name="connsiteX5786" fmla="*/ 2557726 w 4760332"/>
              <a:gd name="connsiteY5786" fmla="*/ 969708 h 2795428"/>
              <a:gd name="connsiteX5787" fmla="*/ 2562595 w 4760332"/>
              <a:gd name="connsiteY5787" fmla="*/ 971712 h 2795428"/>
              <a:gd name="connsiteX5788" fmla="*/ 2567464 w 4760332"/>
              <a:gd name="connsiteY5788" fmla="*/ 973718 h 2795428"/>
              <a:gd name="connsiteX5789" fmla="*/ 2565458 w 4760332"/>
              <a:gd name="connsiteY5789" fmla="*/ 957966 h 2795428"/>
              <a:gd name="connsiteX5790" fmla="*/ 2564599 w 4760332"/>
              <a:gd name="connsiteY5790" fmla="*/ 948229 h 2795428"/>
              <a:gd name="connsiteX5791" fmla="*/ 2560876 w 4760332"/>
              <a:gd name="connsiteY5791" fmla="*/ 941355 h 2795428"/>
              <a:gd name="connsiteX5792" fmla="*/ 2558872 w 4760332"/>
              <a:gd name="connsiteY5792" fmla="*/ 932477 h 2795428"/>
              <a:gd name="connsiteX5793" fmla="*/ 2556008 w 4760332"/>
              <a:gd name="connsiteY5793" fmla="*/ 916726 h 2795428"/>
              <a:gd name="connsiteX5794" fmla="*/ 2564599 w 4760332"/>
              <a:gd name="connsiteY5794" fmla="*/ 915867 h 2795428"/>
              <a:gd name="connsiteX5795" fmla="*/ 2570327 w 4760332"/>
              <a:gd name="connsiteY5795" fmla="*/ 911857 h 2795428"/>
              <a:gd name="connsiteX5796" fmla="*/ 2576055 w 4760332"/>
              <a:gd name="connsiteY5796" fmla="*/ 908994 h 2795428"/>
              <a:gd name="connsiteX5797" fmla="*/ 2582642 w 4760332"/>
              <a:gd name="connsiteY5797" fmla="*/ 904985 h 2795428"/>
              <a:gd name="connsiteX5798" fmla="*/ 2594097 w 4760332"/>
              <a:gd name="connsiteY5798" fmla="*/ 904985 h 2795428"/>
              <a:gd name="connsiteX5799" fmla="*/ 2605553 w 4760332"/>
              <a:gd name="connsiteY5799" fmla="*/ 906989 h 2795428"/>
              <a:gd name="connsiteX5800" fmla="*/ 2614144 w 4760332"/>
              <a:gd name="connsiteY5800" fmla="*/ 908994 h 2795428"/>
              <a:gd name="connsiteX5801" fmla="*/ 2622736 w 4760332"/>
              <a:gd name="connsiteY5801" fmla="*/ 904985 h 2795428"/>
              <a:gd name="connsiteX5802" fmla="*/ 2629323 w 4760332"/>
              <a:gd name="connsiteY5802" fmla="*/ 895247 h 2795428"/>
              <a:gd name="connsiteX5803" fmla="*/ 2623595 w 4760332"/>
              <a:gd name="connsiteY5803" fmla="*/ 893242 h 2795428"/>
              <a:gd name="connsiteX5804" fmla="*/ 2618726 w 4760332"/>
              <a:gd name="connsiteY5804" fmla="*/ 891238 h 2795428"/>
              <a:gd name="connsiteX5805" fmla="*/ 2615863 w 4760332"/>
              <a:gd name="connsiteY5805" fmla="*/ 889233 h 2795428"/>
              <a:gd name="connsiteX5806" fmla="*/ 2610135 w 4760332"/>
              <a:gd name="connsiteY5806" fmla="*/ 888374 h 2795428"/>
              <a:gd name="connsiteX5807" fmla="*/ 2603548 w 4760332"/>
              <a:gd name="connsiteY5807" fmla="*/ 888374 h 2795428"/>
              <a:gd name="connsiteX5808" fmla="*/ 2587224 w 4760332"/>
              <a:gd name="connsiteY5808" fmla="*/ 896106 h 2795428"/>
              <a:gd name="connsiteX5809" fmla="*/ 2568896 w 4760332"/>
              <a:gd name="connsiteY5809" fmla="*/ 901834 h 2795428"/>
              <a:gd name="connsiteX5810" fmla="*/ 2548849 w 4760332"/>
              <a:gd name="connsiteY5810" fmla="*/ 904698 h 2795428"/>
              <a:gd name="connsiteX5811" fmla="*/ 2545125 w 4760332"/>
              <a:gd name="connsiteY5811" fmla="*/ 895820 h 2795428"/>
              <a:gd name="connsiteX5812" fmla="*/ 2540256 w 4760332"/>
              <a:gd name="connsiteY5812" fmla="*/ 888947 h 2795428"/>
              <a:gd name="connsiteX5813" fmla="*/ 2535388 w 4760332"/>
              <a:gd name="connsiteY5813" fmla="*/ 882073 h 2795428"/>
              <a:gd name="connsiteX5814" fmla="*/ 2531665 w 4760332"/>
              <a:gd name="connsiteY5814" fmla="*/ 874341 h 2795428"/>
              <a:gd name="connsiteX5815" fmla="*/ 2530805 w 4760332"/>
              <a:gd name="connsiteY5815" fmla="*/ 860594 h 2795428"/>
              <a:gd name="connsiteX5816" fmla="*/ 2531665 w 4760332"/>
              <a:gd name="connsiteY5816" fmla="*/ 849998 h 2795428"/>
              <a:gd name="connsiteX5817" fmla="*/ 2530805 w 4760332"/>
              <a:gd name="connsiteY5817" fmla="*/ 838256 h 2795428"/>
              <a:gd name="connsiteX5818" fmla="*/ 2528801 w 4760332"/>
              <a:gd name="connsiteY5818" fmla="*/ 824509 h 2795428"/>
              <a:gd name="connsiteX5819" fmla="*/ 2530805 w 4760332"/>
              <a:gd name="connsiteY5819" fmla="*/ 812767 h 2795428"/>
              <a:gd name="connsiteX5820" fmla="*/ 2538539 w 4760332"/>
              <a:gd name="connsiteY5820" fmla="*/ 795298 h 2795428"/>
              <a:gd name="connsiteX5821" fmla="*/ 2551998 w 4760332"/>
              <a:gd name="connsiteY5821" fmla="*/ 783556 h 2795428"/>
              <a:gd name="connsiteX5822" fmla="*/ 2565458 w 4760332"/>
              <a:gd name="connsiteY5822" fmla="*/ 769809 h 2795428"/>
              <a:gd name="connsiteX5823" fmla="*/ 2576914 w 4760332"/>
              <a:gd name="connsiteY5823" fmla="*/ 756063 h 2795428"/>
              <a:gd name="connsiteX5824" fmla="*/ 2585506 w 4760332"/>
              <a:gd name="connsiteY5824" fmla="*/ 740311 h 2795428"/>
              <a:gd name="connsiteX5825" fmla="*/ 2580637 w 4760332"/>
              <a:gd name="connsiteY5825" fmla="*/ 735443 h 2795428"/>
              <a:gd name="connsiteX5826" fmla="*/ 2575769 w 4760332"/>
              <a:gd name="connsiteY5826" fmla="*/ 730574 h 2795428"/>
              <a:gd name="connsiteX5827" fmla="*/ 2570041 w 4760332"/>
              <a:gd name="connsiteY5827" fmla="*/ 725705 h 2795428"/>
              <a:gd name="connsiteX5828" fmla="*/ 2557440 w 4760332"/>
              <a:gd name="connsiteY5828" fmla="*/ 727711 h 2795428"/>
              <a:gd name="connsiteX5829" fmla="*/ 2541975 w 4760332"/>
              <a:gd name="connsiteY5829" fmla="*/ 728570 h 2795428"/>
              <a:gd name="connsiteX5830" fmla="*/ 2537106 w 4760332"/>
              <a:gd name="connsiteY5830" fmla="*/ 752913 h 2795428"/>
              <a:gd name="connsiteX5831" fmla="*/ 2528515 w 4760332"/>
              <a:gd name="connsiteY5831" fmla="*/ 771528 h 2795428"/>
              <a:gd name="connsiteX5832" fmla="*/ 2517059 w 4760332"/>
              <a:gd name="connsiteY5832" fmla="*/ 787279 h 2795428"/>
              <a:gd name="connsiteX5833" fmla="*/ 2503599 w 4760332"/>
              <a:gd name="connsiteY5833" fmla="*/ 801885 h 2795428"/>
              <a:gd name="connsiteX5834" fmla="*/ 2490997 w 4760332"/>
              <a:gd name="connsiteY5834" fmla="*/ 819354 h 2795428"/>
              <a:gd name="connsiteX5835" fmla="*/ 2483265 w 4760332"/>
              <a:gd name="connsiteY5835" fmla="*/ 839974 h 2795428"/>
              <a:gd name="connsiteX5836" fmla="*/ 2477537 w 4760332"/>
              <a:gd name="connsiteY5836" fmla="*/ 863458 h 2795428"/>
              <a:gd name="connsiteX5837" fmla="*/ 2488134 w 4760332"/>
              <a:gd name="connsiteY5837" fmla="*/ 872336 h 2795428"/>
              <a:gd name="connsiteX5838" fmla="*/ 2497871 w 4760332"/>
              <a:gd name="connsiteY5838" fmla="*/ 882073 h 2795428"/>
              <a:gd name="connsiteX5839" fmla="*/ 2504458 w 4760332"/>
              <a:gd name="connsiteY5839" fmla="*/ 894675 h 2795428"/>
              <a:gd name="connsiteX5840" fmla="*/ 2508181 w 4760332"/>
              <a:gd name="connsiteY5840" fmla="*/ 909280 h 2795428"/>
              <a:gd name="connsiteX5841" fmla="*/ 2503313 w 4760332"/>
              <a:gd name="connsiteY5841" fmla="*/ 911284 h 2795428"/>
              <a:gd name="connsiteX5842" fmla="*/ 2501308 w 4760332"/>
              <a:gd name="connsiteY5842" fmla="*/ 913290 h 2795428"/>
              <a:gd name="connsiteX5843" fmla="*/ 2499303 w 4760332"/>
              <a:gd name="connsiteY5843" fmla="*/ 915295 h 2795428"/>
              <a:gd name="connsiteX5844" fmla="*/ 2499303 w 4760332"/>
              <a:gd name="connsiteY5844" fmla="*/ 916153 h 2795428"/>
              <a:gd name="connsiteX5845" fmla="*/ 2497298 w 4760332"/>
              <a:gd name="connsiteY5845" fmla="*/ 918158 h 2795428"/>
              <a:gd name="connsiteX5846" fmla="*/ 2497298 w 4760332"/>
              <a:gd name="connsiteY5846" fmla="*/ 922167 h 2795428"/>
              <a:gd name="connsiteX5847" fmla="*/ 2496439 w 4760332"/>
              <a:gd name="connsiteY5847" fmla="*/ 923027 h 2795428"/>
              <a:gd name="connsiteX5848" fmla="*/ 2474388 w 4760332"/>
              <a:gd name="connsiteY5848" fmla="*/ 931904 h 2795428"/>
              <a:gd name="connsiteX5849" fmla="*/ 2471523 w 4760332"/>
              <a:gd name="connsiteY5849" fmla="*/ 952525 h 2795428"/>
              <a:gd name="connsiteX5850" fmla="*/ 2464937 w 4760332"/>
              <a:gd name="connsiteY5850" fmla="*/ 968276 h 2795428"/>
              <a:gd name="connsiteX5851" fmla="*/ 2458350 w 4760332"/>
              <a:gd name="connsiteY5851" fmla="*/ 980017 h 2795428"/>
              <a:gd name="connsiteX5852" fmla="*/ 2447753 w 4760332"/>
              <a:gd name="connsiteY5852" fmla="*/ 989755 h 2795428"/>
              <a:gd name="connsiteX5853" fmla="*/ 2439162 w 4760332"/>
              <a:gd name="connsiteY5853" fmla="*/ 1000351 h 2795428"/>
              <a:gd name="connsiteX5854" fmla="*/ 2431430 w 4760332"/>
              <a:gd name="connsiteY5854" fmla="*/ 1014097 h 2795428"/>
              <a:gd name="connsiteX5855" fmla="*/ 2425702 w 4760332"/>
              <a:gd name="connsiteY5855" fmla="*/ 1014097 h 2795428"/>
              <a:gd name="connsiteX5856" fmla="*/ 2425702 w 4760332"/>
              <a:gd name="connsiteY5856" fmla="*/ 1010088 h 2795428"/>
              <a:gd name="connsiteX5857" fmla="*/ 2412241 w 4760332"/>
              <a:gd name="connsiteY5857" fmla="*/ 991473 h 2795428"/>
              <a:gd name="connsiteX5858" fmla="*/ 2404509 w 4760332"/>
              <a:gd name="connsiteY5858" fmla="*/ 970853 h 2795428"/>
              <a:gd name="connsiteX5859" fmla="*/ 2398781 w 4760332"/>
              <a:gd name="connsiteY5859" fmla="*/ 948515 h 2795428"/>
              <a:gd name="connsiteX5860" fmla="*/ 2389044 w 4760332"/>
              <a:gd name="connsiteY5860" fmla="*/ 923027 h 2795428"/>
              <a:gd name="connsiteX5861" fmla="*/ 2375584 w 4760332"/>
              <a:gd name="connsiteY5861" fmla="*/ 929900 h 2795428"/>
              <a:gd name="connsiteX5862" fmla="*/ 2366992 w 4760332"/>
              <a:gd name="connsiteY5862" fmla="*/ 938778 h 2795428"/>
              <a:gd name="connsiteX5863" fmla="*/ 2357255 w 4760332"/>
              <a:gd name="connsiteY5863" fmla="*/ 945651 h 2795428"/>
              <a:gd name="connsiteX5864" fmla="*/ 2346659 w 4760332"/>
              <a:gd name="connsiteY5864" fmla="*/ 950519 h 2795428"/>
              <a:gd name="connsiteX5865" fmla="*/ 2330334 w 4760332"/>
              <a:gd name="connsiteY5865" fmla="*/ 954530 h 2795428"/>
              <a:gd name="connsiteX5866" fmla="*/ 2328330 w 4760332"/>
              <a:gd name="connsiteY5866" fmla="*/ 952525 h 2795428"/>
              <a:gd name="connsiteX5867" fmla="*/ 2326325 w 4760332"/>
              <a:gd name="connsiteY5867" fmla="*/ 952525 h 2795428"/>
              <a:gd name="connsiteX5868" fmla="*/ 2325466 w 4760332"/>
              <a:gd name="connsiteY5868" fmla="*/ 952525 h 2795428"/>
              <a:gd name="connsiteX5869" fmla="*/ 2323462 w 4760332"/>
              <a:gd name="connsiteY5869" fmla="*/ 950519 h 2795428"/>
              <a:gd name="connsiteX5870" fmla="*/ 2319738 w 4760332"/>
              <a:gd name="connsiteY5870" fmla="*/ 950519 h 2795428"/>
              <a:gd name="connsiteX5871" fmla="*/ 2318879 w 4760332"/>
              <a:gd name="connsiteY5871" fmla="*/ 929900 h 2795428"/>
              <a:gd name="connsiteX5872" fmla="*/ 2316874 w 4760332"/>
              <a:gd name="connsiteY5872" fmla="*/ 913290 h 2795428"/>
              <a:gd name="connsiteX5873" fmla="*/ 2313152 w 4760332"/>
              <a:gd name="connsiteY5873" fmla="*/ 899543 h 2795428"/>
              <a:gd name="connsiteX5874" fmla="*/ 2310287 w 4760332"/>
              <a:gd name="connsiteY5874" fmla="*/ 883792 h 2795428"/>
              <a:gd name="connsiteX5875" fmla="*/ 2308283 w 4760332"/>
              <a:gd name="connsiteY5875" fmla="*/ 863171 h 2795428"/>
              <a:gd name="connsiteX5876" fmla="*/ 2316874 w 4760332"/>
              <a:gd name="connsiteY5876" fmla="*/ 854294 h 2795428"/>
              <a:gd name="connsiteX5877" fmla="*/ 2319738 w 4760332"/>
              <a:gd name="connsiteY5877" fmla="*/ 846562 h 2795428"/>
              <a:gd name="connsiteX5878" fmla="*/ 2321743 w 4760332"/>
              <a:gd name="connsiteY5878" fmla="*/ 835965 h 2795428"/>
              <a:gd name="connsiteX5879" fmla="*/ 2326612 w 4760332"/>
              <a:gd name="connsiteY5879" fmla="*/ 822219 h 2795428"/>
              <a:gd name="connsiteX5880" fmla="*/ 2330334 w 4760332"/>
              <a:gd name="connsiteY5880" fmla="*/ 819354 h 2795428"/>
              <a:gd name="connsiteX5881" fmla="*/ 2335203 w 4760332"/>
              <a:gd name="connsiteY5881" fmla="*/ 814486 h 2795428"/>
              <a:gd name="connsiteX5882" fmla="*/ 2340071 w 4760332"/>
              <a:gd name="connsiteY5882" fmla="*/ 808758 h 2795428"/>
              <a:gd name="connsiteX5883" fmla="*/ 2345799 w 4760332"/>
              <a:gd name="connsiteY5883" fmla="*/ 803889 h 2795428"/>
              <a:gd name="connsiteX5884" fmla="*/ 2348663 w 4760332"/>
              <a:gd name="connsiteY5884" fmla="*/ 805894 h 2795428"/>
              <a:gd name="connsiteX5885" fmla="*/ 2350668 w 4760332"/>
              <a:gd name="connsiteY5885" fmla="*/ 807899 h 2795428"/>
              <a:gd name="connsiteX5886" fmla="*/ 2352673 w 4760332"/>
              <a:gd name="connsiteY5886" fmla="*/ 808758 h 2795428"/>
              <a:gd name="connsiteX5887" fmla="*/ 2353532 w 4760332"/>
              <a:gd name="connsiteY5887" fmla="*/ 810763 h 2795428"/>
              <a:gd name="connsiteX5888" fmla="*/ 2357255 w 4760332"/>
              <a:gd name="connsiteY5888" fmla="*/ 807899 h 2795428"/>
              <a:gd name="connsiteX5889" fmla="*/ 2359259 w 4760332"/>
              <a:gd name="connsiteY5889" fmla="*/ 803889 h 2795428"/>
              <a:gd name="connsiteX5890" fmla="*/ 2360119 w 4760332"/>
              <a:gd name="connsiteY5890" fmla="*/ 801026 h 2795428"/>
              <a:gd name="connsiteX5891" fmla="*/ 2362124 w 4760332"/>
              <a:gd name="connsiteY5891" fmla="*/ 795298 h 2795428"/>
              <a:gd name="connsiteX5892" fmla="*/ 2364128 w 4760332"/>
              <a:gd name="connsiteY5892" fmla="*/ 792434 h 2795428"/>
              <a:gd name="connsiteX5893" fmla="*/ 2375584 w 4760332"/>
              <a:gd name="connsiteY5893" fmla="*/ 785561 h 2795428"/>
              <a:gd name="connsiteX5894" fmla="*/ 2385321 w 4760332"/>
              <a:gd name="connsiteY5894" fmla="*/ 781551 h 2795428"/>
              <a:gd name="connsiteX5895" fmla="*/ 2393912 w 4760332"/>
              <a:gd name="connsiteY5895" fmla="*/ 773818 h 2795428"/>
              <a:gd name="connsiteX5896" fmla="*/ 2391049 w 4760332"/>
              <a:gd name="connsiteY5896" fmla="*/ 771814 h 2795428"/>
              <a:gd name="connsiteX5897" fmla="*/ 2389044 w 4760332"/>
              <a:gd name="connsiteY5897" fmla="*/ 771814 h 2795428"/>
              <a:gd name="connsiteX5898" fmla="*/ 2387040 w 4760332"/>
              <a:gd name="connsiteY5898" fmla="*/ 771814 h 2795428"/>
              <a:gd name="connsiteX5899" fmla="*/ 2387040 w 4760332"/>
              <a:gd name="connsiteY5899" fmla="*/ 769809 h 2795428"/>
              <a:gd name="connsiteX5900" fmla="*/ 2387040 w 4760332"/>
              <a:gd name="connsiteY5900" fmla="*/ 766946 h 2795428"/>
              <a:gd name="connsiteX5901" fmla="*/ 2385035 w 4760332"/>
              <a:gd name="connsiteY5901" fmla="*/ 762936 h 2795428"/>
              <a:gd name="connsiteX5902" fmla="*/ 2397635 w 4760332"/>
              <a:gd name="connsiteY5902" fmla="*/ 747185 h 2795428"/>
              <a:gd name="connsiteX5903" fmla="*/ 2409091 w 4760332"/>
              <a:gd name="connsiteY5903" fmla="*/ 728570 h 2795428"/>
              <a:gd name="connsiteX5904" fmla="*/ 2418828 w 4760332"/>
              <a:gd name="connsiteY5904" fmla="*/ 707091 h 2795428"/>
              <a:gd name="connsiteX5905" fmla="*/ 2429425 w 4760332"/>
              <a:gd name="connsiteY5905" fmla="*/ 684753 h 2795428"/>
              <a:gd name="connsiteX5906" fmla="*/ 2439162 w 4760332"/>
              <a:gd name="connsiteY5906" fmla="*/ 662414 h 2795428"/>
              <a:gd name="connsiteX5907" fmla="*/ 2451762 w 4760332"/>
              <a:gd name="connsiteY5907" fmla="*/ 641794 h 2795428"/>
              <a:gd name="connsiteX5908" fmla="*/ 2463218 w 4760332"/>
              <a:gd name="connsiteY5908" fmla="*/ 628048 h 2795428"/>
              <a:gd name="connsiteX5909" fmla="*/ 2477537 w 4760332"/>
              <a:gd name="connsiteY5909" fmla="*/ 620315 h 2795428"/>
              <a:gd name="connsiteX5910" fmla="*/ 2477537 w 4760332"/>
              <a:gd name="connsiteY5910" fmla="*/ 606569 h 2795428"/>
              <a:gd name="connsiteX5911" fmla="*/ 2493003 w 4760332"/>
              <a:gd name="connsiteY5911" fmla="*/ 606569 h 2795428"/>
              <a:gd name="connsiteX5912" fmla="*/ 2501594 w 4760332"/>
              <a:gd name="connsiteY5912" fmla="*/ 590818 h 2795428"/>
              <a:gd name="connsiteX5913" fmla="*/ 2515055 w 4760332"/>
              <a:gd name="connsiteY5913" fmla="*/ 580221 h 2795428"/>
              <a:gd name="connsiteX5914" fmla="*/ 2533383 w 4760332"/>
              <a:gd name="connsiteY5914" fmla="*/ 575352 h 2795428"/>
              <a:gd name="connsiteX5915" fmla="*/ 2535388 w 4760332"/>
              <a:gd name="connsiteY5915" fmla="*/ 577357 h 2795428"/>
              <a:gd name="connsiteX5916" fmla="*/ 2537393 w 4760332"/>
              <a:gd name="connsiteY5916" fmla="*/ 577357 h 2795428"/>
              <a:gd name="connsiteX5917" fmla="*/ 2538252 w 4760332"/>
              <a:gd name="connsiteY5917" fmla="*/ 577357 h 2795428"/>
              <a:gd name="connsiteX5918" fmla="*/ 2541975 w 4760332"/>
              <a:gd name="connsiteY5918" fmla="*/ 579362 h 2795428"/>
              <a:gd name="connsiteX5919" fmla="*/ 2541975 w 4760332"/>
              <a:gd name="connsiteY5919" fmla="*/ 566761 h 2795428"/>
              <a:gd name="connsiteX5920" fmla="*/ 2546843 w 4760332"/>
              <a:gd name="connsiteY5920" fmla="*/ 566761 h 2795428"/>
              <a:gd name="connsiteX5921" fmla="*/ 2550566 w 4760332"/>
              <a:gd name="connsiteY5921" fmla="*/ 566761 h 2795428"/>
              <a:gd name="connsiteX5922" fmla="*/ 2553431 w 4760332"/>
              <a:gd name="connsiteY5922" fmla="*/ 566761 h 2795428"/>
              <a:gd name="connsiteX5923" fmla="*/ 2555435 w 4760332"/>
              <a:gd name="connsiteY5923" fmla="*/ 566761 h 2795428"/>
              <a:gd name="connsiteX5924" fmla="*/ 2557440 w 4760332"/>
              <a:gd name="connsiteY5924" fmla="*/ 568765 h 2795428"/>
              <a:gd name="connsiteX5925" fmla="*/ 2559159 w 4760332"/>
              <a:gd name="connsiteY5925" fmla="*/ 568765 h 2795428"/>
              <a:gd name="connsiteX5926" fmla="*/ 2564885 w 4760332"/>
              <a:gd name="connsiteY5926" fmla="*/ 572774 h 2795428"/>
              <a:gd name="connsiteX5927" fmla="*/ 2570613 w 4760332"/>
              <a:gd name="connsiteY5927" fmla="*/ 559028 h 2795428"/>
              <a:gd name="connsiteX5928" fmla="*/ 2581210 w 4760332"/>
              <a:gd name="connsiteY5928" fmla="*/ 550150 h 2795428"/>
              <a:gd name="connsiteX5929" fmla="*/ 2592666 w 4760332"/>
              <a:gd name="connsiteY5929" fmla="*/ 547287 h 2795428"/>
              <a:gd name="connsiteX5930" fmla="*/ 2608131 w 4760332"/>
              <a:gd name="connsiteY5930" fmla="*/ 543277 h 2795428"/>
              <a:gd name="connsiteX5931" fmla="*/ 2623595 w 4760332"/>
              <a:gd name="connsiteY5931" fmla="*/ 541272 h 2795428"/>
              <a:gd name="connsiteX5932" fmla="*/ 2630182 w 4760332"/>
              <a:gd name="connsiteY5932" fmla="*/ 548145 h 2795428"/>
              <a:gd name="connsiteX5933" fmla="*/ 2637914 w 4760332"/>
              <a:gd name="connsiteY5933" fmla="*/ 552155 h 2795428"/>
              <a:gd name="connsiteX5934" fmla="*/ 2644501 w 4760332"/>
              <a:gd name="connsiteY5934" fmla="*/ 553014 h 2795428"/>
              <a:gd name="connsiteX5935" fmla="*/ 2651089 w 4760332"/>
              <a:gd name="connsiteY5935" fmla="*/ 555019 h 2795428"/>
              <a:gd name="connsiteX5936" fmla="*/ 2656817 w 4760332"/>
              <a:gd name="connsiteY5936" fmla="*/ 561893 h 2795428"/>
              <a:gd name="connsiteX5937" fmla="*/ 2659680 w 4760332"/>
              <a:gd name="connsiteY5937" fmla="*/ 575639 h 2795428"/>
              <a:gd name="connsiteX5938" fmla="*/ 2657675 w 4760332"/>
              <a:gd name="connsiteY5938" fmla="*/ 577643 h 2795428"/>
              <a:gd name="connsiteX5939" fmla="*/ 2656817 w 4760332"/>
              <a:gd name="connsiteY5939" fmla="*/ 579648 h 2795428"/>
              <a:gd name="connsiteX5940" fmla="*/ 2654811 w 4760332"/>
              <a:gd name="connsiteY5940" fmla="*/ 579648 h 2795428"/>
              <a:gd name="connsiteX5941" fmla="*/ 2654811 w 4760332"/>
              <a:gd name="connsiteY5941" fmla="*/ 580507 h 2795428"/>
              <a:gd name="connsiteX5942" fmla="*/ 2652806 w 4760332"/>
              <a:gd name="connsiteY5942" fmla="*/ 582512 h 2795428"/>
              <a:gd name="connsiteX5943" fmla="*/ 2652806 w 4760332"/>
              <a:gd name="connsiteY5943" fmla="*/ 586522 h 2795428"/>
              <a:gd name="connsiteX5944" fmla="*/ 2654811 w 4760332"/>
              <a:gd name="connsiteY5944" fmla="*/ 589385 h 2795428"/>
              <a:gd name="connsiteX5945" fmla="*/ 2656817 w 4760332"/>
              <a:gd name="connsiteY5945" fmla="*/ 589385 h 2795428"/>
              <a:gd name="connsiteX5946" fmla="*/ 2657675 w 4760332"/>
              <a:gd name="connsiteY5946" fmla="*/ 591390 h 2795428"/>
              <a:gd name="connsiteX5947" fmla="*/ 2659680 w 4760332"/>
              <a:gd name="connsiteY5947" fmla="*/ 594254 h 2795428"/>
              <a:gd name="connsiteX5948" fmla="*/ 2671136 w 4760332"/>
              <a:gd name="connsiteY5948" fmla="*/ 589385 h 2795428"/>
              <a:gd name="connsiteX5949" fmla="*/ 2677722 w 4760332"/>
              <a:gd name="connsiteY5949" fmla="*/ 587380 h 2795428"/>
              <a:gd name="connsiteX5950" fmla="*/ 2682591 w 4760332"/>
              <a:gd name="connsiteY5950" fmla="*/ 587380 h 2795428"/>
              <a:gd name="connsiteX5951" fmla="*/ 2684596 w 4760332"/>
              <a:gd name="connsiteY5951" fmla="*/ 591390 h 2795428"/>
              <a:gd name="connsiteX5952" fmla="*/ 2686601 w 4760332"/>
              <a:gd name="connsiteY5952" fmla="*/ 596259 h 2795428"/>
              <a:gd name="connsiteX5953" fmla="*/ 2691469 w 4760332"/>
              <a:gd name="connsiteY5953" fmla="*/ 601128 h 2795428"/>
              <a:gd name="connsiteX5954" fmla="*/ 2696338 w 4760332"/>
              <a:gd name="connsiteY5954" fmla="*/ 606855 h 2795428"/>
              <a:gd name="connsiteX5955" fmla="*/ 2726981 w 4760332"/>
              <a:gd name="connsiteY5955" fmla="*/ 609719 h 2795428"/>
              <a:gd name="connsiteX5956" fmla="*/ 2738437 w 4760332"/>
              <a:gd name="connsiteY5956" fmla="*/ 616592 h 2795428"/>
              <a:gd name="connsiteX5957" fmla="*/ 2751897 w 4760332"/>
              <a:gd name="connsiteY5957" fmla="*/ 627188 h 2795428"/>
              <a:gd name="connsiteX5958" fmla="*/ 2765357 w 4760332"/>
              <a:gd name="connsiteY5958" fmla="*/ 640935 h 2795428"/>
              <a:gd name="connsiteX5959" fmla="*/ 2776812 w 4760332"/>
              <a:gd name="connsiteY5959" fmla="*/ 655541 h 2795428"/>
              <a:gd name="connsiteX5960" fmla="*/ 2787409 w 4760332"/>
              <a:gd name="connsiteY5960" fmla="*/ 671292 h 2795428"/>
              <a:gd name="connsiteX5961" fmla="*/ 2790272 w 4760332"/>
              <a:gd name="connsiteY5961" fmla="*/ 687043 h 2795428"/>
              <a:gd name="connsiteX5962" fmla="*/ 2788268 w 4760332"/>
              <a:gd name="connsiteY5962" fmla="*/ 701649 h 2795428"/>
              <a:gd name="connsiteX5963" fmla="*/ 2776812 w 4760332"/>
              <a:gd name="connsiteY5963" fmla="*/ 714251 h 2795428"/>
              <a:gd name="connsiteX5964" fmla="*/ 2761347 w 4760332"/>
              <a:gd name="connsiteY5964" fmla="*/ 721983 h 2795428"/>
              <a:gd name="connsiteX5965" fmla="*/ 2745024 w 4760332"/>
              <a:gd name="connsiteY5965" fmla="*/ 721983 h 2795428"/>
              <a:gd name="connsiteX5966" fmla="*/ 2729559 w 4760332"/>
              <a:gd name="connsiteY5966" fmla="*/ 715109 h 2795428"/>
              <a:gd name="connsiteX5967" fmla="*/ 2716099 w 4760332"/>
              <a:gd name="connsiteY5967" fmla="*/ 708236 h 2795428"/>
              <a:gd name="connsiteX5968" fmla="*/ 2702638 w 4760332"/>
              <a:gd name="connsiteY5968" fmla="*/ 703368 h 2795428"/>
              <a:gd name="connsiteX5969" fmla="*/ 2704643 w 4760332"/>
              <a:gd name="connsiteY5969" fmla="*/ 715109 h 2795428"/>
              <a:gd name="connsiteX5970" fmla="*/ 2706647 w 4760332"/>
              <a:gd name="connsiteY5970" fmla="*/ 730861 h 2795428"/>
              <a:gd name="connsiteX5971" fmla="*/ 2708652 w 4760332"/>
              <a:gd name="connsiteY5971" fmla="*/ 747471 h 2795428"/>
              <a:gd name="connsiteX5972" fmla="*/ 2711516 w 4760332"/>
              <a:gd name="connsiteY5972" fmla="*/ 761218 h 2795428"/>
              <a:gd name="connsiteX5973" fmla="*/ 2715239 w 4760332"/>
              <a:gd name="connsiteY5973" fmla="*/ 770096 h 2795428"/>
              <a:gd name="connsiteX5974" fmla="*/ 2718103 w 4760332"/>
              <a:gd name="connsiteY5974" fmla="*/ 774964 h 2795428"/>
              <a:gd name="connsiteX5975" fmla="*/ 2722972 w 4760332"/>
              <a:gd name="connsiteY5975" fmla="*/ 776969 h 2795428"/>
              <a:gd name="connsiteX5976" fmla="*/ 2726694 w 4760332"/>
              <a:gd name="connsiteY5976" fmla="*/ 780979 h 2795428"/>
              <a:gd name="connsiteX5977" fmla="*/ 2733282 w 4760332"/>
              <a:gd name="connsiteY5977" fmla="*/ 781838 h 2795428"/>
              <a:gd name="connsiteX5978" fmla="*/ 2731277 w 4760332"/>
              <a:gd name="connsiteY5978" fmla="*/ 770096 h 2795428"/>
              <a:gd name="connsiteX5979" fmla="*/ 2729272 w 4760332"/>
              <a:gd name="connsiteY5979" fmla="*/ 761218 h 2795428"/>
              <a:gd name="connsiteX5980" fmla="*/ 2729272 w 4760332"/>
              <a:gd name="connsiteY5980" fmla="*/ 751481 h 2795428"/>
              <a:gd name="connsiteX5981" fmla="*/ 2735287 w 4760332"/>
              <a:gd name="connsiteY5981" fmla="*/ 751481 h 2795428"/>
              <a:gd name="connsiteX5982" fmla="*/ 2735287 w 4760332"/>
              <a:gd name="connsiteY5982" fmla="*/ 747471 h 2795428"/>
              <a:gd name="connsiteX5983" fmla="*/ 2746741 w 4760332"/>
              <a:gd name="connsiteY5983" fmla="*/ 754344 h 2795428"/>
              <a:gd name="connsiteX5984" fmla="*/ 2758197 w 4760332"/>
              <a:gd name="connsiteY5984" fmla="*/ 761218 h 2795428"/>
              <a:gd name="connsiteX5985" fmla="*/ 2771657 w 4760332"/>
              <a:gd name="connsiteY5985" fmla="*/ 766946 h 2795428"/>
              <a:gd name="connsiteX5986" fmla="*/ 2773662 w 4760332"/>
              <a:gd name="connsiteY5986" fmla="*/ 762936 h 2795428"/>
              <a:gd name="connsiteX5987" fmla="*/ 2775667 w 4760332"/>
              <a:gd name="connsiteY5987" fmla="*/ 760072 h 2795428"/>
              <a:gd name="connsiteX5988" fmla="*/ 2776526 w 4760332"/>
              <a:gd name="connsiteY5988" fmla="*/ 758068 h 2795428"/>
              <a:gd name="connsiteX5989" fmla="*/ 2778531 w 4760332"/>
              <a:gd name="connsiteY5989" fmla="*/ 753199 h 2795428"/>
              <a:gd name="connsiteX5990" fmla="*/ 2778531 w 4760332"/>
              <a:gd name="connsiteY5990" fmla="*/ 747471 h 2795428"/>
              <a:gd name="connsiteX5991" fmla="*/ 2776526 w 4760332"/>
              <a:gd name="connsiteY5991" fmla="*/ 746612 h 2795428"/>
              <a:gd name="connsiteX5992" fmla="*/ 2775667 w 4760332"/>
              <a:gd name="connsiteY5992" fmla="*/ 744607 h 2795428"/>
              <a:gd name="connsiteX5993" fmla="*/ 2773662 w 4760332"/>
              <a:gd name="connsiteY5993" fmla="*/ 742603 h 2795428"/>
              <a:gd name="connsiteX5994" fmla="*/ 2773662 w 4760332"/>
              <a:gd name="connsiteY5994" fmla="*/ 740598 h 2795428"/>
              <a:gd name="connsiteX5995" fmla="*/ 2773662 w 4760332"/>
              <a:gd name="connsiteY5995" fmla="*/ 737734 h 2795428"/>
              <a:gd name="connsiteX5996" fmla="*/ 2771657 w 4760332"/>
              <a:gd name="connsiteY5996" fmla="*/ 732866 h 2795428"/>
              <a:gd name="connsiteX5997" fmla="*/ 2787122 w 4760332"/>
              <a:gd name="connsiteY5997" fmla="*/ 725992 h 2795428"/>
              <a:gd name="connsiteX5998" fmla="*/ 2796859 w 4760332"/>
              <a:gd name="connsiteY5998" fmla="*/ 715395 h 2795428"/>
              <a:gd name="connsiteX5999" fmla="*/ 2805451 w 4760332"/>
              <a:gd name="connsiteY5999" fmla="*/ 703654 h 2795428"/>
              <a:gd name="connsiteX6000" fmla="*/ 2810319 w 4760332"/>
              <a:gd name="connsiteY6000" fmla="*/ 705658 h 2795428"/>
              <a:gd name="connsiteX6001" fmla="*/ 2816907 w 4760332"/>
              <a:gd name="connsiteY6001" fmla="*/ 707663 h 2795428"/>
              <a:gd name="connsiteX6002" fmla="*/ 2823494 w 4760332"/>
              <a:gd name="connsiteY6002" fmla="*/ 708523 h 2795428"/>
              <a:gd name="connsiteX6003" fmla="*/ 2830080 w 4760332"/>
              <a:gd name="connsiteY6003" fmla="*/ 710527 h 2795428"/>
              <a:gd name="connsiteX6004" fmla="*/ 2827217 w 4760332"/>
              <a:gd name="connsiteY6004" fmla="*/ 673583 h 2795428"/>
              <a:gd name="connsiteX6005" fmla="*/ 2820630 w 4760332"/>
              <a:gd name="connsiteY6005" fmla="*/ 632630 h 2795428"/>
              <a:gd name="connsiteX6006" fmla="*/ 2848410 w 4760332"/>
              <a:gd name="connsiteY6006" fmla="*/ 632630 h 2795428"/>
              <a:gd name="connsiteX6007" fmla="*/ 2854996 w 4760332"/>
              <a:gd name="connsiteY6007" fmla="*/ 639503 h 2795428"/>
              <a:gd name="connsiteX6008" fmla="*/ 2861583 w 4760332"/>
              <a:gd name="connsiteY6008" fmla="*/ 649240 h 2795428"/>
              <a:gd name="connsiteX6009" fmla="*/ 2867311 w 4760332"/>
              <a:gd name="connsiteY6009" fmla="*/ 658118 h 2795428"/>
              <a:gd name="connsiteX6010" fmla="*/ 2867311 w 4760332"/>
              <a:gd name="connsiteY6010" fmla="*/ 666996 h 2795428"/>
              <a:gd name="connsiteX6011" fmla="*/ 2863588 w 4760332"/>
              <a:gd name="connsiteY6011" fmla="*/ 667855 h 2795428"/>
              <a:gd name="connsiteX6012" fmla="*/ 2861583 w 4760332"/>
              <a:gd name="connsiteY6012" fmla="*/ 667855 h 2795428"/>
              <a:gd name="connsiteX6013" fmla="*/ 2858719 w 4760332"/>
              <a:gd name="connsiteY6013" fmla="*/ 669861 h 2795428"/>
              <a:gd name="connsiteX6014" fmla="*/ 2852133 w 4760332"/>
              <a:gd name="connsiteY6014" fmla="*/ 669861 h 2795428"/>
              <a:gd name="connsiteX6015" fmla="*/ 2852133 w 4760332"/>
              <a:gd name="connsiteY6015" fmla="*/ 688476 h 2795428"/>
              <a:gd name="connsiteX6016" fmla="*/ 2857001 w 4760332"/>
              <a:gd name="connsiteY6016" fmla="*/ 690480 h 2795428"/>
              <a:gd name="connsiteX6017" fmla="*/ 2859005 w 4760332"/>
              <a:gd name="connsiteY6017" fmla="*/ 692485 h 2795428"/>
              <a:gd name="connsiteX6018" fmla="*/ 2861870 w 4760332"/>
              <a:gd name="connsiteY6018" fmla="*/ 694490 h 2795428"/>
              <a:gd name="connsiteX6019" fmla="*/ 2865592 w 4760332"/>
              <a:gd name="connsiteY6019" fmla="*/ 695348 h 2795428"/>
              <a:gd name="connsiteX6020" fmla="*/ 2870461 w 4760332"/>
              <a:gd name="connsiteY6020" fmla="*/ 695348 h 2795428"/>
              <a:gd name="connsiteX6021" fmla="*/ 2872466 w 4760332"/>
              <a:gd name="connsiteY6021" fmla="*/ 695348 h 2795428"/>
              <a:gd name="connsiteX6022" fmla="*/ 2874470 w 4760332"/>
              <a:gd name="connsiteY6022" fmla="*/ 694490 h 2795428"/>
              <a:gd name="connsiteX6023" fmla="*/ 2875330 w 4760332"/>
              <a:gd name="connsiteY6023" fmla="*/ 694490 h 2795428"/>
              <a:gd name="connsiteX6024" fmla="*/ 2879052 w 4760332"/>
              <a:gd name="connsiteY6024" fmla="*/ 692485 h 2795428"/>
              <a:gd name="connsiteX6025" fmla="*/ 2881058 w 4760332"/>
              <a:gd name="connsiteY6025" fmla="*/ 687616 h 2795428"/>
              <a:gd name="connsiteX6026" fmla="*/ 2881058 w 4760332"/>
              <a:gd name="connsiteY6026" fmla="*/ 683607 h 2795428"/>
              <a:gd name="connsiteX6027" fmla="*/ 2881058 w 4760332"/>
              <a:gd name="connsiteY6027" fmla="*/ 678738 h 2795428"/>
              <a:gd name="connsiteX6028" fmla="*/ 2881058 w 4760332"/>
              <a:gd name="connsiteY6028" fmla="*/ 674729 h 2795428"/>
              <a:gd name="connsiteX6029" fmla="*/ 2879052 w 4760332"/>
              <a:gd name="connsiteY6029" fmla="*/ 669861 h 2795428"/>
              <a:gd name="connsiteX6030" fmla="*/ 2890508 w 4760332"/>
              <a:gd name="connsiteY6030" fmla="*/ 654109 h 2795428"/>
              <a:gd name="connsiteX6031" fmla="*/ 2903968 w 4760332"/>
              <a:gd name="connsiteY6031" fmla="*/ 641507 h 2795428"/>
              <a:gd name="connsiteX6032" fmla="*/ 2915424 w 4760332"/>
              <a:gd name="connsiteY6032" fmla="*/ 625757 h 2795428"/>
              <a:gd name="connsiteX6033" fmla="*/ 2921152 w 4760332"/>
              <a:gd name="connsiteY6033" fmla="*/ 623752 h 2795428"/>
              <a:gd name="connsiteX6034" fmla="*/ 2926021 w 4760332"/>
              <a:gd name="connsiteY6034" fmla="*/ 623752 h 2795428"/>
              <a:gd name="connsiteX6035" fmla="*/ 2928025 w 4760332"/>
              <a:gd name="connsiteY6035" fmla="*/ 621747 h 2795428"/>
              <a:gd name="connsiteX6036" fmla="*/ 2930889 w 4760332"/>
              <a:gd name="connsiteY6036" fmla="*/ 623752 h 2795428"/>
              <a:gd name="connsiteX6037" fmla="*/ 2934612 w 4760332"/>
              <a:gd name="connsiteY6037" fmla="*/ 625757 h 2795428"/>
              <a:gd name="connsiteX6038" fmla="*/ 2935471 w 4760332"/>
              <a:gd name="connsiteY6038" fmla="*/ 628620 h 2795428"/>
              <a:gd name="connsiteX6039" fmla="*/ 2937475 w 4760332"/>
              <a:gd name="connsiteY6039" fmla="*/ 632630 h 2795428"/>
              <a:gd name="connsiteX6040" fmla="*/ 2939481 w 4760332"/>
              <a:gd name="connsiteY6040" fmla="*/ 634635 h 2795428"/>
              <a:gd name="connsiteX6041" fmla="*/ 2940340 w 4760332"/>
              <a:gd name="connsiteY6041" fmla="*/ 637498 h 2795428"/>
              <a:gd name="connsiteX6042" fmla="*/ 2944063 w 4760332"/>
              <a:gd name="connsiteY6042" fmla="*/ 639503 h 2795428"/>
              <a:gd name="connsiteX6043" fmla="*/ 2944063 w 4760332"/>
              <a:gd name="connsiteY6043" fmla="*/ 635494 h 2795428"/>
              <a:gd name="connsiteX6044" fmla="*/ 2946927 w 4760332"/>
              <a:gd name="connsiteY6044" fmla="*/ 632630 h 2795428"/>
              <a:gd name="connsiteX6045" fmla="*/ 2948931 w 4760332"/>
              <a:gd name="connsiteY6045" fmla="*/ 628620 h 2795428"/>
              <a:gd name="connsiteX6046" fmla="*/ 2950936 w 4760332"/>
              <a:gd name="connsiteY6046" fmla="*/ 625757 h 2795428"/>
              <a:gd name="connsiteX6047" fmla="*/ 2950936 w 4760332"/>
              <a:gd name="connsiteY6047" fmla="*/ 620888 h 2795428"/>
              <a:gd name="connsiteX6048" fmla="*/ 2952940 w 4760332"/>
              <a:gd name="connsiteY6048" fmla="*/ 614015 h 2795428"/>
              <a:gd name="connsiteX6049" fmla="*/ 2967260 w 4760332"/>
              <a:gd name="connsiteY6049" fmla="*/ 614015 h 2795428"/>
              <a:gd name="connsiteX6050" fmla="*/ 2980721 w 4760332"/>
              <a:gd name="connsiteY6050" fmla="*/ 616878 h 2795428"/>
              <a:gd name="connsiteX6051" fmla="*/ 2993321 w 4760332"/>
              <a:gd name="connsiteY6051" fmla="*/ 620888 h 2795428"/>
              <a:gd name="connsiteX6052" fmla="*/ 2984730 w 4760332"/>
              <a:gd name="connsiteY6052" fmla="*/ 627761 h 2795428"/>
              <a:gd name="connsiteX6053" fmla="*/ 2976138 w 4760332"/>
              <a:gd name="connsiteY6053" fmla="*/ 632630 h 2795428"/>
              <a:gd name="connsiteX6054" fmla="*/ 2969551 w 4760332"/>
              <a:gd name="connsiteY6054" fmla="*/ 637498 h 2795428"/>
              <a:gd name="connsiteX6055" fmla="*/ 2962964 w 4760332"/>
              <a:gd name="connsiteY6055" fmla="*/ 647235 h 2795428"/>
              <a:gd name="connsiteX6056" fmla="*/ 2971556 w 4760332"/>
              <a:gd name="connsiteY6056" fmla="*/ 647235 h 2795428"/>
              <a:gd name="connsiteX6057" fmla="*/ 2976424 w 4760332"/>
              <a:gd name="connsiteY6057" fmla="*/ 642367 h 2795428"/>
              <a:gd name="connsiteX6058" fmla="*/ 2987880 w 4760332"/>
              <a:gd name="connsiteY6058" fmla="*/ 637498 h 2795428"/>
              <a:gd name="connsiteX6059" fmla="*/ 3000481 w 4760332"/>
              <a:gd name="connsiteY6059" fmla="*/ 632630 h 2795428"/>
              <a:gd name="connsiteX6060" fmla="*/ 3010219 w 4760332"/>
              <a:gd name="connsiteY6060" fmla="*/ 628620 h 2795428"/>
              <a:gd name="connsiteX6061" fmla="*/ 3020814 w 4760332"/>
              <a:gd name="connsiteY6061" fmla="*/ 625757 h 2795428"/>
              <a:gd name="connsiteX6062" fmla="*/ 3023679 w 4760332"/>
              <a:gd name="connsiteY6062" fmla="*/ 625757 h 2795428"/>
              <a:gd name="connsiteX6063" fmla="*/ 3025683 w 4760332"/>
              <a:gd name="connsiteY6063" fmla="*/ 627761 h 2795428"/>
              <a:gd name="connsiteX6064" fmla="*/ 3028547 w 4760332"/>
              <a:gd name="connsiteY6064" fmla="*/ 630625 h 2795428"/>
              <a:gd name="connsiteX6065" fmla="*/ 3030551 w 4760332"/>
              <a:gd name="connsiteY6065" fmla="*/ 632630 h 2795428"/>
              <a:gd name="connsiteX6066" fmla="*/ 3032557 w 4760332"/>
              <a:gd name="connsiteY6066" fmla="*/ 634635 h 2795428"/>
              <a:gd name="connsiteX6067" fmla="*/ 3035420 w 4760332"/>
              <a:gd name="connsiteY6067" fmla="*/ 634635 h 2795428"/>
              <a:gd name="connsiteX6068" fmla="*/ 3042007 w 4760332"/>
              <a:gd name="connsiteY6068" fmla="*/ 635494 h 2795428"/>
              <a:gd name="connsiteX6069" fmla="*/ 3044012 w 4760332"/>
              <a:gd name="connsiteY6069" fmla="*/ 632630 h 2795428"/>
              <a:gd name="connsiteX6070" fmla="*/ 3046016 w 4760332"/>
              <a:gd name="connsiteY6070" fmla="*/ 628620 h 2795428"/>
              <a:gd name="connsiteX6071" fmla="*/ 3046876 w 4760332"/>
              <a:gd name="connsiteY6071" fmla="*/ 627761 h 2795428"/>
              <a:gd name="connsiteX6072" fmla="*/ 3046876 w 4760332"/>
              <a:gd name="connsiteY6072" fmla="*/ 623752 h 2795428"/>
              <a:gd name="connsiteX6073" fmla="*/ 3048881 w 4760332"/>
              <a:gd name="connsiteY6073" fmla="*/ 618883 h 2795428"/>
              <a:gd name="connsiteX6074" fmla="*/ 3048881 w 4760332"/>
              <a:gd name="connsiteY6074" fmla="*/ 614015 h 2795428"/>
              <a:gd name="connsiteX6075" fmla="*/ 3046016 w 4760332"/>
              <a:gd name="connsiteY6075" fmla="*/ 610005 h 2795428"/>
              <a:gd name="connsiteX6076" fmla="*/ 3044012 w 4760332"/>
              <a:gd name="connsiteY6076" fmla="*/ 607141 h 2795428"/>
              <a:gd name="connsiteX6077" fmla="*/ 3042007 w 4760332"/>
              <a:gd name="connsiteY6077" fmla="*/ 603132 h 2795428"/>
              <a:gd name="connsiteX6078" fmla="*/ 3042007 w 4760332"/>
              <a:gd name="connsiteY6078" fmla="*/ 598263 h 2795428"/>
              <a:gd name="connsiteX6079" fmla="*/ 3042007 w 4760332"/>
              <a:gd name="connsiteY6079" fmla="*/ 591390 h 2795428"/>
              <a:gd name="connsiteX6080" fmla="*/ 3046876 w 4760332"/>
              <a:gd name="connsiteY6080" fmla="*/ 587380 h 2795428"/>
              <a:gd name="connsiteX6081" fmla="*/ 3050598 w 4760332"/>
              <a:gd name="connsiteY6081" fmla="*/ 584517 h 2795428"/>
              <a:gd name="connsiteX6082" fmla="*/ 3053463 w 4760332"/>
              <a:gd name="connsiteY6082" fmla="*/ 582512 h 2795428"/>
              <a:gd name="connsiteX6083" fmla="*/ 3060049 w 4760332"/>
              <a:gd name="connsiteY6083" fmla="*/ 579648 h 2795428"/>
              <a:gd name="connsiteX6084" fmla="*/ 3063773 w 4760332"/>
              <a:gd name="connsiteY6084" fmla="*/ 580507 h 2795428"/>
              <a:gd name="connsiteX6085" fmla="*/ 3068642 w 4760332"/>
              <a:gd name="connsiteY6085" fmla="*/ 582512 h 2795428"/>
              <a:gd name="connsiteX6086" fmla="*/ 3075228 w 4760332"/>
              <a:gd name="connsiteY6086" fmla="*/ 582512 h 2795428"/>
              <a:gd name="connsiteX6087" fmla="*/ 3081815 w 4760332"/>
              <a:gd name="connsiteY6087" fmla="*/ 582512 h 2795428"/>
              <a:gd name="connsiteX6088" fmla="*/ 3090406 w 4760332"/>
              <a:gd name="connsiteY6088" fmla="*/ 593108 h 2795428"/>
              <a:gd name="connsiteX6089" fmla="*/ 3101862 w 4760332"/>
              <a:gd name="connsiteY6089" fmla="*/ 604850 h 2795428"/>
              <a:gd name="connsiteX6090" fmla="*/ 3119045 w 4760332"/>
              <a:gd name="connsiteY6090" fmla="*/ 616592 h 2795428"/>
              <a:gd name="connsiteX6091" fmla="*/ 3133364 w 4760332"/>
              <a:gd name="connsiteY6091" fmla="*/ 628334 h 2795428"/>
              <a:gd name="connsiteX6092" fmla="*/ 3146825 w 4760332"/>
              <a:gd name="connsiteY6092" fmla="*/ 635208 h 2795428"/>
              <a:gd name="connsiteX6093" fmla="*/ 3155417 w 4760332"/>
              <a:gd name="connsiteY6093" fmla="*/ 639217 h 2795428"/>
              <a:gd name="connsiteX6094" fmla="*/ 3157422 w 4760332"/>
              <a:gd name="connsiteY6094" fmla="*/ 637212 h 2795428"/>
              <a:gd name="connsiteX6095" fmla="*/ 3157422 w 4760332"/>
              <a:gd name="connsiteY6095" fmla="*/ 635208 h 2795428"/>
              <a:gd name="connsiteX6096" fmla="*/ 3158280 w 4760332"/>
              <a:gd name="connsiteY6096" fmla="*/ 632343 h 2795428"/>
              <a:gd name="connsiteX6097" fmla="*/ 3153411 w 4760332"/>
              <a:gd name="connsiteY6097" fmla="*/ 627475 h 2795428"/>
              <a:gd name="connsiteX6098" fmla="*/ 3150548 w 4760332"/>
              <a:gd name="connsiteY6098" fmla="*/ 623465 h 2795428"/>
              <a:gd name="connsiteX6099" fmla="*/ 3148543 w 4760332"/>
              <a:gd name="connsiteY6099" fmla="*/ 618597 h 2795428"/>
              <a:gd name="connsiteX6100" fmla="*/ 3144820 w 4760332"/>
              <a:gd name="connsiteY6100" fmla="*/ 613728 h 2795428"/>
              <a:gd name="connsiteX6101" fmla="*/ 3143961 w 4760332"/>
              <a:gd name="connsiteY6101" fmla="*/ 606855 h 2795428"/>
              <a:gd name="connsiteX6102" fmla="*/ 3128496 w 4760332"/>
              <a:gd name="connsiteY6102" fmla="*/ 606855 h 2795428"/>
              <a:gd name="connsiteX6103" fmla="*/ 3130501 w 4760332"/>
              <a:gd name="connsiteY6103" fmla="*/ 586235 h 2795428"/>
              <a:gd name="connsiteX6104" fmla="*/ 3126778 w 4760332"/>
              <a:gd name="connsiteY6104" fmla="*/ 570484 h 2795428"/>
              <a:gd name="connsiteX6105" fmla="*/ 3124773 w 4760332"/>
              <a:gd name="connsiteY6105" fmla="*/ 556737 h 2795428"/>
              <a:gd name="connsiteX6106" fmla="*/ 3121909 w 4760332"/>
              <a:gd name="connsiteY6106" fmla="*/ 538122 h 2795428"/>
              <a:gd name="connsiteX6107" fmla="*/ 3131647 w 4760332"/>
              <a:gd name="connsiteY6107" fmla="*/ 531249 h 2795428"/>
              <a:gd name="connsiteX6108" fmla="*/ 3138233 w 4760332"/>
              <a:gd name="connsiteY6108" fmla="*/ 522371 h 2795428"/>
              <a:gd name="connsiteX6109" fmla="*/ 3141957 w 4760332"/>
              <a:gd name="connsiteY6109" fmla="*/ 512633 h 2795428"/>
              <a:gd name="connsiteX6110" fmla="*/ 3144820 w 4760332"/>
              <a:gd name="connsiteY6110" fmla="*/ 500032 h 2795428"/>
              <a:gd name="connsiteX6111" fmla="*/ 3148543 w 4760332"/>
              <a:gd name="connsiteY6111" fmla="*/ 490295 h 2795428"/>
              <a:gd name="connsiteX6112" fmla="*/ 3153411 w 4760332"/>
              <a:gd name="connsiteY6112" fmla="*/ 479699 h 2795428"/>
              <a:gd name="connsiteX6113" fmla="*/ 3159999 w 4760332"/>
              <a:gd name="connsiteY6113" fmla="*/ 471966 h 2795428"/>
              <a:gd name="connsiteX6114" fmla="*/ 3168590 w 4760332"/>
              <a:gd name="connsiteY6114" fmla="*/ 466239 h 2795428"/>
              <a:gd name="connsiteX6115" fmla="*/ 3184055 w 4760332"/>
              <a:gd name="connsiteY6115" fmla="*/ 465379 h 2795428"/>
              <a:gd name="connsiteX6116" fmla="*/ 3202384 w 4760332"/>
              <a:gd name="connsiteY6116" fmla="*/ 466239 h 2795428"/>
              <a:gd name="connsiteX6117" fmla="*/ 3207252 w 4760332"/>
              <a:gd name="connsiteY6117" fmla="*/ 475116 h 2795428"/>
              <a:gd name="connsiteX6118" fmla="*/ 3213839 w 4760332"/>
              <a:gd name="connsiteY6118" fmla="*/ 481989 h 2795428"/>
              <a:gd name="connsiteX6119" fmla="*/ 3211835 w 4760332"/>
              <a:gd name="connsiteY6119" fmla="*/ 495737 h 2795428"/>
              <a:gd name="connsiteX6120" fmla="*/ 3208971 w 4760332"/>
              <a:gd name="connsiteY6120" fmla="*/ 509483 h 2795428"/>
              <a:gd name="connsiteX6121" fmla="*/ 3205248 w 4760332"/>
              <a:gd name="connsiteY6121" fmla="*/ 521225 h 2795428"/>
              <a:gd name="connsiteX6122" fmla="*/ 3204389 w 4760332"/>
              <a:gd name="connsiteY6122" fmla="*/ 531822 h 2795428"/>
              <a:gd name="connsiteX6123" fmla="*/ 3202384 w 4760332"/>
              <a:gd name="connsiteY6123" fmla="*/ 538694 h 2795428"/>
              <a:gd name="connsiteX6124" fmla="*/ 3205248 w 4760332"/>
              <a:gd name="connsiteY6124" fmla="*/ 547573 h 2795428"/>
              <a:gd name="connsiteX6125" fmla="*/ 3210976 w 4760332"/>
              <a:gd name="connsiteY6125" fmla="*/ 559315 h 2795428"/>
              <a:gd name="connsiteX6126" fmla="*/ 3213839 w 4760332"/>
              <a:gd name="connsiteY6126" fmla="*/ 573061 h 2795428"/>
              <a:gd name="connsiteX6127" fmla="*/ 3216703 w 4760332"/>
              <a:gd name="connsiteY6127" fmla="*/ 582798 h 2795428"/>
              <a:gd name="connsiteX6128" fmla="*/ 3216703 w 4760332"/>
              <a:gd name="connsiteY6128" fmla="*/ 594540 h 2795428"/>
              <a:gd name="connsiteX6129" fmla="*/ 3213839 w 4760332"/>
              <a:gd name="connsiteY6129" fmla="*/ 605137 h 2795428"/>
              <a:gd name="connsiteX6130" fmla="*/ 3210976 w 4760332"/>
              <a:gd name="connsiteY6130" fmla="*/ 614015 h 2795428"/>
              <a:gd name="connsiteX6131" fmla="*/ 3210976 w 4760332"/>
              <a:gd name="connsiteY6131" fmla="*/ 620888 h 2795428"/>
              <a:gd name="connsiteX6132" fmla="*/ 3211835 w 4760332"/>
              <a:gd name="connsiteY6132" fmla="*/ 625757 h 2795428"/>
              <a:gd name="connsiteX6133" fmla="*/ 3213839 w 4760332"/>
              <a:gd name="connsiteY6133" fmla="*/ 628620 h 2795428"/>
              <a:gd name="connsiteX6134" fmla="*/ 3216703 w 4760332"/>
              <a:gd name="connsiteY6134" fmla="*/ 632630 h 2795428"/>
              <a:gd name="connsiteX6135" fmla="*/ 3220427 w 4760332"/>
              <a:gd name="connsiteY6135" fmla="*/ 635494 h 2795428"/>
              <a:gd name="connsiteX6136" fmla="*/ 3222431 w 4760332"/>
              <a:gd name="connsiteY6136" fmla="*/ 641221 h 2795428"/>
              <a:gd name="connsiteX6137" fmla="*/ 3225295 w 4760332"/>
              <a:gd name="connsiteY6137" fmla="*/ 646949 h 2795428"/>
              <a:gd name="connsiteX6138" fmla="*/ 3220427 w 4760332"/>
              <a:gd name="connsiteY6138" fmla="*/ 657545 h 2795428"/>
              <a:gd name="connsiteX6139" fmla="*/ 3216703 w 4760332"/>
              <a:gd name="connsiteY6139" fmla="*/ 669288 h 2795428"/>
              <a:gd name="connsiteX6140" fmla="*/ 3216703 w 4760332"/>
              <a:gd name="connsiteY6140" fmla="*/ 685039 h 2795428"/>
              <a:gd name="connsiteX6141" fmla="*/ 3211835 w 4760332"/>
              <a:gd name="connsiteY6141" fmla="*/ 687903 h 2795428"/>
              <a:gd name="connsiteX6142" fmla="*/ 3208971 w 4760332"/>
              <a:gd name="connsiteY6142" fmla="*/ 691912 h 2795428"/>
              <a:gd name="connsiteX6143" fmla="*/ 3204103 w 4760332"/>
              <a:gd name="connsiteY6143" fmla="*/ 693917 h 2795428"/>
              <a:gd name="connsiteX6144" fmla="*/ 3198375 w 4760332"/>
              <a:gd name="connsiteY6144" fmla="*/ 696780 h 2795428"/>
              <a:gd name="connsiteX6145" fmla="*/ 3191788 w 4760332"/>
              <a:gd name="connsiteY6145" fmla="*/ 698786 h 2795428"/>
              <a:gd name="connsiteX6146" fmla="*/ 3191788 w 4760332"/>
              <a:gd name="connsiteY6146" fmla="*/ 703941 h 2795428"/>
              <a:gd name="connsiteX6147" fmla="*/ 3210976 w 4760332"/>
              <a:gd name="connsiteY6147" fmla="*/ 703941 h 2795428"/>
              <a:gd name="connsiteX6148" fmla="*/ 3211835 w 4760332"/>
              <a:gd name="connsiteY6148" fmla="*/ 701936 h 2795428"/>
              <a:gd name="connsiteX6149" fmla="*/ 3213839 w 4760332"/>
              <a:gd name="connsiteY6149" fmla="*/ 701076 h 2795428"/>
              <a:gd name="connsiteX6150" fmla="*/ 3216703 w 4760332"/>
              <a:gd name="connsiteY6150" fmla="*/ 699072 h 2795428"/>
              <a:gd name="connsiteX6151" fmla="*/ 3223290 w 4760332"/>
              <a:gd name="connsiteY6151" fmla="*/ 687330 h 2795428"/>
              <a:gd name="connsiteX6152" fmla="*/ 3229878 w 4760332"/>
              <a:gd name="connsiteY6152" fmla="*/ 673583 h 2795428"/>
              <a:gd name="connsiteX6153" fmla="*/ 3235606 w 4760332"/>
              <a:gd name="connsiteY6153" fmla="*/ 662987 h 2795428"/>
              <a:gd name="connsiteX6154" fmla="*/ 3238469 w 4760332"/>
              <a:gd name="connsiteY6154" fmla="*/ 646376 h 2795428"/>
              <a:gd name="connsiteX6155" fmla="*/ 3235606 w 4760332"/>
              <a:gd name="connsiteY6155" fmla="*/ 630625 h 2795428"/>
              <a:gd name="connsiteX6156" fmla="*/ 3233600 w 4760332"/>
              <a:gd name="connsiteY6156" fmla="*/ 614874 h 2795428"/>
              <a:gd name="connsiteX6157" fmla="*/ 3231595 w 4760332"/>
              <a:gd name="connsiteY6157" fmla="*/ 601128 h 2795428"/>
              <a:gd name="connsiteX6158" fmla="*/ 3249925 w 4760332"/>
              <a:gd name="connsiteY6158" fmla="*/ 601128 h 2795428"/>
              <a:gd name="connsiteX6159" fmla="*/ 3267108 w 4760332"/>
              <a:gd name="connsiteY6159" fmla="*/ 601128 h 2795428"/>
              <a:gd name="connsiteX6160" fmla="*/ 3283432 w 4760332"/>
              <a:gd name="connsiteY6160" fmla="*/ 606855 h 2795428"/>
              <a:gd name="connsiteX6161" fmla="*/ 3283432 w 4760332"/>
              <a:gd name="connsiteY6161" fmla="*/ 601128 h 2795428"/>
              <a:gd name="connsiteX6162" fmla="*/ 3267108 w 4760332"/>
              <a:gd name="connsiteY6162" fmla="*/ 594254 h 2795428"/>
              <a:gd name="connsiteX6163" fmla="*/ 3247060 w 4760332"/>
              <a:gd name="connsiteY6163" fmla="*/ 586522 h 2795428"/>
              <a:gd name="connsiteX6164" fmla="*/ 3228732 w 4760332"/>
              <a:gd name="connsiteY6164" fmla="*/ 579648 h 2795428"/>
              <a:gd name="connsiteX6165" fmla="*/ 3225009 w 4760332"/>
              <a:gd name="connsiteY6165" fmla="*/ 562179 h 2795428"/>
              <a:gd name="connsiteX6166" fmla="*/ 3220141 w 4760332"/>
              <a:gd name="connsiteY6166" fmla="*/ 550437 h 2795428"/>
              <a:gd name="connsiteX6167" fmla="*/ 3215272 w 4760332"/>
              <a:gd name="connsiteY6167" fmla="*/ 540700 h 2795428"/>
              <a:gd name="connsiteX6168" fmla="*/ 3210403 w 4760332"/>
              <a:gd name="connsiteY6168" fmla="*/ 526953 h 2795428"/>
              <a:gd name="connsiteX6169" fmla="*/ 3231595 w 4760332"/>
              <a:gd name="connsiteY6169" fmla="*/ 507478 h 2795428"/>
              <a:gd name="connsiteX6170" fmla="*/ 3231595 w 4760332"/>
              <a:gd name="connsiteY6170" fmla="*/ 475403 h 2795428"/>
              <a:gd name="connsiteX6171" fmla="*/ 3235319 w 4760332"/>
              <a:gd name="connsiteY6171" fmla="*/ 475403 h 2795428"/>
              <a:gd name="connsiteX6172" fmla="*/ 3238182 w 4760332"/>
              <a:gd name="connsiteY6172" fmla="*/ 475403 h 2795428"/>
              <a:gd name="connsiteX6173" fmla="*/ 3240188 w 4760332"/>
              <a:gd name="connsiteY6173" fmla="*/ 475403 h 2795428"/>
              <a:gd name="connsiteX6174" fmla="*/ 3240188 w 4760332"/>
              <a:gd name="connsiteY6174" fmla="*/ 475976 h 2795428"/>
              <a:gd name="connsiteX6175" fmla="*/ 3243051 w 4760332"/>
              <a:gd name="connsiteY6175" fmla="*/ 477980 h 2795428"/>
              <a:gd name="connsiteX6176" fmla="*/ 3246774 w 4760332"/>
              <a:gd name="connsiteY6176" fmla="*/ 487717 h 2795428"/>
              <a:gd name="connsiteX6177" fmla="*/ 3249638 w 4760332"/>
              <a:gd name="connsiteY6177" fmla="*/ 498314 h 2795428"/>
              <a:gd name="connsiteX6178" fmla="*/ 3256225 w 4760332"/>
              <a:gd name="connsiteY6178" fmla="*/ 506047 h 2795428"/>
              <a:gd name="connsiteX6179" fmla="*/ 3268826 w 4760332"/>
              <a:gd name="connsiteY6179" fmla="*/ 499173 h 2795428"/>
              <a:gd name="connsiteX6180" fmla="*/ 3283146 w 4760332"/>
              <a:gd name="connsiteY6180" fmla="*/ 496309 h 2795428"/>
              <a:gd name="connsiteX6181" fmla="*/ 3302333 w 4760332"/>
              <a:gd name="connsiteY6181" fmla="*/ 496309 h 2795428"/>
              <a:gd name="connsiteX6182" fmla="*/ 3312071 w 4760332"/>
              <a:gd name="connsiteY6182" fmla="*/ 510056 h 2795428"/>
              <a:gd name="connsiteX6183" fmla="*/ 3327536 w 4760332"/>
              <a:gd name="connsiteY6183" fmla="*/ 523802 h 2795428"/>
              <a:gd name="connsiteX6184" fmla="*/ 3341855 w 4760332"/>
              <a:gd name="connsiteY6184" fmla="*/ 533539 h 2795428"/>
              <a:gd name="connsiteX6185" fmla="*/ 3341855 w 4760332"/>
              <a:gd name="connsiteY6185" fmla="*/ 525807 h 2795428"/>
              <a:gd name="connsiteX6186" fmla="*/ 3330399 w 4760332"/>
              <a:gd name="connsiteY6186" fmla="*/ 513206 h 2795428"/>
              <a:gd name="connsiteX6187" fmla="*/ 3321808 w 4760332"/>
              <a:gd name="connsiteY6187" fmla="*/ 498600 h 2795428"/>
              <a:gd name="connsiteX6188" fmla="*/ 3316939 w 4760332"/>
              <a:gd name="connsiteY6188" fmla="*/ 479126 h 2795428"/>
              <a:gd name="connsiteX6189" fmla="*/ 3312071 w 4760332"/>
              <a:gd name="connsiteY6189" fmla="*/ 460511 h 2795428"/>
              <a:gd name="connsiteX6190" fmla="*/ 3308348 w 4760332"/>
              <a:gd name="connsiteY6190" fmla="*/ 439891 h 2795428"/>
              <a:gd name="connsiteX6191" fmla="*/ 3330399 w 4760332"/>
              <a:gd name="connsiteY6191" fmla="*/ 433017 h 2795428"/>
              <a:gd name="connsiteX6192" fmla="*/ 3354456 w 4760332"/>
              <a:gd name="connsiteY6192" fmla="*/ 428148 h 2795428"/>
              <a:gd name="connsiteX6193" fmla="*/ 3361043 w 4760332"/>
              <a:gd name="connsiteY6193" fmla="*/ 443900 h 2795428"/>
              <a:gd name="connsiteX6194" fmla="*/ 3363906 w 4760332"/>
              <a:gd name="connsiteY6194" fmla="*/ 443900 h 2795428"/>
              <a:gd name="connsiteX6195" fmla="*/ 3367630 w 4760332"/>
              <a:gd name="connsiteY6195" fmla="*/ 428148 h 2795428"/>
              <a:gd name="connsiteX6196" fmla="*/ 3370494 w 4760332"/>
              <a:gd name="connsiteY6196" fmla="*/ 411538 h 2795428"/>
              <a:gd name="connsiteX6197" fmla="*/ 3375362 w 4760332"/>
              <a:gd name="connsiteY6197" fmla="*/ 394068 h 2795428"/>
              <a:gd name="connsiteX6198" fmla="*/ 3390827 w 4760332"/>
              <a:gd name="connsiteY6198" fmla="*/ 385190 h 2795428"/>
              <a:gd name="connsiteX6199" fmla="*/ 3402283 w 4760332"/>
              <a:gd name="connsiteY6199" fmla="*/ 375453 h 2795428"/>
              <a:gd name="connsiteX6200" fmla="*/ 3415743 w 4760332"/>
              <a:gd name="connsiteY6200" fmla="*/ 364857 h 2795428"/>
              <a:gd name="connsiteX6201" fmla="*/ 3429203 w 4760332"/>
              <a:gd name="connsiteY6201" fmla="*/ 359129 h 2795428"/>
              <a:gd name="connsiteX6202" fmla="*/ 3444668 w 4760332"/>
              <a:gd name="connsiteY6202" fmla="*/ 353402 h 2795428"/>
              <a:gd name="connsiteX6203" fmla="*/ 3464715 w 4760332"/>
              <a:gd name="connsiteY6203" fmla="*/ 353402 h 2795428"/>
              <a:gd name="connsiteX6204" fmla="*/ 3466720 w 4760332"/>
              <a:gd name="connsiteY6204" fmla="*/ 346528 h 2795428"/>
              <a:gd name="connsiteX6205" fmla="*/ 3469584 w 4760332"/>
              <a:gd name="connsiteY6205" fmla="*/ 341660 h 2795428"/>
              <a:gd name="connsiteX6206" fmla="*/ 3471589 w 4760332"/>
              <a:gd name="connsiteY6206" fmla="*/ 336791 h 2795428"/>
              <a:gd name="connsiteX6207" fmla="*/ 3474452 w 4760332"/>
              <a:gd name="connsiteY6207" fmla="*/ 331923 h 2795428"/>
              <a:gd name="connsiteX6208" fmla="*/ 3485049 w 4760332"/>
              <a:gd name="connsiteY6208" fmla="*/ 331923 h 2795428"/>
              <a:gd name="connsiteX6209" fmla="*/ 3498509 w 4760332"/>
              <a:gd name="connsiteY6209" fmla="*/ 331923 h 2795428"/>
              <a:gd name="connsiteX6210" fmla="*/ 3511969 w 4760332"/>
              <a:gd name="connsiteY6210" fmla="*/ 331923 h 2795428"/>
              <a:gd name="connsiteX6211" fmla="*/ 3521706 w 4760332"/>
              <a:gd name="connsiteY6211" fmla="*/ 331923 h 2795428"/>
              <a:gd name="connsiteX6212" fmla="*/ 3526574 w 4760332"/>
              <a:gd name="connsiteY6212" fmla="*/ 331923 h 2795428"/>
              <a:gd name="connsiteX6213" fmla="*/ 3533161 w 4760332"/>
              <a:gd name="connsiteY6213" fmla="*/ 326195 h 2795428"/>
              <a:gd name="connsiteX6214" fmla="*/ 3539749 w 4760332"/>
              <a:gd name="connsiteY6214" fmla="*/ 321326 h 2795428"/>
              <a:gd name="connsiteX6215" fmla="*/ 3546335 w 4760332"/>
              <a:gd name="connsiteY6215" fmla="*/ 314453 h 2795428"/>
              <a:gd name="connsiteX6216" fmla="*/ 3552063 w 4760332"/>
              <a:gd name="connsiteY6216" fmla="*/ 309585 h 2795428"/>
              <a:gd name="connsiteX6217" fmla="*/ 3556932 w 4760332"/>
              <a:gd name="connsiteY6217" fmla="*/ 311589 h 2795428"/>
              <a:gd name="connsiteX6218" fmla="*/ 3559796 w 4760332"/>
              <a:gd name="connsiteY6218" fmla="*/ 311589 h 2795428"/>
              <a:gd name="connsiteX6219" fmla="*/ 3565523 w 4760332"/>
              <a:gd name="connsiteY6219" fmla="*/ 312448 h 2795428"/>
              <a:gd name="connsiteX6220" fmla="*/ 3570391 w 4760332"/>
              <a:gd name="connsiteY6220" fmla="*/ 312448 h 2795428"/>
              <a:gd name="connsiteX6221" fmla="*/ 3570391 w 4760332"/>
              <a:gd name="connsiteY6221" fmla="*/ 293833 h 2795428"/>
              <a:gd name="connsiteX6222" fmla="*/ 3584711 w 4760332"/>
              <a:gd name="connsiteY6222" fmla="*/ 286960 h 2795428"/>
              <a:gd name="connsiteX6223" fmla="*/ 3597312 w 4760332"/>
              <a:gd name="connsiteY6223" fmla="*/ 280087 h 2795428"/>
              <a:gd name="connsiteX6224" fmla="*/ 3608768 w 4760332"/>
              <a:gd name="connsiteY6224" fmla="*/ 271208 h 2795428"/>
              <a:gd name="connsiteX6225" fmla="*/ 3618505 w 4760332"/>
              <a:gd name="connsiteY6225" fmla="*/ 261471 h 2795428"/>
              <a:gd name="connsiteX6226" fmla="*/ 889806 w 4760332"/>
              <a:gd name="connsiteY6226" fmla="*/ 236556 h 2795428"/>
              <a:gd name="connsiteX6227" fmla="*/ 907275 w 4760332"/>
              <a:gd name="connsiteY6227" fmla="*/ 241424 h 2795428"/>
              <a:gd name="connsiteX6228" fmla="*/ 918731 w 4760332"/>
              <a:gd name="connsiteY6228" fmla="*/ 250303 h 2795428"/>
              <a:gd name="connsiteX6229" fmla="*/ 928468 w 4760332"/>
              <a:gd name="connsiteY6229" fmla="*/ 258035 h 2795428"/>
              <a:gd name="connsiteX6230" fmla="*/ 939065 w 4760332"/>
              <a:gd name="connsiteY6230" fmla="*/ 268631 h 2795428"/>
              <a:gd name="connsiteX6231" fmla="*/ 948802 w 4760332"/>
              <a:gd name="connsiteY6231" fmla="*/ 276363 h 2795428"/>
              <a:gd name="connsiteX6232" fmla="*/ 948802 w 4760332"/>
              <a:gd name="connsiteY6232" fmla="*/ 273500 h 2795428"/>
              <a:gd name="connsiteX6233" fmla="*/ 954530 w 4760332"/>
              <a:gd name="connsiteY6233" fmla="*/ 273500 h 2795428"/>
              <a:gd name="connsiteX6234" fmla="*/ 954530 w 4760332"/>
              <a:gd name="connsiteY6234" fmla="*/ 276363 h 2795428"/>
              <a:gd name="connsiteX6235" fmla="*/ 955388 w 4760332"/>
              <a:gd name="connsiteY6235" fmla="*/ 280373 h 2795428"/>
              <a:gd name="connsiteX6236" fmla="*/ 959112 w 4760332"/>
              <a:gd name="connsiteY6236" fmla="*/ 285242 h 2795428"/>
              <a:gd name="connsiteX6237" fmla="*/ 961116 w 4760332"/>
              <a:gd name="connsiteY6237" fmla="*/ 292115 h 2795428"/>
              <a:gd name="connsiteX6238" fmla="*/ 954244 w 4760332"/>
              <a:gd name="connsiteY6238" fmla="*/ 292115 h 2795428"/>
              <a:gd name="connsiteX6239" fmla="*/ 950520 w 4760332"/>
              <a:gd name="connsiteY6239" fmla="*/ 292115 h 2795428"/>
              <a:gd name="connsiteX6240" fmla="*/ 950520 w 4760332"/>
              <a:gd name="connsiteY6240" fmla="*/ 294120 h 2795428"/>
              <a:gd name="connsiteX6241" fmla="*/ 948516 w 4760332"/>
              <a:gd name="connsiteY6241" fmla="*/ 294120 h 2795428"/>
              <a:gd name="connsiteX6242" fmla="*/ 945651 w 4760332"/>
              <a:gd name="connsiteY6242" fmla="*/ 294120 h 2795428"/>
              <a:gd name="connsiteX6243" fmla="*/ 941928 w 4760332"/>
              <a:gd name="connsiteY6243" fmla="*/ 296124 h 2795428"/>
              <a:gd name="connsiteX6244" fmla="*/ 928468 w 4760332"/>
              <a:gd name="connsiteY6244" fmla="*/ 285528 h 2795428"/>
              <a:gd name="connsiteX6245" fmla="*/ 915009 w 4760332"/>
              <a:gd name="connsiteY6245" fmla="*/ 280659 h 2795428"/>
              <a:gd name="connsiteX6246" fmla="*/ 898684 w 4760332"/>
              <a:gd name="connsiteY6246" fmla="*/ 276650 h 2795428"/>
              <a:gd name="connsiteX6247" fmla="*/ 883219 w 4760332"/>
              <a:gd name="connsiteY6247" fmla="*/ 268918 h 2795428"/>
              <a:gd name="connsiteX6248" fmla="*/ 888947 w 4760332"/>
              <a:gd name="connsiteY6248" fmla="*/ 264049 h 2795428"/>
              <a:gd name="connsiteX6249" fmla="*/ 889806 w 4760332"/>
              <a:gd name="connsiteY6249" fmla="*/ 258321 h 2795428"/>
              <a:gd name="connsiteX6250" fmla="*/ 888947 w 4760332"/>
              <a:gd name="connsiteY6250" fmla="*/ 253453 h 2795428"/>
              <a:gd name="connsiteX6251" fmla="*/ 888947 w 4760332"/>
              <a:gd name="connsiteY6251" fmla="*/ 246293 h 2795428"/>
              <a:gd name="connsiteX6252" fmla="*/ 2059412 w 4760332"/>
              <a:gd name="connsiteY6252" fmla="*/ 229683 h 2795428"/>
              <a:gd name="connsiteX6253" fmla="*/ 2063136 w 4760332"/>
              <a:gd name="connsiteY6253" fmla="*/ 229683 h 2795428"/>
              <a:gd name="connsiteX6254" fmla="*/ 2065999 w 4760332"/>
              <a:gd name="connsiteY6254" fmla="*/ 230542 h 2795428"/>
              <a:gd name="connsiteX6255" fmla="*/ 2068004 w 4760332"/>
              <a:gd name="connsiteY6255" fmla="*/ 232546 h 2795428"/>
              <a:gd name="connsiteX6256" fmla="*/ 2070008 w 4760332"/>
              <a:gd name="connsiteY6256" fmla="*/ 234551 h 2795428"/>
              <a:gd name="connsiteX6257" fmla="*/ 2070868 w 4760332"/>
              <a:gd name="connsiteY6257" fmla="*/ 236556 h 2795428"/>
              <a:gd name="connsiteX6258" fmla="*/ 2070868 w 4760332"/>
              <a:gd name="connsiteY6258" fmla="*/ 237701 h 2795428"/>
              <a:gd name="connsiteX6259" fmla="*/ 2070868 w 4760332"/>
              <a:gd name="connsiteY6259" fmla="*/ 239706 h 2795428"/>
              <a:gd name="connsiteX6260" fmla="*/ 2072873 w 4760332"/>
              <a:gd name="connsiteY6260" fmla="*/ 243715 h 2795428"/>
              <a:gd name="connsiteX6261" fmla="*/ 2065999 w 4760332"/>
              <a:gd name="connsiteY6261" fmla="*/ 243715 h 2795428"/>
              <a:gd name="connsiteX6262" fmla="*/ 2063136 w 4760332"/>
              <a:gd name="connsiteY6262" fmla="*/ 244575 h 2795428"/>
              <a:gd name="connsiteX6263" fmla="*/ 2059412 w 4760332"/>
              <a:gd name="connsiteY6263" fmla="*/ 244575 h 2795428"/>
              <a:gd name="connsiteX6264" fmla="*/ 2056548 w 4760332"/>
              <a:gd name="connsiteY6264" fmla="*/ 246579 h 2795428"/>
              <a:gd name="connsiteX6265" fmla="*/ 2050820 w 4760332"/>
              <a:gd name="connsiteY6265" fmla="*/ 246579 h 2795428"/>
              <a:gd name="connsiteX6266" fmla="*/ 2050820 w 4760332"/>
              <a:gd name="connsiteY6266" fmla="*/ 243715 h 2795428"/>
              <a:gd name="connsiteX6267" fmla="*/ 2047957 w 4760332"/>
              <a:gd name="connsiteY6267" fmla="*/ 243715 h 2795428"/>
              <a:gd name="connsiteX6268" fmla="*/ 2047957 w 4760332"/>
              <a:gd name="connsiteY6268" fmla="*/ 231115 h 2795428"/>
              <a:gd name="connsiteX6269" fmla="*/ 2052826 w 4760332"/>
              <a:gd name="connsiteY6269" fmla="*/ 231115 h 2795428"/>
              <a:gd name="connsiteX6270" fmla="*/ 2057694 w 4760332"/>
              <a:gd name="connsiteY6270" fmla="*/ 230255 h 2795428"/>
              <a:gd name="connsiteX6271" fmla="*/ 2059412 w 4760332"/>
              <a:gd name="connsiteY6271" fmla="*/ 230255 h 2795428"/>
              <a:gd name="connsiteX6272" fmla="*/ 941928 w 4760332"/>
              <a:gd name="connsiteY6272" fmla="*/ 221091 h 2795428"/>
              <a:gd name="connsiteX6273" fmla="*/ 957393 w 4760332"/>
              <a:gd name="connsiteY6273" fmla="*/ 221091 h 2795428"/>
              <a:gd name="connsiteX6274" fmla="*/ 957393 w 4760332"/>
              <a:gd name="connsiteY6274" fmla="*/ 223955 h 2795428"/>
              <a:gd name="connsiteX6275" fmla="*/ 954530 w 4760332"/>
              <a:gd name="connsiteY6275" fmla="*/ 223955 h 2795428"/>
              <a:gd name="connsiteX6276" fmla="*/ 950806 w 4760332"/>
              <a:gd name="connsiteY6276" fmla="*/ 223955 h 2795428"/>
              <a:gd name="connsiteX6277" fmla="*/ 948802 w 4760332"/>
              <a:gd name="connsiteY6277" fmla="*/ 225960 h 2795428"/>
              <a:gd name="connsiteX6278" fmla="*/ 947943 w 4760332"/>
              <a:gd name="connsiteY6278" fmla="*/ 225960 h 2795428"/>
              <a:gd name="connsiteX6279" fmla="*/ 945938 w 4760332"/>
              <a:gd name="connsiteY6279" fmla="*/ 225960 h 2795428"/>
              <a:gd name="connsiteX6280" fmla="*/ 943934 w 4760332"/>
              <a:gd name="connsiteY6280" fmla="*/ 223955 h 2795428"/>
              <a:gd name="connsiteX6281" fmla="*/ 2535101 w 4760332"/>
              <a:gd name="connsiteY6281" fmla="*/ 196748 h 2795428"/>
              <a:gd name="connsiteX6282" fmla="*/ 2546557 w 4760332"/>
              <a:gd name="connsiteY6282" fmla="*/ 196748 h 2795428"/>
              <a:gd name="connsiteX6283" fmla="*/ 2550280 w 4760332"/>
              <a:gd name="connsiteY6283" fmla="*/ 210495 h 2795428"/>
              <a:gd name="connsiteX6284" fmla="*/ 2553144 w 4760332"/>
              <a:gd name="connsiteY6284" fmla="*/ 219372 h 2795428"/>
              <a:gd name="connsiteX6285" fmla="*/ 2560017 w 4760332"/>
              <a:gd name="connsiteY6285" fmla="*/ 223382 h 2795428"/>
              <a:gd name="connsiteX6286" fmla="*/ 2571473 w 4760332"/>
              <a:gd name="connsiteY6286" fmla="*/ 228250 h 2795428"/>
              <a:gd name="connsiteX6287" fmla="*/ 2566604 w 4760332"/>
              <a:gd name="connsiteY6287" fmla="*/ 248584 h 2795428"/>
              <a:gd name="connsiteX6288" fmla="*/ 2559731 w 4760332"/>
              <a:gd name="connsiteY6288" fmla="*/ 268918 h 2795428"/>
              <a:gd name="connsiteX6289" fmla="*/ 2549993 w 4760332"/>
              <a:gd name="connsiteY6289" fmla="*/ 283523 h 2795428"/>
              <a:gd name="connsiteX6290" fmla="*/ 2549993 w 4760332"/>
              <a:gd name="connsiteY6290" fmla="*/ 264908 h 2795428"/>
              <a:gd name="connsiteX6291" fmla="*/ 2527942 w 4760332"/>
              <a:gd name="connsiteY6291" fmla="*/ 264908 h 2795428"/>
              <a:gd name="connsiteX6292" fmla="*/ 2529946 w 4760332"/>
              <a:gd name="connsiteY6292" fmla="*/ 243429 h 2795428"/>
              <a:gd name="connsiteX6293" fmla="*/ 2531951 w 4760332"/>
              <a:gd name="connsiteY6293" fmla="*/ 223095 h 2795428"/>
              <a:gd name="connsiteX6294" fmla="*/ 3596453 w 4760332"/>
              <a:gd name="connsiteY6294" fmla="*/ 152931 h 2795428"/>
              <a:gd name="connsiteX6295" fmla="*/ 3597026 w 4760332"/>
              <a:gd name="connsiteY6295" fmla="*/ 152931 h 2795428"/>
              <a:gd name="connsiteX6296" fmla="*/ 3600749 w 4760332"/>
              <a:gd name="connsiteY6296" fmla="*/ 152931 h 2795428"/>
              <a:gd name="connsiteX6297" fmla="*/ 3600749 w 4760332"/>
              <a:gd name="connsiteY6297" fmla="*/ 156940 h 2795428"/>
              <a:gd name="connsiteX6298" fmla="*/ 3601608 w 4760332"/>
              <a:gd name="connsiteY6298" fmla="*/ 161809 h 2795428"/>
              <a:gd name="connsiteX6299" fmla="*/ 3603613 w 4760332"/>
              <a:gd name="connsiteY6299" fmla="*/ 163813 h 2795428"/>
              <a:gd name="connsiteX6300" fmla="*/ 3605618 w 4760332"/>
              <a:gd name="connsiteY6300" fmla="*/ 166677 h 2795428"/>
              <a:gd name="connsiteX6301" fmla="*/ 3607622 w 4760332"/>
              <a:gd name="connsiteY6301" fmla="*/ 168682 h 2795428"/>
              <a:gd name="connsiteX6302" fmla="*/ 3610486 w 4760332"/>
              <a:gd name="connsiteY6302" fmla="*/ 171546 h 2795428"/>
              <a:gd name="connsiteX6303" fmla="*/ 3614209 w 4760332"/>
              <a:gd name="connsiteY6303" fmla="*/ 168682 h 2795428"/>
              <a:gd name="connsiteX6304" fmla="*/ 3615068 w 4760332"/>
              <a:gd name="connsiteY6304" fmla="*/ 164672 h 2795428"/>
              <a:gd name="connsiteX6305" fmla="*/ 3617073 w 4760332"/>
              <a:gd name="connsiteY6305" fmla="*/ 163813 h 2795428"/>
              <a:gd name="connsiteX6306" fmla="*/ 3620796 w 4760332"/>
              <a:gd name="connsiteY6306" fmla="*/ 163813 h 2795428"/>
              <a:gd name="connsiteX6307" fmla="*/ 3625665 w 4760332"/>
              <a:gd name="connsiteY6307" fmla="*/ 161809 h 2795428"/>
              <a:gd name="connsiteX6308" fmla="*/ 3628528 w 4760332"/>
              <a:gd name="connsiteY6308" fmla="*/ 171546 h 2795428"/>
              <a:gd name="connsiteX6309" fmla="*/ 3634256 w 4760332"/>
              <a:gd name="connsiteY6309" fmla="*/ 178419 h 2795428"/>
              <a:gd name="connsiteX6310" fmla="*/ 3639125 w 4760332"/>
              <a:gd name="connsiteY6310" fmla="*/ 185292 h 2795428"/>
              <a:gd name="connsiteX6311" fmla="*/ 3641989 w 4760332"/>
              <a:gd name="connsiteY6311" fmla="*/ 194170 h 2795428"/>
              <a:gd name="connsiteX6312" fmla="*/ 3643993 w 4760332"/>
              <a:gd name="connsiteY6312" fmla="*/ 205913 h 2795428"/>
              <a:gd name="connsiteX6313" fmla="*/ 3643993 w 4760332"/>
              <a:gd name="connsiteY6313" fmla="*/ 207917 h 2795428"/>
              <a:gd name="connsiteX6314" fmla="*/ 3641989 w 4760332"/>
              <a:gd name="connsiteY6314" fmla="*/ 209922 h 2795428"/>
              <a:gd name="connsiteX6315" fmla="*/ 3641989 w 4760332"/>
              <a:gd name="connsiteY6315" fmla="*/ 210781 h 2795428"/>
              <a:gd name="connsiteX6316" fmla="*/ 3641989 w 4760332"/>
              <a:gd name="connsiteY6316" fmla="*/ 212785 h 2795428"/>
              <a:gd name="connsiteX6317" fmla="*/ 3641989 w 4760332"/>
              <a:gd name="connsiteY6317" fmla="*/ 214790 h 2795428"/>
              <a:gd name="connsiteX6318" fmla="*/ 3641130 w 4760332"/>
              <a:gd name="connsiteY6318" fmla="*/ 217654 h 2795428"/>
              <a:gd name="connsiteX6319" fmla="*/ 3630533 w 4760332"/>
              <a:gd name="connsiteY6319" fmla="*/ 224528 h 2795428"/>
              <a:gd name="connsiteX6320" fmla="*/ 3615068 w 4760332"/>
              <a:gd name="connsiteY6320" fmla="*/ 231401 h 2795428"/>
              <a:gd name="connsiteX6321" fmla="*/ 3596740 w 4760332"/>
              <a:gd name="connsiteY6321" fmla="*/ 235410 h 2795428"/>
              <a:gd name="connsiteX6322" fmla="*/ 3578410 w 4760332"/>
              <a:gd name="connsiteY6322" fmla="*/ 238274 h 2795428"/>
              <a:gd name="connsiteX6323" fmla="*/ 3562946 w 4760332"/>
              <a:gd name="connsiteY6323" fmla="*/ 240279 h 2795428"/>
              <a:gd name="connsiteX6324" fmla="*/ 3564950 w 4760332"/>
              <a:gd name="connsiteY6324" fmla="*/ 231401 h 2795428"/>
              <a:gd name="connsiteX6325" fmla="*/ 3566955 w 4760332"/>
              <a:gd name="connsiteY6325" fmla="*/ 228537 h 2795428"/>
              <a:gd name="connsiteX6326" fmla="*/ 3568959 w 4760332"/>
              <a:gd name="connsiteY6326" fmla="*/ 224528 h 2795428"/>
              <a:gd name="connsiteX6327" fmla="*/ 3569819 w 4760332"/>
              <a:gd name="connsiteY6327" fmla="*/ 223668 h 2795428"/>
              <a:gd name="connsiteX6328" fmla="*/ 3571824 w 4760332"/>
              <a:gd name="connsiteY6328" fmla="*/ 223668 h 2795428"/>
              <a:gd name="connsiteX6329" fmla="*/ 3575547 w 4760332"/>
              <a:gd name="connsiteY6329" fmla="*/ 221664 h 2795428"/>
              <a:gd name="connsiteX6330" fmla="*/ 3576406 w 4760332"/>
              <a:gd name="connsiteY6330" fmla="*/ 221664 h 2795428"/>
              <a:gd name="connsiteX6331" fmla="*/ 3578410 w 4760332"/>
              <a:gd name="connsiteY6331" fmla="*/ 219659 h 2795428"/>
              <a:gd name="connsiteX6332" fmla="*/ 3582134 w 4760332"/>
              <a:gd name="connsiteY6332" fmla="*/ 217654 h 2795428"/>
              <a:gd name="connsiteX6333" fmla="*/ 3587003 w 4760332"/>
              <a:gd name="connsiteY6333" fmla="*/ 203907 h 2795428"/>
              <a:gd name="connsiteX6334" fmla="*/ 3587003 w 4760332"/>
              <a:gd name="connsiteY6334" fmla="*/ 190161 h 2795428"/>
              <a:gd name="connsiteX6335" fmla="*/ 3584998 w 4760332"/>
              <a:gd name="connsiteY6335" fmla="*/ 177560 h 2795428"/>
              <a:gd name="connsiteX6336" fmla="*/ 3587862 w 4760332"/>
              <a:gd name="connsiteY6336" fmla="*/ 166964 h 2795428"/>
              <a:gd name="connsiteX6337" fmla="*/ 3596453 w 4760332"/>
              <a:gd name="connsiteY6337" fmla="*/ 157227 h 2795428"/>
              <a:gd name="connsiteX6338" fmla="*/ 1014384 w 4760332"/>
              <a:gd name="connsiteY6338" fmla="*/ 146057 h 2795428"/>
              <a:gd name="connsiteX6339" fmla="*/ 1016389 w 4760332"/>
              <a:gd name="connsiteY6339" fmla="*/ 146057 h 2795428"/>
              <a:gd name="connsiteX6340" fmla="*/ 1019826 w 4760332"/>
              <a:gd name="connsiteY6340" fmla="*/ 146057 h 2795428"/>
              <a:gd name="connsiteX6341" fmla="*/ 1038155 w 4760332"/>
              <a:gd name="connsiteY6341" fmla="*/ 166391 h 2795428"/>
              <a:gd name="connsiteX6342" fmla="*/ 1061352 w 4760332"/>
              <a:gd name="connsiteY6342" fmla="*/ 181856 h 2795428"/>
              <a:gd name="connsiteX6343" fmla="*/ 1090277 w 4760332"/>
              <a:gd name="connsiteY6343" fmla="*/ 193597 h 2795428"/>
              <a:gd name="connsiteX6344" fmla="*/ 1092282 w 4760332"/>
              <a:gd name="connsiteY6344" fmla="*/ 210208 h 2795428"/>
              <a:gd name="connsiteX6345" fmla="*/ 1097151 w 4760332"/>
              <a:gd name="connsiteY6345" fmla="*/ 222809 h 2795428"/>
              <a:gd name="connsiteX6346" fmla="*/ 1102019 w 4760332"/>
              <a:gd name="connsiteY6346" fmla="*/ 229683 h 2795428"/>
              <a:gd name="connsiteX6347" fmla="*/ 1108892 w 4760332"/>
              <a:gd name="connsiteY6347" fmla="*/ 236556 h 2795428"/>
              <a:gd name="connsiteX6348" fmla="*/ 1115766 w 4760332"/>
              <a:gd name="connsiteY6348" fmla="*/ 246293 h 2795428"/>
              <a:gd name="connsiteX6349" fmla="*/ 1104310 w 4760332"/>
              <a:gd name="connsiteY6349" fmla="*/ 248298 h 2795428"/>
              <a:gd name="connsiteX6350" fmla="*/ 1092854 w 4760332"/>
              <a:gd name="connsiteY6350" fmla="*/ 250303 h 2795428"/>
              <a:gd name="connsiteX6351" fmla="*/ 1082259 w 4760332"/>
              <a:gd name="connsiteY6351" fmla="*/ 255171 h 2795428"/>
              <a:gd name="connsiteX6352" fmla="*/ 1075385 w 4760332"/>
              <a:gd name="connsiteY6352" fmla="*/ 262044 h 2795428"/>
              <a:gd name="connsiteX6353" fmla="*/ 1074526 w 4760332"/>
              <a:gd name="connsiteY6353" fmla="*/ 264908 h 2795428"/>
              <a:gd name="connsiteX6354" fmla="*/ 1072522 w 4760332"/>
              <a:gd name="connsiteY6354" fmla="*/ 268918 h 2795428"/>
              <a:gd name="connsiteX6355" fmla="*/ 1070517 w 4760332"/>
              <a:gd name="connsiteY6355" fmla="*/ 271781 h 2795428"/>
              <a:gd name="connsiteX6356" fmla="*/ 1068511 w 4760332"/>
              <a:gd name="connsiteY6356" fmla="*/ 273786 h 2795428"/>
              <a:gd name="connsiteX6357" fmla="*/ 1065648 w 4760332"/>
              <a:gd name="connsiteY6357" fmla="*/ 276650 h 2795428"/>
              <a:gd name="connsiteX6358" fmla="*/ 1055051 w 4760332"/>
              <a:gd name="connsiteY6358" fmla="*/ 278655 h 2795428"/>
              <a:gd name="connsiteX6359" fmla="*/ 1040732 w 4760332"/>
              <a:gd name="connsiteY6359" fmla="*/ 280659 h 2795428"/>
              <a:gd name="connsiteX6360" fmla="*/ 1023263 w 4760332"/>
              <a:gd name="connsiteY6360" fmla="*/ 278655 h 2795428"/>
              <a:gd name="connsiteX6361" fmla="*/ 1009802 w 4760332"/>
              <a:gd name="connsiteY6361" fmla="*/ 276650 h 2795428"/>
              <a:gd name="connsiteX6362" fmla="*/ 1006939 w 4760332"/>
              <a:gd name="connsiteY6362" fmla="*/ 266912 h 2795428"/>
              <a:gd name="connsiteX6363" fmla="*/ 1004933 w 4760332"/>
              <a:gd name="connsiteY6363" fmla="*/ 260040 h 2795428"/>
              <a:gd name="connsiteX6364" fmla="*/ 1002929 w 4760332"/>
              <a:gd name="connsiteY6364" fmla="*/ 255171 h 2795428"/>
              <a:gd name="connsiteX6365" fmla="*/ 998061 w 4760332"/>
              <a:gd name="connsiteY6365" fmla="*/ 246293 h 2795428"/>
              <a:gd name="connsiteX6366" fmla="*/ 1020112 w 4760332"/>
              <a:gd name="connsiteY6366" fmla="*/ 239420 h 2795428"/>
              <a:gd name="connsiteX6367" fmla="*/ 1020112 w 4760332"/>
              <a:gd name="connsiteY6367" fmla="*/ 236556 h 2795428"/>
              <a:gd name="connsiteX6368" fmla="*/ 1002643 w 4760332"/>
              <a:gd name="connsiteY6368" fmla="*/ 234551 h 2795428"/>
              <a:gd name="connsiteX6369" fmla="*/ 991187 w 4760332"/>
              <a:gd name="connsiteY6369" fmla="*/ 230542 h 2795428"/>
              <a:gd name="connsiteX6370" fmla="*/ 982596 w 4760332"/>
              <a:gd name="connsiteY6370" fmla="*/ 223668 h 2795428"/>
              <a:gd name="connsiteX6371" fmla="*/ 981736 w 4760332"/>
              <a:gd name="connsiteY6371" fmla="*/ 218800 h 2795428"/>
              <a:gd name="connsiteX6372" fmla="*/ 978014 w 4760332"/>
              <a:gd name="connsiteY6372" fmla="*/ 213931 h 2795428"/>
              <a:gd name="connsiteX6373" fmla="*/ 976008 w 4760332"/>
              <a:gd name="connsiteY6373" fmla="*/ 209062 h 2795428"/>
              <a:gd name="connsiteX6374" fmla="*/ 976008 w 4760332"/>
              <a:gd name="connsiteY6374" fmla="*/ 203335 h 2795428"/>
              <a:gd name="connsiteX6375" fmla="*/ 976008 w 4760332"/>
              <a:gd name="connsiteY6375" fmla="*/ 200471 h 2795428"/>
              <a:gd name="connsiteX6376" fmla="*/ 976008 w 4760332"/>
              <a:gd name="connsiteY6376" fmla="*/ 196462 h 2795428"/>
              <a:gd name="connsiteX6377" fmla="*/ 978014 w 4760332"/>
              <a:gd name="connsiteY6377" fmla="*/ 196462 h 2795428"/>
              <a:gd name="connsiteX6378" fmla="*/ 980018 w 4760332"/>
              <a:gd name="connsiteY6378" fmla="*/ 195602 h 2795428"/>
              <a:gd name="connsiteX6379" fmla="*/ 982023 w 4760332"/>
              <a:gd name="connsiteY6379" fmla="*/ 195602 h 2795428"/>
              <a:gd name="connsiteX6380" fmla="*/ 982882 w 4760332"/>
              <a:gd name="connsiteY6380" fmla="*/ 195602 h 2795428"/>
              <a:gd name="connsiteX6381" fmla="*/ 986605 w 4760332"/>
              <a:gd name="connsiteY6381" fmla="*/ 193597 h 2795428"/>
              <a:gd name="connsiteX6382" fmla="*/ 988037 w 4760332"/>
              <a:gd name="connsiteY6382" fmla="*/ 189015 h 2795428"/>
              <a:gd name="connsiteX6383" fmla="*/ 988037 w 4760332"/>
              <a:gd name="connsiteY6383" fmla="*/ 183287 h 2795428"/>
              <a:gd name="connsiteX6384" fmla="*/ 988037 w 4760332"/>
              <a:gd name="connsiteY6384" fmla="*/ 180424 h 2795428"/>
              <a:gd name="connsiteX6385" fmla="*/ 988896 w 4760332"/>
              <a:gd name="connsiteY6385" fmla="*/ 178419 h 2795428"/>
              <a:gd name="connsiteX6386" fmla="*/ 990901 w 4760332"/>
              <a:gd name="connsiteY6386" fmla="*/ 175555 h 2795428"/>
              <a:gd name="connsiteX6387" fmla="*/ 992906 w 4760332"/>
              <a:gd name="connsiteY6387" fmla="*/ 175555 h 2795428"/>
              <a:gd name="connsiteX6388" fmla="*/ 994910 w 4760332"/>
              <a:gd name="connsiteY6388" fmla="*/ 173550 h 2795428"/>
              <a:gd name="connsiteX6389" fmla="*/ 995769 w 4760332"/>
              <a:gd name="connsiteY6389" fmla="*/ 173550 h 2795428"/>
              <a:gd name="connsiteX6390" fmla="*/ 997774 w 4760332"/>
              <a:gd name="connsiteY6390" fmla="*/ 173550 h 2795428"/>
              <a:gd name="connsiteX6391" fmla="*/ 1000638 w 4760332"/>
              <a:gd name="connsiteY6391" fmla="*/ 171546 h 2795428"/>
              <a:gd name="connsiteX6392" fmla="*/ 1002643 w 4760332"/>
              <a:gd name="connsiteY6392" fmla="*/ 164672 h 2795428"/>
              <a:gd name="connsiteX6393" fmla="*/ 1004647 w 4760332"/>
              <a:gd name="connsiteY6393" fmla="*/ 159804 h 2795428"/>
              <a:gd name="connsiteX6394" fmla="*/ 1006652 w 4760332"/>
              <a:gd name="connsiteY6394" fmla="*/ 154935 h 2795428"/>
              <a:gd name="connsiteX6395" fmla="*/ 1009516 w 4760332"/>
              <a:gd name="connsiteY6395" fmla="*/ 150067 h 2795428"/>
              <a:gd name="connsiteX6396" fmla="*/ 1011521 w 4760332"/>
              <a:gd name="connsiteY6396" fmla="*/ 148062 h 2795428"/>
              <a:gd name="connsiteX6397" fmla="*/ 1013526 w 4760332"/>
              <a:gd name="connsiteY6397" fmla="*/ 148062 h 2795428"/>
              <a:gd name="connsiteX6398" fmla="*/ 2011299 w 4760332"/>
              <a:gd name="connsiteY6398" fmla="*/ 127442 h 2795428"/>
              <a:gd name="connsiteX6399" fmla="*/ 2016168 w 4760332"/>
              <a:gd name="connsiteY6399" fmla="*/ 129447 h 2795428"/>
              <a:gd name="connsiteX6400" fmla="*/ 2021036 w 4760332"/>
              <a:gd name="connsiteY6400" fmla="*/ 130306 h 2795428"/>
              <a:gd name="connsiteX6401" fmla="*/ 2023901 w 4760332"/>
              <a:gd name="connsiteY6401" fmla="*/ 132311 h 2795428"/>
              <a:gd name="connsiteX6402" fmla="*/ 2029627 w 4760332"/>
              <a:gd name="connsiteY6402" fmla="*/ 134315 h 2795428"/>
              <a:gd name="connsiteX6403" fmla="*/ 2029627 w 4760332"/>
              <a:gd name="connsiteY6403" fmla="*/ 139184 h 2795428"/>
              <a:gd name="connsiteX6404" fmla="*/ 2030487 w 4760332"/>
              <a:gd name="connsiteY6404" fmla="*/ 143194 h 2795428"/>
              <a:gd name="connsiteX6405" fmla="*/ 2030487 w 4760332"/>
              <a:gd name="connsiteY6405" fmla="*/ 146057 h 2795428"/>
              <a:gd name="connsiteX6406" fmla="*/ 2032492 w 4760332"/>
              <a:gd name="connsiteY6406" fmla="*/ 150067 h 2795428"/>
              <a:gd name="connsiteX6407" fmla="*/ 2021036 w 4760332"/>
              <a:gd name="connsiteY6407" fmla="*/ 150067 h 2795428"/>
              <a:gd name="connsiteX6408" fmla="*/ 2019032 w 4760332"/>
              <a:gd name="connsiteY6408" fmla="*/ 146057 h 2795428"/>
              <a:gd name="connsiteX6409" fmla="*/ 2017027 w 4760332"/>
              <a:gd name="connsiteY6409" fmla="*/ 143194 h 2795428"/>
              <a:gd name="connsiteX6410" fmla="*/ 2014163 w 4760332"/>
              <a:gd name="connsiteY6410" fmla="*/ 139184 h 2795428"/>
              <a:gd name="connsiteX6411" fmla="*/ 2012158 w 4760332"/>
              <a:gd name="connsiteY6411" fmla="*/ 137180 h 2795428"/>
              <a:gd name="connsiteX6412" fmla="*/ 2012158 w 4760332"/>
              <a:gd name="connsiteY6412" fmla="*/ 132311 h 2795428"/>
              <a:gd name="connsiteX6413" fmla="*/ 2479256 w 4760332"/>
              <a:gd name="connsiteY6413" fmla="*/ 105104 h 2795428"/>
              <a:gd name="connsiteX6414" fmla="*/ 2484984 w 4760332"/>
              <a:gd name="connsiteY6414" fmla="*/ 113982 h 2795428"/>
              <a:gd name="connsiteX6415" fmla="*/ 2489853 w 4760332"/>
              <a:gd name="connsiteY6415" fmla="*/ 130592 h 2795428"/>
              <a:gd name="connsiteX6416" fmla="*/ 2496725 w 4760332"/>
              <a:gd name="connsiteY6416" fmla="*/ 146057 h 2795428"/>
              <a:gd name="connsiteX6417" fmla="*/ 2505317 w 4760332"/>
              <a:gd name="connsiteY6417" fmla="*/ 161522 h 2795428"/>
              <a:gd name="connsiteX6418" fmla="*/ 2510185 w 4760332"/>
              <a:gd name="connsiteY6418" fmla="*/ 168396 h 2795428"/>
              <a:gd name="connsiteX6419" fmla="*/ 2513050 w 4760332"/>
              <a:gd name="connsiteY6419" fmla="*/ 164386 h 2795428"/>
              <a:gd name="connsiteX6420" fmla="*/ 2515054 w 4760332"/>
              <a:gd name="connsiteY6420" fmla="*/ 163527 h 2795428"/>
              <a:gd name="connsiteX6421" fmla="*/ 2518778 w 4760332"/>
              <a:gd name="connsiteY6421" fmla="*/ 163527 h 2795428"/>
              <a:gd name="connsiteX6422" fmla="*/ 2521641 w 4760332"/>
              <a:gd name="connsiteY6422" fmla="*/ 161522 h 2795428"/>
              <a:gd name="connsiteX6423" fmla="*/ 2528515 w 4760332"/>
              <a:gd name="connsiteY6423" fmla="*/ 161522 h 2795428"/>
              <a:gd name="connsiteX6424" fmla="*/ 2528515 w 4760332"/>
              <a:gd name="connsiteY6424" fmla="*/ 164386 h 2795428"/>
              <a:gd name="connsiteX6425" fmla="*/ 2532238 w 4760332"/>
              <a:gd name="connsiteY6425" fmla="*/ 164386 h 2795428"/>
              <a:gd name="connsiteX6426" fmla="*/ 2532238 w 4760332"/>
              <a:gd name="connsiteY6426" fmla="*/ 174982 h 2795428"/>
              <a:gd name="connsiteX6427" fmla="*/ 2506176 w 4760332"/>
              <a:gd name="connsiteY6427" fmla="*/ 177847 h 2795428"/>
              <a:gd name="connsiteX6428" fmla="*/ 2503313 w 4760332"/>
              <a:gd name="connsiteY6428" fmla="*/ 205053 h 2795428"/>
              <a:gd name="connsiteX6429" fmla="*/ 2494721 w 4760332"/>
              <a:gd name="connsiteY6429" fmla="*/ 227391 h 2795428"/>
              <a:gd name="connsiteX6430" fmla="*/ 2487848 w 4760332"/>
              <a:gd name="connsiteY6430" fmla="*/ 249730 h 2795428"/>
              <a:gd name="connsiteX6431" fmla="*/ 2484984 w 4760332"/>
              <a:gd name="connsiteY6431" fmla="*/ 268345 h 2795428"/>
              <a:gd name="connsiteX6432" fmla="*/ 2482979 w 4760332"/>
              <a:gd name="connsiteY6432" fmla="*/ 286960 h 2795428"/>
              <a:gd name="connsiteX6433" fmla="*/ 2482979 w 4760332"/>
              <a:gd name="connsiteY6433" fmla="*/ 302425 h 2795428"/>
              <a:gd name="connsiteX6434" fmla="*/ 2479256 w 4760332"/>
              <a:gd name="connsiteY6434" fmla="*/ 317031 h 2795428"/>
              <a:gd name="connsiteX6435" fmla="*/ 2476392 w 4760332"/>
              <a:gd name="connsiteY6435" fmla="*/ 317031 h 2795428"/>
              <a:gd name="connsiteX6436" fmla="*/ 2476392 w 4760332"/>
              <a:gd name="connsiteY6436" fmla="*/ 314167 h 2795428"/>
              <a:gd name="connsiteX6437" fmla="*/ 2471523 w 4760332"/>
              <a:gd name="connsiteY6437" fmla="*/ 307293 h 2795428"/>
              <a:gd name="connsiteX6438" fmla="*/ 2462932 w 4760332"/>
              <a:gd name="connsiteY6438" fmla="*/ 298416 h 2795428"/>
              <a:gd name="connsiteX6439" fmla="*/ 2453195 w 4760332"/>
              <a:gd name="connsiteY6439" fmla="*/ 286673 h 2795428"/>
              <a:gd name="connsiteX6440" fmla="*/ 2444603 w 4760332"/>
              <a:gd name="connsiteY6440" fmla="*/ 274932 h 2795428"/>
              <a:gd name="connsiteX6441" fmla="*/ 2437730 w 4760332"/>
              <a:gd name="connsiteY6441" fmla="*/ 263190 h 2795428"/>
              <a:gd name="connsiteX6442" fmla="*/ 2434007 w 4760332"/>
              <a:gd name="connsiteY6442" fmla="*/ 252593 h 2795428"/>
              <a:gd name="connsiteX6443" fmla="*/ 2436012 w 4760332"/>
              <a:gd name="connsiteY6443" fmla="*/ 245721 h 2795428"/>
              <a:gd name="connsiteX6444" fmla="*/ 2439735 w 4760332"/>
              <a:gd name="connsiteY6444" fmla="*/ 243715 h 2795428"/>
              <a:gd name="connsiteX6445" fmla="*/ 2442598 w 4760332"/>
              <a:gd name="connsiteY6445" fmla="*/ 243715 h 2795428"/>
              <a:gd name="connsiteX6446" fmla="*/ 2444603 w 4760332"/>
              <a:gd name="connsiteY6446" fmla="*/ 243715 h 2795428"/>
              <a:gd name="connsiteX6447" fmla="*/ 2446607 w 4760332"/>
              <a:gd name="connsiteY6447" fmla="*/ 243715 h 2795428"/>
              <a:gd name="connsiteX6448" fmla="*/ 2447467 w 4760332"/>
              <a:gd name="connsiteY6448" fmla="*/ 243715 h 2795428"/>
              <a:gd name="connsiteX6449" fmla="*/ 2449472 w 4760332"/>
              <a:gd name="connsiteY6449" fmla="*/ 243715 h 2795428"/>
              <a:gd name="connsiteX6450" fmla="*/ 2451476 w 4760332"/>
              <a:gd name="connsiteY6450" fmla="*/ 243429 h 2795428"/>
              <a:gd name="connsiteX6451" fmla="*/ 2454341 w 4760332"/>
              <a:gd name="connsiteY6451" fmla="*/ 239420 h 2795428"/>
              <a:gd name="connsiteX6452" fmla="*/ 2451476 w 4760332"/>
              <a:gd name="connsiteY6452" fmla="*/ 239420 h 2795428"/>
              <a:gd name="connsiteX6453" fmla="*/ 2451476 w 4760332"/>
              <a:gd name="connsiteY6453" fmla="*/ 236556 h 2795428"/>
              <a:gd name="connsiteX6454" fmla="*/ 2436012 w 4760332"/>
              <a:gd name="connsiteY6454" fmla="*/ 234551 h 2795428"/>
              <a:gd name="connsiteX6455" fmla="*/ 2427420 w 4760332"/>
              <a:gd name="connsiteY6455" fmla="*/ 229683 h 2795428"/>
              <a:gd name="connsiteX6456" fmla="*/ 2420547 w 4760332"/>
              <a:gd name="connsiteY6456" fmla="*/ 220805 h 2795428"/>
              <a:gd name="connsiteX6457" fmla="*/ 2427420 w 4760332"/>
              <a:gd name="connsiteY6457" fmla="*/ 218800 h 2795428"/>
              <a:gd name="connsiteX6458" fmla="*/ 2433147 w 4760332"/>
              <a:gd name="connsiteY6458" fmla="*/ 216795 h 2795428"/>
              <a:gd name="connsiteX6459" fmla="*/ 2436012 w 4760332"/>
              <a:gd name="connsiteY6459" fmla="*/ 215936 h 2795428"/>
              <a:gd name="connsiteX6460" fmla="*/ 2439735 w 4760332"/>
              <a:gd name="connsiteY6460" fmla="*/ 213931 h 2795428"/>
              <a:gd name="connsiteX6461" fmla="*/ 2442598 w 4760332"/>
              <a:gd name="connsiteY6461" fmla="*/ 211927 h 2795428"/>
              <a:gd name="connsiteX6462" fmla="*/ 2446321 w 4760332"/>
              <a:gd name="connsiteY6462" fmla="*/ 209062 h 2795428"/>
              <a:gd name="connsiteX6463" fmla="*/ 2446321 w 4760332"/>
              <a:gd name="connsiteY6463" fmla="*/ 205053 h 2795428"/>
              <a:gd name="connsiteX6464" fmla="*/ 2432861 w 4760332"/>
              <a:gd name="connsiteY6464" fmla="*/ 205053 h 2795428"/>
              <a:gd name="connsiteX6465" fmla="*/ 2429138 w 4760332"/>
              <a:gd name="connsiteY6465" fmla="*/ 207058 h 2795428"/>
              <a:gd name="connsiteX6466" fmla="*/ 2426274 w 4760332"/>
              <a:gd name="connsiteY6466" fmla="*/ 207058 h 2795428"/>
              <a:gd name="connsiteX6467" fmla="*/ 2422551 w 4760332"/>
              <a:gd name="connsiteY6467" fmla="*/ 209062 h 2795428"/>
              <a:gd name="connsiteX6468" fmla="*/ 2417683 w 4760332"/>
              <a:gd name="connsiteY6468" fmla="*/ 209062 h 2795428"/>
              <a:gd name="connsiteX6469" fmla="*/ 2409091 w 4760332"/>
              <a:gd name="connsiteY6469" fmla="*/ 193597 h 2795428"/>
              <a:gd name="connsiteX6470" fmla="*/ 2399354 w 4760332"/>
              <a:gd name="connsiteY6470" fmla="*/ 178133 h 2795428"/>
              <a:gd name="connsiteX6471" fmla="*/ 2400213 w 4760332"/>
              <a:gd name="connsiteY6471" fmla="*/ 173264 h 2795428"/>
              <a:gd name="connsiteX6472" fmla="*/ 2400213 w 4760332"/>
              <a:gd name="connsiteY6472" fmla="*/ 170400 h 2795428"/>
              <a:gd name="connsiteX6473" fmla="*/ 2402217 w 4760332"/>
              <a:gd name="connsiteY6473" fmla="*/ 168396 h 2795428"/>
              <a:gd name="connsiteX6474" fmla="*/ 2404223 w 4760332"/>
              <a:gd name="connsiteY6474" fmla="*/ 164386 h 2795428"/>
              <a:gd name="connsiteX6475" fmla="*/ 2404223 w 4760332"/>
              <a:gd name="connsiteY6475" fmla="*/ 161522 h 2795428"/>
              <a:gd name="connsiteX6476" fmla="*/ 2406228 w 4760332"/>
              <a:gd name="connsiteY6476" fmla="*/ 156654 h 2795428"/>
              <a:gd name="connsiteX6477" fmla="*/ 2402504 w 4760332"/>
              <a:gd name="connsiteY6477" fmla="*/ 156654 h 2795428"/>
              <a:gd name="connsiteX6478" fmla="*/ 2402504 w 4760332"/>
              <a:gd name="connsiteY6478" fmla="*/ 152645 h 2795428"/>
              <a:gd name="connsiteX6479" fmla="*/ 2399640 w 4760332"/>
              <a:gd name="connsiteY6479" fmla="*/ 154649 h 2795428"/>
              <a:gd name="connsiteX6480" fmla="*/ 2397635 w 4760332"/>
              <a:gd name="connsiteY6480" fmla="*/ 154649 h 2795428"/>
              <a:gd name="connsiteX6481" fmla="*/ 2395631 w 4760332"/>
              <a:gd name="connsiteY6481" fmla="*/ 154649 h 2795428"/>
              <a:gd name="connsiteX6482" fmla="*/ 2393626 w 4760332"/>
              <a:gd name="connsiteY6482" fmla="*/ 154649 h 2795428"/>
              <a:gd name="connsiteX6483" fmla="*/ 2393626 w 4760332"/>
              <a:gd name="connsiteY6483" fmla="*/ 152645 h 2795428"/>
              <a:gd name="connsiteX6484" fmla="*/ 2390763 w 4760332"/>
              <a:gd name="connsiteY6484" fmla="*/ 149780 h 2795428"/>
              <a:gd name="connsiteX6485" fmla="*/ 2388757 w 4760332"/>
              <a:gd name="connsiteY6485" fmla="*/ 145771 h 2795428"/>
              <a:gd name="connsiteX6486" fmla="*/ 2386753 w 4760332"/>
              <a:gd name="connsiteY6486" fmla="*/ 142907 h 2795428"/>
              <a:gd name="connsiteX6487" fmla="*/ 2385894 w 4760332"/>
              <a:gd name="connsiteY6487" fmla="*/ 140902 h 2795428"/>
              <a:gd name="connsiteX6488" fmla="*/ 2385894 w 4760332"/>
              <a:gd name="connsiteY6488" fmla="*/ 136034 h 2795428"/>
              <a:gd name="connsiteX6489" fmla="*/ 2383889 w 4760332"/>
              <a:gd name="connsiteY6489" fmla="*/ 130306 h 2795428"/>
              <a:gd name="connsiteX6490" fmla="*/ 2402217 w 4760332"/>
              <a:gd name="connsiteY6490" fmla="*/ 118565 h 2795428"/>
              <a:gd name="connsiteX6491" fmla="*/ 2420547 w 4760332"/>
              <a:gd name="connsiteY6491" fmla="*/ 108827 h 2795428"/>
              <a:gd name="connsiteX6492" fmla="*/ 2422551 w 4760332"/>
              <a:gd name="connsiteY6492" fmla="*/ 113696 h 2795428"/>
              <a:gd name="connsiteX6493" fmla="*/ 2424556 w 4760332"/>
              <a:gd name="connsiteY6493" fmla="*/ 118565 h 2795428"/>
              <a:gd name="connsiteX6494" fmla="*/ 2426560 w 4760332"/>
              <a:gd name="connsiteY6494" fmla="*/ 120569 h 2795428"/>
              <a:gd name="connsiteX6495" fmla="*/ 2429425 w 4760332"/>
              <a:gd name="connsiteY6495" fmla="*/ 122574 h 2795428"/>
              <a:gd name="connsiteX6496" fmla="*/ 2431429 w 4760332"/>
              <a:gd name="connsiteY6496" fmla="*/ 122574 h 2795428"/>
              <a:gd name="connsiteX6497" fmla="*/ 2433434 w 4760332"/>
              <a:gd name="connsiteY6497" fmla="*/ 123433 h 2795428"/>
              <a:gd name="connsiteX6498" fmla="*/ 2436297 w 4760332"/>
              <a:gd name="connsiteY6498" fmla="*/ 125437 h 2795428"/>
              <a:gd name="connsiteX6499" fmla="*/ 2440021 w 4760332"/>
              <a:gd name="connsiteY6499" fmla="*/ 127442 h 2795428"/>
              <a:gd name="connsiteX6500" fmla="*/ 2442885 w 4760332"/>
              <a:gd name="connsiteY6500" fmla="*/ 137180 h 2795428"/>
              <a:gd name="connsiteX6501" fmla="*/ 2444890 w 4760332"/>
              <a:gd name="connsiteY6501" fmla="*/ 149780 h 2795428"/>
              <a:gd name="connsiteX6502" fmla="*/ 2446894 w 4760332"/>
              <a:gd name="connsiteY6502" fmla="*/ 161522 h 2795428"/>
              <a:gd name="connsiteX6503" fmla="*/ 2454627 w 4760332"/>
              <a:gd name="connsiteY6503" fmla="*/ 161522 h 2795428"/>
              <a:gd name="connsiteX6504" fmla="*/ 2454627 w 4760332"/>
              <a:gd name="connsiteY6504" fmla="*/ 152645 h 2795428"/>
              <a:gd name="connsiteX6505" fmla="*/ 2451762 w 4760332"/>
              <a:gd name="connsiteY6505" fmla="*/ 142907 h 2795428"/>
              <a:gd name="connsiteX6506" fmla="*/ 2451762 w 4760332"/>
              <a:gd name="connsiteY6506" fmla="*/ 130306 h 2795428"/>
              <a:gd name="connsiteX6507" fmla="*/ 2454627 w 4760332"/>
              <a:gd name="connsiteY6507" fmla="*/ 118565 h 2795428"/>
              <a:gd name="connsiteX6508" fmla="*/ 2458350 w 4760332"/>
              <a:gd name="connsiteY6508" fmla="*/ 108827 h 2795428"/>
              <a:gd name="connsiteX6509" fmla="*/ 3425480 w 4760332"/>
              <a:gd name="connsiteY6509" fmla="*/ 96512 h 2795428"/>
              <a:gd name="connsiteX6510" fmla="*/ 3430349 w 4760332"/>
              <a:gd name="connsiteY6510" fmla="*/ 100521 h 2795428"/>
              <a:gd name="connsiteX6511" fmla="*/ 3434071 w 4760332"/>
              <a:gd name="connsiteY6511" fmla="*/ 103386 h 2795428"/>
              <a:gd name="connsiteX6512" fmla="*/ 3438940 w 4760332"/>
              <a:gd name="connsiteY6512" fmla="*/ 103386 h 2795428"/>
              <a:gd name="connsiteX6513" fmla="*/ 3443809 w 4760332"/>
              <a:gd name="connsiteY6513" fmla="*/ 103386 h 2795428"/>
              <a:gd name="connsiteX6514" fmla="*/ 3452400 w 4760332"/>
              <a:gd name="connsiteY6514" fmla="*/ 105390 h 2795428"/>
              <a:gd name="connsiteX6515" fmla="*/ 3450396 w 4760332"/>
              <a:gd name="connsiteY6515" fmla="*/ 109400 h 2795428"/>
              <a:gd name="connsiteX6516" fmla="*/ 3450396 w 4760332"/>
              <a:gd name="connsiteY6516" fmla="*/ 110259 h 2795428"/>
              <a:gd name="connsiteX6517" fmla="*/ 3450396 w 4760332"/>
              <a:gd name="connsiteY6517" fmla="*/ 112264 h 2795428"/>
              <a:gd name="connsiteX6518" fmla="*/ 3449537 w 4760332"/>
              <a:gd name="connsiteY6518" fmla="*/ 114269 h 2795428"/>
              <a:gd name="connsiteX6519" fmla="*/ 3449537 w 4760332"/>
              <a:gd name="connsiteY6519" fmla="*/ 116273 h 2795428"/>
              <a:gd name="connsiteX6520" fmla="*/ 3436935 w 4760332"/>
              <a:gd name="connsiteY6520" fmla="*/ 123147 h 2795428"/>
              <a:gd name="connsiteX6521" fmla="*/ 3420612 w 4760332"/>
              <a:gd name="connsiteY6521" fmla="*/ 126010 h 2795428"/>
              <a:gd name="connsiteX6522" fmla="*/ 3403142 w 4760332"/>
              <a:gd name="connsiteY6522" fmla="*/ 128015 h 2795428"/>
              <a:gd name="connsiteX6523" fmla="*/ 3402282 w 4760332"/>
              <a:gd name="connsiteY6523" fmla="*/ 124006 h 2795428"/>
              <a:gd name="connsiteX6524" fmla="*/ 3402282 w 4760332"/>
              <a:gd name="connsiteY6524" fmla="*/ 121142 h 2795428"/>
              <a:gd name="connsiteX6525" fmla="*/ 3400278 w 4760332"/>
              <a:gd name="connsiteY6525" fmla="*/ 117132 h 2795428"/>
              <a:gd name="connsiteX6526" fmla="*/ 3400278 w 4760332"/>
              <a:gd name="connsiteY6526" fmla="*/ 112264 h 2795428"/>
              <a:gd name="connsiteX6527" fmla="*/ 3405147 w 4760332"/>
              <a:gd name="connsiteY6527" fmla="*/ 109400 h 2795428"/>
              <a:gd name="connsiteX6528" fmla="*/ 3408869 w 4760332"/>
              <a:gd name="connsiteY6528" fmla="*/ 105390 h 2795428"/>
              <a:gd name="connsiteX6529" fmla="*/ 3411733 w 4760332"/>
              <a:gd name="connsiteY6529" fmla="*/ 103386 h 2795428"/>
              <a:gd name="connsiteX6530" fmla="*/ 3415456 w 4760332"/>
              <a:gd name="connsiteY6530" fmla="*/ 100521 h 2795428"/>
              <a:gd name="connsiteX6531" fmla="*/ 3418320 w 4760332"/>
              <a:gd name="connsiteY6531" fmla="*/ 98517 h 2795428"/>
              <a:gd name="connsiteX6532" fmla="*/ 2908550 w 4760332"/>
              <a:gd name="connsiteY6532" fmla="*/ 96512 h 2795428"/>
              <a:gd name="connsiteX6533" fmla="*/ 2922010 w 4760332"/>
              <a:gd name="connsiteY6533" fmla="*/ 98517 h 2795428"/>
              <a:gd name="connsiteX6534" fmla="*/ 2931748 w 4760332"/>
              <a:gd name="connsiteY6534" fmla="*/ 103386 h 2795428"/>
              <a:gd name="connsiteX6535" fmla="*/ 2941485 w 4760332"/>
              <a:gd name="connsiteY6535" fmla="*/ 109114 h 2795428"/>
              <a:gd name="connsiteX6536" fmla="*/ 2938621 w 4760332"/>
              <a:gd name="connsiteY6536" fmla="*/ 111977 h 2795428"/>
              <a:gd name="connsiteX6537" fmla="*/ 2936616 w 4760332"/>
              <a:gd name="connsiteY6537" fmla="*/ 116846 h 2795428"/>
              <a:gd name="connsiteX6538" fmla="*/ 2933753 w 4760332"/>
              <a:gd name="connsiteY6538" fmla="*/ 118851 h 2795428"/>
              <a:gd name="connsiteX6539" fmla="*/ 2928884 w 4760332"/>
              <a:gd name="connsiteY6539" fmla="*/ 120855 h 2795428"/>
              <a:gd name="connsiteX6540" fmla="*/ 2923156 w 4760332"/>
              <a:gd name="connsiteY6540" fmla="*/ 122860 h 2795428"/>
              <a:gd name="connsiteX6541" fmla="*/ 2916284 w 4760332"/>
              <a:gd name="connsiteY6541" fmla="*/ 122860 h 2795428"/>
              <a:gd name="connsiteX6542" fmla="*/ 2911415 w 4760332"/>
              <a:gd name="connsiteY6542" fmla="*/ 125724 h 2795428"/>
              <a:gd name="connsiteX6543" fmla="*/ 2906547 w 4760332"/>
              <a:gd name="connsiteY6543" fmla="*/ 125724 h 2795428"/>
              <a:gd name="connsiteX6544" fmla="*/ 2901678 w 4760332"/>
              <a:gd name="connsiteY6544" fmla="*/ 127729 h 2795428"/>
              <a:gd name="connsiteX6545" fmla="*/ 2894804 w 4760332"/>
              <a:gd name="connsiteY6545" fmla="*/ 127729 h 2795428"/>
              <a:gd name="connsiteX6546" fmla="*/ 2894804 w 4760332"/>
              <a:gd name="connsiteY6546" fmla="*/ 117132 h 2795428"/>
              <a:gd name="connsiteX6547" fmla="*/ 2895663 w 4760332"/>
              <a:gd name="connsiteY6547" fmla="*/ 110259 h 2795428"/>
              <a:gd name="connsiteX6548" fmla="*/ 2902536 w 4760332"/>
              <a:gd name="connsiteY6548" fmla="*/ 105390 h 2795428"/>
              <a:gd name="connsiteX6549" fmla="*/ 1619235 w 4760332"/>
              <a:gd name="connsiteY6549" fmla="*/ 96512 h 2795428"/>
              <a:gd name="connsiteX6550" fmla="*/ 1619521 w 4760332"/>
              <a:gd name="connsiteY6550" fmla="*/ 96512 h 2795428"/>
              <a:gd name="connsiteX6551" fmla="*/ 1632981 w 4760332"/>
              <a:gd name="connsiteY6551" fmla="*/ 96512 h 2795428"/>
              <a:gd name="connsiteX6552" fmla="*/ 1635846 w 4760332"/>
              <a:gd name="connsiteY6552" fmla="*/ 105390 h 2795428"/>
              <a:gd name="connsiteX6553" fmla="*/ 1639568 w 4760332"/>
              <a:gd name="connsiteY6553" fmla="*/ 110259 h 2795428"/>
              <a:gd name="connsiteX6554" fmla="*/ 1642432 w 4760332"/>
              <a:gd name="connsiteY6554" fmla="*/ 117132 h 2795428"/>
              <a:gd name="connsiteX6555" fmla="*/ 1644437 w 4760332"/>
              <a:gd name="connsiteY6555" fmla="*/ 127729 h 2795428"/>
              <a:gd name="connsiteX6556" fmla="*/ 1641573 w 4760332"/>
              <a:gd name="connsiteY6556" fmla="*/ 127729 h 2795428"/>
              <a:gd name="connsiteX6557" fmla="*/ 1630977 w 4760332"/>
              <a:gd name="connsiteY6557" fmla="*/ 120855 h 2795428"/>
              <a:gd name="connsiteX6558" fmla="*/ 1624103 w 4760332"/>
              <a:gd name="connsiteY6558" fmla="*/ 113982 h 2795428"/>
              <a:gd name="connsiteX6559" fmla="*/ 1619235 w 4760332"/>
              <a:gd name="connsiteY6559" fmla="*/ 107109 h 2795428"/>
              <a:gd name="connsiteX6560" fmla="*/ 3515119 w 4760332"/>
              <a:gd name="connsiteY6560" fmla="*/ 75034 h 2795428"/>
              <a:gd name="connsiteX6561" fmla="*/ 3517983 w 4760332"/>
              <a:gd name="connsiteY6561" fmla="*/ 75034 h 2795428"/>
              <a:gd name="connsiteX6562" fmla="*/ 3521706 w 4760332"/>
              <a:gd name="connsiteY6562" fmla="*/ 77038 h 2795428"/>
              <a:gd name="connsiteX6563" fmla="*/ 3522565 w 4760332"/>
              <a:gd name="connsiteY6563" fmla="*/ 77038 h 2795428"/>
              <a:gd name="connsiteX6564" fmla="*/ 3524569 w 4760332"/>
              <a:gd name="connsiteY6564" fmla="*/ 77038 h 2795428"/>
              <a:gd name="connsiteX6565" fmla="*/ 3526575 w 4760332"/>
              <a:gd name="connsiteY6565" fmla="*/ 77897 h 2795428"/>
              <a:gd name="connsiteX6566" fmla="*/ 3522852 w 4760332"/>
              <a:gd name="connsiteY6566" fmla="*/ 81907 h 2795428"/>
              <a:gd name="connsiteX6567" fmla="*/ 3519987 w 4760332"/>
              <a:gd name="connsiteY6567" fmla="*/ 84771 h 2795428"/>
              <a:gd name="connsiteX6568" fmla="*/ 3517983 w 4760332"/>
              <a:gd name="connsiteY6568" fmla="*/ 89640 h 2795428"/>
              <a:gd name="connsiteX6569" fmla="*/ 3515978 w 4760332"/>
              <a:gd name="connsiteY6569" fmla="*/ 93649 h 2795428"/>
              <a:gd name="connsiteX6570" fmla="*/ 3515119 w 4760332"/>
              <a:gd name="connsiteY6570" fmla="*/ 100521 h 2795428"/>
              <a:gd name="connsiteX6571" fmla="*/ 3517983 w 4760332"/>
              <a:gd name="connsiteY6571" fmla="*/ 100521 h 2795428"/>
              <a:gd name="connsiteX6572" fmla="*/ 3521706 w 4760332"/>
              <a:gd name="connsiteY6572" fmla="*/ 95653 h 2795428"/>
              <a:gd name="connsiteX6573" fmla="*/ 3524569 w 4760332"/>
              <a:gd name="connsiteY6573" fmla="*/ 91644 h 2795428"/>
              <a:gd name="connsiteX6574" fmla="*/ 3528293 w 4760332"/>
              <a:gd name="connsiteY6574" fmla="*/ 88780 h 2795428"/>
              <a:gd name="connsiteX6575" fmla="*/ 3533162 w 4760332"/>
              <a:gd name="connsiteY6575" fmla="*/ 86775 h 2795428"/>
              <a:gd name="connsiteX6576" fmla="*/ 3542899 w 4760332"/>
              <a:gd name="connsiteY6576" fmla="*/ 96512 h 2795428"/>
              <a:gd name="connsiteX6577" fmla="*/ 3555500 w 4760332"/>
              <a:gd name="connsiteY6577" fmla="*/ 105390 h 2795428"/>
              <a:gd name="connsiteX6578" fmla="*/ 3563232 w 4760332"/>
              <a:gd name="connsiteY6578" fmla="*/ 112264 h 2795428"/>
              <a:gd name="connsiteX6579" fmla="*/ 3563232 w 4760332"/>
              <a:gd name="connsiteY6579" fmla="*/ 134602 h 2795428"/>
              <a:gd name="connsiteX6580" fmla="*/ 3568959 w 4760332"/>
              <a:gd name="connsiteY6580" fmla="*/ 139470 h 2795428"/>
              <a:gd name="connsiteX6581" fmla="*/ 3573828 w 4760332"/>
              <a:gd name="connsiteY6581" fmla="*/ 143480 h 2795428"/>
              <a:gd name="connsiteX6582" fmla="*/ 3578697 w 4760332"/>
              <a:gd name="connsiteY6582" fmla="*/ 144339 h 2795428"/>
              <a:gd name="connsiteX6583" fmla="*/ 3582421 w 4760332"/>
              <a:gd name="connsiteY6583" fmla="*/ 151212 h 2795428"/>
              <a:gd name="connsiteX6584" fmla="*/ 3585284 w 4760332"/>
              <a:gd name="connsiteY6584" fmla="*/ 164959 h 2795428"/>
              <a:gd name="connsiteX6585" fmla="*/ 3578410 w 4760332"/>
              <a:gd name="connsiteY6585" fmla="*/ 173837 h 2795428"/>
              <a:gd name="connsiteX6586" fmla="*/ 3575547 w 4760332"/>
              <a:gd name="connsiteY6586" fmla="*/ 182715 h 2795428"/>
              <a:gd name="connsiteX6587" fmla="*/ 3568673 w 4760332"/>
              <a:gd name="connsiteY6587" fmla="*/ 187584 h 2795428"/>
              <a:gd name="connsiteX6588" fmla="*/ 3560082 w 4760332"/>
              <a:gd name="connsiteY6588" fmla="*/ 189588 h 2795428"/>
              <a:gd name="connsiteX6589" fmla="*/ 3544616 w 4760332"/>
              <a:gd name="connsiteY6589" fmla="*/ 190447 h 2795428"/>
              <a:gd name="connsiteX6590" fmla="*/ 3533162 w 4760332"/>
              <a:gd name="connsiteY6590" fmla="*/ 180710 h 2795428"/>
              <a:gd name="connsiteX6591" fmla="*/ 3515692 w 4760332"/>
              <a:gd name="connsiteY6591" fmla="*/ 171832 h 2795428"/>
              <a:gd name="connsiteX6592" fmla="*/ 3497363 w 4760332"/>
              <a:gd name="connsiteY6592" fmla="*/ 166964 h 2795428"/>
              <a:gd name="connsiteX6593" fmla="*/ 3479035 w 4760332"/>
              <a:gd name="connsiteY6593" fmla="*/ 160090 h 2795428"/>
              <a:gd name="connsiteX6594" fmla="*/ 3462710 w 4760332"/>
              <a:gd name="connsiteY6594" fmla="*/ 153218 h 2795428"/>
              <a:gd name="connsiteX6595" fmla="*/ 3452114 w 4760332"/>
              <a:gd name="connsiteY6595" fmla="*/ 143480 h 2795428"/>
              <a:gd name="connsiteX6596" fmla="*/ 3458987 w 4760332"/>
              <a:gd name="connsiteY6596" fmla="*/ 139470 h 2795428"/>
              <a:gd name="connsiteX6597" fmla="*/ 3463856 w 4760332"/>
              <a:gd name="connsiteY6597" fmla="*/ 136607 h 2795428"/>
              <a:gd name="connsiteX6598" fmla="*/ 3467579 w 4760332"/>
              <a:gd name="connsiteY6598" fmla="*/ 132597 h 2795428"/>
              <a:gd name="connsiteX6599" fmla="*/ 3469584 w 4760332"/>
              <a:gd name="connsiteY6599" fmla="*/ 127729 h 2795428"/>
              <a:gd name="connsiteX6600" fmla="*/ 3470443 w 4760332"/>
              <a:gd name="connsiteY6600" fmla="*/ 118851 h 2795428"/>
              <a:gd name="connsiteX6601" fmla="*/ 3469584 w 4760332"/>
              <a:gd name="connsiteY6601" fmla="*/ 115987 h 2795428"/>
              <a:gd name="connsiteX6602" fmla="*/ 3467579 w 4760332"/>
              <a:gd name="connsiteY6602" fmla="*/ 110259 h 2795428"/>
              <a:gd name="connsiteX6603" fmla="*/ 3467579 w 4760332"/>
              <a:gd name="connsiteY6603" fmla="*/ 103099 h 2795428"/>
              <a:gd name="connsiteX6604" fmla="*/ 3467579 w 4760332"/>
              <a:gd name="connsiteY6604" fmla="*/ 96226 h 2795428"/>
              <a:gd name="connsiteX6605" fmla="*/ 3467579 w 4760332"/>
              <a:gd name="connsiteY6605" fmla="*/ 95366 h 2795428"/>
              <a:gd name="connsiteX6606" fmla="*/ 3469584 w 4760332"/>
              <a:gd name="connsiteY6606" fmla="*/ 95366 h 2795428"/>
              <a:gd name="connsiteX6607" fmla="*/ 3470443 w 4760332"/>
              <a:gd name="connsiteY6607" fmla="*/ 93362 h 2795428"/>
              <a:gd name="connsiteX6608" fmla="*/ 3485907 w 4760332"/>
              <a:gd name="connsiteY6608" fmla="*/ 89353 h 2795428"/>
              <a:gd name="connsiteX6609" fmla="*/ 3502232 w 4760332"/>
              <a:gd name="connsiteY6609" fmla="*/ 81620 h 2795428"/>
              <a:gd name="connsiteX6610" fmla="*/ 3301474 w 4760332"/>
              <a:gd name="connsiteY6610" fmla="*/ 71024 h 2795428"/>
              <a:gd name="connsiteX6611" fmla="*/ 3311211 w 4760332"/>
              <a:gd name="connsiteY6611" fmla="*/ 71024 h 2795428"/>
              <a:gd name="connsiteX6612" fmla="*/ 3324671 w 4760332"/>
              <a:gd name="connsiteY6612" fmla="*/ 84771 h 2795428"/>
              <a:gd name="connsiteX6613" fmla="*/ 3342141 w 4760332"/>
              <a:gd name="connsiteY6613" fmla="*/ 96512 h 2795428"/>
              <a:gd name="connsiteX6614" fmla="*/ 3342141 w 4760332"/>
              <a:gd name="connsiteY6614" fmla="*/ 100235 h 2795428"/>
              <a:gd name="connsiteX6615" fmla="*/ 3338417 w 4760332"/>
              <a:gd name="connsiteY6615" fmla="*/ 100235 h 2795428"/>
              <a:gd name="connsiteX6616" fmla="*/ 3338417 w 4760332"/>
              <a:gd name="connsiteY6616" fmla="*/ 105104 h 2795428"/>
              <a:gd name="connsiteX6617" fmla="*/ 3322094 w 4760332"/>
              <a:gd name="connsiteY6617" fmla="*/ 96226 h 2795428"/>
              <a:gd name="connsiteX6618" fmla="*/ 3310638 w 4760332"/>
              <a:gd name="connsiteY6618" fmla="*/ 84485 h 2795428"/>
              <a:gd name="connsiteX6619" fmla="*/ 2963537 w 4760332"/>
              <a:gd name="connsiteY6619" fmla="*/ 66155 h 2795428"/>
              <a:gd name="connsiteX6620" fmla="*/ 2976997 w 4760332"/>
              <a:gd name="connsiteY6620" fmla="*/ 70165 h 2795428"/>
              <a:gd name="connsiteX6621" fmla="*/ 2987593 w 4760332"/>
              <a:gd name="connsiteY6621" fmla="*/ 73029 h 2795428"/>
              <a:gd name="connsiteX6622" fmla="*/ 2997331 w 4760332"/>
              <a:gd name="connsiteY6622" fmla="*/ 77897 h 2795428"/>
              <a:gd name="connsiteX6623" fmla="*/ 2997331 w 4760332"/>
              <a:gd name="connsiteY6623" fmla="*/ 86775 h 2795428"/>
              <a:gd name="connsiteX6624" fmla="*/ 2988739 w 4760332"/>
              <a:gd name="connsiteY6624" fmla="*/ 88780 h 2795428"/>
              <a:gd name="connsiteX6625" fmla="*/ 2981006 w 4760332"/>
              <a:gd name="connsiteY6625" fmla="*/ 91644 h 2795428"/>
              <a:gd name="connsiteX6626" fmla="*/ 2968406 w 4760332"/>
              <a:gd name="connsiteY6626" fmla="*/ 93649 h 2795428"/>
              <a:gd name="connsiteX6627" fmla="*/ 2963537 w 4760332"/>
              <a:gd name="connsiteY6627" fmla="*/ 95653 h 2795428"/>
              <a:gd name="connsiteX6628" fmla="*/ 2960673 w 4760332"/>
              <a:gd name="connsiteY6628" fmla="*/ 96512 h 2795428"/>
              <a:gd name="connsiteX6629" fmla="*/ 2954946 w 4760332"/>
              <a:gd name="connsiteY6629" fmla="*/ 96512 h 2795428"/>
              <a:gd name="connsiteX6630" fmla="*/ 2950077 w 4760332"/>
              <a:gd name="connsiteY6630" fmla="*/ 96512 h 2795428"/>
              <a:gd name="connsiteX6631" fmla="*/ 2950077 w 4760332"/>
              <a:gd name="connsiteY6631" fmla="*/ 86775 h 2795428"/>
              <a:gd name="connsiteX6632" fmla="*/ 2953800 w 4760332"/>
              <a:gd name="connsiteY6632" fmla="*/ 81907 h 2795428"/>
              <a:gd name="connsiteX6633" fmla="*/ 2958668 w 4760332"/>
              <a:gd name="connsiteY6633" fmla="*/ 75034 h 2795428"/>
              <a:gd name="connsiteX6634" fmla="*/ 2553431 w 4760332"/>
              <a:gd name="connsiteY6634" fmla="*/ 56418 h 2795428"/>
              <a:gd name="connsiteX6635" fmla="*/ 2553431 w 4760332"/>
              <a:gd name="connsiteY6635" fmla="*/ 75034 h 2795428"/>
              <a:gd name="connsiteX6636" fmla="*/ 2560303 w 4760332"/>
              <a:gd name="connsiteY6636" fmla="*/ 75034 h 2795428"/>
              <a:gd name="connsiteX6637" fmla="*/ 2564026 w 4760332"/>
              <a:gd name="connsiteY6637" fmla="*/ 73029 h 2795428"/>
              <a:gd name="connsiteX6638" fmla="*/ 2566891 w 4760332"/>
              <a:gd name="connsiteY6638" fmla="*/ 73029 h 2795428"/>
              <a:gd name="connsiteX6639" fmla="*/ 2570613 w 4760332"/>
              <a:gd name="connsiteY6639" fmla="*/ 73029 h 2795428"/>
              <a:gd name="connsiteX6640" fmla="*/ 2571473 w 4760332"/>
              <a:gd name="connsiteY6640" fmla="*/ 73029 h 2795428"/>
              <a:gd name="connsiteX6641" fmla="*/ 2575196 w 4760332"/>
              <a:gd name="connsiteY6641" fmla="*/ 75034 h 2795428"/>
              <a:gd name="connsiteX6642" fmla="*/ 2580064 w 4760332"/>
              <a:gd name="connsiteY6642" fmla="*/ 77897 h 2795428"/>
              <a:gd name="connsiteX6643" fmla="*/ 2580064 w 4760332"/>
              <a:gd name="connsiteY6643" fmla="*/ 86775 h 2795428"/>
              <a:gd name="connsiteX6644" fmla="*/ 2583787 w 4760332"/>
              <a:gd name="connsiteY6644" fmla="*/ 88780 h 2795428"/>
              <a:gd name="connsiteX6645" fmla="*/ 2588656 w 4760332"/>
              <a:gd name="connsiteY6645" fmla="*/ 88780 h 2795428"/>
              <a:gd name="connsiteX6646" fmla="*/ 2591520 w 4760332"/>
              <a:gd name="connsiteY6646" fmla="*/ 86775 h 2795428"/>
              <a:gd name="connsiteX6647" fmla="*/ 2597248 w 4760332"/>
              <a:gd name="connsiteY6647" fmla="*/ 86775 h 2795428"/>
              <a:gd name="connsiteX6648" fmla="*/ 2598106 w 4760332"/>
              <a:gd name="connsiteY6648" fmla="*/ 84771 h 2795428"/>
              <a:gd name="connsiteX6649" fmla="*/ 2601830 w 4760332"/>
              <a:gd name="connsiteY6649" fmla="*/ 86775 h 2795428"/>
              <a:gd name="connsiteX6650" fmla="*/ 2604694 w 4760332"/>
              <a:gd name="connsiteY6650" fmla="*/ 89640 h 2795428"/>
              <a:gd name="connsiteX6651" fmla="*/ 2608416 w 4760332"/>
              <a:gd name="connsiteY6651" fmla="*/ 95366 h 2795428"/>
              <a:gd name="connsiteX6652" fmla="*/ 2611281 w 4760332"/>
              <a:gd name="connsiteY6652" fmla="*/ 100235 h 2795428"/>
              <a:gd name="connsiteX6653" fmla="*/ 2606412 w 4760332"/>
              <a:gd name="connsiteY6653" fmla="*/ 111977 h 2795428"/>
              <a:gd name="connsiteX6654" fmla="*/ 2601544 w 4760332"/>
              <a:gd name="connsiteY6654" fmla="*/ 123720 h 2795428"/>
              <a:gd name="connsiteX6655" fmla="*/ 2597821 w 4760332"/>
              <a:gd name="connsiteY6655" fmla="*/ 137466 h 2795428"/>
              <a:gd name="connsiteX6656" fmla="*/ 2586365 w 4760332"/>
              <a:gd name="connsiteY6656" fmla="*/ 137466 h 2795428"/>
              <a:gd name="connsiteX6657" fmla="*/ 2577774 w 4760332"/>
              <a:gd name="connsiteY6657" fmla="*/ 141475 h 2795428"/>
              <a:gd name="connsiteX6658" fmla="*/ 2570041 w 4760332"/>
              <a:gd name="connsiteY6658" fmla="*/ 146344 h 2795428"/>
              <a:gd name="connsiteX6659" fmla="*/ 2556581 w 4760332"/>
              <a:gd name="connsiteY6659" fmla="*/ 150353 h 2795428"/>
              <a:gd name="connsiteX6660" fmla="*/ 2547989 w 4760332"/>
              <a:gd name="connsiteY6660" fmla="*/ 143480 h 2795428"/>
              <a:gd name="connsiteX6661" fmla="*/ 2536533 w 4760332"/>
              <a:gd name="connsiteY6661" fmla="*/ 139470 h 2795428"/>
              <a:gd name="connsiteX6662" fmla="*/ 2525078 w 4760332"/>
              <a:gd name="connsiteY6662" fmla="*/ 134602 h 2795428"/>
              <a:gd name="connsiteX6663" fmla="*/ 2523074 w 4760332"/>
              <a:gd name="connsiteY6663" fmla="*/ 130592 h 2795428"/>
              <a:gd name="connsiteX6664" fmla="*/ 2523074 w 4760332"/>
              <a:gd name="connsiteY6664" fmla="*/ 127729 h 2795428"/>
              <a:gd name="connsiteX6665" fmla="*/ 2521068 w 4760332"/>
              <a:gd name="connsiteY6665" fmla="*/ 123720 h 2795428"/>
              <a:gd name="connsiteX6666" fmla="*/ 2519064 w 4760332"/>
              <a:gd name="connsiteY6666" fmla="*/ 118851 h 2795428"/>
              <a:gd name="connsiteX6667" fmla="*/ 2514196 w 4760332"/>
              <a:gd name="connsiteY6667" fmla="*/ 113982 h 2795428"/>
              <a:gd name="connsiteX6668" fmla="*/ 2509327 w 4760332"/>
              <a:gd name="connsiteY6668" fmla="*/ 109114 h 2795428"/>
              <a:gd name="connsiteX6669" fmla="*/ 2505603 w 4760332"/>
              <a:gd name="connsiteY6669" fmla="*/ 105104 h 2795428"/>
              <a:gd name="connsiteX6670" fmla="*/ 2502740 w 4760332"/>
              <a:gd name="connsiteY6670" fmla="*/ 98231 h 2795428"/>
              <a:gd name="connsiteX6671" fmla="*/ 2500735 w 4760332"/>
              <a:gd name="connsiteY6671" fmla="*/ 86489 h 2795428"/>
              <a:gd name="connsiteX6672" fmla="*/ 2507608 w 4760332"/>
              <a:gd name="connsiteY6672" fmla="*/ 77611 h 2795428"/>
              <a:gd name="connsiteX6673" fmla="*/ 2512477 w 4760332"/>
              <a:gd name="connsiteY6673" fmla="*/ 70737 h 2795428"/>
              <a:gd name="connsiteX6674" fmla="*/ 2519350 w 4760332"/>
              <a:gd name="connsiteY6674" fmla="*/ 70737 h 2795428"/>
              <a:gd name="connsiteX6675" fmla="*/ 2525078 w 4760332"/>
              <a:gd name="connsiteY6675" fmla="*/ 72742 h 2795428"/>
              <a:gd name="connsiteX6676" fmla="*/ 2531951 w 4760332"/>
              <a:gd name="connsiteY6676" fmla="*/ 74747 h 2795428"/>
              <a:gd name="connsiteX6677" fmla="*/ 2538825 w 4760332"/>
              <a:gd name="connsiteY6677" fmla="*/ 74747 h 2795428"/>
              <a:gd name="connsiteX6678" fmla="*/ 2538825 w 4760332"/>
              <a:gd name="connsiteY6678" fmla="*/ 63005 h 2795428"/>
              <a:gd name="connsiteX6679" fmla="*/ 2541688 w 4760332"/>
              <a:gd name="connsiteY6679" fmla="*/ 61000 h 2795428"/>
              <a:gd name="connsiteX6680" fmla="*/ 2545411 w 4760332"/>
              <a:gd name="connsiteY6680" fmla="*/ 58996 h 2795428"/>
              <a:gd name="connsiteX6681" fmla="*/ 2546271 w 4760332"/>
              <a:gd name="connsiteY6681" fmla="*/ 58996 h 2795428"/>
              <a:gd name="connsiteX6682" fmla="*/ 2549993 w 4760332"/>
              <a:gd name="connsiteY6682" fmla="*/ 56991 h 2795428"/>
              <a:gd name="connsiteX6683" fmla="*/ 2987593 w 4760332"/>
              <a:gd name="connsiteY6683" fmla="*/ 43817 h 2795428"/>
              <a:gd name="connsiteX6684" fmla="*/ 3001054 w 4760332"/>
              <a:gd name="connsiteY6684" fmla="*/ 43817 h 2795428"/>
              <a:gd name="connsiteX6685" fmla="*/ 3008787 w 4760332"/>
              <a:gd name="connsiteY6685" fmla="*/ 52695 h 2795428"/>
              <a:gd name="connsiteX6686" fmla="*/ 3017378 w 4760332"/>
              <a:gd name="connsiteY6686" fmla="*/ 57564 h 2795428"/>
              <a:gd name="connsiteX6687" fmla="*/ 3024251 w 4760332"/>
              <a:gd name="connsiteY6687" fmla="*/ 64437 h 2795428"/>
              <a:gd name="connsiteX6688" fmla="*/ 3031124 w 4760332"/>
              <a:gd name="connsiteY6688" fmla="*/ 75034 h 2795428"/>
              <a:gd name="connsiteX6689" fmla="*/ 3015659 w 4760332"/>
              <a:gd name="connsiteY6689" fmla="*/ 75034 h 2795428"/>
              <a:gd name="connsiteX6690" fmla="*/ 3005922 w 4760332"/>
              <a:gd name="connsiteY6690" fmla="*/ 64437 h 2795428"/>
              <a:gd name="connsiteX6691" fmla="*/ 2995326 w 4760332"/>
              <a:gd name="connsiteY6691" fmla="*/ 56704 h 2795428"/>
              <a:gd name="connsiteX6692" fmla="*/ 1288457 w 4760332"/>
              <a:gd name="connsiteY6692" fmla="*/ 43817 h 2795428"/>
              <a:gd name="connsiteX6693" fmla="*/ 1299913 w 4760332"/>
              <a:gd name="connsiteY6693" fmla="*/ 43817 h 2795428"/>
              <a:gd name="connsiteX6694" fmla="*/ 1304781 w 4760332"/>
              <a:gd name="connsiteY6694" fmla="*/ 47826 h 2795428"/>
              <a:gd name="connsiteX6695" fmla="*/ 1308504 w 4760332"/>
              <a:gd name="connsiteY6695" fmla="*/ 50691 h 2795428"/>
              <a:gd name="connsiteX6696" fmla="*/ 1310509 w 4760332"/>
              <a:gd name="connsiteY6696" fmla="*/ 54700 h 2795428"/>
              <a:gd name="connsiteX6697" fmla="*/ 1313373 w 4760332"/>
              <a:gd name="connsiteY6697" fmla="*/ 59569 h 2795428"/>
              <a:gd name="connsiteX6698" fmla="*/ 1315378 w 4760332"/>
              <a:gd name="connsiteY6698" fmla="*/ 63578 h 2795428"/>
              <a:gd name="connsiteX6699" fmla="*/ 1323969 w 4760332"/>
              <a:gd name="connsiteY6699" fmla="*/ 54700 h 2795428"/>
              <a:gd name="connsiteX6700" fmla="*/ 1333706 w 4760332"/>
              <a:gd name="connsiteY6700" fmla="*/ 50691 h 2795428"/>
              <a:gd name="connsiteX6701" fmla="*/ 1349171 w 4760332"/>
              <a:gd name="connsiteY6701" fmla="*/ 52695 h 2795428"/>
              <a:gd name="connsiteX6702" fmla="*/ 1349171 w 4760332"/>
              <a:gd name="connsiteY6702" fmla="*/ 66441 h 2795428"/>
              <a:gd name="connsiteX6703" fmla="*/ 1370364 w 4760332"/>
              <a:gd name="connsiteY6703" fmla="*/ 68447 h 2795428"/>
              <a:gd name="connsiteX6704" fmla="*/ 1389552 w 4760332"/>
              <a:gd name="connsiteY6704" fmla="*/ 71310 h 2795428"/>
              <a:gd name="connsiteX6705" fmla="*/ 1405877 w 4760332"/>
              <a:gd name="connsiteY6705" fmla="*/ 75320 h 2795428"/>
              <a:gd name="connsiteX6706" fmla="*/ 1424205 w 4760332"/>
              <a:gd name="connsiteY6706" fmla="*/ 77324 h 2795428"/>
              <a:gd name="connsiteX6707" fmla="*/ 1444539 w 4760332"/>
              <a:gd name="connsiteY6707" fmla="*/ 75320 h 2795428"/>
              <a:gd name="connsiteX6708" fmla="*/ 1444539 w 4760332"/>
              <a:gd name="connsiteY6708" fmla="*/ 87062 h 2795428"/>
              <a:gd name="connsiteX6709" fmla="*/ 1448262 w 4760332"/>
              <a:gd name="connsiteY6709" fmla="*/ 87062 h 2795428"/>
              <a:gd name="connsiteX6710" fmla="*/ 1451125 w 4760332"/>
              <a:gd name="connsiteY6710" fmla="*/ 87062 h 2795428"/>
              <a:gd name="connsiteX6711" fmla="*/ 1453130 w 4760332"/>
              <a:gd name="connsiteY6711" fmla="*/ 87062 h 2795428"/>
              <a:gd name="connsiteX6712" fmla="*/ 1455135 w 4760332"/>
              <a:gd name="connsiteY6712" fmla="*/ 89067 h 2795428"/>
              <a:gd name="connsiteX6713" fmla="*/ 1457139 w 4760332"/>
              <a:gd name="connsiteY6713" fmla="*/ 89926 h 2795428"/>
              <a:gd name="connsiteX6714" fmla="*/ 1453417 w 4760332"/>
              <a:gd name="connsiteY6714" fmla="*/ 89926 h 2795428"/>
              <a:gd name="connsiteX6715" fmla="*/ 1437665 w 4760332"/>
              <a:gd name="connsiteY6715" fmla="*/ 100235 h 2795428"/>
              <a:gd name="connsiteX6716" fmla="*/ 1419337 w 4760332"/>
              <a:gd name="connsiteY6716" fmla="*/ 111977 h 2795428"/>
              <a:gd name="connsiteX6717" fmla="*/ 1397284 w 4760332"/>
              <a:gd name="connsiteY6717" fmla="*/ 122574 h 2795428"/>
              <a:gd name="connsiteX6718" fmla="*/ 1376951 w 4760332"/>
              <a:gd name="connsiteY6718" fmla="*/ 134315 h 2795428"/>
              <a:gd name="connsiteX6719" fmla="*/ 1362631 w 4760332"/>
              <a:gd name="connsiteY6719" fmla="*/ 144052 h 2795428"/>
              <a:gd name="connsiteX6720" fmla="*/ 1352036 w 4760332"/>
              <a:gd name="connsiteY6720" fmla="*/ 152931 h 2795428"/>
              <a:gd name="connsiteX6721" fmla="*/ 1367500 w 4760332"/>
              <a:gd name="connsiteY6721" fmla="*/ 152931 h 2795428"/>
              <a:gd name="connsiteX6722" fmla="*/ 1372368 w 4760332"/>
              <a:gd name="connsiteY6722" fmla="*/ 150067 h 2795428"/>
              <a:gd name="connsiteX6723" fmla="*/ 1377237 w 4760332"/>
              <a:gd name="connsiteY6723" fmla="*/ 148062 h 2795428"/>
              <a:gd name="connsiteX6724" fmla="*/ 1382965 w 4760332"/>
              <a:gd name="connsiteY6724" fmla="*/ 146057 h 2795428"/>
              <a:gd name="connsiteX6725" fmla="*/ 1389839 w 4760332"/>
              <a:gd name="connsiteY6725" fmla="*/ 146057 h 2795428"/>
              <a:gd name="connsiteX6726" fmla="*/ 1389839 w 4760332"/>
              <a:gd name="connsiteY6726" fmla="*/ 150067 h 2795428"/>
              <a:gd name="connsiteX6727" fmla="*/ 1369505 w 4760332"/>
              <a:gd name="connsiteY6727" fmla="*/ 164672 h 2795428"/>
              <a:gd name="connsiteX6728" fmla="*/ 1352036 w 4760332"/>
              <a:gd name="connsiteY6728" fmla="*/ 180137 h 2795428"/>
              <a:gd name="connsiteX6729" fmla="*/ 1337715 w 4760332"/>
              <a:gd name="connsiteY6729" fmla="*/ 195602 h 2795428"/>
              <a:gd name="connsiteX6730" fmla="*/ 1320246 w 4760332"/>
              <a:gd name="connsiteY6730" fmla="*/ 209349 h 2795428"/>
              <a:gd name="connsiteX6731" fmla="*/ 1301918 w 4760332"/>
              <a:gd name="connsiteY6731" fmla="*/ 221091 h 2795428"/>
              <a:gd name="connsiteX6732" fmla="*/ 1277861 w 4760332"/>
              <a:gd name="connsiteY6732" fmla="*/ 227964 h 2795428"/>
              <a:gd name="connsiteX6733" fmla="*/ 1277861 w 4760332"/>
              <a:gd name="connsiteY6733" fmla="*/ 239706 h 2795428"/>
              <a:gd name="connsiteX6734" fmla="*/ 1266406 w 4760332"/>
              <a:gd name="connsiteY6734" fmla="*/ 241710 h 2795428"/>
              <a:gd name="connsiteX6735" fmla="*/ 1252946 w 4760332"/>
              <a:gd name="connsiteY6735" fmla="*/ 246579 h 2795428"/>
              <a:gd name="connsiteX6736" fmla="*/ 1245212 w 4760332"/>
              <a:gd name="connsiteY6736" fmla="*/ 253453 h 2795428"/>
              <a:gd name="connsiteX6737" fmla="*/ 1250081 w 4760332"/>
              <a:gd name="connsiteY6737" fmla="*/ 257462 h 2795428"/>
              <a:gd name="connsiteX6738" fmla="*/ 1252946 w 4760332"/>
              <a:gd name="connsiteY6738" fmla="*/ 260326 h 2795428"/>
              <a:gd name="connsiteX6739" fmla="*/ 1254950 w 4760332"/>
              <a:gd name="connsiteY6739" fmla="*/ 262330 h 2795428"/>
              <a:gd name="connsiteX6740" fmla="*/ 1254950 w 4760332"/>
              <a:gd name="connsiteY6740" fmla="*/ 265195 h 2795428"/>
              <a:gd name="connsiteX6741" fmla="*/ 1254950 w 4760332"/>
              <a:gd name="connsiteY6741" fmla="*/ 269204 h 2795428"/>
              <a:gd name="connsiteX6742" fmla="*/ 1252946 w 4760332"/>
              <a:gd name="connsiteY6742" fmla="*/ 274073 h 2795428"/>
              <a:gd name="connsiteX6743" fmla="*/ 1252946 w 4760332"/>
              <a:gd name="connsiteY6743" fmla="*/ 280945 h 2795428"/>
              <a:gd name="connsiteX6744" fmla="*/ 1216287 w 4760332"/>
              <a:gd name="connsiteY6744" fmla="*/ 283810 h 2795428"/>
              <a:gd name="connsiteX6745" fmla="*/ 1216287 w 4760332"/>
              <a:gd name="connsiteY6745" fmla="*/ 287819 h 2795428"/>
              <a:gd name="connsiteX6746" fmla="*/ 1221156 w 4760332"/>
              <a:gd name="connsiteY6746" fmla="*/ 289824 h 2795428"/>
              <a:gd name="connsiteX6747" fmla="*/ 1223161 w 4760332"/>
              <a:gd name="connsiteY6747" fmla="*/ 289824 h 2795428"/>
              <a:gd name="connsiteX6748" fmla="*/ 1226025 w 4760332"/>
              <a:gd name="connsiteY6748" fmla="*/ 289824 h 2795428"/>
              <a:gd name="connsiteX6749" fmla="*/ 1228030 w 4760332"/>
              <a:gd name="connsiteY6749" fmla="*/ 290683 h 2795428"/>
              <a:gd name="connsiteX6750" fmla="*/ 1228030 w 4760332"/>
              <a:gd name="connsiteY6750" fmla="*/ 292688 h 2795428"/>
              <a:gd name="connsiteX6751" fmla="*/ 1231753 w 4760332"/>
              <a:gd name="connsiteY6751" fmla="*/ 296697 h 2795428"/>
              <a:gd name="connsiteX6752" fmla="*/ 1226025 w 4760332"/>
              <a:gd name="connsiteY6752" fmla="*/ 296697 h 2795428"/>
              <a:gd name="connsiteX6753" fmla="*/ 1218293 w 4760332"/>
              <a:gd name="connsiteY6753" fmla="*/ 299561 h 2795428"/>
              <a:gd name="connsiteX6754" fmla="*/ 1207696 w 4760332"/>
              <a:gd name="connsiteY6754" fmla="*/ 303571 h 2795428"/>
              <a:gd name="connsiteX6755" fmla="*/ 1197959 w 4760332"/>
              <a:gd name="connsiteY6755" fmla="*/ 306434 h 2795428"/>
              <a:gd name="connsiteX6756" fmla="*/ 1200822 w 4760332"/>
              <a:gd name="connsiteY6756" fmla="*/ 308439 h 2795428"/>
              <a:gd name="connsiteX6757" fmla="*/ 1202828 w 4760332"/>
              <a:gd name="connsiteY6757" fmla="*/ 308439 h 2795428"/>
              <a:gd name="connsiteX6758" fmla="*/ 1204833 w 4760332"/>
              <a:gd name="connsiteY6758" fmla="*/ 308439 h 2795428"/>
              <a:gd name="connsiteX6759" fmla="*/ 1205691 w 4760332"/>
              <a:gd name="connsiteY6759" fmla="*/ 310443 h 2795428"/>
              <a:gd name="connsiteX6760" fmla="*/ 1207696 w 4760332"/>
              <a:gd name="connsiteY6760" fmla="*/ 310443 h 2795428"/>
              <a:gd name="connsiteX6761" fmla="*/ 1205691 w 4760332"/>
              <a:gd name="connsiteY6761" fmla="*/ 313308 h 2795428"/>
              <a:gd name="connsiteX6762" fmla="*/ 1204833 w 4760332"/>
              <a:gd name="connsiteY6762" fmla="*/ 317317 h 2795428"/>
              <a:gd name="connsiteX6763" fmla="*/ 1202828 w 4760332"/>
              <a:gd name="connsiteY6763" fmla="*/ 318176 h 2795428"/>
              <a:gd name="connsiteX6764" fmla="*/ 1204833 w 4760332"/>
              <a:gd name="connsiteY6764" fmla="*/ 320180 h 2795428"/>
              <a:gd name="connsiteX6765" fmla="*/ 1204833 w 4760332"/>
              <a:gd name="connsiteY6765" fmla="*/ 322186 h 2795428"/>
              <a:gd name="connsiteX6766" fmla="*/ 1205691 w 4760332"/>
              <a:gd name="connsiteY6766" fmla="*/ 325049 h 2795428"/>
              <a:gd name="connsiteX6767" fmla="*/ 1207696 w 4760332"/>
              <a:gd name="connsiteY6767" fmla="*/ 329059 h 2795428"/>
              <a:gd name="connsiteX6768" fmla="*/ 1200822 w 4760332"/>
              <a:gd name="connsiteY6768" fmla="*/ 331063 h 2795428"/>
              <a:gd name="connsiteX6769" fmla="*/ 1195954 w 4760332"/>
              <a:gd name="connsiteY6769" fmla="*/ 331063 h 2795428"/>
              <a:gd name="connsiteX6770" fmla="*/ 1191085 w 4760332"/>
              <a:gd name="connsiteY6770" fmla="*/ 331063 h 2795428"/>
              <a:gd name="connsiteX6771" fmla="*/ 1185358 w 4760332"/>
              <a:gd name="connsiteY6771" fmla="*/ 333928 h 2795428"/>
              <a:gd name="connsiteX6772" fmla="*/ 1202828 w 4760332"/>
              <a:gd name="connsiteY6772" fmla="*/ 333928 h 2795428"/>
              <a:gd name="connsiteX6773" fmla="*/ 1216287 w 4760332"/>
              <a:gd name="connsiteY6773" fmla="*/ 337937 h 2795428"/>
              <a:gd name="connsiteX6774" fmla="*/ 1216287 w 4760332"/>
              <a:gd name="connsiteY6774" fmla="*/ 344810 h 2795428"/>
              <a:gd name="connsiteX6775" fmla="*/ 1194236 w 4760332"/>
              <a:gd name="connsiteY6775" fmla="*/ 344810 h 2795428"/>
              <a:gd name="connsiteX6776" fmla="*/ 1192231 w 4760332"/>
              <a:gd name="connsiteY6776" fmla="*/ 349678 h 2795428"/>
              <a:gd name="connsiteX6777" fmla="*/ 1192231 w 4760332"/>
              <a:gd name="connsiteY6777" fmla="*/ 351683 h 2795428"/>
              <a:gd name="connsiteX6778" fmla="*/ 1192231 w 4760332"/>
              <a:gd name="connsiteY6778" fmla="*/ 352543 h 2795428"/>
              <a:gd name="connsiteX6779" fmla="*/ 1191372 w 4760332"/>
              <a:gd name="connsiteY6779" fmla="*/ 354547 h 2795428"/>
              <a:gd name="connsiteX6780" fmla="*/ 1189368 w 4760332"/>
              <a:gd name="connsiteY6780" fmla="*/ 356552 h 2795428"/>
              <a:gd name="connsiteX6781" fmla="*/ 1180775 w 4760332"/>
              <a:gd name="connsiteY6781" fmla="*/ 359415 h 2795428"/>
              <a:gd name="connsiteX6782" fmla="*/ 1169320 w 4760332"/>
              <a:gd name="connsiteY6782" fmla="*/ 359415 h 2795428"/>
              <a:gd name="connsiteX6783" fmla="*/ 1157864 w 4760332"/>
              <a:gd name="connsiteY6783" fmla="*/ 359415 h 2795428"/>
              <a:gd name="connsiteX6784" fmla="*/ 1146409 w 4760332"/>
              <a:gd name="connsiteY6784" fmla="*/ 352543 h 2795428"/>
              <a:gd name="connsiteX6785" fmla="*/ 1130945 w 4760332"/>
              <a:gd name="connsiteY6785" fmla="*/ 352543 h 2795428"/>
              <a:gd name="connsiteX6786" fmla="*/ 1115480 w 4760332"/>
              <a:gd name="connsiteY6786" fmla="*/ 354547 h 2795428"/>
              <a:gd name="connsiteX6787" fmla="*/ 1099155 w 4760332"/>
              <a:gd name="connsiteY6787" fmla="*/ 356552 h 2795428"/>
              <a:gd name="connsiteX6788" fmla="*/ 1083690 w 4760332"/>
              <a:gd name="connsiteY6788" fmla="*/ 354547 h 2795428"/>
              <a:gd name="connsiteX6789" fmla="*/ 1068225 w 4760332"/>
              <a:gd name="connsiteY6789" fmla="*/ 349678 h 2795428"/>
              <a:gd name="connsiteX6790" fmla="*/ 1067367 w 4760332"/>
              <a:gd name="connsiteY6790" fmla="*/ 347674 h 2795428"/>
              <a:gd name="connsiteX6791" fmla="*/ 1067367 w 4760332"/>
              <a:gd name="connsiteY6791" fmla="*/ 345669 h 2795428"/>
              <a:gd name="connsiteX6792" fmla="*/ 1065362 w 4760332"/>
              <a:gd name="connsiteY6792" fmla="*/ 345669 h 2795428"/>
              <a:gd name="connsiteX6793" fmla="*/ 1065362 w 4760332"/>
              <a:gd name="connsiteY6793" fmla="*/ 343665 h 2795428"/>
              <a:gd name="connsiteX6794" fmla="*/ 1065362 w 4760332"/>
              <a:gd name="connsiteY6794" fmla="*/ 339655 h 2795428"/>
              <a:gd name="connsiteX6795" fmla="*/ 1068225 w 4760332"/>
              <a:gd name="connsiteY6795" fmla="*/ 339655 h 2795428"/>
              <a:gd name="connsiteX6796" fmla="*/ 1070230 w 4760332"/>
              <a:gd name="connsiteY6796" fmla="*/ 336791 h 2795428"/>
              <a:gd name="connsiteX6797" fmla="*/ 1073953 w 4760332"/>
              <a:gd name="connsiteY6797" fmla="*/ 332782 h 2795428"/>
              <a:gd name="connsiteX6798" fmla="*/ 1074812 w 4760332"/>
              <a:gd name="connsiteY6798" fmla="*/ 330777 h 2795428"/>
              <a:gd name="connsiteX6799" fmla="*/ 1078535 w 4760332"/>
              <a:gd name="connsiteY6799" fmla="*/ 329918 h 2795428"/>
              <a:gd name="connsiteX6800" fmla="*/ 1080540 w 4760332"/>
              <a:gd name="connsiteY6800" fmla="*/ 325908 h 2795428"/>
              <a:gd name="connsiteX6801" fmla="*/ 1083404 w 4760332"/>
              <a:gd name="connsiteY6801" fmla="*/ 321040 h 2795428"/>
              <a:gd name="connsiteX6802" fmla="*/ 1076531 w 4760332"/>
              <a:gd name="connsiteY6802" fmla="*/ 319036 h 2795428"/>
              <a:gd name="connsiteX6803" fmla="*/ 1071662 w 4760332"/>
              <a:gd name="connsiteY6803" fmla="*/ 316171 h 2795428"/>
              <a:gd name="connsiteX6804" fmla="*/ 1067939 w 4760332"/>
              <a:gd name="connsiteY6804" fmla="*/ 310443 h 2795428"/>
              <a:gd name="connsiteX6805" fmla="*/ 1067080 w 4760332"/>
              <a:gd name="connsiteY6805" fmla="*/ 305575 h 2795428"/>
              <a:gd name="connsiteX6806" fmla="*/ 1065075 w 4760332"/>
              <a:gd name="connsiteY6806" fmla="*/ 298702 h 2795428"/>
              <a:gd name="connsiteX6807" fmla="*/ 1071949 w 4760332"/>
              <a:gd name="connsiteY6807" fmla="*/ 298702 h 2795428"/>
              <a:gd name="connsiteX6808" fmla="*/ 1083404 w 4760332"/>
              <a:gd name="connsiteY6808" fmla="*/ 295838 h 2795428"/>
              <a:gd name="connsiteX6809" fmla="*/ 1096865 w 4760332"/>
              <a:gd name="connsiteY6809" fmla="*/ 298702 h 2795428"/>
              <a:gd name="connsiteX6810" fmla="*/ 1108319 w 4760332"/>
              <a:gd name="connsiteY6810" fmla="*/ 303571 h 2795428"/>
              <a:gd name="connsiteX6811" fmla="*/ 1119775 w 4760332"/>
              <a:gd name="connsiteY6811" fmla="*/ 309298 h 2795428"/>
              <a:gd name="connsiteX6812" fmla="*/ 1119775 w 4760332"/>
              <a:gd name="connsiteY6812" fmla="*/ 302425 h 2795428"/>
              <a:gd name="connsiteX6813" fmla="*/ 1108319 w 4760332"/>
              <a:gd name="connsiteY6813" fmla="*/ 296697 h 2795428"/>
              <a:gd name="connsiteX6814" fmla="*/ 1098582 w 4760332"/>
              <a:gd name="connsiteY6814" fmla="*/ 291828 h 2795428"/>
              <a:gd name="connsiteX6815" fmla="*/ 1089991 w 4760332"/>
              <a:gd name="connsiteY6815" fmla="*/ 282950 h 2795428"/>
              <a:gd name="connsiteX6816" fmla="*/ 1092854 w 4760332"/>
              <a:gd name="connsiteY6816" fmla="*/ 282950 h 2795428"/>
              <a:gd name="connsiteX6817" fmla="*/ 1101447 w 4760332"/>
              <a:gd name="connsiteY6817" fmla="*/ 270350 h 2795428"/>
              <a:gd name="connsiteX6818" fmla="*/ 1112042 w 4760332"/>
              <a:gd name="connsiteY6818" fmla="*/ 261471 h 2795428"/>
              <a:gd name="connsiteX6819" fmla="*/ 1125503 w 4760332"/>
              <a:gd name="connsiteY6819" fmla="*/ 254598 h 2795428"/>
              <a:gd name="connsiteX6820" fmla="*/ 1141827 w 4760332"/>
              <a:gd name="connsiteY6820" fmla="*/ 249730 h 2795428"/>
              <a:gd name="connsiteX6821" fmla="*/ 1141827 w 4760332"/>
              <a:gd name="connsiteY6821" fmla="*/ 246293 h 2795428"/>
              <a:gd name="connsiteX6822" fmla="*/ 1126362 w 4760332"/>
              <a:gd name="connsiteY6822" fmla="*/ 241424 h 2795428"/>
              <a:gd name="connsiteX6823" fmla="*/ 1114907 w 4760332"/>
              <a:gd name="connsiteY6823" fmla="*/ 232546 h 2795428"/>
              <a:gd name="connsiteX6824" fmla="*/ 1105169 w 4760332"/>
              <a:gd name="connsiteY6824" fmla="*/ 220805 h 2795428"/>
              <a:gd name="connsiteX6825" fmla="*/ 1096578 w 4760332"/>
              <a:gd name="connsiteY6825" fmla="*/ 209062 h 2795428"/>
              <a:gd name="connsiteX6826" fmla="*/ 1101447 w 4760332"/>
              <a:gd name="connsiteY6826" fmla="*/ 207058 h 2795428"/>
              <a:gd name="connsiteX6827" fmla="*/ 1105169 w 4760332"/>
              <a:gd name="connsiteY6827" fmla="*/ 207058 h 2795428"/>
              <a:gd name="connsiteX6828" fmla="*/ 1110038 w 4760332"/>
              <a:gd name="connsiteY6828" fmla="*/ 205053 h 2795428"/>
              <a:gd name="connsiteX6829" fmla="*/ 1114907 w 4760332"/>
              <a:gd name="connsiteY6829" fmla="*/ 205053 h 2795428"/>
              <a:gd name="connsiteX6830" fmla="*/ 1121780 w 4760332"/>
              <a:gd name="connsiteY6830" fmla="*/ 209922 h 2795428"/>
              <a:gd name="connsiteX6831" fmla="*/ 1126648 w 4760332"/>
              <a:gd name="connsiteY6831" fmla="*/ 215650 h 2795428"/>
              <a:gd name="connsiteX6832" fmla="*/ 1133522 w 4760332"/>
              <a:gd name="connsiteY6832" fmla="*/ 220518 h 2795428"/>
              <a:gd name="connsiteX6833" fmla="*/ 1133522 w 4760332"/>
              <a:gd name="connsiteY6833" fmla="*/ 216509 h 2795428"/>
              <a:gd name="connsiteX6834" fmla="*/ 1132662 w 4760332"/>
              <a:gd name="connsiteY6834" fmla="*/ 213645 h 2795428"/>
              <a:gd name="connsiteX6835" fmla="*/ 1130658 w 4760332"/>
              <a:gd name="connsiteY6835" fmla="*/ 213645 h 2795428"/>
              <a:gd name="connsiteX6836" fmla="*/ 1130658 w 4760332"/>
              <a:gd name="connsiteY6836" fmla="*/ 211640 h 2795428"/>
              <a:gd name="connsiteX6837" fmla="*/ 1128653 w 4760332"/>
              <a:gd name="connsiteY6837" fmla="*/ 209635 h 2795428"/>
              <a:gd name="connsiteX6838" fmla="*/ 1128653 w 4760332"/>
              <a:gd name="connsiteY6838" fmla="*/ 208776 h 2795428"/>
              <a:gd name="connsiteX6839" fmla="*/ 1126648 w 4760332"/>
              <a:gd name="connsiteY6839" fmla="*/ 204767 h 2795428"/>
              <a:gd name="connsiteX6840" fmla="*/ 1130372 w 4760332"/>
              <a:gd name="connsiteY6840" fmla="*/ 204767 h 2795428"/>
              <a:gd name="connsiteX6841" fmla="*/ 1130372 w 4760332"/>
              <a:gd name="connsiteY6841" fmla="*/ 201903 h 2795428"/>
              <a:gd name="connsiteX6842" fmla="*/ 1145837 w 4760332"/>
              <a:gd name="connsiteY6842" fmla="*/ 196175 h 2795428"/>
              <a:gd name="connsiteX6843" fmla="*/ 1160156 w 4760332"/>
              <a:gd name="connsiteY6843" fmla="*/ 193311 h 2795428"/>
              <a:gd name="connsiteX6844" fmla="*/ 1175621 w 4760332"/>
              <a:gd name="connsiteY6844" fmla="*/ 191307 h 2795428"/>
              <a:gd name="connsiteX6845" fmla="*/ 1193950 w 4760332"/>
              <a:gd name="connsiteY6845" fmla="*/ 193311 h 2795428"/>
              <a:gd name="connsiteX6846" fmla="*/ 1185358 w 4760332"/>
              <a:gd name="connsiteY6846" fmla="*/ 182715 h 2795428"/>
              <a:gd name="connsiteX6847" fmla="*/ 1195954 w 4760332"/>
              <a:gd name="connsiteY6847" fmla="*/ 179851 h 2795428"/>
              <a:gd name="connsiteX6848" fmla="*/ 1207410 w 4760332"/>
              <a:gd name="connsiteY6848" fmla="*/ 174982 h 2795428"/>
              <a:gd name="connsiteX6849" fmla="*/ 1218865 w 4760332"/>
              <a:gd name="connsiteY6849" fmla="*/ 170114 h 2795428"/>
              <a:gd name="connsiteX6850" fmla="*/ 1225738 w 4760332"/>
              <a:gd name="connsiteY6850" fmla="*/ 164386 h 2795428"/>
              <a:gd name="connsiteX6851" fmla="*/ 1231466 w 4760332"/>
              <a:gd name="connsiteY6851" fmla="*/ 164386 h 2795428"/>
              <a:gd name="connsiteX6852" fmla="*/ 1231466 w 4760332"/>
              <a:gd name="connsiteY6852" fmla="*/ 161522 h 2795428"/>
              <a:gd name="connsiteX6853" fmla="*/ 1222875 w 4760332"/>
              <a:gd name="connsiteY6853" fmla="*/ 161522 h 2795428"/>
              <a:gd name="connsiteX6854" fmla="*/ 1219152 w 4760332"/>
              <a:gd name="connsiteY6854" fmla="*/ 163527 h 2795428"/>
              <a:gd name="connsiteX6855" fmla="*/ 1216287 w 4760332"/>
              <a:gd name="connsiteY6855" fmla="*/ 164386 h 2795428"/>
              <a:gd name="connsiteX6856" fmla="*/ 1214283 w 4760332"/>
              <a:gd name="connsiteY6856" fmla="*/ 164386 h 2795428"/>
              <a:gd name="connsiteX6857" fmla="*/ 1212278 w 4760332"/>
              <a:gd name="connsiteY6857" fmla="*/ 164386 h 2795428"/>
              <a:gd name="connsiteX6858" fmla="*/ 1211419 w 4760332"/>
              <a:gd name="connsiteY6858" fmla="*/ 164386 h 2795428"/>
              <a:gd name="connsiteX6859" fmla="*/ 1209415 w 4760332"/>
              <a:gd name="connsiteY6859" fmla="*/ 163527 h 2795428"/>
              <a:gd name="connsiteX6860" fmla="*/ 1207410 w 4760332"/>
              <a:gd name="connsiteY6860" fmla="*/ 161522 h 2795428"/>
              <a:gd name="connsiteX6861" fmla="*/ 1204546 w 4760332"/>
              <a:gd name="connsiteY6861" fmla="*/ 161522 h 2795428"/>
              <a:gd name="connsiteX6862" fmla="*/ 1200822 w 4760332"/>
              <a:gd name="connsiteY6862" fmla="*/ 164386 h 2795428"/>
              <a:gd name="connsiteX6863" fmla="*/ 1195954 w 4760332"/>
              <a:gd name="connsiteY6863" fmla="*/ 170114 h 2795428"/>
              <a:gd name="connsiteX6864" fmla="*/ 1191085 w 4760332"/>
              <a:gd name="connsiteY6864" fmla="*/ 174982 h 2795428"/>
              <a:gd name="connsiteX6865" fmla="*/ 1187362 w 4760332"/>
              <a:gd name="connsiteY6865" fmla="*/ 179851 h 2795428"/>
              <a:gd name="connsiteX6866" fmla="*/ 1182494 w 4760332"/>
              <a:gd name="connsiteY6866" fmla="*/ 182715 h 2795428"/>
              <a:gd name="connsiteX6867" fmla="*/ 1164165 w 4760332"/>
              <a:gd name="connsiteY6867" fmla="*/ 188442 h 2795428"/>
              <a:gd name="connsiteX6868" fmla="*/ 1146695 w 4760332"/>
              <a:gd name="connsiteY6868" fmla="*/ 188442 h 2795428"/>
              <a:gd name="connsiteX6869" fmla="*/ 1130372 w 4760332"/>
              <a:gd name="connsiteY6869" fmla="*/ 184433 h 2795428"/>
              <a:gd name="connsiteX6870" fmla="*/ 1114907 w 4760332"/>
              <a:gd name="connsiteY6870" fmla="*/ 177560 h 2795428"/>
              <a:gd name="connsiteX6871" fmla="*/ 1112902 w 4760332"/>
              <a:gd name="connsiteY6871" fmla="*/ 177560 h 2795428"/>
              <a:gd name="connsiteX6872" fmla="*/ 1110038 w 4760332"/>
              <a:gd name="connsiteY6872" fmla="*/ 179565 h 2795428"/>
              <a:gd name="connsiteX6873" fmla="*/ 1105169 w 4760332"/>
              <a:gd name="connsiteY6873" fmla="*/ 181570 h 2795428"/>
              <a:gd name="connsiteX6874" fmla="*/ 1101447 w 4760332"/>
              <a:gd name="connsiteY6874" fmla="*/ 182429 h 2795428"/>
              <a:gd name="connsiteX6875" fmla="*/ 1098582 w 4760332"/>
              <a:gd name="connsiteY6875" fmla="*/ 184433 h 2795428"/>
              <a:gd name="connsiteX6876" fmla="*/ 1092854 w 4760332"/>
              <a:gd name="connsiteY6876" fmla="*/ 186438 h 2795428"/>
              <a:gd name="connsiteX6877" fmla="*/ 1089991 w 4760332"/>
              <a:gd name="connsiteY6877" fmla="*/ 177560 h 2795428"/>
              <a:gd name="connsiteX6878" fmla="*/ 1092854 w 4760332"/>
              <a:gd name="connsiteY6878" fmla="*/ 176701 h 2795428"/>
              <a:gd name="connsiteX6879" fmla="*/ 1094859 w 4760332"/>
              <a:gd name="connsiteY6879" fmla="*/ 174696 h 2795428"/>
              <a:gd name="connsiteX6880" fmla="*/ 1096865 w 4760332"/>
              <a:gd name="connsiteY6880" fmla="*/ 170687 h 2795428"/>
              <a:gd name="connsiteX6881" fmla="*/ 1087127 w 4760332"/>
              <a:gd name="connsiteY6881" fmla="*/ 170687 h 2795428"/>
              <a:gd name="connsiteX6882" fmla="*/ 1083404 w 4760332"/>
              <a:gd name="connsiteY6882" fmla="*/ 172692 h 2795428"/>
              <a:gd name="connsiteX6883" fmla="*/ 1078535 w 4760332"/>
              <a:gd name="connsiteY6883" fmla="*/ 174696 h 2795428"/>
              <a:gd name="connsiteX6884" fmla="*/ 1073666 w 4760332"/>
              <a:gd name="connsiteY6884" fmla="*/ 174696 h 2795428"/>
              <a:gd name="connsiteX6885" fmla="*/ 1067939 w 4760332"/>
              <a:gd name="connsiteY6885" fmla="*/ 174696 h 2795428"/>
              <a:gd name="connsiteX6886" fmla="*/ 1065075 w 4760332"/>
              <a:gd name="connsiteY6886" fmla="*/ 164099 h 2795428"/>
              <a:gd name="connsiteX6887" fmla="*/ 1067939 w 4760332"/>
              <a:gd name="connsiteY6887" fmla="*/ 163241 h 2795428"/>
              <a:gd name="connsiteX6888" fmla="*/ 1069944 w 4760332"/>
              <a:gd name="connsiteY6888" fmla="*/ 163241 h 2795428"/>
              <a:gd name="connsiteX6889" fmla="*/ 1071949 w 4760332"/>
              <a:gd name="connsiteY6889" fmla="*/ 163241 h 2795428"/>
              <a:gd name="connsiteX6890" fmla="*/ 1073819 w 4760332"/>
              <a:gd name="connsiteY6890" fmla="*/ 161370 h 2795428"/>
              <a:gd name="connsiteX6891" fmla="*/ 1074812 w 4760332"/>
              <a:gd name="connsiteY6891" fmla="*/ 161236 h 2795428"/>
              <a:gd name="connsiteX6892" fmla="*/ 1073953 w 4760332"/>
              <a:gd name="connsiteY6892" fmla="*/ 161236 h 2795428"/>
              <a:gd name="connsiteX6893" fmla="*/ 1073819 w 4760332"/>
              <a:gd name="connsiteY6893" fmla="*/ 161370 h 2795428"/>
              <a:gd name="connsiteX6894" fmla="*/ 1053619 w 4760332"/>
              <a:gd name="connsiteY6894" fmla="*/ 164099 h 2795428"/>
              <a:gd name="connsiteX6895" fmla="*/ 1051615 w 4760332"/>
              <a:gd name="connsiteY6895" fmla="*/ 159231 h 2795428"/>
              <a:gd name="connsiteX6896" fmla="*/ 1047892 w 4760332"/>
              <a:gd name="connsiteY6896" fmla="*/ 156367 h 2795428"/>
              <a:gd name="connsiteX6897" fmla="*/ 1047033 w 4760332"/>
              <a:gd name="connsiteY6897" fmla="*/ 154362 h 2795428"/>
              <a:gd name="connsiteX6898" fmla="*/ 1045028 w 4760332"/>
              <a:gd name="connsiteY6898" fmla="*/ 150353 h 2795428"/>
              <a:gd name="connsiteX6899" fmla="*/ 1041305 w 4760332"/>
              <a:gd name="connsiteY6899" fmla="*/ 145484 h 2795428"/>
              <a:gd name="connsiteX6900" fmla="*/ 1047033 w 4760332"/>
              <a:gd name="connsiteY6900" fmla="*/ 143480 h 2795428"/>
              <a:gd name="connsiteX6901" fmla="*/ 1049896 w 4760332"/>
              <a:gd name="connsiteY6901" fmla="*/ 143480 h 2795428"/>
              <a:gd name="connsiteX6902" fmla="*/ 1051902 w 4760332"/>
              <a:gd name="connsiteY6902" fmla="*/ 143480 h 2795428"/>
              <a:gd name="connsiteX6903" fmla="*/ 1053906 w 4760332"/>
              <a:gd name="connsiteY6903" fmla="*/ 143480 h 2795428"/>
              <a:gd name="connsiteX6904" fmla="*/ 1053906 w 4760332"/>
              <a:gd name="connsiteY6904" fmla="*/ 143194 h 2795428"/>
              <a:gd name="connsiteX6905" fmla="*/ 1054765 w 4760332"/>
              <a:gd name="connsiteY6905" fmla="*/ 141189 h 2795428"/>
              <a:gd name="connsiteX6906" fmla="*/ 1056770 w 4760332"/>
              <a:gd name="connsiteY6906" fmla="*/ 137180 h 2795428"/>
              <a:gd name="connsiteX6907" fmla="*/ 1049896 w 4760332"/>
              <a:gd name="connsiteY6907" fmla="*/ 136320 h 2795428"/>
              <a:gd name="connsiteX6908" fmla="*/ 1043024 w 4760332"/>
              <a:gd name="connsiteY6908" fmla="*/ 134315 h 2795428"/>
              <a:gd name="connsiteX6909" fmla="*/ 1040159 w 4760332"/>
              <a:gd name="connsiteY6909" fmla="*/ 130306 h 2795428"/>
              <a:gd name="connsiteX6910" fmla="*/ 1034431 w 4760332"/>
              <a:gd name="connsiteY6910" fmla="*/ 127442 h 2795428"/>
              <a:gd name="connsiteX6911" fmla="*/ 1038155 w 4760332"/>
              <a:gd name="connsiteY6911" fmla="*/ 127442 h 2795428"/>
              <a:gd name="connsiteX6912" fmla="*/ 1038155 w 4760332"/>
              <a:gd name="connsiteY6912" fmla="*/ 122574 h 2795428"/>
              <a:gd name="connsiteX6913" fmla="*/ 1054479 w 4760332"/>
              <a:gd name="connsiteY6913" fmla="*/ 125437 h 2795428"/>
              <a:gd name="connsiteX6914" fmla="*/ 1063070 w 4760332"/>
              <a:gd name="connsiteY6914" fmla="*/ 123433 h 2795428"/>
              <a:gd name="connsiteX6915" fmla="*/ 1069944 w 4760332"/>
              <a:gd name="connsiteY6915" fmla="*/ 120569 h 2795428"/>
              <a:gd name="connsiteX6916" fmla="*/ 1073666 w 4760332"/>
              <a:gd name="connsiteY6916" fmla="*/ 115700 h 2795428"/>
              <a:gd name="connsiteX6917" fmla="*/ 1078535 w 4760332"/>
              <a:gd name="connsiteY6917" fmla="*/ 108827 h 2795428"/>
              <a:gd name="connsiteX6918" fmla="*/ 1087127 w 4760332"/>
              <a:gd name="connsiteY6918" fmla="*/ 104817 h 2795428"/>
              <a:gd name="connsiteX6919" fmla="*/ 1096865 w 4760332"/>
              <a:gd name="connsiteY6919" fmla="*/ 101954 h 2795428"/>
              <a:gd name="connsiteX6920" fmla="*/ 1103737 w 4760332"/>
              <a:gd name="connsiteY6920" fmla="*/ 104817 h 2795428"/>
              <a:gd name="connsiteX6921" fmla="*/ 1112329 w 4760332"/>
              <a:gd name="connsiteY6921" fmla="*/ 108827 h 2795428"/>
              <a:gd name="connsiteX6922" fmla="*/ 1119202 w 4760332"/>
              <a:gd name="connsiteY6922" fmla="*/ 109686 h 2795428"/>
              <a:gd name="connsiteX6923" fmla="*/ 1126934 w 4760332"/>
              <a:gd name="connsiteY6923" fmla="*/ 108827 h 2795428"/>
              <a:gd name="connsiteX6924" fmla="*/ 1124071 w 4760332"/>
              <a:gd name="connsiteY6924" fmla="*/ 106822 h 2795428"/>
              <a:gd name="connsiteX6925" fmla="*/ 1120348 w 4760332"/>
              <a:gd name="connsiteY6925" fmla="*/ 104817 h 2795428"/>
              <a:gd name="connsiteX6926" fmla="*/ 1119489 w 4760332"/>
              <a:gd name="connsiteY6926" fmla="*/ 104817 h 2795428"/>
              <a:gd name="connsiteX6927" fmla="*/ 1119489 w 4760332"/>
              <a:gd name="connsiteY6927" fmla="*/ 103099 h 2795428"/>
              <a:gd name="connsiteX6928" fmla="*/ 1117484 w 4760332"/>
              <a:gd name="connsiteY6928" fmla="*/ 102240 h 2795428"/>
              <a:gd name="connsiteX6929" fmla="*/ 1117484 w 4760332"/>
              <a:gd name="connsiteY6929" fmla="*/ 98231 h 2795428"/>
              <a:gd name="connsiteX6930" fmla="*/ 1115480 w 4760332"/>
              <a:gd name="connsiteY6930" fmla="*/ 93362 h 2795428"/>
              <a:gd name="connsiteX6931" fmla="*/ 1120348 w 4760332"/>
              <a:gd name="connsiteY6931" fmla="*/ 91357 h 2795428"/>
              <a:gd name="connsiteX6932" fmla="*/ 1124071 w 4760332"/>
              <a:gd name="connsiteY6932" fmla="*/ 89353 h 2795428"/>
              <a:gd name="connsiteX6933" fmla="*/ 1126934 w 4760332"/>
              <a:gd name="connsiteY6933" fmla="*/ 89353 h 2795428"/>
              <a:gd name="connsiteX6934" fmla="*/ 1128940 w 4760332"/>
              <a:gd name="connsiteY6934" fmla="*/ 88494 h 2795428"/>
              <a:gd name="connsiteX6935" fmla="*/ 1132662 w 4760332"/>
              <a:gd name="connsiteY6935" fmla="*/ 86489 h 2795428"/>
              <a:gd name="connsiteX6936" fmla="*/ 1139536 w 4760332"/>
              <a:gd name="connsiteY6936" fmla="*/ 86489 h 2795428"/>
              <a:gd name="connsiteX6937" fmla="*/ 1142399 w 4760332"/>
              <a:gd name="connsiteY6937" fmla="*/ 88494 h 2795428"/>
              <a:gd name="connsiteX6938" fmla="*/ 1146123 w 4760332"/>
              <a:gd name="connsiteY6938" fmla="*/ 91357 h 2795428"/>
              <a:gd name="connsiteX6939" fmla="*/ 1148987 w 4760332"/>
              <a:gd name="connsiteY6939" fmla="*/ 93362 h 2795428"/>
              <a:gd name="connsiteX6940" fmla="*/ 1148987 w 4760332"/>
              <a:gd name="connsiteY6940" fmla="*/ 89353 h 2795428"/>
              <a:gd name="connsiteX6941" fmla="*/ 1146982 w 4760332"/>
              <a:gd name="connsiteY6941" fmla="*/ 88494 h 2795428"/>
              <a:gd name="connsiteX6942" fmla="*/ 1146982 w 4760332"/>
              <a:gd name="connsiteY6942" fmla="*/ 86489 h 2795428"/>
              <a:gd name="connsiteX6943" fmla="*/ 1146982 w 4760332"/>
              <a:gd name="connsiteY6943" fmla="*/ 84485 h 2795428"/>
              <a:gd name="connsiteX6944" fmla="*/ 1146123 w 4760332"/>
              <a:gd name="connsiteY6944" fmla="*/ 81620 h 2795428"/>
              <a:gd name="connsiteX6945" fmla="*/ 1150992 w 4760332"/>
              <a:gd name="connsiteY6945" fmla="*/ 79616 h 2795428"/>
              <a:gd name="connsiteX6946" fmla="*/ 1153855 w 4760332"/>
              <a:gd name="connsiteY6946" fmla="*/ 77611 h 2795428"/>
              <a:gd name="connsiteX6947" fmla="*/ 1159583 w 4760332"/>
              <a:gd name="connsiteY6947" fmla="*/ 74747 h 2795428"/>
              <a:gd name="connsiteX6948" fmla="*/ 1162447 w 4760332"/>
              <a:gd name="connsiteY6948" fmla="*/ 70737 h 2795428"/>
              <a:gd name="connsiteX6949" fmla="*/ 1164452 w 4760332"/>
              <a:gd name="connsiteY6949" fmla="*/ 70737 h 2795428"/>
              <a:gd name="connsiteX6950" fmla="*/ 1171324 w 4760332"/>
              <a:gd name="connsiteY6950" fmla="*/ 70737 h 2795428"/>
              <a:gd name="connsiteX6951" fmla="*/ 1176193 w 4760332"/>
              <a:gd name="connsiteY6951" fmla="*/ 72742 h 2795428"/>
              <a:gd name="connsiteX6952" fmla="*/ 1179917 w 4760332"/>
              <a:gd name="connsiteY6952" fmla="*/ 76751 h 2795428"/>
              <a:gd name="connsiteX6953" fmla="*/ 1185644 w 4760332"/>
              <a:gd name="connsiteY6953" fmla="*/ 76751 h 2795428"/>
              <a:gd name="connsiteX6954" fmla="*/ 1194236 w 4760332"/>
              <a:gd name="connsiteY6954" fmla="*/ 74747 h 2795428"/>
              <a:gd name="connsiteX6955" fmla="*/ 1197959 w 4760332"/>
              <a:gd name="connsiteY6955" fmla="*/ 63005 h 2795428"/>
              <a:gd name="connsiteX6956" fmla="*/ 1202828 w 4760332"/>
              <a:gd name="connsiteY6956" fmla="*/ 61000 h 2795428"/>
              <a:gd name="connsiteX6957" fmla="*/ 1207696 w 4760332"/>
              <a:gd name="connsiteY6957" fmla="*/ 61000 h 2795428"/>
              <a:gd name="connsiteX6958" fmla="*/ 1212565 w 4760332"/>
              <a:gd name="connsiteY6958" fmla="*/ 61000 h 2795428"/>
              <a:gd name="connsiteX6959" fmla="*/ 1216287 w 4760332"/>
              <a:gd name="connsiteY6959" fmla="*/ 63005 h 2795428"/>
              <a:gd name="connsiteX6960" fmla="*/ 1219152 w 4760332"/>
              <a:gd name="connsiteY6960" fmla="*/ 63005 h 2795428"/>
              <a:gd name="connsiteX6961" fmla="*/ 1226025 w 4760332"/>
              <a:gd name="connsiteY6961" fmla="*/ 52409 h 2795428"/>
              <a:gd name="connsiteX6962" fmla="*/ 1236621 w 4760332"/>
              <a:gd name="connsiteY6962" fmla="*/ 50404 h 2795428"/>
              <a:gd name="connsiteX6963" fmla="*/ 1243495 w 4760332"/>
              <a:gd name="connsiteY6963" fmla="*/ 54414 h 2795428"/>
              <a:gd name="connsiteX6964" fmla="*/ 1250368 w 4760332"/>
              <a:gd name="connsiteY6964" fmla="*/ 57277 h 2795428"/>
              <a:gd name="connsiteX6965" fmla="*/ 1257241 w 4760332"/>
              <a:gd name="connsiteY6965" fmla="*/ 59282 h 2795428"/>
              <a:gd name="connsiteX6966" fmla="*/ 1265833 w 4760332"/>
              <a:gd name="connsiteY6966" fmla="*/ 56418 h 2795428"/>
              <a:gd name="connsiteX6967" fmla="*/ 1277288 w 4760332"/>
              <a:gd name="connsiteY6967" fmla="*/ 49545 h 2795428"/>
              <a:gd name="connsiteX6968" fmla="*/ 2908550 w 4760332"/>
              <a:gd name="connsiteY6968" fmla="*/ 40953 h 2795428"/>
              <a:gd name="connsiteX6969" fmla="*/ 2915424 w 4760332"/>
              <a:gd name="connsiteY6969" fmla="*/ 42958 h 2795428"/>
              <a:gd name="connsiteX6970" fmla="*/ 2922297 w 4760332"/>
              <a:gd name="connsiteY6970" fmla="*/ 45822 h 2795428"/>
              <a:gd name="connsiteX6971" fmla="*/ 2925161 w 4760332"/>
              <a:gd name="connsiteY6971" fmla="*/ 49832 h 2795428"/>
              <a:gd name="connsiteX6972" fmla="*/ 2930030 w 4760332"/>
              <a:gd name="connsiteY6972" fmla="*/ 52695 h 2795428"/>
              <a:gd name="connsiteX6973" fmla="*/ 2935758 w 4760332"/>
              <a:gd name="connsiteY6973" fmla="*/ 56704 h 2795428"/>
              <a:gd name="connsiteX6974" fmla="*/ 2932034 w 4760332"/>
              <a:gd name="connsiteY6974" fmla="*/ 66441 h 2795428"/>
              <a:gd name="connsiteX6975" fmla="*/ 2911701 w 4760332"/>
              <a:gd name="connsiteY6975" fmla="*/ 78184 h 2795428"/>
              <a:gd name="connsiteX6976" fmla="*/ 2896236 w 4760332"/>
              <a:gd name="connsiteY6976" fmla="*/ 91930 h 2795428"/>
              <a:gd name="connsiteX6977" fmla="*/ 2882775 w 4760332"/>
              <a:gd name="connsiteY6977" fmla="*/ 109400 h 2795428"/>
              <a:gd name="connsiteX6978" fmla="*/ 2879912 w 4760332"/>
              <a:gd name="connsiteY6978" fmla="*/ 109400 h 2795428"/>
              <a:gd name="connsiteX6979" fmla="*/ 2879912 w 4760332"/>
              <a:gd name="connsiteY6979" fmla="*/ 105390 h 2795428"/>
              <a:gd name="connsiteX6980" fmla="*/ 2875043 w 4760332"/>
              <a:gd name="connsiteY6980" fmla="*/ 102527 h 2795428"/>
              <a:gd name="connsiteX6981" fmla="*/ 2871321 w 4760332"/>
              <a:gd name="connsiteY6981" fmla="*/ 98517 h 2795428"/>
              <a:gd name="connsiteX6982" fmla="*/ 2869316 w 4760332"/>
              <a:gd name="connsiteY6982" fmla="*/ 95653 h 2795428"/>
              <a:gd name="connsiteX6983" fmla="*/ 2866452 w 4760332"/>
              <a:gd name="connsiteY6983" fmla="*/ 91644 h 2795428"/>
              <a:gd name="connsiteX6984" fmla="*/ 2864447 w 4760332"/>
              <a:gd name="connsiteY6984" fmla="*/ 86775 h 2795428"/>
              <a:gd name="connsiteX6985" fmla="*/ 2868170 w 4760332"/>
              <a:gd name="connsiteY6985" fmla="*/ 79902 h 2795428"/>
              <a:gd name="connsiteX6986" fmla="*/ 2869029 w 4760332"/>
              <a:gd name="connsiteY6986" fmla="*/ 75034 h 2795428"/>
              <a:gd name="connsiteX6987" fmla="*/ 2871034 w 4760332"/>
              <a:gd name="connsiteY6987" fmla="*/ 66155 h 2795428"/>
              <a:gd name="connsiteX6988" fmla="*/ 2846118 w 4760332"/>
              <a:gd name="connsiteY6988" fmla="*/ 66155 h 2795428"/>
              <a:gd name="connsiteX6989" fmla="*/ 2846118 w 4760332"/>
              <a:gd name="connsiteY6989" fmla="*/ 59282 h 2795428"/>
              <a:gd name="connsiteX6990" fmla="*/ 2859578 w 4760332"/>
              <a:gd name="connsiteY6990" fmla="*/ 54414 h 2795428"/>
              <a:gd name="connsiteX6991" fmla="*/ 2873038 w 4760332"/>
              <a:gd name="connsiteY6991" fmla="*/ 50404 h 2795428"/>
              <a:gd name="connsiteX6992" fmla="*/ 2889363 w 4760332"/>
              <a:gd name="connsiteY6992" fmla="*/ 47540 h 2795428"/>
              <a:gd name="connsiteX6993" fmla="*/ 2891368 w 4760332"/>
              <a:gd name="connsiteY6993" fmla="*/ 52409 h 2795428"/>
              <a:gd name="connsiteX6994" fmla="*/ 2893372 w 4760332"/>
              <a:gd name="connsiteY6994" fmla="*/ 54414 h 2795428"/>
              <a:gd name="connsiteX6995" fmla="*/ 2893372 w 4760332"/>
              <a:gd name="connsiteY6995" fmla="*/ 56418 h 2795428"/>
              <a:gd name="connsiteX6996" fmla="*/ 2895377 w 4760332"/>
              <a:gd name="connsiteY6996" fmla="*/ 56418 h 2795428"/>
              <a:gd name="connsiteX6997" fmla="*/ 2895377 w 4760332"/>
              <a:gd name="connsiteY6997" fmla="*/ 57277 h 2795428"/>
              <a:gd name="connsiteX6998" fmla="*/ 2898241 w 4760332"/>
              <a:gd name="connsiteY6998" fmla="*/ 59282 h 2795428"/>
              <a:gd name="connsiteX6999" fmla="*/ 2900246 w 4760332"/>
              <a:gd name="connsiteY6999" fmla="*/ 54414 h 2795428"/>
              <a:gd name="connsiteX7000" fmla="*/ 2902250 w 4760332"/>
              <a:gd name="connsiteY7000" fmla="*/ 50404 h 2795428"/>
              <a:gd name="connsiteX7001" fmla="*/ 2903109 w 4760332"/>
              <a:gd name="connsiteY7001" fmla="*/ 47540 h 2795428"/>
              <a:gd name="connsiteX7002" fmla="*/ 2906832 w 4760332"/>
              <a:gd name="connsiteY7002" fmla="*/ 43531 h 2795428"/>
              <a:gd name="connsiteX7003" fmla="*/ 2949791 w 4760332"/>
              <a:gd name="connsiteY7003" fmla="*/ 22338 h 2795428"/>
              <a:gd name="connsiteX7004" fmla="*/ 2950077 w 4760332"/>
              <a:gd name="connsiteY7004" fmla="*/ 22338 h 2795428"/>
              <a:gd name="connsiteX7005" fmla="*/ 2953800 w 4760332"/>
              <a:gd name="connsiteY7005" fmla="*/ 23197 h 2795428"/>
              <a:gd name="connsiteX7006" fmla="*/ 2954659 w 4760332"/>
              <a:gd name="connsiteY7006" fmla="*/ 23197 h 2795428"/>
              <a:gd name="connsiteX7007" fmla="*/ 2956664 w 4760332"/>
              <a:gd name="connsiteY7007" fmla="*/ 25202 h 2795428"/>
              <a:gd name="connsiteX7008" fmla="*/ 2958668 w 4760332"/>
              <a:gd name="connsiteY7008" fmla="*/ 27206 h 2795428"/>
              <a:gd name="connsiteX7009" fmla="*/ 2960673 w 4760332"/>
              <a:gd name="connsiteY7009" fmla="*/ 30071 h 2795428"/>
              <a:gd name="connsiteX7010" fmla="*/ 2963537 w 4760332"/>
              <a:gd name="connsiteY7010" fmla="*/ 35799 h 2795428"/>
              <a:gd name="connsiteX7011" fmla="*/ 2967260 w 4760332"/>
              <a:gd name="connsiteY7011" fmla="*/ 40667 h 2795428"/>
              <a:gd name="connsiteX7012" fmla="*/ 2968119 w 4760332"/>
              <a:gd name="connsiteY7012" fmla="*/ 47540 h 2795428"/>
              <a:gd name="connsiteX7013" fmla="*/ 2960387 w 4760332"/>
              <a:gd name="connsiteY7013" fmla="*/ 47540 h 2795428"/>
              <a:gd name="connsiteX7014" fmla="*/ 2960387 w 4760332"/>
              <a:gd name="connsiteY7014" fmla="*/ 43531 h 2795428"/>
              <a:gd name="connsiteX7015" fmla="*/ 2956664 w 4760332"/>
              <a:gd name="connsiteY7015" fmla="*/ 40667 h 2795428"/>
              <a:gd name="connsiteX7016" fmla="*/ 2953800 w 4760332"/>
              <a:gd name="connsiteY7016" fmla="*/ 36657 h 2795428"/>
              <a:gd name="connsiteX7017" fmla="*/ 2951795 w 4760332"/>
              <a:gd name="connsiteY7017" fmla="*/ 33794 h 2795428"/>
              <a:gd name="connsiteX7018" fmla="*/ 2949791 w 4760332"/>
              <a:gd name="connsiteY7018" fmla="*/ 28925 h 2795428"/>
              <a:gd name="connsiteX7019" fmla="*/ 1791067 w 4760332"/>
              <a:gd name="connsiteY7019" fmla="*/ 18615 h 2795428"/>
              <a:gd name="connsiteX7020" fmla="*/ 1814264 w 4760332"/>
              <a:gd name="connsiteY7020" fmla="*/ 18615 h 2795428"/>
              <a:gd name="connsiteX7021" fmla="*/ 1838321 w 4760332"/>
              <a:gd name="connsiteY7021" fmla="*/ 22624 h 2795428"/>
              <a:gd name="connsiteX7022" fmla="*/ 1859514 w 4760332"/>
              <a:gd name="connsiteY7022" fmla="*/ 25489 h 2795428"/>
              <a:gd name="connsiteX7023" fmla="*/ 1878702 w 4760332"/>
              <a:gd name="connsiteY7023" fmla="*/ 30357 h 2795428"/>
              <a:gd name="connsiteX7024" fmla="*/ 1906482 w 4760332"/>
              <a:gd name="connsiteY7024" fmla="*/ 25489 h 2795428"/>
              <a:gd name="connsiteX7025" fmla="*/ 1910205 w 4760332"/>
              <a:gd name="connsiteY7025" fmla="*/ 29498 h 2795428"/>
              <a:gd name="connsiteX7026" fmla="*/ 1913068 w 4760332"/>
              <a:gd name="connsiteY7026" fmla="*/ 30357 h 2795428"/>
              <a:gd name="connsiteX7027" fmla="*/ 1916791 w 4760332"/>
              <a:gd name="connsiteY7027" fmla="*/ 36085 h 2795428"/>
              <a:gd name="connsiteX7028" fmla="*/ 1918796 w 4760332"/>
              <a:gd name="connsiteY7028" fmla="*/ 38949 h 2795428"/>
              <a:gd name="connsiteX7029" fmla="*/ 1921659 w 4760332"/>
              <a:gd name="connsiteY7029" fmla="*/ 40953 h 2795428"/>
              <a:gd name="connsiteX7030" fmla="*/ 1937984 w 4760332"/>
              <a:gd name="connsiteY7030" fmla="*/ 47826 h 2795428"/>
              <a:gd name="connsiteX7031" fmla="*/ 1957172 w 4760332"/>
              <a:gd name="connsiteY7031" fmla="*/ 52695 h 2795428"/>
              <a:gd name="connsiteX7032" fmla="*/ 1973496 w 4760332"/>
              <a:gd name="connsiteY7032" fmla="*/ 56704 h 2795428"/>
              <a:gd name="connsiteX7033" fmla="*/ 1973496 w 4760332"/>
              <a:gd name="connsiteY7033" fmla="*/ 63578 h 2795428"/>
              <a:gd name="connsiteX7034" fmla="*/ 1946575 w 4760332"/>
              <a:gd name="connsiteY7034" fmla="*/ 63578 h 2795428"/>
              <a:gd name="connsiteX7035" fmla="*/ 1935120 w 4760332"/>
              <a:gd name="connsiteY7035" fmla="*/ 57850 h 2795428"/>
              <a:gd name="connsiteX7036" fmla="*/ 1921659 w 4760332"/>
              <a:gd name="connsiteY7036" fmla="*/ 57850 h 2795428"/>
              <a:gd name="connsiteX7037" fmla="*/ 1906195 w 4760332"/>
              <a:gd name="connsiteY7037" fmla="*/ 59855 h 2795428"/>
              <a:gd name="connsiteX7038" fmla="*/ 1891876 w 4760332"/>
              <a:gd name="connsiteY7038" fmla="*/ 63864 h 2795428"/>
              <a:gd name="connsiteX7039" fmla="*/ 1891876 w 4760332"/>
              <a:gd name="connsiteY7039" fmla="*/ 71596 h 2795428"/>
              <a:gd name="connsiteX7040" fmla="*/ 1910205 w 4760332"/>
              <a:gd name="connsiteY7040" fmla="*/ 71596 h 2795428"/>
              <a:gd name="connsiteX7041" fmla="*/ 1923665 w 4760332"/>
              <a:gd name="connsiteY7041" fmla="*/ 68733 h 2795428"/>
              <a:gd name="connsiteX7042" fmla="*/ 1939989 w 4760332"/>
              <a:gd name="connsiteY7042" fmla="*/ 66728 h 2795428"/>
              <a:gd name="connsiteX7043" fmla="*/ 1960322 w 4760332"/>
              <a:gd name="connsiteY7043" fmla="*/ 66728 h 2795428"/>
              <a:gd name="connsiteX7044" fmla="*/ 1980655 w 4760332"/>
              <a:gd name="connsiteY7044" fmla="*/ 66728 h 2795428"/>
              <a:gd name="connsiteX7045" fmla="*/ 1996120 w 4760332"/>
              <a:gd name="connsiteY7045" fmla="*/ 66728 h 2795428"/>
              <a:gd name="connsiteX7046" fmla="*/ 2009581 w 4760332"/>
              <a:gd name="connsiteY7046" fmla="*/ 80474 h 2795428"/>
              <a:gd name="connsiteX7047" fmla="*/ 2025905 w 4760332"/>
              <a:gd name="connsiteY7047" fmla="*/ 90211 h 2795428"/>
              <a:gd name="connsiteX7048" fmla="*/ 2021036 w 4760332"/>
              <a:gd name="connsiteY7048" fmla="*/ 100808 h 2795428"/>
              <a:gd name="connsiteX7049" fmla="*/ 2011299 w 4760332"/>
              <a:gd name="connsiteY7049" fmla="*/ 107682 h 2795428"/>
              <a:gd name="connsiteX7050" fmla="*/ 2002708 w 4760332"/>
              <a:gd name="connsiteY7050" fmla="*/ 112550 h 2795428"/>
              <a:gd name="connsiteX7051" fmla="*/ 1991252 w 4760332"/>
              <a:gd name="connsiteY7051" fmla="*/ 116559 h 2795428"/>
              <a:gd name="connsiteX7052" fmla="*/ 1973783 w 4760332"/>
              <a:gd name="connsiteY7052" fmla="*/ 116559 h 2795428"/>
              <a:gd name="connsiteX7053" fmla="*/ 1958317 w 4760332"/>
              <a:gd name="connsiteY7053" fmla="*/ 121428 h 2795428"/>
              <a:gd name="connsiteX7054" fmla="*/ 1941993 w 4760332"/>
              <a:gd name="connsiteY7054" fmla="*/ 121428 h 2795428"/>
              <a:gd name="connsiteX7055" fmla="*/ 1923665 w 4760332"/>
              <a:gd name="connsiteY7055" fmla="*/ 119423 h 2795428"/>
              <a:gd name="connsiteX7056" fmla="*/ 1906195 w 4760332"/>
              <a:gd name="connsiteY7056" fmla="*/ 117419 h 2795428"/>
              <a:gd name="connsiteX7057" fmla="*/ 1890157 w 4760332"/>
              <a:gd name="connsiteY7057" fmla="*/ 117419 h 2795428"/>
              <a:gd name="connsiteX7058" fmla="*/ 1876697 w 4760332"/>
              <a:gd name="connsiteY7058" fmla="*/ 121428 h 2795428"/>
              <a:gd name="connsiteX7059" fmla="*/ 1866101 w 4760332"/>
              <a:gd name="connsiteY7059" fmla="*/ 131165 h 2795428"/>
              <a:gd name="connsiteX7060" fmla="*/ 1906482 w 4760332"/>
              <a:gd name="connsiteY7060" fmla="*/ 131165 h 2795428"/>
              <a:gd name="connsiteX7061" fmla="*/ 1919082 w 4760332"/>
              <a:gd name="connsiteY7061" fmla="*/ 128302 h 2795428"/>
              <a:gd name="connsiteX7062" fmla="*/ 1933402 w 4760332"/>
              <a:gd name="connsiteY7062" fmla="*/ 126297 h 2795428"/>
              <a:gd name="connsiteX7063" fmla="*/ 1950871 w 4760332"/>
              <a:gd name="connsiteY7063" fmla="*/ 128302 h 2795428"/>
              <a:gd name="connsiteX7064" fmla="*/ 1962327 w 4760332"/>
              <a:gd name="connsiteY7064" fmla="*/ 131165 h 2795428"/>
              <a:gd name="connsiteX7065" fmla="*/ 1965191 w 4760332"/>
              <a:gd name="connsiteY7065" fmla="*/ 143767 h 2795428"/>
              <a:gd name="connsiteX7066" fmla="*/ 1970918 w 4760332"/>
              <a:gd name="connsiteY7066" fmla="*/ 141762 h 2795428"/>
              <a:gd name="connsiteX7067" fmla="*/ 1978651 w 4760332"/>
              <a:gd name="connsiteY7067" fmla="*/ 136893 h 2795428"/>
              <a:gd name="connsiteX7068" fmla="*/ 1989248 w 4760332"/>
              <a:gd name="connsiteY7068" fmla="*/ 132884 h 2795428"/>
              <a:gd name="connsiteX7069" fmla="*/ 1998985 w 4760332"/>
              <a:gd name="connsiteY7069" fmla="*/ 130879 h 2795428"/>
              <a:gd name="connsiteX7070" fmla="*/ 2000989 w 4760332"/>
              <a:gd name="connsiteY7070" fmla="*/ 136607 h 2795428"/>
              <a:gd name="connsiteX7071" fmla="*/ 2002994 w 4760332"/>
              <a:gd name="connsiteY7071" fmla="*/ 139470 h 2795428"/>
              <a:gd name="connsiteX7072" fmla="*/ 2004998 w 4760332"/>
              <a:gd name="connsiteY7072" fmla="*/ 141475 h 2795428"/>
              <a:gd name="connsiteX7073" fmla="*/ 2007863 w 4760332"/>
              <a:gd name="connsiteY7073" fmla="*/ 143480 h 2795428"/>
              <a:gd name="connsiteX7074" fmla="*/ 2011585 w 4760332"/>
              <a:gd name="connsiteY7074" fmla="*/ 146344 h 2795428"/>
              <a:gd name="connsiteX7075" fmla="*/ 1996120 w 4760332"/>
              <a:gd name="connsiteY7075" fmla="*/ 175269 h 2795428"/>
              <a:gd name="connsiteX7076" fmla="*/ 2002994 w 4760332"/>
              <a:gd name="connsiteY7076" fmla="*/ 175269 h 2795428"/>
              <a:gd name="connsiteX7077" fmla="*/ 2014449 w 4760332"/>
              <a:gd name="connsiteY7077" fmla="*/ 168396 h 2795428"/>
              <a:gd name="connsiteX7078" fmla="*/ 2029914 w 4760332"/>
              <a:gd name="connsiteY7078" fmla="*/ 159517 h 2795428"/>
              <a:gd name="connsiteX7079" fmla="*/ 2048243 w 4760332"/>
              <a:gd name="connsiteY7079" fmla="*/ 152645 h 2795428"/>
              <a:gd name="connsiteX7080" fmla="*/ 2068576 w 4760332"/>
              <a:gd name="connsiteY7080" fmla="*/ 145771 h 2795428"/>
              <a:gd name="connsiteX7081" fmla="*/ 2090628 w 4760332"/>
              <a:gd name="connsiteY7081" fmla="*/ 140902 h 2795428"/>
              <a:gd name="connsiteX7082" fmla="*/ 2109816 w 4760332"/>
              <a:gd name="connsiteY7082" fmla="*/ 140902 h 2795428"/>
              <a:gd name="connsiteX7083" fmla="*/ 2129004 w 4760332"/>
              <a:gd name="connsiteY7083" fmla="*/ 142907 h 2795428"/>
              <a:gd name="connsiteX7084" fmla="*/ 2142464 w 4760332"/>
              <a:gd name="connsiteY7084" fmla="*/ 150639 h 2795428"/>
              <a:gd name="connsiteX7085" fmla="*/ 2150197 w 4760332"/>
              <a:gd name="connsiteY7085" fmla="*/ 164386 h 2795428"/>
              <a:gd name="connsiteX7086" fmla="*/ 2155925 w 4760332"/>
              <a:gd name="connsiteY7086" fmla="*/ 164386 h 2795428"/>
              <a:gd name="connsiteX7087" fmla="*/ 2155925 w 4760332"/>
              <a:gd name="connsiteY7087" fmla="*/ 166391 h 2795428"/>
              <a:gd name="connsiteX7088" fmla="*/ 2153920 w 4760332"/>
              <a:gd name="connsiteY7088" fmla="*/ 168396 h 2795428"/>
              <a:gd name="connsiteX7089" fmla="*/ 2151915 w 4760332"/>
              <a:gd name="connsiteY7089" fmla="*/ 168396 h 2795428"/>
              <a:gd name="connsiteX7090" fmla="*/ 2149911 w 4760332"/>
              <a:gd name="connsiteY7090" fmla="*/ 168396 h 2795428"/>
              <a:gd name="connsiteX7091" fmla="*/ 2147046 w 4760332"/>
              <a:gd name="connsiteY7091" fmla="*/ 171260 h 2795428"/>
              <a:gd name="connsiteX7092" fmla="*/ 2142178 w 4760332"/>
              <a:gd name="connsiteY7092" fmla="*/ 173264 h 2795428"/>
              <a:gd name="connsiteX7093" fmla="*/ 2136451 w 4760332"/>
              <a:gd name="connsiteY7093" fmla="*/ 175269 h 2795428"/>
              <a:gd name="connsiteX7094" fmla="*/ 2129577 w 4760332"/>
              <a:gd name="connsiteY7094" fmla="*/ 177274 h 2795428"/>
              <a:gd name="connsiteX7095" fmla="*/ 2124709 w 4760332"/>
              <a:gd name="connsiteY7095" fmla="*/ 178133 h 2795428"/>
              <a:gd name="connsiteX7096" fmla="*/ 2113253 w 4760332"/>
              <a:gd name="connsiteY7096" fmla="*/ 196748 h 2795428"/>
              <a:gd name="connsiteX7097" fmla="*/ 2091201 w 4760332"/>
              <a:gd name="connsiteY7097" fmla="*/ 210495 h 2795428"/>
              <a:gd name="connsiteX7098" fmla="*/ 2066286 w 4760332"/>
              <a:gd name="connsiteY7098" fmla="*/ 219372 h 2795428"/>
              <a:gd name="connsiteX7099" fmla="*/ 2036501 w 4760332"/>
              <a:gd name="connsiteY7099" fmla="*/ 224241 h 2795428"/>
              <a:gd name="connsiteX7100" fmla="*/ 2036501 w 4760332"/>
              <a:gd name="connsiteY7100" fmla="*/ 229969 h 2795428"/>
              <a:gd name="connsiteX7101" fmla="*/ 2036501 w 4760332"/>
              <a:gd name="connsiteY7101" fmla="*/ 232832 h 2795428"/>
              <a:gd name="connsiteX7102" fmla="*/ 2036501 w 4760332"/>
              <a:gd name="connsiteY7102" fmla="*/ 234838 h 2795428"/>
              <a:gd name="connsiteX7103" fmla="*/ 2034496 w 4760332"/>
              <a:gd name="connsiteY7103" fmla="*/ 236842 h 2795428"/>
              <a:gd name="connsiteX7104" fmla="*/ 2036501 w 4760332"/>
              <a:gd name="connsiteY7104" fmla="*/ 237701 h 2795428"/>
              <a:gd name="connsiteX7105" fmla="*/ 2036501 w 4760332"/>
              <a:gd name="connsiteY7105" fmla="*/ 239706 h 2795428"/>
              <a:gd name="connsiteX7106" fmla="*/ 2039365 w 4760332"/>
              <a:gd name="connsiteY7106" fmla="*/ 243715 h 2795428"/>
              <a:gd name="connsiteX7107" fmla="*/ 2044233 w 4760332"/>
              <a:gd name="connsiteY7107" fmla="*/ 246579 h 2795428"/>
              <a:gd name="connsiteX7108" fmla="*/ 2047957 w 4760332"/>
              <a:gd name="connsiteY7108" fmla="*/ 248584 h 2795428"/>
              <a:gd name="connsiteX7109" fmla="*/ 2050820 w 4760332"/>
              <a:gd name="connsiteY7109" fmla="*/ 251447 h 2795428"/>
              <a:gd name="connsiteX7110" fmla="*/ 2054543 w 4760332"/>
              <a:gd name="connsiteY7110" fmla="*/ 253453 h 2795428"/>
              <a:gd name="connsiteX7111" fmla="*/ 2057408 w 4760332"/>
              <a:gd name="connsiteY7111" fmla="*/ 258321 h 2795428"/>
              <a:gd name="connsiteX7112" fmla="*/ 2054543 w 4760332"/>
              <a:gd name="connsiteY7112" fmla="*/ 265195 h 2795428"/>
              <a:gd name="connsiteX7113" fmla="*/ 2050820 w 4760332"/>
              <a:gd name="connsiteY7113" fmla="*/ 280659 h 2795428"/>
              <a:gd name="connsiteX7114" fmla="*/ 2047957 w 4760332"/>
              <a:gd name="connsiteY7114" fmla="*/ 299275 h 2795428"/>
              <a:gd name="connsiteX7115" fmla="*/ 2044233 w 4760332"/>
              <a:gd name="connsiteY7115" fmla="*/ 317890 h 2795428"/>
              <a:gd name="connsiteX7116" fmla="*/ 2044233 w 4760332"/>
              <a:gd name="connsiteY7116" fmla="*/ 333355 h 2795428"/>
              <a:gd name="connsiteX7117" fmla="*/ 2047957 w 4760332"/>
              <a:gd name="connsiteY7117" fmla="*/ 331350 h 2795428"/>
              <a:gd name="connsiteX7118" fmla="*/ 2050820 w 4760332"/>
              <a:gd name="connsiteY7118" fmla="*/ 331350 h 2795428"/>
              <a:gd name="connsiteX7119" fmla="*/ 2052826 w 4760332"/>
              <a:gd name="connsiteY7119" fmla="*/ 331350 h 2795428"/>
              <a:gd name="connsiteX7120" fmla="*/ 2056548 w 4760332"/>
              <a:gd name="connsiteY7120" fmla="*/ 331350 h 2795428"/>
              <a:gd name="connsiteX7121" fmla="*/ 2057408 w 4760332"/>
              <a:gd name="connsiteY7121" fmla="*/ 331350 h 2795428"/>
              <a:gd name="connsiteX7122" fmla="*/ 2063136 w 4760332"/>
              <a:gd name="connsiteY7122" fmla="*/ 333355 h 2795428"/>
              <a:gd name="connsiteX7123" fmla="*/ 2061131 w 4760332"/>
              <a:gd name="connsiteY7123" fmla="*/ 338223 h 2795428"/>
              <a:gd name="connsiteX7124" fmla="*/ 2061131 w 4760332"/>
              <a:gd name="connsiteY7124" fmla="*/ 340228 h 2795428"/>
              <a:gd name="connsiteX7125" fmla="*/ 2061131 w 4760332"/>
              <a:gd name="connsiteY7125" fmla="*/ 344238 h 2795428"/>
              <a:gd name="connsiteX7126" fmla="*/ 2061131 w 4760332"/>
              <a:gd name="connsiteY7126" fmla="*/ 345096 h 2795428"/>
              <a:gd name="connsiteX7127" fmla="*/ 2061131 w 4760332"/>
              <a:gd name="connsiteY7127" fmla="*/ 349106 h 2795428"/>
              <a:gd name="connsiteX7128" fmla="*/ 2063136 w 4760332"/>
              <a:gd name="connsiteY7128" fmla="*/ 355979 h 2795428"/>
              <a:gd name="connsiteX7129" fmla="*/ 2057408 w 4760332"/>
              <a:gd name="connsiteY7129" fmla="*/ 355979 h 2795428"/>
              <a:gd name="connsiteX7130" fmla="*/ 2057408 w 4760332"/>
              <a:gd name="connsiteY7130" fmla="*/ 358844 h 2795428"/>
              <a:gd name="connsiteX7131" fmla="*/ 2054543 w 4760332"/>
              <a:gd name="connsiteY7131" fmla="*/ 357984 h 2795428"/>
              <a:gd name="connsiteX7132" fmla="*/ 2050820 w 4760332"/>
              <a:gd name="connsiteY7132" fmla="*/ 353975 h 2795428"/>
              <a:gd name="connsiteX7133" fmla="*/ 2049961 w 4760332"/>
              <a:gd name="connsiteY7133" fmla="*/ 351970 h 2795428"/>
              <a:gd name="connsiteX7134" fmla="*/ 2046238 w 4760332"/>
              <a:gd name="connsiteY7134" fmla="*/ 351111 h 2795428"/>
              <a:gd name="connsiteX7135" fmla="*/ 2043375 w 4760332"/>
              <a:gd name="connsiteY7135" fmla="*/ 349106 h 2795428"/>
              <a:gd name="connsiteX7136" fmla="*/ 2036501 w 4760332"/>
              <a:gd name="connsiteY7136" fmla="*/ 349106 h 2795428"/>
              <a:gd name="connsiteX7137" fmla="*/ 2032778 w 4760332"/>
              <a:gd name="connsiteY7137" fmla="*/ 351111 h 2795428"/>
              <a:gd name="connsiteX7138" fmla="*/ 2029914 w 4760332"/>
              <a:gd name="connsiteY7138" fmla="*/ 351970 h 2795428"/>
              <a:gd name="connsiteX7139" fmla="*/ 2026191 w 4760332"/>
              <a:gd name="connsiteY7139" fmla="*/ 353975 h 2795428"/>
              <a:gd name="connsiteX7140" fmla="*/ 2024187 w 4760332"/>
              <a:gd name="connsiteY7140" fmla="*/ 355979 h 2795428"/>
              <a:gd name="connsiteX7141" fmla="*/ 2021322 w 4760332"/>
              <a:gd name="connsiteY7141" fmla="*/ 357984 h 2795428"/>
              <a:gd name="connsiteX7142" fmla="*/ 2019318 w 4760332"/>
              <a:gd name="connsiteY7142" fmla="*/ 360848 h 2795428"/>
              <a:gd name="connsiteX7143" fmla="*/ 2017313 w 4760332"/>
              <a:gd name="connsiteY7143" fmla="*/ 367721 h 2795428"/>
              <a:gd name="connsiteX7144" fmla="*/ 2039365 w 4760332"/>
              <a:gd name="connsiteY7144" fmla="*/ 374594 h 2795428"/>
              <a:gd name="connsiteX7145" fmla="*/ 2044233 w 4760332"/>
              <a:gd name="connsiteY7145" fmla="*/ 404665 h 2795428"/>
              <a:gd name="connsiteX7146" fmla="*/ 2039365 w 4760332"/>
              <a:gd name="connsiteY7146" fmla="*/ 404665 h 2795428"/>
              <a:gd name="connsiteX7147" fmla="*/ 2036501 w 4760332"/>
              <a:gd name="connsiteY7147" fmla="*/ 404665 h 2795428"/>
              <a:gd name="connsiteX7148" fmla="*/ 2032778 w 4760332"/>
              <a:gd name="connsiteY7148" fmla="*/ 406670 h 2795428"/>
              <a:gd name="connsiteX7149" fmla="*/ 2029914 w 4760332"/>
              <a:gd name="connsiteY7149" fmla="*/ 408674 h 2795428"/>
              <a:gd name="connsiteX7150" fmla="*/ 2029914 w 4760332"/>
              <a:gd name="connsiteY7150" fmla="*/ 415548 h 2795428"/>
              <a:gd name="connsiteX7151" fmla="*/ 2037647 w 4760332"/>
              <a:gd name="connsiteY7151" fmla="*/ 420416 h 2795428"/>
              <a:gd name="connsiteX7152" fmla="*/ 2043375 w 4760332"/>
              <a:gd name="connsiteY7152" fmla="*/ 427290 h 2795428"/>
              <a:gd name="connsiteX7153" fmla="*/ 2046238 w 4760332"/>
              <a:gd name="connsiteY7153" fmla="*/ 436168 h 2795428"/>
              <a:gd name="connsiteX7154" fmla="*/ 2048243 w 4760332"/>
              <a:gd name="connsiteY7154" fmla="*/ 449914 h 2795428"/>
              <a:gd name="connsiteX7155" fmla="*/ 2039651 w 4760332"/>
              <a:gd name="connsiteY7155" fmla="*/ 449914 h 2795428"/>
              <a:gd name="connsiteX7156" fmla="*/ 2037647 w 4760332"/>
              <a:gd name="connsiteY7156" fmla="*/ 449914 h 2795428"/>
              <a:gd name="connsiteX7157" fmla="*/ 2032778 w 4760332"/>
              <a:gd name="connsiteY7157" fmla="*/ 447909 h 2795428"/>
              <a:gd name="connsiteX7158" fmla="*/ 2029914 w 4760332"/>
              <a:gd name="connsiteY7158" fmla="*/ 449914 h 2795428"/>
              <a:gd name="connsiteX7159" fmla="*/ 2024187 w 4760332"/>
              <a:gd name="connsiteY7159" fmla="*/ 449914 h 2795428"/>
              <a:gd name="connsiteX7160" fmla="*/ 2021322 w 4760332"/>
              <a:gd name="connsiteY7160" fmla="*/ 452778 h 2795428"/>
              <a:gd name="connsiteX7161" fmla="*/ 2017600 w 4760332"/>
              <a:gd name="connsiteY7161" fmla="*/ 456788 h 2795428"/>
              <a:gd name="connsiteX7162" fmla="*/ 2023328 w 4760332"/>
              <a:gd name="connsiteY7162" fmla="*/ 459652 h 2795428"/>
              <a:gd name="connsiteX7163" fmla="*/ 2026191 w 4760332"/>
              <a:gd name="connsiteY7163" fmla="*/ 461657 h 2795428"/>
              <a:gd name="connsiteX7164" fmla="*/ 2028196 w 4760332"/>
              <a:gd name="connsiteY7164" fmla="*/ 463661 h 2795428"/>
              <a:gd name="connsiteX7165" fmla="*/ 2030200 w 4760332"/>
              <a:gd name="connsiteY7165" fmla="*/ 464520 h 2795428"/>
              <a:gd name="connsiteX7166" fmla="*/ 2031060 w 4760332"/>
              <a:gd name="connsiteY7166" fmla="*/ 470248 h 2795428"/>
              <a:gd name="connsiteX7167" fmla="*/ 2033065 w 4760332"/>
              <a:gd name="connsiteY7167" fmla="*/ 475117 h 2795428"/>
              <a:gd name="connsiteX7168" fmla="*/ 2031060 w 4760332"/>
              <a:gd name="connsiteY7168" fmla="*/ 477121 h 2795428"/>
              <a:gd name="connsiteX7169" fmla="*/ 2031060 w 4760332"/>
              <a:gd name="connsiteY7169" fmla="*/ 477980 h 2795428"/>
              <a:gd name="connsiteX7170" fmla="*/ 2030200 w 4760332"/>
              <a:gd name="connsiteY7170" fmla="*/ 479985 h 2795428"/>
              <a:gd name="connsiteX7171" fmla="*/ 2030200 w 4760332"/>
              <a:gd name="connsiteY7171" fmla="*/ 483994 h 2795428"/>
              <a:gd name="connsiteX7172" fmla="*/ 2016168 w 4760332"/>
              <a:gd name="connsiteY7172" fmla="*/ 483994 h 2795428"/>
              <a:gd name="connsiteX7173" fmla="*/ 2002708 w 4760332"/>
              <a:gd name="connsiteY7173" fmla="*/ 486858 h 2795428"/>
              <a:gd name="connsiteX7174" fmla="*/ 1992111 w 4760332"/>
              <a:gd name="connsiteY7174" fmla="*/ 490868 h 2795428"/>
              <a:gd name="connsiteX7175" fmla="*/ 1995834 w 4760332"/>
              <a:gd name="connsiteY7175" fmla="*/ 490868 h 2795428"/>
              <a:gd name="connsiteX7176" fmla="*/ 2000702 w 4760332"/>
              <a:gd name="connsiteY7176" fmla="*/ 493732 h 2795428"/>
              <a:gd name="connsiteX7177" fmla="*/ 2004426 w 4760332"/>
              <a:gd name="connsiteY7177" fmla="*/ 495737 h 2795428"/>
              <a:gd name="connsiteX7178" fmla="*/ 2007290 w 4760332"/>
              <a:gd name="connsiteY7178" fmla="*/ 495737 h 2795428"/>
              <a:gd name="connsiteX7179" fmla="*/ 2011013 w 4760332"/>
              <a:gd name="connsiteY7179" fmla="*/ 497741 h 2795428"/>
              <a:gd name="connsiteX7180" fmla="*/ 2013877 w 4760332"/>
              <a:gd name="connsiteY7180" fmla="*/ 500605 h 2795428"/>
              <a:gd name="connsiteX7181" fmla="*/ 2016740 w 4760332"/>
              <a:gd name="connsiteY7181" fmla="*/ 505474 h 2795428"/>
              <a:gd name="connsiteX7182" fmla="*/ 2011013 w 4760332"/>
              <a:gd name="connsiteY7182" fmla="*/ 514352 h 2795428"/>
              <a:gd name="connsiteX7183" fmla="*/ 2007290 w 4760332"/>
              <a:gd name="connsiteY7183" fmla="*/ 524948 h 2795428"/>
              <a:gd name="connsiteX7184" fmla="*/ 2002421 w 4760332"/>
              <a:gd name="connsiteY7184" fmla="*/ 536690 h 2795428"/>
              <a:gd name="connsiteX7185" fmla="*/ 2000416 w 4760332"/>
              <a:gd name="connsiteY7185" fmla="*/ 531822 h 2795428"/>
              <a:gd name="connsiteX7186" fmla="*/ 1997553 w 4760332"/>
              <a:gd name="connsiteY7186" fmla="*/ 527812 h 2795428"/>
              <a:gd name="connsiteX7187" fmla="*/ 1995547 w 4760332"/>
              <a:gd name="connsiteY7187" fmla="*/ 525808 h 2795428"/>
              <a:gd name="connsiteX7188" fmla="*/ 1991825 w 4760332"/>
              <a:gd name="connsiteY7188" fmla="*/ 525808 h 2795428"/>
              <a:gd name="connsiteX7189" fmla="*/ 1986956 w 4760332"/>
              <a:gd name="connsiteY7189" fmla="*/ 524948 h 2795428"/>
              <a:gd name="connsiteX7190" fmla="*/ 1980083 w 4760332"/>
              <a:gd name="connsiteY7190" fmla="*/ 524948 h 2795428"/>
              <a:gd name="connsiteX7191" fmla="*/ 1980083 w 4760332"/>
              <a:gd name="connsiteY7191" fmla="*/ 527812 h 2795428"/>
              <a:gd name="connsiteX7192" fmla="*/ 1983806 w 4760332"/>
              <a:gd name="connsiteY7192" fmla="*/ 527812 h 2795428"/>
              <a:gd name="connsiteX7193" fmla="*/ 1995261 w 4760332"/>
              <a:gd name="connsiteY7193" fmla="*/ 539554 h 2795428"/>
              <a:gd name="connsiteX7194" fmla="*/ 2004998 w 4760332"/>
              <a:gd name="connsiteY7194" fmla="*/ 553300 h 2795428"/>
              <a:gd name="connsiteX7195" fmla="*/ 2010726 w 4760332"/>
              <a:gd name="connsiteY7195" fmla="*/ 570771 h 2795428"/>
              <a:gd name="connsiteX7196" fmla="*/ 2013590 w 4760332"/>
              <a:gd name="connsiteY7196" fmla="*/ 591104 h 2795428"/>
              <a:gd name="connsiteX7197" fmla="*/ 2010726 w 4760332"/>
              <a:gd name="connsiteY7197" fmla="*/ 591104 h 2795428"/>
              <a:gd name="connsiteX7198" fmla="*/ 2010726 w 4760332"/>
              <a:gd name="connsiteY7198" fmla="*/ 595973 h 2795428"/>
              <a:gd name="connsiteX7199" fmla="*/ 1983806 w 4760332"/>
              <a:gd name="connsiteY7199" fmla="*/ 598836 h 2795428"/>
              <a:gd name="connsiteX7200" fmla="*/ 1983806 w 4760332"/>
              <a:gd name="connsiteY7200" fmla="*/ 580221 h 2795428"/>
              <a:gd name="connsiteX7201" fmla="*/ 1980083 w 4760332"/>
              <a:gd name="connsiteY7201" fmla="*/ 577357 h 2795428"/>
              <a:gd name="connsiteX7202" fmla="*/ 1977219 w 4760332"/>
              <a:gd name="connsiteY7202" fmla="*/ 575353 h 2795428"/>
              <a:gd name="connsiteX7203" fmla="*/ 1975214 w 4760332"/>
              <a:gd name="connsiteY7203" fmla="*/ 573348 h 2795428"/>
              <a:gd name="connsiteX7204" fmla="*/ 1970345 w 4760332"/>
              <a:gd name="connsiteY7204" fmla="*/ 570484 h 2795428"/>
              <a:gd name="connsiteX7205" fmla="*/ 1964618 w 4760332"/>
              <a:gd name="connsiteY7205" fmla="*/ 568479 h 2795428"/>
              <a:gd name="connsiteX7206" fmla="*/ 1956885 w 4760332"/>
              <a:gd name="connsiteY7206" fmla="*/ 573348 h 2795428"/>
              <a:gd name="connsiteX7207" fmla="*/ 1946289 w 4760332"/>
              <a:gd name="connsiteY7207" fmla="*/ 577357 h 2795428"/>
              <a:gd name="connsiteX7208" fmla="*/ 1934834 w 4760332"/>
              <a:gd name="connsiteY7208" fmla="*/ 578216 h 2795428"/>
              <a:gd name="connsiteX7209" fmla="*/ 1924237 w 4760332"/>
              <a:gd name="connsiteY7209" fmla="*/ 582225 h 2795428"/>
              <a:gd name="connsiteX7210" fmla="*/ 1918510 w 4760332"/>
              <a:gd name="connsiteY7210" fmla="*/ 587094 h 2795428"/>
              <a:gd name="connsiteX7211" fmla="*/ 1924237 w 4760332"/>
              <a:gd name="connsiteY7211" fmla="*/ 587094 h 2795428"/>
              <a:gd name="connsiteX7212" fmla="*/ 1932829 w 4760332"/>
              <a:gd name="connsiteY7212" fmla="*/ 587094 h 2795428"/>
              <a:gd name="connsiteX7213" fmla="*/ 1946289 w 4760332"/>
              <a:gd name="connsiteY7213" fmla="*/ 585090 h 2795428"/>
              <a:gd name="connsiteX7214" fmla="*/ 1961754 w 4760332"/>
              <a:gd name="connsiteY7214" fmla="*/ 584230 h 2795428"/>
              <a:gd name="connsiteX7215" fmla="*/ 1961754 w 4760332"/>
              <a:gd name="connsiteY7215" fmla="*/ 591104 h 2795428"/>
              <a:gd name="connsiteX7216" fmla="*/ 1927960 w 4760332"/>
              <a:gd name="connsiteY7216" fmla="*/ 602845 h 2795428"/>
              <a:gd name="connsiteX7217" fmla="*/ 1927960 w 4760332"/>
              <a:gd name="connsiteY7217" fmla="*/ 605710 h 2795428"/>
              <a:gd name="connsiteX7218" fmla="*/ 1936552 w 4760332"/>
              <a:gd name="connsiteY7218" fmla="*/ 605710 h 2795428"/>
              <a:gd name="connsiteX7219" fmla="*/ 1941420 w 4760332"/>
              <a:gd name="connsiteY7219" fmla="*/ 604851 h 2795428"/>
              <a:gd name="connsiteX7220" fmla="*/ 1948294 w 4760332"/>
              <a:gd name="connsiteY7220" fmla="*/ 602845 h 2795428"/>
              <a:gd name="connsiteX7221" fmla="*/ 1955168 w 4760332"/>
              <a:gd name="connsiteY7221" fmla="*/ 600841 h 2795428"/>
              <a:gd name="connsiteX7222" fmla="*/ 1962040 w 4760332"/>
              <a:gd name="connsiteY7222" fmla="*/ 598836 h 2795428"/>
              <a:gd name="connsiteX7223" fmla="*/ 1964045 w 4760332"/>
              <a:gd name="connsiteY7223" fmla="*/ 607714 h 2795428"/>
              <a:gd name="connsiteX7224" fmla="*/ 1970918 w 4760332"/>
              <a:gd name="connsiteY7224" fmla="*/ 611723 h 2795428"/>
              <a:gd name="connsiteX7225" fmla="*/ 1977792 w 4760332"/>
              <a:gd name="connsiteY7225" fmla="*/ 612583 h 2795428"/>
              <a:gd name="connsiteX7226" fmla="*/ 1989248 w 4760332"/>
              <a:gd name="connsiteY7226" fmla="*/ 611723 h 2795428"/>
              <a:gd name="connsiteX7227" fmla="*/ 2002708 w 4760332"/>
              <a:gd name="connsiteY7227" fmla="*/ 611723 h 2795428"/>
              <a:gd name="connsiteX7228" fmla="*/ 2002708 w 4760332"/>
              <a:gd name="connsiteY7228" fmla="*/ 614588 h 2795428"/>
              <a:gd name="connsiteX7229" fmla="*/ 1998985 w 4760332"/>
              <a:gd name="connsiteY7229" fmla="*/ 614588 h 2795428"/>
              <a:gd name="connsiteX7230" fmla="*/ 1980655 w 4760332"/>
              <a:gd name="connsiteY7230" fmla="*/ 632057 h 2795428"/>
              <a:gd name="connsiteX7231" fmla="*/ 1960322 w 4760332"/>
              <a:gd name="connsiteY7231" fmla="*/ 648668 h 2795428"/>
              <a:gd name="connsiteX7232" fmla="*/ 1939989 w 4760332"/>
              <a:gd name="connsiteY7232" fmla="*/ 662414 h 2795428"/>
              <a:gd name="connsiteX7233" fmla="*/ 1916791 w 4760332"/>
              <a:gd name="connsiteY7233" fmla="*/ 674156 h 2795428"/>
              <a:gd name="connsiteX7234" fmla="*/ 1891876 w 4760332"/>
              <a:gd name="connsiteY7234" fmla="*/ 679025 h 2795428"/>
              <a:gd name="connsiteX7235" fmla="*/ 1862950 w 4760332"/>
              <a:gd name="connsiteY7235" fmla="*/ 678166 h 2795428"/>
              <a:gd name="connsiteX7236" fmla="*/ 1862950 w 4760332"/>
              <a:gd name="connsiteY7236" fmla="*/ 683034 h 2795428"/>
              <a:gd name="connsiteX7237" fmla="*/ 1862950 w 4760332"/>
              <a:gd name="connsiteY7237" fmla="*/ 687903 h 2795428"/>
              <a:gd name="connsiteX7238" fmla="*/ 1860946 w 4760332"/>
              <a:gd name="connsiteY7238" fmla="*/ 691912 h 2795428"/>
              <a:gd name="connsiteX7239" fmla="*/ 1858941 w 4760332"/>
              <a:gd name="connsiteY7239" fmla="*/ 692771 h 2795428"/>
              <a:gd name="connsiteX7240" fmla="*/ 1858081 w 4760332"/>
              <a:gd name="connsiteY7240" fmla="*/ 692771 h 2795428"/>
              <a:gd name="connsiteX7241" fmla="*/ 1856077 w 4760332"/>
              <a:gd name="connsiteY7241" fmla="*/ 694776 h 2795428"/>
              <a:gd name="connsiteX7242" fmla="*/ 1852354 w 4760332"/>
              <a:gd name="connsiteY7242" fmla="*/ 696781 h 2795428"/>
              <a:gd name="connsiteX7243" fmla="*/ 1849490 w 4760332"/>
              <a:gd name="connsiteY7243" fmla="*/ 698786 h 2795428"/>
              <a:gd name="connsiteX7244" fmla="*/ 1847486 w 4760332"/>
              <a:gd name="connsiteY7244" fmla="*/ 699644 h 2795428"/>
              <a:gd name="connsiteX7245" fmla="*/ 1844621 w 4760332"/>
              <a:gd name="connsiteY7245" fmla="*/ 703654 h 2795428"/>
              <a:gd name="connsiteX7246" fmla="*/ 1840899 w 4760332"/>
              <a:gd name="connsiteY7246" fmla="*/ 713392 h 2795428"/>
              <a:gd name="connsiteX7247" fmla="*/ 1838893 w 4760332"/>
              <a:gd name="connsiteY7247" fmla="*/ 725992 h 2795428"/>
              <a:gd name="connsiteX7248" fmla="*/ 1836030 w 4760332"/>
              <a:gd name="connsiteY7248" fmla="*/ 733725 h 2795428"/>
              <a:gd name="connsiteX7249" fmla="*/ 1827439 w 4760332"/>
              <a:gd name="connsiteY7249" fmla="*/ 742603 h 2795428"/>
              <a:gd name="connsiteX7250" fmla="*/ 1813119 w 4760332"/>
              <a:gd name="connsiteY7250" fmla="*/ 752340 h 2795428"/>
              <a:gd name="connsiteX7251" fmla="*/ 1793931 w 4760332"/>
              <a:gd name="connsiteY7251" fmla="*/ 761218 h 2795428"/>
              <a:gd name="connsiteX7252" fmla="*/ 1777607 w 4760332"/>
              <a:gd name="connsiteY7252" fmla="*/ 768091 h 2795428"/>
              <a:gd name="connsiteX7253" fmla="*/ 1762142 w 4760332"/>
              <a:gd name="connsiteY7253" fmla="*/ 772101 h 2795428"/>
              <a:gd name="connsiteX7254" fmla="*/ 1762142 w 4760332"/>
              <a:gd name="connsiteY7254" fmla="*/ 768091 h 2795428"/>
              <a:gd name="connsiteX7255" fmla="*/ 1762142 w 4760332"/>
              <a:gd name="connsiteY7255" fmla="*/ 765227 h 2795428"/>
              <a:gd name="connsiteX7256" fmla="*/ 1760137 w 4760332"/>
              <a:gd name="connsiteY7256" fmla="*/ 765227 h 2795428"/>
              <a:gd name="connsiteX7257" fmla="*/ 1760137 w 4760332"/>
              <a:gd name="connsiteY7257" fmla="*/ 763222 h 2795428"/>
              <a:gd name="connsiteX7258" fmla="*/ 1759279 w 4760332"/>
              <a:gd name="connsiteY7258" fmla="*/ 761218 h 2795428"/>
              <a:gd name="connsiteX7259" fmla="*/ 1757273 w 4760332"/>
              <a:gd name="connsiteY7259" fmla="*/ 774964 h 2795428"/>
              <a:gd name="connsiteX7260" fmla="*/ 1752405 w 4760332"/>
              <a:gd name="connsiteY7260" fmla="*/ 786707 h 2795428"/>
              <a:gd name="connsiteX7261" fmla="*/ 1748682 w 4760332"/>
              <a:gd name="connsiteY7261" fmla="*/ 797303 h 2795428"/>
              <a:gd name="connsiteX7262" fmla="*/ 1743814 w 4760332"/>
              <a:gd name="connsiteY7262" fmla="*/ 807040 h 2795428"/>
              <a:gd name="connsiteX7263" fmla="*/ 1740090 w 4760332"/>
              <a:gd name="connsiteY7263" fmla="*/ 820787 h 2795428"/>
              <a:gd name="connsiteX7264" fmla="*/ 1743814 w 4760332"/>
              <a:gd name="connsiteY7264" fmla="*/ 822791 h 2795428"/>
              <a:gd name="connsiteX7265" fmla="*/ 1743814 w 4760332"/>
              <a:gd name="connsiteY7265" fmla="*/ 824796 h 2795428"/>
              <a:gd name="connsiteX7266" fmla="*/ 1745818 w 4760332"/>
              <a:gd name="connsiteY7266" fmla="*/ 824796 h 2795428"/>
              <a:gd name="connsiteX7267" fmla="*/ 1745818 w 4760332"/>
              <a:gd name="connsiteY7267" fmla="*/ 826801 h 2795428"/>
              <a:gd name="connsiteX7268" fmla="*/ 1743814 w 4760332"/>
              <a:gd name="connsiteY7268" fmla="*/ 827659 h 2795428"/>
              <a:gd name="connsiteX7269" fmla="*/ 1740090 w 4760332"/>
              <a:gd name="connsiteY7269" fmla="*/ 831669 h 2795428"/>
              <a:gd name="connsiteX7270" fmla="*/ 1737226 w 4760332"/>
              <a:gd name="connsiteY7270" fmla="*/ 833674 h 2795428"/>
              <a:gd name="connsiteX7271" fmla="*/ 1734363 w 4760332"/>
              <a:gd name="connsiteY7271" fmla="*/ 836538 h 2795428"/>
              <a:gd name="connsiteX7272" fmla="*/ 1730639 w 4760332"/>
              <a:gd name="connsiteY7272" fmla="*/ 838542 h 2795428"/>
              <a:gd name="connsiteX7273" fmla="*/ 1728635 w 4760332"/>
              <a:gd name="connsiteY7273" fmla="*/ 841407 h 2795428"/>
              <a:gd name="connsiteX7274" fmla="*/ 1725770 w 4760332"/>
              <a:gd name="connsiteY7274" fmla="*/ 846275 h 2795428"/>
              <a:gd name="connsiteX7275" fmla="*/ 1718898 w 4760332"/>
              <a:gd name="connsiteY7275" fmla="*/ 865750 h 2795428"/>
              <a:gd name="connsiteX7276" fmla="*/ 1714029 w 4760332"/>
              <a:gd name="connsiteY7276" fmla="*/ 886082 h 2795428"/>
              <a:gd name="connsiteX7277" fmla="*/ 1712024 w 4760332"/>
              <a:gd name="connsiteY7277" fmla="*/ 909567 h 2795428"/>
              <a:gd name="connsiteX7278" fmla="*/ 1708301 w 4760332"/>
              <a:gd name="connsiteY7278" fmla="*/ 931905 h 2795428"/>
              <a:gd name="connsiteX7279" fmla="*/ 1703433 w 4760332"/>
              <a:gd name="connsiteY7279" fmla="*/ 952238 h 2795428"/>
              <a:gd name="connsiteX7280" fmla="*/ 1700569 w 4760332"/>
              <a:gd name="connsiteY7280" fmla="*/ 950233 h 2795428"/>
              <a:gd name="connsiteX7281" fmla="*/ 1698564 w 4760332"/>
              <a:gd name="connsiteY7281" fmla="*/ 950233 h 2795428"/>
              <a:gd name="connsiteX7282" fmla="*/ 1698564 w 4760332"/>
              <a:gd name="connsiteY7282" fmla="*/ 948229 h 2795428"/>
              <a:gd name="connsiteX7283" fmla="*/ 1696559 w 4760332"/>
              <a:gd name="connsiteY7283" fmla="*/ 948229 h 2795428"/>
              <a:gd name="connsiteX7284" fmla="*/ 1691690 w 4760332"/>
              <a:gd name="connsiteY7284" fmla="*/ 945365 h 2795428"/>
              <a:gd name="connsiteX7285" fmla="*/ 1683099 w 4760332"/>
              <a:gd name="connsiteY7285" fmla="*/ 938492 h 2795428"/>
              <a:gd name="connsiteX7286" fmla="*/ 1669639 w 4760332"/>
              <a:gd name="connsiteY7286" fmla="*/ 927895 h 2795428"/>
              <a:gd name="connsiteX7287" fmla="*/ 1654174 w 4760332"/>
              <a:gd name="connsiteY7287" fmla="*/ 919018 h 2795428"/>
              <a:gd name="connsiteX7288" fmla="*/ 1639855 w 4760332"/>
              <a:gd name="connsiteY7288" fmla="*/ 909280 h 2795428"/>
              <a:gd name="connsiteX7289" fmla="*/ 1628399 w 4760332"/>
              <a:gd name="connsiteY7289" fmla="*/ 900402 h 2795428"/>
              <a:gd name="connsiteX7290" fmla="*/ 1617803 w 4760332"/>
              <a:gd name="connsiteY7290" fmla="*/ 895533 h 2795428"/>
              <a:gd name="connsiteX7291" fmla="*/ 1614939 w 4760332"/>
              <a:gd name="connsiteY7291" fmla="*/ 893529 h 2795428"/>
              <a:gd name="connsiteX7292" fmla="*/ 1611216 w 4760332"/>
              <a:gd name="connsiteY7292" fmla="*/ 856584 h 2795428"/>
              <a:gd name="connsiteX7293" fmla="*/ 1609211 w 4760332"/>
              <a:gd name="connsiteY7293" fmla="*/ 852575 h 2795428"/>
              <a:gd name="connsiteX7294" fmla="*/ 1604343 w 4760332"/>
              <a:gd name="connsiteY7294" fmla="*/ 849712 h 2795428"/>
              <a:gd name="connsiteX7295" fmla="*/ 1601479 w 4760332"/>
              <a:gd name="connsiteY7295" fmla="*/ 847707 h 2795428"/>
              <a:gd name="connsiteX7296" fmla="*/ 1595751 w 4760332"/>
              <a:gd name="connsiteY7296" fmla="*/ 843697 h 2795428"/>
              <a:gd name="connsiteX7297" fmla="*/ 1592887 w 4760332"/>
              <a:gd name="connsiteY7297" fmla="*/ 840834 h 2795428"/>
              <a:gd name="connsiteX7298" fmla="*/ 1595751 w 4760332"/>
              <a:gd name="connsiteY7298" fmla="*/ 838829 h 2795428"/>
              <a:gd name="connsiteX7299" fmla="*/ 1595751 w 4760332"/>
              <a:gd name="connsiteY7299" fmla="*/ 836824 h 2795428"/>
              <a:gd name="connsiteX7300" fmla="*/ 1597756 w 4760332"/>
              <a:gd name="connsiteY7300" fmla="*/ 835965 h 2795428"/>
              <a:gd name="connsiteX7301" fmla="*/ 1599760 w 4760332"/>
              <a:gd name="connsiteY7301" fmla="*/ 831955 h 2795428"/>
              <a:gd name="connsiteX7302" fmla="*/ 1601765 w 4760332"/>
              <a:gd name="connsiteY7302" fmla="*/ 829092 h 2795428"/>
              <a:gd name="connsiteX7303" fmla="*/ 1593173 w 4760332"/>
              <a:gd name="connsiteY7303" fmla="*/ 829092 h 2795428"/>
              <a:gd name="connsiteX7304" fmla="*/ 1588304 w 4760332"/>
              <a:gd name="connsiteY7304" fmla="*/ 829092 h 2795428"/>
              <a:gd name="connsiteX7305" fmla="*/ 1584582 w 4760332"/>
              <a:gd name="connsiteY7305" fmla="*/ 829092 h 2795428"/>
              <a:gd name="connsiteX7306" fmla="*/ 1582578 w 4760332"/>
              <a:gd name="connsiteY7306" fmla="*/ 827086 h 2795428"/>
              <a:gd name="connsiteX7307" fmla="*/ 1581718 w 4760332"/>
              <a:gd name="connsiteY7307" fmla="*/ 824223 h 2795428"/>
              <a:gd name="connsiteX7308" fmla="*/ 1577995 w 4760332"/>
              <a:gd name="connsiteY7308" fmla="*/ 818495 h 2795428"/>
              <a:gd name="connsiteX7309" fmla="*/ 1575990 w 4760332"/>
              <a:gd name="connsiteY7309" fmla="*/ 815632 h 2795428"/>
              <a:gd name="connsiteX7310" fmla="*/ 1575990 w 4760332"/>
              <a:gd name="connsiteY7310" fmla="*/ 811622 h 2795428"/>
              <a:gd name="connsiteX7311" fmla="*/ 1575990 w 4760332"/>
              <a:gd name="connsiteY7311" fmla="*/ 810763 h 2795428"/>
              <a:gd name="connsiteX7312" fmla="*/ 1575990 w 4760332"/>
              <a:gd name="connsiteY7312" fmla="*/ 806754 h 2795428"/>
              <a:gd name="connsiteX7313" fmla="*/ 1577995 w 4760332"/>
              <a:gd name="connsiteY7313" fmla="*/ 803889 h 2795428"/>
              <a:gd name="connsiteX7314" fmla="*/ 1577995 w 4760332"/>
              <a:gd name="connsiteY7314" fmla="*/ 799880 h 2795428"/>
              <a:gd name="connsiteX7315" fmla="*/ 1568258 w 4760332"/>
              <a:gd name="connsiteY7315" fmla="*/ 799880 h 2795428"/>
              <a:gd name="connsiteX7316" fmla="*/ 1568258 w 4760332"/>
              <a:gd name="connsiteY7316" fmla="*/ 795012 h 2795428"/>
              <a:gd name="connsiteX7317" fmla="*/ 1569117 w 4760332"/>
              <a:gd name="connsiteY7317" fmla="*/ 790143 h 2795428"/>
              <a:gd name="connsiteX7318" fmla="*/ 1571122 w 4760332"/>
              <a:gd name="connsiteY7318" fmla="*/ 788138 h 2795428"/>
              <a:gd name="connsiteX7319" fmla="*/ 1571122 w 4760332"/>
              <a:gd name="connsiteY7319" fmla="*/ 784702 h 2795428"/>
              <a:gd name="connsiteX7320" fmla="*/ 1573127 w 4760332"/>
              <a:gd name="connsiteY7320" fmla="*/ 781838 h 2795428"/>
              <a:gd name="connsiteX7321" fmla="*/ 1575131 w 4760332"/>
              <a:gd name="connsiteY7321" fmla="*/ 776969 h 2795428"/>
              <a:gd name="connsiteX7322" fmla="*/ 1569403 w 4760332"/>
              <a:gd name="connsiteY7322" fmla="*/ 776969 h 2795428"/>
              <a:gd name="connsiteX7323" fmla="*/ 1563675 w 4760332"/>
              <a:gd name="connsiteY7323" fmla="*/ 776969 h 2795428"/>
              <a:gd name="connsiteX7324" fmla="*/ 1560812 w 4760332"/>
              <a:gd name="connsiteY7324" fmla="*/ 774964 h 2795428"/>
              <a:gd name="connsiteX7325" fmla="*/ 1555084 w 4760332"/>
              <a:gd name="connsiteY7325" fmla="*/ 772960 h 2795428"/>
              <a:gd name="connsiteX7326" fmla="*/ 1554225 w 4760332"/>
              <a:gd name="connsiteY7326" fmla="*/ 747758 h 2795428"/>
              <a:gd name="connsiteX7327" fmla="*/ 1552220 w 4760332"/>
              <a:gd name="connsiteY7327" fmla="*/ 724273 h 2795428"/>
              <a:gd name="connsiteX7328" fmla="*/ 1552220 w 4760332"/>
              <a:gd name="connsiteY7328" fmla="*/ 701936 h 2795428"/>
              <a:gd name="connsiteX7329" fmla="*/ 1559093 w 4760332"/>
              <a:gd name="connsiteY7329" fmla="*/ 679598 h 2795428"/>
              <a:gd name="connsiteX7330" fmla="*/ 1565967 w 4760332"/>
              <a:gd name="connsiteY7330" fmla="*/ 669861 h 2795428"/>
              <a:gd name="connsiteX7331" fmla="*/ 1574558 w 4760332"/>
              <a:gd name="connsiteY7331" fmla="*/ 662987 h 2795428"/>
              <a:gd name="connsiteX7332" fmla="*/ 1581432 w 4760332"/>
              <a:gd name="connsiteY7332" fmla="*/ 657259 h 2795428"/>
              <a:gd name="connsiteX7333" fmla="*/ 1586300 w 4760332"/>
              <a:gd name="connsiteY7333" fmla="*/ 649527 h 2795428"/>
              <a:gd name="connsiteX7334" fmla="*/ 1591169 w 4760332"/>
              <a:gd name="connsiteY7334" fmla="*/ 638931 h 2795428"/>
              <a:gd name="connsiteX7335" fmla="*/ 1593173 w 4760332"/>
              <a:gd name="connsiteY7335" fmla="*/ 620316 h 2795428"/>
              <a:gd name="connsiteX7336" fmla="*/ 1589450 w 4760332"/>
              <a:gd name="connsiteY7336" fmla="*/ 620316 h 2795428"/>
              <a:gd name="connsiteX7337" fmla="*/ 1586587 w 4760332"/>
              <a:gd name="connsiteY7337" fmla="*/ 624325 h 2795428"/>
              <a:gd name="connsiteX7338" fmla="*/ 1582864 w 4760332"/>
              <a:gd name="connsiteY7338" fmla="*/ 625184 h 2795428"/>
              <a:gd name="connsiteX7339" fmla="*/ 1582005 w 4760332"/>
              <a:gd name="connsiteY7339" fmla="*/ 625184 h 2795428"/>
              <a:gd name="connsiteX7340" fmla="*/ 1578281 w 4760332"/>
              <a:gd name="connsiteY7340" fmla="*/ 625184 h 2795428"/>
              <a:gd name="connsiteX7341" fmla="*/ 1575417 w 4760332"/>
              <a:gd name="connsiteY7341" fmla="*/ 624325 h 2795428"/>
              <a:gd name="connsiteX7342" fmla="*/ 1561958 w 4760332"/>
              <a:gd name="connsiteY7342" fmla="*/ 620316 h 2795428"/>
              <a:gd name="connsiteX7343" fmla="*/ 1551361 w 4760332"/>
              <a:gd name="connsiteY7343" fmla="*/ 613442 h 2795428"/>
              <a:gd name="connsiteX7344" fmla="*/ 1544487 w 4760332"/>
              <a:gd name="connsiteY7344" fmla="*/ 603705 h 2795428"/>
              <a:gd name="connsiteX7345" fmla="*/ 1541624 w 4760332"/>
              <a:gd name="connsiteY7345" fmla="*/ 586236 h 2795428"/>
              <a:gd name="connsiteX7346" fmla="*/ 1546492 w 4760332"/>
              <a:gd name="connsiteY7346" fmla="*/ 586236 h 2795428"/>
              <a:gd name="connsiteX7347" fmla="*/ 1546492 w 4760332"/>
              <a:gd name="connsiteY7347" fmla="*/ 583371 h 2795428"/>
              <a:gd name="connsiteX7348" fmla="*/ 1555084 w 4760332"/>
              <a:gd name="connsiteY7348" fmla="*/ 588240 h 2795428"/>
              <a:gd name="connsiteX7349" fmla="*/ 1564821 w 4760332"/>
              <a:gd name="connsiteY7349" fmla="*/ 595113 h 2795428"/>
              <a:gd name="connsiteX7350" fmla="*/ 1573412 w 4760332"/>
              <a:gd name="connsiteY7350" fmla="*/ 597977 h 2795428"/>
              <a:gd name="connsiteX7351" fmla="*/ 1583150 w 4760332"/>
              <a:gd name="connsiteY7351" fmla="*/ 597977 h 2795428"/>
              <a:gd name="connsiteX7352" fmla="*/ 1583150 w 4760332"/>
              <a:gd name="connsiteY7352" fmla="*/ 597118 h 2795428"/>
              <a:gd name="connsiteX7353" fmla="*/ 1585155 w 4760332"/>
              <a:gd name="connsiteY7353" fmla="*/ 595113 h 2795428"/>
              <a:gd name="connsiteX7354" fmla="*/ 1585155 w 4760332"/>
              <a:gd name="connsiteY7354" fmla="*/ 592822 h 2795428"/>
              <a:gd name="connsiteX7355" fmla="*/ 1587160 w 4760332"/>
              <a:gd name="connsiteY7355" fmla="*/ 589958 h 2795428"/>
              <a:gd name="connsiteX7356" fmla="*/ 1568830 w 4760332"/>
              <a:gd name="connsiteY7356" fmla="*/ 576212 h 2795428"/>
              <a:gd name="connsiteX7357" fmla="*/ 1553366 w 4760332"/>
              <a:gd name="connsiteY7357" fmla="*/ 556738 h 2795428"/>
              <a:gd name="connsiteX7358" fmla="*/ 1548498 w 4760332"/>
              <a:gd name="connsiteY7358" fmla="*/ 558742 h 2795428"/>
              <a:gd name="connsiteX7359" fmla="*/ 1544774 w 4760332"/>
              <a:gd name="connsiteY7359" fmla="*/ 560747 h 2795428"/>
              <a:gd name="connsiteX7360" fmla="*/ 1539905 w 4760332"/>
              <a:gd name="connsiteY7360" fmla="*/ 562751 h 2795428"/>
              <a:gd name="connsiteX7361" fmla="*/ 1535037 w 4760332"/>
              <a:gd name="connsiteY7361" fmla="*/ 563610 h 2795428"/>
              <a:gd name="connsiteX7362" fmla="*/ 1531314 w 4760332"/>
              <a:gd name="connsiteY7362" fmla="*/ 560747 h 2795428"/>
              <a:gd name="connsiteX7363" fmla="*/ 1530455 w 4760332"/>
              <a:gd name="connsiteY7363" fmla="*/ 558742 h 2795428"/>
              <a:gd name="connsiteX7364" fmla="*/ 1528450 w 4760332"/>
              <a:gd name="connsiteY7364" fmla="*/ 555878 h 2795428"/>
              <a:gd name="connsiteX7365" fmla="*/ 1526445 w 4760332"/>
              <a:gd name="connsiteY7365" fmla="*/ 553873 h 2795428"/>
              <a:gd name="connsiteX7366" fmla="*/ 1523582 w 4760332"/>
              <a:gd name="connsiteY7366" fmla="*/ 549005 h 2795428"/>
              <a:gd name="connsiteX7367" fmla="*/ 1533319 w 4760332"/>
              <a:gd name="connsiteY7367" fmla="*/ 538408 h 2795428"/>
              <a:gd name="connsiteX7368" fmla="*/ 1535323 w 4760332"/>
              <a:gd name="connsiteY7368" fmla="*/ 523802 h 2795428"/>
              <a:gd name="connsiteX7369" fmla="*/ 1533319 w 4760332"/>
              <a:gd name="connsiteY7369" fmla="*/ 504328 h 2795428"/>
              <a:gd name="connsiteX7370" fmla="*/ 1528450 w 4760332"/>
              <a:gd name="connsiteY7370" fmla="*/ 483994 h 2795428"/>
              <a:gd name="connsiteX7371" fmla="*/ 1519858 w 4760332"/>
              <a:gd name="connsiteY7371" fmla="*/ 462515 h 2795428"/>
              <a:gd name="connsiteX7372" fmla="*/ 1510121 w 4760332"/>
              <a:gd name="connsiteY7372" fmla="*/ 442182 h 2795428"/>
              <a:gd name="connsiteX7373" fmla="*/ 1497520 w 4760332"/>
              <a:gd name="connsiteY7373" fmla="*/ 423566 h 2795428"/>
              <a:gd name="connsiteX7374" fmla="*/ 1487783 w 4760332"/>
              <a:gd name="connsiteY7374" fmla="*/ 406097 h 2795428"/>
              <a:gd name="connsiteX7375" fmla="*/ 1479192 w 4760332"/>
              <a:gd name="connsiteY7375" fmla="*/ 392351 h 2795428"/>
              <a:gd name="connsiteX7376" fmla="*/ 1458858 w 4760332"/>
              <a:gd name="connsiteY7376" fmla="*/ 378604 h 2795428"/>
              <a:gd name="connsiteX7377" fmla="*/ 1435660 w 4760332"/>
              <a:gd name="connsiteY7377" fmla="*/ 373735 h 2795428"/>
              <a:gd name="connsiteX7378" fmla="*/ 1411603 w 4760332"/>
              <a:gd name="connsiteY7378" fmla="*/ 373735 h 2795428"/>
              <a:gd name="connsiteX7379" fmla="*/ 1384684 w 4760332"/>
              <a:gd name="connsiteY7379" fmla="*/ 373735 h 2795428"/>
              <a:gd name="connsiteX7380" fmla="*/ 1358622 w 4760332"/>
              <a:gd name="connsiteY7380" fmla="*/ 375740 h 2795428"/>
              <a:gd name="connsiteX7381" fmla="*/ 1331702 w 4760332"/>
              <a:gd name="connsiteY7381" fmla="*/ 373735 h 2795428"/>
              <a:gd name="connsiteX7382" fmla="*/ 1331702 w 4760332"/>
              <a:gd name="connsiteY7382" fmla="*/ 368867 h 2795428"/>
              <a:gd name="connsiteX7383" fmla="*/ 1331702 w 4760332"/>
              <a:gd name="connsiteY7383" fmla="*/ 364857 h 2795428"/>
              <a:gd name="connsiteX7384" fmla="*/ 1332561 w 4760332"/>
              <a:gd name="connsiteY7384" fmla="*/ 363998 h 2795428"/>
              <a:gd name="connsiteX7385" fmla="*/ 1332561 w 4760332"/>
              <a:gd name="connsiteY7385" fmla="*/ 361994 h 2795428"/>
              <a:gd name="connsiteX7386" fmla="*/ 1332561 w 4760332"/>
              <a:gd name="connsiteY7386" fmla="*/ 359988 h 2795428"/>
              <a:gd name="connsiteX7387" fmla="*/ 1331702 w 4760332"/>
              <a:gd name="connsiteY7387" fmla="*/ 357984 h 2795428"/>
              <a:gd name="connsiteX7388" fmla="*/ 1321106 w 4760332"/>
              <a:gd name="connsiteY7388" fmla="*/ 353116 h 2795428"/>
              <a:gd name="connsiteX7389" fmla="*/ 1311368 w 4760332"/>
              <a:gd name="connsiteY7389" fmla="*/ 350251 h 2795428"/>
              <a:gd name="connsiteX7390" fmla="*/ 1300772 w 4760332"/>
              <a:gd name="connsiteY7390" fmla="*/ 343379 h 2795428"/>
              <a:gd name="connsiteX7391" fmla="*/ 1309363 w 4760332"/>
              <a:gd name="connsiteY7391" fmla="*/ 343379 h 2795428"/>
              <a:gd name="connsiteX7392" fmla="*/ 1319101 w 4760332"/>
              <a:gd name="connsiteY7392" fmla="*/ 339369 h 2795428"/>
              <a:gd name="connsiteX7393" fmla="*/ 1332561 w 4760332"/>
              <a:gd name="connsiteY7393" fmla="*/ 336505 h 2795428"/>
              <a:gd name="connsiteX7394" fmla="*/ 1348026 w 4760332"/>
              <a:gd name="connsiteY7394" fmla="*/ 334500 h 2795428"/>
              <a:gd name="connsiteX7395" fmla="*/ 1359481 w 4760332"/>
              <a:gd name="connsiteY7395" fmla="*/ 330490 h 2795428"/>
              <a:gd name="connsiteX7396" fmla="*/ 1368073 w 4760332"/>
              <a:gd name="connsiteY7396" fmla="*/ 323618 h 2795428"/>
              <a:gd name="connsiteX7397" fmla="*/ 1327692 w 4760332"/>
              <a:gd name="connsiteY7397" fmla="*/ 323618 h 2795428"/>
              <a:gd name="connsiteX7398" fmla="*/ 1317955 w 4760332"/>
              <a:gd name="connsiteY7398" fmla="*/ 320753 h 2795428"/>
              <a:gd name="connsiteX7399" fmla="*/ 1309363 w 4760332"/>
              <a:gd name="connsiteY7399" fmla="*/ 320753 h 2795428"/>
              <a:gd name="connsiteX7400" fmla="*/ 1298767 w 4760332"/>
              <a:gd name="connsiteY7400" fmla="*/ 318749 h 2795428"/>
              <a:gd name="connsiteX7401" fmla="*/ 1291035 w 4760332"/>
              <a:gd name="connsiteY7401" fmla="*/ 316744 h 2795428"/>
              <a:gd name="connsiteX7402" fmla="*/ 1282443 w 4760332"/>
              <a:gd name="connsiteY7402" fmla="*/ 313881 h 2795428"/>
              <a:gd name="connsiteX7403" fmla="*/ 1277575 w 4760332"/>
              <a:gd name="connsiteY7403" fmla="*/ 305003 h 2795428"/>
              <a:gd name="connsiteX7404" fmla="*/ 1275570 w 4760332"/>
              <a:gd name="connsiteY7404" fmla="*/ 291255 h 2795428"/>
              <a:gd name="connsiteX7405" fmla="*/ 1295903 w 4760332"/>
              <a:gd name="connsiteY7405" fmla="*/ 288392 h 2795428"/>
              <a:gd name="connsiteX7406" fmla="*/ 1314232 w 4760332"/>
              <a:gd name="connsiteY7406" fmla="*/ 281518 h 2795428"/>
              <a:gd name="connsiteX7407" fmla="*/ 1329697 w 4760332"/>
              <a:gd name="connsiteY7407" fmla="*/ 274646 h 2795428"/>
              <a:gd name="connsiteX7408" fmla="*/ 1346021 w 4760332"/>
              <a:gd name="connsiteY7408" fmla="*/ 267772 h 2795428"/>
              <a:gd name="connsiteX7409" fmla="*/ 1379815 w 4760332"/>
              <a:gd name="connsiteY7409" fmla="*/ 267772 h 2795428"/>
              <a:gd name="connsiteX7410" fmla="*/ 1393275 w 4760332"/>
              <a:gd name="connsiteY7410" fmla="*/ 223095 h 2795428"/>
              <a:gd name="connsiteX7411" fmla="*/ 1361486 w 4760332"/>
              <a:gd name="connsiteY7411" fmla="*/ 223095 h 2795428"/>
              <a:gd name="connsiteX7412" fmla="*/ 1352894 w 4760332"/>
              <a:gd name="connsiteY7412" fmla="*/ 211354 h 2795428"/>
              <a:gd name="connsiteX7413" fmla="*/ 1363491 w 4760332"/>
              <a:gd name="connsiteY7413" fmla="*/ 204480 h 2795428"/>
              <a:gd name="connsiteX7414" fmla="*/ 1371224 w 4760332"/>
              <a:gd name="connsiteY7414" fmla="*/ 197608 h 2795428"/>
              <a:gd name="connsiteX7415" fmla="*/ 1381819 w 4760332"/>
              <a:gd name="connsiteY7415" fmla="*/ 192739 h 2795428"/>
              <a:gd name="connsiteX7416" fmla="*/ 1393275 w 4760332"/>
              <a:gd name="connsiteY7416" fmla="*/ 188729 h 2795428"/>
              <a:gd name="connsiteX7417" fmla="*/ 1393275 w 4760332"/>
              <a:gd name="connsiteY7417" fmla="*/ 176988 h 2795428"/>
              <a:gd name="connsiteX7418" fmla="*/ 1406735 w 4760332"/>
              <a:gd name="connsiteY7418" fmla="*/ 170114 h 2795428"/>
              <a:gd name="connsiteX7419" fmla="*/ 1413609 w 4760332"/>
              <a:gd name="connsiteY7419" fmla="*/ 162382 h 2795428"/>
              <a:gd name="connsiteX7420" fmla="*/ 1420482 w 4760332"/>
              <a:gd name="connsiteY7420" fmla="*/ 151785 h 2795428"/>
              <a:gd name="connsiteX7421" fmla="*/ 1431078 w 4760332"/>
              <a:gd name="connsiteY7421" fmla="*/ 144912 h 2795428"/>
              <a:gd name="connsiteX7422" fmla="*/ 1442534 w 4760332"/>
              <a:gd name="connsiteY7422" fmla="*/ 140043 h 2795428"/>
              <a:gd name="connsiteX7423" fmla="*/ 1452271 w 4760332"/>
              <a:gd name="connsiteY7423" fmla="*/ 140043 h 2795428"/>
              <a:gd name="connsiteX7424" fmla="*/ 1460862 w 4760332"/>
              <a:gd name="connsiteY7424" fmla="*/ 142907 h 2795428"/>
              <a:gd name="connsiteX7425" fmla="*/ 1472318 w 4760332"/>
              <a:gd name="connsiteY7425" fmla="*/ 142048 h 2795428"/>
              <a:gd name="connsiteX7426" fmla="*/ 1463727 w 4760332"/>
              <a:gd name="connsiteY7426" fmla="*/ 138039 h 2795428"/>
              <a:gd name="connsiteX7427" fmla="*/ 1458858 w 4760332"/>
              <a:gd name="connsiteY7427" fmla="*/ 136034 h 2795428"/>
              <a:gd name="connsiteX7428" fmla="*/ 1453989 w 4760332"/>
              <a:gd name="connsiteY7428" fmla="*/ 135174 h 2795428"/>
              <a:gd name="connsiteX7429" fmla="*/ 1449121 w 4760332"/>
              <a:gd name="connsiteY7429" fmla="*/ 129447 h 2795428"/>
              <a:gd name="connsiteX7430" fmla="*/ 1465444 w 4760332"/>
              <a:gd name="connsiteY7430" fmla="*/ 126583 h 2795428"/>
              <a:gd name="connsiteX7431" fmla="*/ 1480909 w 4760332"/>
              <a:gd name="connsiteY7431" fmla="*/ 121714 h 2795428"/>
              <a:gd name="connsiteX7432" fmla="*/ 1494370 w 4760332"/>
              <a:gd name="connsiteY7432" fmla="*/ 117705 h 2795428"/>
              <a:gd name="connsiteX7433" fmla="*/ 1509834 w 4760332"/>
              <a:gd name="connsiteY7433" fmla="*/ 114841 h 2795428"/>
              <a:gd name="connsiteX7434" fmla="*/ 1510694 w 4760332"/>
              <a:gd name="connsiteY7434" fmla="*/ 121714 h 2795428"/>
              <a:gd name="connsiteX7435" fmla="*/ 1512699 w 4760332"/>
              <a:gd name="connsiteY7435" fmla="*/ 124578 h 2795428"/>
              <a:gd name="connsiteX7436" fmla="*/ 1514703 w 4760332"/>
              <a:gd name="connsiteY7436" fmla="*/ 129447 h 2795428"/>
              <a:gd name="connsiteX7437" fmla="*/ 1516708 w 4760332"/>
              <a:gd name="connsiteY7437" fmla="*/ 133457 h 2795428"/>
              <a:gd name="connsiteX7438" fmla="*/ 1521577 w 4760332"/>
              <a:gd name="connsiteY7438" fmla="*/ 135461 h 2795428"/>
              <a:gd name="connsiteX7439" fmla="*/ 1528450 w 4760332"/>
              <a:gd name="connsiteY7439" fmla="*/ 136320 h 2795428"/>
              <a:gd name="connsiteX7440" fmla="*/ 1528450 w 4760332"/>
              <a:gd name="connsiteY7440" fmla="*/ 131452 h 2795428"/>
              <a:gd name="connsiteX7441" fmla="*/ 1531314 w 4760332"/>
              <a:gd name="connsiteY7441" fmla="*/ 126583 h 2795428"/>
              <a:gd name="connsiteX7442" fmla="*/ 1533319 w 4760332"/>
              <a:gd name="connsiteY7442" fmla="*/ 119709 h 2795428"/>
              <a:gd name="connsiteX7443" fmla="*/ 1535323 w 4760332"/>
              <a:gd name="connsiteY7443" fmla="*/ 114841 h 2795428"/>
              <a:gd name="connsiteX7444" fmla="*/ 1538187 w 4760332"/>
              <a:gd name="connsiteY7444" fmla="*/ 119709 h 2795428"/>
              <a:gd name="connsiteX7445" fmla="*/ 1543915 w 4760332"/>
              <a:gd name="connsiteY7445" fmla="*/ 124578 h 2795428"/>
              <a:gd name="connsiteX7446" fmla="*/ 1546779 w 4760332"/>
              <a:gd name="connsiteY7446" fmla="*/ 128588 h 2795428"/>
              <a:gd name="connsiteX7447" fmla="*/ 1553652 w 4760332"/>
              <a:gd name="connsiteY7447" fmla="*/ 131452 h 2795428"/>
              <a:gd name="connsiteX7448" fmla="*/ 1560525 w 4760332"/>
              <a:gd name="connsiteY7448" fmla="*/ 133457 h 2795428"/>
              <a:gd name="connsiteX7449" fmla="*/ 1556802 w 4760332"/>
              <a:gd name="connsiteY7449" fmla="*/ 111118 h 2795428"/>
              <a:gd name="connsiteX7450" fmla="*/ 1569403 w 4760332"/>
              <a:gd name="connsiteY7450" fmla="*/ 108255 h 2795428"/>
              <a:gd name="connsiteX7451" fmla="*/ 1579140 w 4760332"/>
              <a:gd name="connsiteY7451" fmla="*/ 104245 h 2795428"/>
              <a:gd name="connsiteX7452" fmla="*/ 1594605 w 4760332"/>
              <a:gd name="connsiteY7452" fmla="*/ 108255 h 2795428"/>
              <a:gd name="connsiteX7453" fmla="*/ 1610930 w 4760332"/>
              <a:gd name="connsiteY7453" fmla="*/ 115127 h 2795428"/>
              <a:gd name="connsiteX7454" fmla="*/ 1628399 w 4760332"/>
              <a:gd name="connsiteY7454" fmla="*/ 124864 h 2795428"/>
              <a:gd name="connsiteX7455" fmla="*/ 1646728 w 4760332"/>
              <a:gd name="connsiteY7455" fmla="*/ 133743 h 2795428"/>
              <a:gd name="connsiteX7456" fmla="*/ 1662193 w 4760332"/>
              <a:gd name="connsiteY7456" fmla="*/ 140616 h 2795428"/>
              <a:gd name="connsiteX7457" fmla="*/ 1676512 w 4760332"/>
              <a:gd name="connsiteY7457" fmla="*/ 145484 h 2795428"/>
              <a:gd name="connsiteX7458" fmla="*/ 1676512 w 4760332"/>
              <a:gd name="connsiteY7458" fmla="*/ 142621 h 2795428"/>
              <a:gd name="connsiteX7459" fmla="*/ 1666775 w 4760332"/>
              <a:gd name="connsiteY7459" fmla="*/ 133743 h 2795428"/>
              <a:gd name="connsiteX7460" fmla="*/ 1659902 w 4760332"/>
              <a:gd name="connsiteY7460" fmla="*/ 126869 h 2795428"/>
              <a:gd name="connsiteX7461" fmla="*/ 1656179 w 4760332"/>
              <a:gd name="connsiteY7461" fmla="*/ 117992 h 2795428"/>
              <a:gd name="connsiteX7462" fmla="*/ 1661906 w 4760332"/>
              <a:gd name="connsiteY7462" fmla="*/ 108255 h 2795428"/>
              <a:gd name="connsiteX7463" fmla="*/ 1658183 w 4760332"/>
              <a:gd name="connsiteY7463" fmla="*/ 104245 h 2795428"/>
              <a:gd name="connsiteX7464" fmla="*/ 1653315 w 4760332"/>
              <a:gd name="connsiteY7464" fmla="*/ 99377 h 2795428"/>
              <a:gd name="connsiteX7465" fmla="*/ 1648446 w 4760332"/>
              <a:gd name="connsiteY7465" fmla="*/ 95366 h 2795428"/>
              <a:gd name="connsiteX7466" fmla="*/ 1643578 w 4760332"/>
              <a:gd name="connsiteY7466" fmla="*/ 92503 h 2795428"/>
              <a:gd name="connsiteX7467" fmla="*/ 1639855 w 4760332"/>
              <a:gd name="connsiteY7467" fmla="*/ 88494 h 2795428"/>
              <a:gd name="connsiteX7468" fmla="*/ 1643578 w 4760332"/>
              <a:gd name="connsiteY7468" fmla="*/ 80761 h 2795428"/>
              <a:gd name="connsiteX7469" fmla="*/ 1653315 w 4760332"/>
              <a:gd name="connsiteY7469" fmla="*/ 83625 h 2795428"/>
              <a:gd name="connsiteX7470" fmla="*/ 1666775 w 4760332"/>
              <a:gd name="connsiteY7470" fmla="*/ 85629 h 2795428"/>
              <a:gd name="connsiteX7471" fmla="*/ 1678230 w 4760332"/>
              <a:gd name="connsiteY7471" fmla="*/ 83625 h 2795428"/>
              <a:gd name="connsiteX7472" fmla="*/ 1686822 w 4760332"/>
              <a:gd name="connsiteY7472" fmla="*/ 76751 h 2795428"/>
              <a:gd name="connsiteX7473" fmla="*/ 1646442 w 4760332"/>
              <a:gd name="connsiteY7473" fmla="*/ 76751 h 2795428"/>
              <a:gd name="connsiteX7474" fmla="*/ 1646442 w 4760332"/>
              <a:gd name="connsiteY7474" fmla="*/ 73888 h 2795428"/>
              <a:gd name="connsiteX7475" fmla="*/ 1643578 w 4760332"/>
              <a:gd name="connsiteY7475" fmla="*/ 73888 h 2795428"/>
              <a:gd name="connsiteX7476" fmla="*/ 1643578 w 4760332"/>
              <a:gd name="connsiteY7476" fmla="*/ 69879 h 2795428"/>
              <a:gd name="connsiteX7477" fmla="*/ 1648446 w 4760332"/>
              <a:gd name="connsiteY7477" fmla="*/ 67014 h 2795428"/>
              <a:gd name="connsiteX7478" fmla="*/ 1653315 w 4760332"/>
              <a:gd name="connsiteY7478" fmla="*/ 63005 h 2795428"/>
              <a:gd name="connsiteX7479" fmla="*/ 1658183 w 4760332"/>
              <a:gd name="connsiteY7479" fmla="*/ 60142 h 2795428"/>
              <a:gd name="connsiteX7480" fmla="*/ 1663052 w 4760332"/>
              <a:gd name="connsiteY7480" fmla="*/ 56131 h 2795428"/>
              <a:gd name="connsiteX7481" fmla="*/ 1668780 w 4760332"/>
              <a:gd name="connsiteY7481" fmla="*/ 55273 h 2795428"/>
              <a:gd name="connsiteX7482" fmla="*/ 1689973 w 4760332"/>
              <a:gd name="connsiteY7482" fmla="*/ 58136 h 2795428"/>
              <a:gd name="connsiteX7483" fmla="*/ 1695700 w 4760332"/>
              <a:gd name="connsiteY7483" fmla="*/ 42671 h 2795428"/>
              <a:gd name="connsiteX7484" fmla="*/ 1720615 w 4760332"/>
              <a:gd name="connsiteY7484" fmla="*/ 46681 h 2795428"/>
              <a:gd name="connsiteX7485" fmla="*/ 1722621 w 4760332"/>
              <a:gd name="connsiteY7485" fmla="*/ 46681 h 2795428"/>
              <a:gd name="connsiteX7486" fmla="*/ 1723480 w 4760332"/>
              <a:gd name="connsiteY7486" fmla="*/ 42671 h 2795428"/>
              <a:gd name="connsiteX7487" fmla="*/ 1725484 w 4760332"/>
              <a:gd name="connsiteY7487" fmla="*/ 41812 h 2795428"/>
              <a:gd name="connsiteX7488" fmla="*/ 1727489 w 4760332"/>
              <a:gd name="connsiteY7488" fmla="*/ 37803 h 2795428"/>
              <a:gd name="connsiteX7489" fmla="*/ 1732358 w 4760332"/>
              <a:gd name="connsiteY7489" fmla="*/ 35799 h 2795428"/>
              <a:gd name="connsiteX7490" fmla="*/ 1736081 w 4760332"/>
              <a:gd name="connsiteY7490" fmla="*/ 41526 h 2795428"/>
              <a:gd name="connsiteX7491" fmla="*/ 1740949 w 4760332"/>
              <a:gd name="connsiteY7491" fmla="*/ 46394 h 2795428"/>
              <a:gd name="connsiteX7492" fmla="*/ 1745818 w 4760332"/>
              <a:gd name="connsiteY7492" fmla="*/ 51263 h 2795428"/>
              <a:gd name="connsiteX7493" fmla="*/ 1745818 w 4760332"/>
              <a:gd name="connsiteY7493" fmla="*/ 42385 h 2795428"/>
              <a:gd name="connsiteX7494" fmla="*/ 1747823 w 4760332"/>
              <a:gd name="connsiteY7494" fmla="*/ 41526 h 2795428"/>
              <a:gd name="connsiteX7495" fmla="*/ 1747823 w 4760332"/>
              <a:gd name="connsiteY7495" fmla="*/ 39522 h 2795428"/>
              <a:gd name="connsiteX7496" fmla="*/ 1747823 w 4760332"/>
              <a:gd name="connsiteY7496" fmla="*/ 37516 h 2795428"/>
              <a:gd name="connsiteX7497" fmla="*/ 1747823 w 4760332"/>
              <a:gd name="connsiteY7497" fmla="*/ 35512 h 2795428"/>
              <a:gd name="connsiteX7498" fmla="*/ 1748682 w 4760332"/>
              <a:gd name="connsiteY7498" fmla="*/ 32648 h 2795428"/>
              <a:gd name="connsiteX7499" fmla="*/ 1750686 w 4760332"/>
              <a:gd name="connsiteY7499" fmla="*/ 30644 h 2795428"/>
              <a:gd name="connsiteX7500" fmla="*/ 1754410 w 4760332"/>
              <a:gd name="connsiteY7500" fmla="*/ 28639 h 2795428"/>
              <a:gd name="connsiteX7501" fmla="*/ 1770733 w 4760332"/>
              <a:gd name="connsiteY7501" fmla="*/ 20907 h 2795428"/>
              <a:gd name="connsiteX7502" fmla="*/ 3005922 w 4760332"/>
              <a:gd name="connsiteY7502" fmla="*/ 15465 h 2795428"/>
              <a:gd name="connsiteX7503" fmla="*/ 3015659 w 4760332"/>
              <a:gd name="connsiteY7503" fmla="*/ 18329 h 2795428"/>
              <a:gd name="connsiteX7504" fmla="*/ 3015659 w 4760332"/>
              <a:gd name="connsiteY7504" fmla="*/ 25202 h 2795428"/>
              <a:gd name="connsiteX7505" fmla="*/ 3001340 w 4760332"/>
              <a:gd name="connsiteY7505" fmla="*/ 25202 h 2795428"/>
              <a:gd name="connsiteX7506" fmla="*/ 3342141 w 4760332"/>
              <a:gd name="connsiteY7506" fmla="*/ 295 h 2795428"/>
              <a:gd name="connsiteX7507" fmla="*/ 3350446 w 4760332"/>
              <a:gd name="connsiteY7507" fmla="*/ 8878 h 2795428"/>
              <a:gd name="connsiteX7508" fmla="*/ 3355315 w 4760332"/>
              <a:gd name="connsiteY7508" fmla="*/ 18615 h 2795428"/>
              <a:gd name="connsiteX7509" fmla="*/ 3360184 w 4760332"/>
              <a:gd name="connsiteY7509" fmla="*/ 30357 h 2795428"/>
              <a:gd name="connsiteX7510" fmla="*/ 3351592 w 4760332"/>
              <a:gd name="connsiteY7510" fmla="*/ 30357 h 2795428"/>
              <a:gd name="connsiteX7511" fmla="*/ 3351592 w 4760332"/>
              <a:gd name="connsiteY7511" fmla="*/ 25202 h 2795428"/>
              <a:gd name="connsiteX7512" fmla="*/ 3348728 w 4760332"/>
              <a:gd name="connsiteY7512" fmla="*/ 22338 h 2795428"/>
              <a:gd name="connsiteX7513" fmla="*/ 3345005 w 4760332"/>
              <a:gd name="connsiteY7513" fmla="*/ 18329 h 2795428"/>
              <a:gd name="connsiteX7514" fmla="*/ 3344145 w 4760332"/>
              <a:gd name="connsiteY7514" fmla="*/ 13460 h 2795428"/>
              <a:gd name="connsiteX7515" fmla="*/ 3342141 w 4760332"/>
              <a:gd name="connsiteY7515" fmla="*/ 8591 h 2795428"/>
              <a:gd name="connsiteX7516" fmla="*/ 3459274 w 4760332"/>
              <a:gd name="connsiteY7516" fmla="*/ 0 h 2795428"/>
              <a:gd name="connsiteX7517" fmla="*/ 3464142 w 4760332"/>
              <a:gd name="connsiteY7517" fmla="*/ 2863 h 2795428"/>
              <a:gd name="connsiteX7518" fmla="*/ 3467865 w 4760332"/>
              <a:gd name="connsiteY7518" fmla="*/ 6873 h 2795428"/>
              <a:gd name="connsiteX7519" fmla="*/ 3469870 w 4760332"/>
              <a:gd name="connsiteY7519" fmla="*/ 9737 h 2795428"/>
              <a:gd name="connsiteX7520" fmla="*/ 3470729 w 4760332"/>
              <a:gd name="connsiteY7520" fmla="*/ 15465 h 2795428"/>
              <a:gd name="connsiteX7521" fmla="*/ 3472734 w 4760332"/>
              <a:gd name="connsiteY7521" fmla="*/ 18329 h 2795428"/>
              <a:gd name="connsiteX7522" fmla="*/ 3474739 w 4760332"/>
              <a:gd name="connsiteY7522" fmla="*/ 23197 h 2795428"/>
              <a:gd name="connsiteX7523" fmla="*/ 3477602 w 4760332"/>
              <a:gd name="connsiteY7523" fmla="*/ 25202 h 2795428"/>
              <a:gd name="connsiteX7524" fmla="*/ 3488199 w 4760332"/>
              <a:gd name="connsiteY7524" fmla="*/ 30071 h 2795428"/>
              <a:gd name="connsiteX7525" fmla="*/ 3497936 w 4760332"/>
              <a:gd name="connsiteY7525" fmla="*/ 32075 h 2795428"/>
              <a:gd name="connsiteX7526" fmla="*/ 3504809 w 4760332"/>
              <a:gd name="connsiteY7526" fmla="*/ 32075 h 2795428"/>
              <a:gd name="connsiteX7527" fmla="*/ 3509678 w 4760332"/>
              <a:gd name="connsiteY7527" fmla="*/ 36085 h 2795428"/>
              <a:gd name="connsiteX7528" fmla="*/ 3513401 w 4760332"/>
              <a:gd name="connsiteY7528" fmla="*/ 42958 h 2795428"/>
              <a:gd name="connsiteX7529" fmla="*/ 3515405 w 4760332"/>
              <a:gd name="connsiteY7529" fmla="*/ 56704 h 2795428"/>
              <a:gd name="connsiteX7530" fmla="*/ 3513401 w 4760332"/>
              <a:gd name="connsiteY7530" fmla="*/ 57564 h 2795428"/>
              <a:gd name="connsiteX7531" fmla="*/ 3513401 w 4760332"/>
              <a:gd name="connsiteY7531" fmla="*/ 59569 h 2795428"/>
              <a:gd name="connsiteX7532" fmla="*/ 3513401 w 4760332"/>
              <a:gd name="connsiteY7532" fmla="*/ 61573 h 2795428"/>
              <a:gd name="connsiteX7533" fmla="*/ 3511396 w 4760332"/>
              <a:gd name="connsiteY7533" fmla="*/ 63578 h 2795428"/>
              <a:gd name="connsiteX7534" fmla="*/ 3490203 w 4760332"/>
              <a:gd name="connsiteY7534" fmla="*/ 63578 h 2795428"/>
              <a:gd name="connsiteX7535" fmla="*/ 3468152 w 4760332"/>
              <a:gd name="connsiteY7535" fmla="*/ 63578 h 2795428"/>
              <a:gd name="connsiteX7536" fmla="*/ 3449823 w 4760332"/>
              <a:gd name="connsiteY7536" fmla="*/ 71310 h 2795428"/>
              <a:gd name="connsiteX7537" fmla="*/ 3446099 w 4760332"/>
              <a:gd name="connsiteY7537" fmla="*/ 73315 h 2795428"/>
              <a:gd name="connsiteX7538" fmla="*/ 3444095 w 4760332"/>
              <a:gd name="connsiteY7538" fmla="*/ 77324 h 2795428"/>
              <a:gd name="connsiteX7539" fmla="*/ 3443236 w 4760332"/>
              <a:gd name="connsiteY7539" fmla="*/ 78184 h 2795428"/>
              <a:gd name="connsiteX7540" fmla="*/ 3441231 w 4760332"/>
              <a:gd name="connsiteY7540" fmla="*/ 80188 h 2795428"/>
              <a:gd name="connsiteX7541" fmla="*/ 3439227 w 4760332"/>
              <a:gd name="connsiteY7541" fmla="*/ 82193 h 2795428"/>
              <a:gd name="connsiteX7542" fmla="*/ 3436362 w 4760332"/>
              <a:gd name="connsiteY7542" fmla="*/ 84198 h 2795428"/>
              <a:gd name="connsiteX7543" fmla="*/ 3430635 w 4760332"/>
              <a:gd name="connsiteY7543" fmla="*/ 87062 h 2795428"/>
              <a:gd name="connsiteX7544" fmla="*/ 3427771 w 4760332"/>
              <a:gd name="connsiteY7544" fmla="*/ 82193 h 2795428"/>
              <a:gd name="connsiteX7545" fmla="*/ 3425766 w 4760332"/>
              <a:gd name="connsiteY7545" fmla="*/ 78184 h 2795428"/>
              <a:gd name="connsiteX7546" fmla="*/ 3422902 w 4760332"/>
              <a:gd name="connsiteY7546" fmla="*/ 75320 h 2795428"/>
              <a:gd name="connsiteX7547" fmla="*/ 3434358 w 4760332"/>
              <a:gd name="connsiteY7547" fmla="*/ 46108 h 2795428"/>
              <a:gd name="connsiteX7548" fmla="*/ 3445814 w 4760332"/>
              <a:gd name="connsiteY7548" fmla="*/ 22624 h 2795428"/>
              <a:gd name="connsiteX7549" fmla="*/ 3341855 w 4760332"/>
              <a:gd name="connsiteY7549" fmla="*/ 0 h 2795428"/>
              <a:gd name="connsiteX7550" fmla="*/ 3342141 w 4760332"/>
              <a:gd name="connsiteY7550" fmla="*/ 0 h 2795428"/>
              <a:gd name="connsiteX7551" fmla="*/ 3342141 w 4760332"/>
              <a:gd name="connsiteY7551" fmla="*/ 295 h 279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</a:cxnLst>
            <a:rect l="l" t="t" r="r" b="b"/>
            <a:pathLst>
              <a:path w="4760332" h="2795428">
                <a:moveTo>
                  <a:pt x="1351462" y="2732995"/>
                </a:moveTo>
                <a:lnTo>
                  <a:pt x="1364923" y="2740728"/>
                </a:lnTo>
                <a:lnTo>
                  <a:pt x="1378383" y="2753615"/>
                </a:lnTo>
                <a:lnTo>
                  <a:pt x="1391844" y="2765071"/>
                </a:lnTo>
                <a:lnTo>
                  <a:pt x="1407309" y="2773950"/>
                </a:lnTo>
                <a:lnTo>
                  <a:pt x="1407309" y="2781682"/>
                </a:lnTo>
                <a:lnTo>
                  <a:pt x="1398430" y="2781682"/>
                </a:lnTo>
                <a:lnTo>
                  <a:pt x="1389839" y="2783687"/>
                </a:lnTo>
                <a:lnTo>
                  <a:pt x="1376379" y="2783687"/>
                </a:lnTo>
                <a:lnTo>
                  <a:pt x="1364923" y="2780822"/>
                </a:lnTo>
                <a:lnTo>
                  <a:pt x="1358336" y="2778818"/>
                </a:lnTo>
                <a:lnTo>
                  <a:pt x="1355185" y="2765071"/>
                </a:lnTo>
                <a:lnTo>
                  <a:pt x="1351462" y="2747602"/>
                </a:lnTo>
                <a:close/>
                <a:moveTo>
                  <a:pt x="1459144" y="2703784"/>
                </a:moveTo>
                <a:lnTo>
                  <a:pt x="1472605" y="2706648"/>
                </a:lnTo>
                <a:lnTo>
                  <a:pt x="1488070" y="2712376"/>
                </a:lnTo>
                <a:lnTo>
                  <a:pt x="1499526" y="2717245"/>
                </a:lnTo>
                <a:lnTo>
                  <a:pt x="1495517" y="2717245"/>
                </a:lnTo>
                <a:lnTo>
                  <a:pt x="1484061" y="2724119"/>
                </a:lnTo>
                <a:lnTo>
                  <a:pt x="1472605" y="2728987"/>
                </a:lnTo>
                <a:lnTo>
                  <a:pt x="1459144" y="2732997"/>
                </a:lnTo>
                <a:lnTo>
                  <a:pt x="1459144" y="2726123"/>
                </a:lnTo>
                <a:lnTo>
                  <a:pt x="1461150" y="2724119"/>
                </a:lnTo>
                <a:lnTo>
                  <a:pt x="1464014" y="2722400"/>
                </a:lnTo>
                <a:lnTo>
                  <a:pt x="1465732" y="2720395"/>
                </a:lnTo>
                <a:lnTo>
                  <a:pt x="1465732" y="2719250"/>
                </a:lnTo>
                <a:lnTo>
                  <a:pt x="1467737" y="2717245"/>
                </a:lnTo>
                <a:lnTo>
                  <a:pt x="1468596" y="2713522"/>
                </a:lnTo>
                <a:lnTo>
                  <a:pt x="1465732" y="2713522"/>
                </a:lnTo>
                <a:lnTo>
                  <a:pt x="1457140" y="2722400"/>
                </a:lnTo>
                <a:lnTo>
                  <a:pt x="1449407" y="2727269"/>
                </a:lnTo>
                <a:lnTo>
                  <a:pt x="1440816" y="2728987"/>
                </a:lnTo>
                <a:lnTo>
                  <a:pt x="1429360" y="2732997"/>
                </a:lnTo>
                <a:lnTo>
                  <a:pt x="1429360" y="2717245"/>
                </a:lnTo>
                <a:lnTo>
                  <a:pt x="1438811" y="2713522"/>
                </a:lnTo>
                <a:lnTo>
                  <a:pt x="1449407" y="2708653"/>
                </a:lnTo>
                <a:close/>
                <a:moveTo>
                  <a:pt x="1432223" y="2511331"/>
                </a:moveTo>
                <a:lnTo>
                  <a:pt x="1435947" y="2514195"/>
                </a:lnTo>
                <a:lnTo>
                  <a:pt x="1438810" y="2516199"/>
                </a:lnTo>
                <a:lnTo>
                  <a:pt x="1440816" y="2518205"/>
                </a:lnTo>
                <a:lnTo>
                  <a:pt x="1442821" y="2521069"/>
                </a:lnTo>
                <a:lnTo>
                  <a:pt x="1442821" y="2525078"/>
                </a:lnTo>
                <a:lnTo>
                  <a:pt x="1443680" y="2529947"/>
                </a:lnTo>
                <a:lnTo>
                  <a:pt x="1435947" y="2529947"/>
                </a:lnTo>
                <a:lnTo>
                  <a:pt x="1434228" y="2525938"/>
                </a:lnTo>
                <a:lnTo>
                  <a:pt x="1432223" y="2523073"/>
                </a:lnTo>
                <a:lnTo>
                  <a:pt x="1432223" y="2521069"/>
                </a:lnTo>
                <a:lnTo>
                  <a:pt x="1430218" y="2519064"/>
                </a:lnTo>
                <a:lnTo>
                  <a:pt x="1432223" y="2516199"/>
                </a:lnTo>
                <a:close/>
                <a:moveTo>
                  <a:pt x="4233379" y="2488993"/>
                </a:moveTo>
                <a:lnTo>
                  <a:pt x="4238248" y="2502740"/>
                </a:lnTo>
                <a:lnTo>
                  <a:pt x="4240253" y="2518205"/>
                </a:lnTo>
                <a:lnTo>
                  <a:pt x="4236244" y="2532810"/>
                </a:lnTo>
                <a:lnTo>
                  <a:pt x="4228797" y="2541688"/>
                </a:lnTo>
                <a:lnTo>
                  <a:pt x="4219919" y="2546557"/>
                </a:lnTo>
                <a:lnTo>
                  <a:pt x="4208464" y="2552285"/>
                </a:lnTo>
                <a:lnTo>
                  <a:pt x="4203595" y="2531951"/>
                </a:lnTo>
                <a:lnTo>
                  <a:pt x="4197008" y="2511332"/>
                </a:lnTo>
                <a:lnTo>
                  <a:pt x="4190134" y="2492716"/>
                </a:lnTo>
                <a:lnTo>
                  <a:pt x="4203595" y="2492716"/>
                </a:lnTo>
                <a:lnTo>
                  <a:pt x="4215337" y="2499590"/>
                </a:lnTo>
                <a:lnTo>
                  <a:pt x="4224788" y="2497585"/>
                </a:lnTo>
                <a:close/>
                <a:moveTo>
                  <a:pt x="4510315" y="2486129"/>
                </a:moveTo>
                <a:lnTo>
                  <a:pt x="4513179" y="2486988"/>
                </a:lnTo>
                <a:lnTo>
                  <a:pt x="4516902" y="2488993"/>
                </a:lnTo>
                <a:lnTo>
                  <a:pt x="4518907" y="2490998"/>
                </a:lnTo>
                <a:lnTo>
                  <a:pt x="4519766" y="2492716"/>
                </a:lnTo>
                <a:lnTo>
                  <a:pt x="4521771" y="2493862"/>
                </a:lnTo>
                <a:lnTo>
                  <a:pt x="4525494" y="2497585"/>
                </a:lnTo>
                <a:lnTo>
                  <a:pt x="4525494" y="2495866"/>
                </a:lnTo>
                <a:lnTo>
                  <a:pt x="4526640" y="2493862"/>
                </a:lnTo>
                <a:lnTo>
                  <a:pt x="4528644" y="2490998"/>
                </a:lnTo>
                <a:lnTo>
                  <a:pt x="4528644" y="2488993"/>
                </a:lnTo>
                <a:lnTo>
                  <a:pt x="4530363" y="2488993"/>
                </a:lnTo>
                <a:lnTo>
                  <a:pt x="4532367" y="2488993"/>
                </a:lnTo>
                <a:lnTo>
                  <a:pt x="4532367" y="2492716"/>
                </a:lnTo>
                <a:lnTo>
                  <a:pt x="4533226" y="2495866"/>
                </a:lnTo>
                <a:lnTo>
                  <a:pt x="4535231" y="2500735"/>
                </a:lnTo>
                <a:lnTo>
                  <a:pt x="4535231" y="2506463"/>
                </a:lnTo>
                <a:lnTo>
                  <a:pt x="4535231" y="2511331"/>
                </a:lnTo>
                <a:lnTo>
                  <a:pt x="4523775" y="2525078"/>
                </a:lnTo>
                <a:lnTo>
                  <a:pt x="4513179" y="2541689"/>
                </a:lnTo>
                <a:lnTo>
                  <a:pt x="4516902" y="2552285"/>
                </a:lnTo>
                <a:lnTo>
                  <a:pt x="4515184" y="2555435"/>
                </a:lnTo>
                <a:lnTo>
                  <a:pt x="4510315" y="2559158"/>
                </a:lnTo>
                <a:lnTo>
                  <a:pt x="4505447" y="2560304"/>
                </a:lnTo>
                <a:lnTo>
                  <a:pt x="4500578" y="2562022"/>
                </a:lnTo>
                <a:lnTo>
                  <a:pt x="4494850" y="2566031"/>
                </a:lnTo>
                <a:lnTo>
                  <a:pt x="4491987" y="2567177"/>
                </a:lnTo>
                <a:lnTo>
                  <a:pt x="4488263" y="2572904"/>
                </a:lnTo>
                <a:lnTo>
                  <a:pt x="4488263" y="2577773"/>
                </a:lnTo>
                <a:lnTo>
                  <a:pt x="4487118" y="2582641"/>
                </a:lnTo>
                <a:lnTo>
                  <a:pt x="4487118" y="2587510"/>
                </a:lnTo>
                <a:lnTo>
                  <a:pt x="4485399" y="2594384"/>
                </a:lnTo>
                <a:lnTo>
                  <a:pt x="4481390" y="2598393"/>
                </a:lnTo>
                <a:lnTo>
                  <a:pt x="4476522" y="2601256"/>
                </a:lnTo>
                <a:lnTo>
                  <a:pt x="4471940" y="2604980"/>
                </a:lnTo>
                <a:lnTo>
                  <a:pt x="4467071" y="2608130"/>
                </a:lnTo>
                <a:lnTo>
                  <a:pt x="4461343" y="2612999"/>
                </a:lnTo>
                <a:lnTo>
                  <a:pt x="4454469" y="2612999"/>
                </a:lnTo>
                <a:lnTo>
                  <a:pt x="4446737" y="2606984"/>
                </a:lnTo>
                <a:lnTo>
                  <a:pt x="4438146" y="2601256"/>
                </a:lnTo>
                <a:lnTo>
                  <a:pt x="4431559" y="2596388"/>
                </a:lnTo>
                <a:lnTo>
                  <a:pt x="4424685" y="2586651"/>
                </a:lnTo>
                <a:lnTo>
                  <a:pt x="4429553" y="2582641"/>
                </a:lnTo>
                <a:lnTo>
                  <a:pt x="4431559" y="2577773"/>
                </a:lnTo>
                <a:lnTo>
                  <a:pt x="4433277" y="2573764"/>
                </a:lnTo>
                <a:lnTo>
                  <a:pt x="4434422" y="2568895"/>
                </a:lnTo>
                <a:lnTo>
                  <a:pt x="4436141" y="2564026"/>
                </a:lnTo>
                <a:lnTo>
                  <a:pt x="4440150" y="2560304"/>
                </a:lnTo>
                <a:lnTo>
                  <a:pt x="4449601" y="2557154"/>
                </a:lnTo>
                <a:lnTo>
                  <a:pt x="4460197" y="2555435"/>
                </a:lnTo>
                <a:lnTo>
                  <a:pt x="4469935" y="2552285"/>
                </a:lnTo>
                <a:lnTo>
                  <a:pt x="4474803" y="2546557"/>
                </a:lnTo>
                <a:lnTo>
                  <a:pt x="4483394" y="2534815"/>
                </a:lnTo>
                <a:lnTo>
                  <a:pt x="4489982" y="2521068"/>
                </a:lnTo>
                <a:lnTo>
                  <a:pt x="4498860" y="2507608"/>
                </a:lnTo>
                <a:lnTo>
                  <a:pt x="4505447" y="2493862"/>
                </a:lnTo>
                <a:close/>
                <a:moveTo>
                  <a:pt x="4503442" y="2360978"/>
                </a:moveTo>
                <a:lnTo>
                  <a:pt x="4510316" y="2360978"/>
                </a:lnTo>
                <a:lnTo>
                  <a:pt x="4525494" y="2376730"/>
                </a:lnTo>
                <a:lnTo>
                  <a:pt x="4538954" y="2390477"/>
                </a:lnTo>
                <a:lnTo>
                  <a:pt x="4552415" y="2405942"/>
                </a:lnTo>
                <a:lnTo>
                  <a:pt x="4562152" y="2425416"/>
                </a:lnTo>
                <a:lnTo>
                  <a:pt x="4567021" y="2425416"/>
                </a:lnTo>
                <a:lnTo>
                  <a:pt x="4572748" y="2425416"/>
                </a:lnTo>
                <a:lnTo>
                  <a:pt x="4575612" y="2425416"/>
                </a:lnTo>
                <a:lnTo>
                  <a:pt x="4577617" y="2425416"/>
                </a:lnTo>
                <a:lnTo>
                  <a:pt x="4580481" y="2425416"/>
                </a:lnTo>
                <a:lnTo>
                  <a:pt x="4584204" y="2422552"/>
                </a:lnTo>
                <a:lnTo>
                  <a:pt x="4586209" y="2419688"/>
                </a:lnTo>
                <a:lnTo>
                  <a:pt x="4587068" y="2413674"/>
                </a:lnTo>
                <a:lnTo>
                  <a:pt x="4591077" y="2413674"/>
                </a:lnTo>
                <a:lnTo>
                  <a:pt x="4591077" y="2436299"/>
                </a:lnTo>
                <a:lnTo>
                  <a:pt x="4589072" y="2441168"/>
                </a:lnTo>
                <a:lnTo>
                  <a:pt x="4587068" y="2446036"/>
                </a:lnTo>
                <a:lnTo>
                  <a:pt x="4586209" y="2451764"/>
                </a:lnTo>
                <a:lnTo>
                  <a:pt x="4584204" y="2454914"/>
                </a:lnTo>
                <a:lnTo>
                  <a:pt x="4572748" y="2454914"/>
                </a:lnTo>
                <a:lnTo>
                  <a:pt x="4572748" y="2466370"/>
                </a:lnTo>
                <a:lnTo>
                  <a:pt x="4562152" y="2477253"/>
                </a:lnTo>
                <a:lnTo>
                  <a:pt x="4553560" y="2486990"/>
                </a:lnTo>
                <a:lnTo>
                  <a:pt x="4543823" y="2497587"/>
                </a:lnTo>
                <a:lnTo>
                  <a:pt x="4543823" y="2492718"/>
                </a:lnTo>
                <a:lnTo>
                  <a:pt x="4542105" y="2488995"/>
                </a:lnTo>
                <a:lnTo>
                  <a:pt x="4542105" y="2486131"/>
                </a:lnTo>
                <a:lnTo>
                  <a:pt x="4542105" y="2480116"/>
                </a:lnTo>
                <a:lnTo>
                  <a:pt x="4543823" y="2477253"/>
                </a:lnTo>
                <a:lnTo>
                  <a:pt x="4543823" y="2473244"/>
                </a:lnTo>
                <a:lnTo>
                  <a:pt x="4543823" y="2470379"/>
                </a:lnTo>
                <a:lnTo>
                  <a:pt x="4542105" y="2468374"/>
                </a:lnTo>
                <a:lnTo>
                  <a:pt x="4538954" y="2466370"/>
                </a:lnTo>
                <a:lnTo>
                  <a:pt x="4535231" y="2465511"/>
                </a:lnTo>
                <a:lnTo>
                  <a:pt x="4532368" y="2463506"/>
                </a:lnTo>
                <a:lnTo>
                  <a:pt x="4528644" y="2461501"/>
                </a:lnTo>
                <a:lnTo>
                  <a:pt x="4525494" y="2459783"/>
                </a:lnTo>
                <a:lnTo>
                  <a:pt x="4523776" y="2458637"/>
                </a:lnTo>
                <a:lnTo>
                  <a:pt x="4523776" y="2456633"/>
                </a:lnTo>
                <a:lnTo>
                  <a:pt x="4525494" y="2454914"/>
                </a:lnTo>
                <a:lnTo>
                  <a:pt x="4528644" y="2449759"/>
                </a:lnTo>
                <a:lnTo>
                  <a:pt x="4533226" y="2446036"/>
                </a:lnTo>
                <a:lnTo>
                  <a:pt x="4538954" y="2441168"/>
                </a:lnTo>
                <a:lnTo>
                  <a:pt x="4543823" y="2436299"/>
                </a:lnTo>
                <a:lnTo>
                  <a:pt x="4537237" y="2429425"/>
                </a:lnTo>
                <a:lnTo>
                  <a:pt x="4530363" y="2417683"/>
                </a:lnTo>
                <a:lnTo>
                  <a:pt x="4519766" y="2400214"/>
                </a:lnTo>
                <a:lnTo>
                  <a:pt x="4512034" y="2385322"/>
                </a:lnTo>
                <a:lnTo>
                  <a:pt x="4507451" y="2371861"/>
                </a:lnTo>
                <a:close/>
                <a:moveTo>
                  <a:pt x="4443014" y="2182272"/>
                </a:moveTo>
                <a:lnTo>
                  <a:pt x="4451606" y="2182272"/>
                </a:lnTo>
                <a:lnTo>
                  <a:pt x="4467071" y="2194014"/>
                </a:lnTo>
                <a:lnTo>
                  <a:pt x="4485400" y="2204897"/>
                </a:lnTo>
                <a:lnTo>
                  <a:pt x="4485400" y="2214634"/>
                </a:lnTo>
                <a:lnTo>
                  <a:pt x="4473658" y="2214634"/>
                </a:lnTo>
                <a:lnTo>
                  <a:pt x="4465066" y="2207761"/>
                </a:lnTo>
                <a:lnTo>
                  <a:pt x="4456475" y="2200888"/>
                </a:lnTo>
                <a:lnTo>
                  <a:pt x="4449601" y="2192296"/>
                </a:lnTo>
                <a:close/>
                <a:moveTo>
                  <a:pt x="4620860" y="2122990"/>
                </a:moveTo>
                <a:lnTo>
                  <a:pt x="4624584" y="2122990"/>
                </a:lnTo>
                <a:lnTo>
                  <a:pt x="4627447" y="2124709"/>
                </a:lnTo>
                <a:lnTo>
                  <a:pt x="4629452" y="2125854"/>
                </a:lnTo>
                <a:lnTo>
                  <a:pt x="4629452" y="2127859"/>
                </a:lnTo>
                <a:lnTo>
                  <a:pt x="4631456" y="2129577"/>
                </a:lnTo>
                <a:lnTo>
                  <a:pt x="4632316" y="2132727"/>
                </a:lnTo>
                <a:lnTo>
                  <a:pt x="4636040" y="2138455"/>
                </a:lnTo>
                <a:lnTo>
                  <a:pt x="4638044" y="2144469"/>
                </a:lnTo>
                <a:lnTo>
                  <a:pt x="4638903" y="2151057"/>
                </a:lnTo>
                <a:lnTo>
                  <a:pt x="4632316" y="2151057"/>
                </a:lnTo>
                <a:lnTo>
                  <a:pt x="4632316" y="2144469"/>
                </a:lnTo>
                <a:lnTo>
                  <a:pt x="4627447" y="2141320"/>
                </a:lnTo>
                <a:lnTo>
                  <a:pt x="4625442" y="2136451"/>
                </a:lnTo>
                <a:lnTo>
                  <a:pt x="4624584" y="2132727"/>
                </a:lnTo>
                <a:lnTo>
                  <a:pt x="4622579" y="2127859"/>
                </a:lnTo>
                <a:close/>
                <a:moveTo>
                  <a:pt x="4467070" y="2102371"/>
                </a:moveTo>
                <a:lnTo>
                  <a:pt x="4469934" y="2102371"/>
                </a:lnTo>
                <a:lnTo>
                  <a:pt x="4471938" y="2104376"/>
                </a:lnTo>
                <a:lnTo>
                  <a:pt x="4471938" y="2105235"/>
                </a:lnTo>
                <a:lnTo>
                  <a:pt x="4473657" y="2105235"/>
                </a:lnTo>
                <a:lnTo>
                  <a:pt x="4474803" y="2105235"/>
                </a:lnTo>
                <a:lnTo>
                  <a:pt x="4476521" y="2107240"/>
                </a:lnTo>
                <a:lnTo>
                  <a:pt x="4478526" y="2112109"/>
                </a:lnTo>
                <a:lnTo>
                  <a:pt x="4478526" y="2117837"/>
                </a:lnTo>
                <a:lnTo>
                  <a:pt x="4480531" y="2120987"/>
                </a:lnTo>
                <a:lnTo>
                  <a:pt x="4481390" y="2124710"/>
                </a:lnTo>
                <a:lnTo>
                  <a:pt x="4483394" y="2127861"/>
                </a:lnTo>
                <a:lnTo>
                  <a:pt x="4485399" y="2132729"/>
                </a:lnTo>
                <a:lnTo>
                  <a:pt x="4473657" y="2132729"/>
                </a:lnTo>
                <a:lnTo>
                  <a:pt x="4471938" y="2124710"/>
                </a:lnTo>
                <a:lnTo>
                  <a:pt x="4467929" y="2118982"/>
                </a:lnTo>
                <a:lnTo>
                  <a:pt x="4467070" y="2112109"/>
                </a:lnTo>
                <a:close/>
                <a:moveTo>
                  <a:pt x="2905400" y="2095497"/>
                </a:moveTo>
                <a:lnTo>
                  <a:pt x="2905400" y="2102371"/>
                </a:lnTo>
                <a:lnTo>
                  <a:pt x="2913133" y="2120986"/>
                </a:lnTo>
                <a:lnTo>
                  <a:pt x="2913133" y="2141319"/>
                </a:lnTo>
                <a:lnTo>
                  <a:pt x="2908265" y="2159934"/>
                </a:lnTo>
                <a:lnTo>
                  <a:pt x="2899673" y="2178550"/>
                </a:lnTo>
                <a:lnTo>
                  <a:pt x="2889935" y="2196019"/>
                </a:lnTo>
                <a:lnTo>
                  <a:pt x="2881344" y="2212630"/>
                </a:lnTo>
                <a:lnTo>
                  <a:pt x="2874757" y="2226377"/>
                </a:lnTo>
                <a:lnTo>
                  <a:pt x="2871893" y="2243847"/>
                </a:lnTo>
                <a:lnTo>
                  <a:pt x="2869888" y="2258453"/>
                </a:lnTo>
                <a:lnTo>
                  <a:pt x="2867884" y="2271340"/>
                </a:lnTo>
                <a:lnTo>
                  <a:pt x="2861297" y="2281077"/>
                </a:lnTo>
                <a:lnTo>
                  <a:pt x="2849554" y="2289669"/>
                </a:lnTo>
                <a:lnTo>
                  <a:pt x="2849554" y="2285946"/>
                </a:lnTo>
                <a:lnTo>
                  <a:pt x="2842968" y="2284801"/>
                </a:lnTo>
                <a:lnTo>
                  <a:pt x="2838100" y="2283082"/>
                </a:lnTo>
                <a:lnTo>
                  <a:pt x="2833231" y="2279073"/>
                </a:lnTo>
                <a:lnTo>
                  <a:pt x="2829507" y="2274204"/>
                </a:lnTo>
                <a:lnTo>
                  <a:pt x="2827503" y="2267330"/>
                </a:lnTo>
                <a:lnTo>
                  <a:pt x="2820916" y="2253584"/>
                </a:lnTo>
                <a:lnTo>
                  <a:pt x="2819770" y="2240124"/>
                </a:lnTo>
                <a:lnTo>
                  <a:pt x="2824639" y="2228382"/>
                </a:lnTo>
                <a:lnTo>
                  <a:pt x="2829507" y="2214635"/>
                </a:lnTo>
                <a:lnTo>
                  <a:pt x="2834376" y="2200888"/>
                </a:lnTo>
                <a:lnTo>
                  <a:pt x="2834376" y="2192297"/>
                </a:lnTo>
                <a:lnTo>
                  <a:pt x="2833231" y="2178550"/>
                </a:lnTo>
                <a:lnTo>
                  <a:pt x="2831512" y="2164803"/>
                </a:lnTo>
                <a:lnTo>
                  <a:pt x="2831512" y="2151056"/>
                </a:lnTo>
                <a:lnTo>
                  <a:pt x="2849554" y="2151056"/>
                </a:lnTo>
                <a:lnTo>
                  <a:pt x="2854423" y="2143324"/>
                </a:lnTo>
                <a:lnTo>
                  <a:pt x="2865020" y="2132728"/>
                </a:lnTo>
                <a:lnTo>
                  <a:pt x="2874757" y="2120986"/>
                </a:lnTo>
                <a:lnTo>
                  <a:pt x="2886212" y="2109244"/>
                </a:lnTo>
                <a:lnTo>
                  <a:pt x="2896809" y="2100366"/>
                </a:lnTo>
                <a:close/>
                <a:moveTo>
                  <a:pt x="4392897" y="2042802"/>
                </a:moveTo>
                <a:lnTo>
                  <a:pt x="4406359" y="2047672"/>
                </a:lnTo>
                <a:lnTo>
                  <a:pt x="4406359" y="2054545"/>
                </a:lnTo>
                <a:lnTo>
                  <a:pt x="4395761" y="2054545"/>
                </a:lnTo>
                <a:lnTo>
                  <a:pt x="4395761" y="2050536"/>
                </a:lnTo>
                <a:lnTo>
                  <a:pt x="4394902" y="2049677"/>
                </a:lnTo>
                <a:lnTo>
                  <a:pt x="4394902" y="2047672"/>
                </a:lnTo>
                <a:lnTo>
                  <a:pt x="4392897" y="2047672"/>
                </a:lnTo>
                <a:lnTo>
                  <a:pt x="4392897" y="2045666"/>
                </a:lnTo>
                <a:close/>
                <a:moveTo>
                  <a:pt x="4152904" y="2038793"/>
                </a:moveTo>
                <a:lnTo>
                  <a:pt x="4156627" y="2038793"/>
                </a:lnTo>
                <a:lnTo>
                  <a:pt x="4157486" y="2047671"/>
                </a:lnTo>
                <a:lnTo>
                  <a:pt x="4159491" y="2059413"/>
                </a:lnTo>
                <a:lnTo>
                  <a:pt x="4164360" y="2073159"/>
                </a:lnTo>
                <a:lnTo>
                  <a:pt x="4168082" y="2084902"/>
                </a:lnTo>
                <a:lnTo>
                  <a:pt x="4170946" y="2091489"/>
                </a:lnTo>
                <a:lnTo>
                  <a:pt x="4172951" y="2093493"/>
                </a:lnTo>
                <a:lnTo>
                  <a:pt x="4177820" y="2095498"/>
                </a:lnTo>
                <a:lnTo>
                  <a:pt x="4181542" y="2095498"/>
                </a:lnTo>
                <a:lnTo>
                  <a:pt x="4186411" y="2097502"/>
                </a:lnTo>
                <a:lnTo>
                  <a:pt x="4190134" y="2097502"/>
                </a:lnTo>
                <a:lnTo>
                  <a:pt x="4192998" y="2098362"/>
                </a:lnTo>
                <a:lnTo>
                  <a:pt x="4192998" y="2104376"/>
                </a:lnTo>
                <a:lnTo>
                  <a:pt x="4197007" y="2116118"/>
                </a:lnTo>
                <a:lnTo>
                  <a:pt x="4199871" y="2129578"/>
                </a:lnTo>
                <a:lnTo>
                  <a:pt x="4204739" y="2146188"/>
                </a:lnTo>
                <a:lnTo>
                  <a:pt x="4208463" y="2157930"/>
                </a:lnTo>
                <a:lnTo>
                  <a:pt x="4211327" y="2166808"/>
                </a:lnTo>
                <a:lnTo>
                  <a:pt x="4219918" y="2166808"/>
                </a:lnTo>
                <a:lnTo>
                  <a:pt x="4224786" y="2168813"/>
                </a:lnTo>
                <a:lnTo>
                  <a:pt x="4230514" y="2170817"/>
                </a:lnTo>
                <a:lnTo>
                  <a:pt x="4233378" y="2173682"/>
                </a:lnTo>
                <a:lnTo>
                  <a:pt x="4236242" y="2178551"/>
                </a:lnTo>
                <a:lnTo>
                  <a:pt x="4245120" y="2191151"/>
                </a:lnTo>
                <a:lnTo>
                  <a:pt x="4248843" y="2207762"/>
                </a:lnTo>
                <a:lnTo>
                  <a:pt x="4267172" y="2207762"/>
                </a:lnTo>
                <a:lnTo>
                  <a:pt x="4273759" y="2225231"/>
                </a:lnTo>
                <a:lnTo>
                  <a:pt x="4283496" y="2236973"/>
                </a:lnTo>
                <a:lnTo>
                  <a:pt x="4292087" y="2248716"/>
                </a:lnTo>
                <a:lnTo>
                  <a:pt x="4300680" y="2264466"/>
                </a:lnTo>
                <a:lnTo>
                  <a:pt x="4303543" y="2289668"/>
                </a:lnTo>
                <a:lnTo>
                  <a:pt x="4302684" y="2310289"/>
                </a:lnTo>
                <a:lnTo>
                  <a:pt x="4296956" y="2330909"/>
                </a:lnTo>
                <a:lnTo>
                  <a:pt x="4289224" y="2349237"/>
                </a:lnTo>
                <a:lnTo>
                  <a:pt x="4280632" y="2369857"/>
                </a:lnTo>
                <a:lnTo>
                  <a:pt x="4270036" y="2392195"/>
                </a:lnTo>
                <a:lnTo>
                  <a:pt x="4267172" y="2405942"/>
                </a:lnTo>
                <a:lnTo>
                  <a:pt x="4262304" y="2419689"/>
                </a:lnTo>
                <a:lnTo>
                  <a:pt x="4258580" y="2434295"/>
                </a:lnTo>
                <a:lnTo>
                  <a:pt x="4253712" y="2446036"/>
                </a:lnTo>
                <a:lnTo>
                  <a:pt x="4245120" y="2454915"/>
                </a:lnTo>
                <a:lnTo>
                  <a:pt x="4235383" y="2459783"/>
                </a:lnTo>
                <a:lnTo>
                  <a:pt x="4223927" y="2465510"/>
                </a:lnTo>
                <a:lnTo>
                  <a:pt x="4211327" y="2470379"/>
                </a:lnTo>
                <a:lnTo>
                  <a:pt x="4203595" y="2473243"/>
                </a:lnTo>
                <a:lnTo>
                  <a:pt x="4192998" y="2465510"/>
                </a:lnTo>
                <a:lnTo>
                  <a:pt x="4181542" y="2454915"/>
                </a:lnTo>
                <a:lnTo>
                  <a:pt x="4172951" y="2461501"/>
                </a:lnTo>
                <a:lnTo>
                  <a:pt x="4163214" y="2465510"/>
                </a:lnTo>
                <a:lnTo>
                  <a:pt x="4150899" y="2463506"/>
                </a:lnTo>
                <a:lnTo>
                  <a:pt x="4138298" y="2461501"/>
                </a:lnTo>
                <a:lnTo>
                  <a:pt x="4122833" y="2459783"/>
                </a:lnTo>
                <a:lnTo>
                  <a:pt x="4116246" y="2425417"/>
                </a:lnTo>
                <a:lnTo>
                  <a:pt x="4111377" y="2424557"/>
                </a:lnTo>
                <a:lnTo>
                  <a:pt x="4105650" y="2422552"/>
                </a:lnTo>
                <a:lnTo>
                  <a:pt x="4100782" y="2420548"/>
                </a:lnTo>
                <a:lnTo>
                  <a:pt x="4097917" y="2417684"/>
                </a:lnTo>
                <a:lnTo>
                  <a:pt x="4094194" y="2415680"/>
                </a:lnTo>
                <a:lnTo>
                  <a:pt x="4092189" y="2413674"/>
                </a:lnTo>
                <a:lnTo>
                  <a:pt x="4092189" y="2412815"/>
                </a:lnTo>
                <a:lnTo>
                  <a:pt x="4094194" y="2410811"/>
                </a:lnTo>
                <a:lnTo>
                  <a:pt x="4094194" y="2408806"/>
                </a:lnTo>
                <a:lnTo>
                  <a:pt x="4094194" y="2406801"/>
                </a:lnTo>
                <a:lnTo>
                  <a:pt x="4092189" y="2405942"/>
                </a:lnTo>
                <a:lnTo>
                  <a:pt x="4091330" y="2403937"/>
                </a:lnTo>
                <a:lnTo>
                  <a:pt x="4085603" y="2401932"/>
                </a:lnTo>
                <a:lnTo>
                  <a:pt x="4084457" y="2403937"/>
                </a:lnTo>
                <a:lnTo>
                  <a:pt x="4084457" y="2405942"/>
                </a:lnTo>
                <a:lnTo>
                  <a:pt x="4082738" y="2406801"/>
                </a:lnTo>
                <a:lnTo>
                  <a:pt x="4080734" y="2406801"/>
                </a:lnTo>
                <a:lnTo>
                  <a:pt x="4078729" y="2406801"/>
                </a:lnTo>
                <a:lnTo>
                  <a:pt x="4078729" y="2401932"/>
                </a:lnTo>
                <a:lnTo>
                  <a:pt x="4073861" y="2401932"/>
                </a:lnTo>
                <a:lnTo>
                  <a:pt x="4073861" y="2399069"/>
                </a:lnTo>
                <a:lnTo>
                  <a:pt x="4080734" y="2395346"/>
                </a:lnTo>
                <a:lnTo>
                  <a:pt x="4085603" y="2390477"/>
                </a:lnTo>
                <a:lnTo>
                  <a:pt x="4089326" y="2385322"/>
                </a:lnTo>
                <a:lnTo>
                  <a:pt x="4085603" y="2385322"/>
                </a:lnTo>
                <a:lnTo>
                  <a:pt x="4085603" y="2379595"/>
                </a:lnTo>
                <a:lnTo>
                  <a:pt x="4077870" y="2388472"/>
                </a:lnTo>
                <a:lnTo>
                  <a:pt x="4069279" y="2393341"/>
                </a:lnTo>
                <a:lnTo>
                  <a:pt x="4055818" y="2399069"/>
                </a:lnTo>
                <a:lnTo>
                  <a:pt x="4050950" y="2388472"/>
                </a:lnTo>
                <a:lnTo>
                  <a:pt x="4044076" y="2378735"/>
                </a:lnTo>
                <a:lnTo>
                  <a:pt x="4035485" y="2369857"/>
                </a:lnTo>
                <a:lnTo>
                  <a:pt x="4024029" y="2362984"/>
                </a:lnTo>
                <a:lnTo>
                  <a:pt x="4008564" y="2360980"/>
                </a:lnTo>
                <a:lnTo>
                  <a:pt x="3999113" y="2358115"/>
                </a:lnTo>
                <a:lnTo>
                  <a:pt x="3985653" y="2356111"/>
                </a:lnTo>
                <a:lnTo>
                  <a:pt x="3966466" y="2358115"/>
                </a:lnTo>
                <a:lnTo>
                  <a:pt x="3948137" y="2358974"/>
                </a:lnTo>
                <a:lnTo>
                  <a:pt x="3929808" y="2362984"/>
                </a:lnTo>
                <a:lnTo>
                  <a:pt x="3913484" y="2365848"/>
                </a:lnTo>
                <a:lnTo>
                  <a:pt x="3900882" y="2369857"/>
                </a:lnTo>
                <a:lnTo>
                  <a:pt x="3894296" y="2392195"/>
                </a:lnTo>
                <a:lnTo>
                  <a:pt x="3877972" y="2392195"/>
                </a:lnTo>
                <a:lnTo>
                  <a:pt x="3862507" y="2390477"/>
                </a:lnTo>
                <a:lnTo>
                  <a:pt x="3846183" y="2392195"/>
                </a:lnTo>
                <a:lnTo>
                  <a:pt x="3834728" y="2395346"/>
                </a:lnTo>
                <a:lnTo>
                  <a:pt x="3822127" y="2400214"/>
                </a:lnTo>
                <a:lnTo>
                  <a:pt x="3812675" y="2405942"/>
                </a:lnTo>
                <a:lnTo>
                  <a:pt x="3800934" y="2406801"/>
                </a:lnTo>
                <a:lnTo>
                  <a:pt x="3787474" y="2406801"/>
                </a:lnTo>
                <a:lnTo>
                  <a:pt x="3783750" y="2400214"/>
                </a:lnTo>
                <a:lnTo>
                  <a:pt x="3780887" y="2395346"/>
                </a:lnTo>
                <a:lnTo>
                  <a:pt x="3775159" y="2390477"/>
                </a:lnTo>
                <a:lnTo>
                  <a:pt x="3772295" y="2385322"/>
                </a:lnTo>
                <a:lnTo>
                  <a:pt x="3780887" y="2372721"/>
                </a:lnTo>
                <a:lnTo>
                  <a:pt x="3781746" y="2358115"/>
                </a:lnTo>
                <a:lnTo>
                  <a:pt x="3780887" y="2340646"/>
                </a:lnTo>
                <a:lnTo>
                  <a:pt x="3774013" y="2324035"/>
                </a:lnTo>
                <a:lnTo>
                  <a:pt x="3767427" y="2305420"/>
                </a:lnTo>
                <a:lnTo>
                  <a:pt x="3758835" y="2287951"/>
                </a:lnTo>
                <a:lnTo>
                  <a:pt x="3753966" y="2272199"/>
                </a:lnTo>
                <a:lnTo>
                  <a:pt x="3750243" y="2260457"/>
                </a:lnTo>
                <a:lnTo>
                  <a:pt x="3753966" y="2260457"/>
                </a:lnTo>
                <a:lnTo>
                  <a:pt x="3756830" y="2262462"/>
                </a:lnTo>
                <a:lnTo>
                  <a:pt x="3758835" y="2262462"/>
                </a:lnTo>
                <a:lnTo>
                  <a:pt x="3760553" y="2264466"/>
                </a:lnTo>
                <a:lnTo>
                  <a:pt x="3762558" y="2262462"/>
                </a:lnTo>
                <a:lnTo>
                  <a:pt x="3763703" y="2260457"/>
                </a:lnTo>
                <a:lnTo>
                  <a:pt x="3765422" y="2257593"/>
                </a:lnTo>
                <a:lnTo>
                  <a:pt x="3756830" y="2248716"/>
                </a:lnTo>
                <a:lnTo>
                  <a:pt x="3753966" y="2238119"/>
                </a:lnTo>
                <a:lnTo>
                  <a:pt x="3750243" y="2226377"/>
                </a:lnTo>
                <a:lnTo>
                  <a:pt x="3758835" y="2216640"/>
                </a:lnTo>
                <a:lnTo>
                  <a:pt x="3765422" y="2205757"/>
                </a:lnTo>
                <a:lnTo>
                  <a:pt x="3772295" y="2196020"/>
                </a:lnTo>
                <a:lnTo>
                  <a:pt x="3781746" y="2187428"/>
                </a:lnTo>
                <a:lnTo>
                  <a:pt x="3794347" y="2182273"/>
                </a:lnTo>
                <a:lnTo>
                  <a:pt x="3802080" y="2182273"/>
                </a:lnTo>
                <a:lnTo>
                  <a:pt x="3815540" y="2180555"/>
                </a:lnTo>
                <a:lnTo>
                  <a:pt x="3832723" y="2177405"/>
                </a:lnTo>
                <a:lnTo>
                  <a:pt x="3848187" y="2173682"/>
                </a:lnTo>
                <a:lnTo>
                  <a:pt x="3861647" y="2170817"/>
                </a:lnTo>
                <a:lnTo>
                  <a:pt x="3866516" y="2157930"/>
                </a:lnTo>
                <a:lnTo>
                  <a:pt x="3873962" y="2144470"/>
                </a:lnTo>
                <a:lnTo>
                  <a:pt x="3884559" y="2134447"/>
                </a:lnTo>
                <a:lnTo>
                  <a:pt x="3898019" y="2129578"/>
                </a:lnTo>
                <a:lnTo>
                  <a:pt x="3898019" y="2117836"/>
                </a:lnTo>
                <a:lnTo>
                  <a:pt x="3904893" y="2114113"/>
                </a:lnTo>
                <a:lnTo>
                  <a:pt x="3913484" y="2105235"/>
                </a:lnTo>
                <a:lnTo>
                  <a:pt x="3923221" y="2097502"/>
                </a:lnTo>
                <a:lnTo>
                  <a:pt x="3933531" y="2090630"/>
                </a:lnTo>
                <a:lnTo>
                  <a:pt x="3943269" y="2084902"/>
                </a:lnTo>
                <a:lnTo>
                  <a:pt x="3949855" y="2088624"/>
                </a:lnTo>
                <a:lnTo>
                  <a:pt x="3951860" y="2090630"/>
                </a:lnTo>
                <a:lnTo>
                  <a:pt x="3951860" y="2093493"/>
                </a:lnTo>
                <a:lnTo>
                  <a:pt x="3951860" y="2097502"/>
                </a:lnTo>
                <a:lnTo>
                  <a:pt x="3953865" y="2102371"/>
                </a:lnTo>
                <a:lnTo>
                  <a:pt x="3958734" y="2104376"/>
                </a:lnTo>
                <a:lnTo>
                  <a:pt x="3963316" y="2104376"/>
                </a:lnTo>
                <a:lnTo>
                  <a:pt x="3966466" y="2105235"/>
                </a:lnTo>
                <a:lnTo>
                  <a:pt x="3972193" y="2107239"/>
                </a:lnTo>
                <a:lnTo>
                  <a:pt x="3975057" y="2091489"/>
                </a:lnTo>
                <a:lnTo>
                  <a:pt x="3979925" y="2083756"/>
                </a:lnTo>
                <a:lnTo>
                  <a:pt x="3986513" y="2078028"/>
                </a:lnTo>
                <a:lnTo>
                  <a:pt x="3995104" y="2073159"/>
                </a:lnTo>
                <a:lnTo>
                  <a:pt x="4003696" y="2070009"/>
                </a:lnTo>
                <a:lnTo>
                  <a:pt x="4012574" y="2061418"/>
                </a:lnTo>
                <a:lnTo>
                  <a:pt x="4008564" y="2059413"/>
                </a:lnTo>
                <a:lnTo>
                  <a:pt x="4008564" y="2057408"/>
                </a:lnTo>
                <a:lnTo>
                  <a:pt x="4006560" y="2056549"/>
                </a:lnTo>
                <a:lnTo>
                  <a:pt x="4005700" y="2054545"/>
                </a:lnTo>
                <a:lnTo>
                  <a:pt x="4019161" y="2054545"/>
                </a:lnTo>
                <a:lnTo>
                  <a:pt x="4032621" y="2061418"/>
                </a:lnTo>
                <a:lnTo>
                  <a:pt x="4046941" y="2063422"/>
                </a:lnTo>
                <a:lnTo>
                  <a:pt x="4062405" y="2063422"/>
                </a:lnTo>
                <a:lnTo>
                  <a:pt x="4078729" y="2061418"/>
                </a:lnTo>
                <a:lnTo>
                  <a:pt x="4078729" y="2070009"/>
                </a:lnTo>
                <a:lnTo>
                  <a:pt x="4067273" y="2084902"/>
                </a:lnTo>
                <a:lnTo>
                  <a:pt x="4060401" y="2107239"/>
                </a:lnTo>
                <a:lnTo>
                  <a:pt x="4072142" y="2114113"/>
                </a:lnTo>
                <a:lnTo>
                  <a:pt x="4087321" y="2122991"/>
                </a:lnTo>
                <a:lnTo>
                  <a:pt x="4102786" y="2131582"/>
                </a:lnTo>
                <a:lnTo>
                  <a:pt x="4118251" y="2136451"/>
                </a:lnTo>
                <a:lnTo>
                  <a:pt x="4129707" y="2136451"/>
                </a:lnTo>
                <a:lnTo>
                  <a:pt x="4138298" y="2122991"/>
                </a:lnTo>
                <a:lnTo>
                  <a:pt x="4143166" y="2100367"/>
                </a:lnTo>
                <a:lnTo>
                  <a:pt x="4144026" y="2078028"/>
                </a:lnTo>
                <a:lnTo>
                  <a:pt x="4148035" y="2056549"/>
                </a:lnTo>
                <a:close/>
                <a:moveTo>
                  <a:pt x="4377717" y="2027050"/>
                </a:moveTo>
                <a:lnTo>
                  <a:pt x="4381440" y="2031059"/>
                </a:lnTo>
                <a:lnTo>
                  <a:pt x="4384305" y="2033924"/>
                </a:lnTo>
                <a:lnTo>
                  <a:pt x="4388314" y="2035928"/>
                </a:lnTo>
                <a:lnTo>
                  <a:pt x="4388314" y="2042802"/>
                </a:lnTo>
                <a:lnTo>
                  <a:pt x="4381440" y="2042802"/>
                </a:lnTo>
                <a:lnTo>
                  <a:pt x="4379435" y="2042802"/>
                </a:lnTo>
                <a:lnTo>
                  <a:pt x="4377717" y="2040796"/>
                </a:lnTo>
                <a:lnTo>
                  <a:pt x="4375712" y="2040796"/>
                </a:lnTo>
                <a:lnTo>
                  <a:pt x="4374853" y="2040796"/>
                </a:lnTo>
                <a:lnTo>
                  <a:pt x="4369125" y="2038792"/>
                </a:lnTo>
                <a:lnTo>
                  <a:pt x="4370844" y="2035928"/>
                </a:lnTo>
                <a:lnTo>
                  <a:pt x="4370844" y="2032205"/>
                </a:lnTo>
                <a:lnTo>
                  <a:pt x="4370844" y="2031059"/>
                </a:lnTo>
                <a:lnTo>
                  <a:pt x="4372849" y="2031059"/>
                </a:lnTo>
                <a:lnTo>
                  <a:pt x="4374853" y="2031059"/>
                </a:lnTo>
                <a:close/>
                <a:moveTo>
                  <a:pt x="3827854" y="2027050"/>
                </a:moveTo>
                <a:lnTo>
                  <a:pt x="3834728" y="2029055"/>
                </a:lnTo>
                <a:lnTo>
                  <a:pt x="3839596" y="2029055"/>
                </a:lnTo>
                <a:lnTo>
                  <a:pt x="3844179" y="2029055"/>
                </a:lnTo>
                <a:lnTo>
                  <a:pt x="3848189" y="2031059"/>
                </a:lnTo>
                <a:lnTo>
                  <a:pt x="3853057" y="2032205"/>
                </a:lnTo>
                <a:lnTo>
                  <a:pt x="3853057" y="2038792"/>
                </a:lnTo>
                <a:lnTo>
                  <a:pt x="3849048" y="2038792"/>
                </a:lnTo>
                <a:lnTo>
                  <a:pt x="3849048" y="2042802"/>
                </a:lnTo>
                <a:lnTo>
                  <a:pt x="3844179" y="2040796"/>
                </a:lnTo>
                <a:lnTo>
                  <a:pt x="3839596" y="2038792"/>
                </a:lnTo>
                <a:lnTo>
                  <a:pt x="3834728" y="2035928"/>
                </a:lnTo>
                <a:lnTo>
                  <a:pt x="3830718" y="2032205"/>
                </a:lnTo>
                <a:close/>
                <a:moveTo>
                  <a:pt x="4381441" y="2017313"/>
                </a:moveTo>
                <a:lnTo>
                  <a:pt x="4392897" y="2017313"/>
                </a:lnTo>
                <a:lnTo>
                  <a:pt x="4399771" y="2038792"/>
                </a:lnTo>
                <a:lnTo>
                  <a:pt x="4392897" y="2038792"/>
                </a:lnTo>
                <a:lnTo>
                  <a:pt x="4392897" y="2035929"/>
                </a:lnTo>
                <a:lnTo>
                  <a:pt x="4388315" y="2032205"/>
                </a:lnTo>
                <a:lnTo>
                  <a:pt x="4386309" y="2029055"/>
                </a:lnTo>
                <a:lnTo>
                  <a:pt x="4384305" y="2025332"/>
                </a:lnTo>
                <a:lnTo>
                  <a:pt x="4382300" y="2022181"/>
                </a:lnTo>
                <a:close/>
                <a:moveTo>
                  <a:pt x="3920071" y="2013590"/>
                </a:moveTo>
                <a:lnTo>
                  <a:pt x="3938400" y="2013590"/>
                </a:lnTo>
                <a:lnTo>
                  <a:pt x="3938400" y="2017314"/>
                </a:lnTo>
                <a:lnTo>
                  <a:pt x="3934677" y="2017314"/>
                </a:lnTo>
                <a:lnTo>
                  <a:pt x="3923221" y="2025332"/>
                </a:lnTo>
                <a:lnTo>
                  <a:pt x="3909761" y="2033925"/>
                </a:lnTo>
                <a:lnTo>
                  <a:pt x="3898019" y="2042803"/>
                </a:lnTo>
                <a:lnTo>
                  <a:pt x="3894296" y="2042803"/>
                </a:lnTo>
                <a:lnTo>
                  <a:pt x="3893437" y="2040797"/>
                </a:lnTo>
                <a:lnTo>
                  <a:pt x="3891432" y="2040797"/>
                </a:lnTo>
                <a:lnTo>
                  <a:pt x="3889427" y="2038793"/>
                </a:lnTo>
                <a:lnTo>
                  <a:pt x="3886563" y="2038793"/>
                </a:lnTo>
                <a:lnTo>
                  <a:pt x="3886563" y="2035929"/>
                </a:lnTo>
                <a:lnTo>
                  <a:pt x="3902888" y="2025332"/>
                </a:lnTo>
                <a:close/>
                <a:moveTo>
                  <a:pt x="3875967" y="2008722"/>
                </a:moveTo>
                <a:lnTo>
                  <a:pt x="3879977" y="2011586"/>
                </a:lnTo>
                <a:lnTo>
                  <a:pt x="3880836" y="2011586"/>
                </a:lnTo>
                <a:lnTo>
                  <a:pt x="3880836" y="2013590"/>
                </a:lnTo>
                <a:lnTo>
                  <a:pt x="3880836" y="2017313"/>
                </a:lnTo>
                <a:lnTo>
                  <a:pt x="3882841" y="2020464"/>
                </a:lnTo>
                <a:lnTo>
                  <a:pt x="3875967" y="2020464"/>
                </a:lnTo>
                <a:lnTo>
                  <a:pt x="3864512" y="2024187"/>
                </a:lnTo>
                <a:lnTo>
                  <a:pt x="3851051" y="2024187"/>
                </a:lnTo>
                <a:lnTo>
                  <a:pt x="3839595" y="2020464"/>
                </a:lnTo>
                <a:lnTo>
                  <a:pt x="3839595" y="2018459"/>
                </a:lnTo>
                <a:lnTo>
                  <a:pt x="3841314" y="2018459"/>
                </a:lnTo>
                <a:lnTo>
                  <a:pt x="3842459" y="2017313"/>
                </a:lnTo>
                <a:lnTo>
                  <a:pt x="3851051" y="2013590"/>
                </a:lnTo>
                <a:lnTo>
                  <a:pt x="3859643" y="2013590"/>
                </a:lnTo>
                <a:lnTo>
                  <a:pt x="3867375" y="2013590"/>
                </a:lnTo>
                <a:close/>
                <a:moveTo>
                  <a:pt x="3812675" y="2008722"/>
                </a:moveTo>
                <a:lnTo>
                  <a:pt x="3819262" y="2010727"/>
                </a:lnTo>
                <a:lnTo>
                  <a:pt x="3822126" y="2011586"/>
                </a:lnTo>
                <a:lnTo>
                  <a:pt x="3826136" y="2013590"/>
                </a:lnTo>
                <a:lnTo>
                  <a:pt x="3828999" y="2017313"/>
                </a:lnTo>
                <a:lnTo>
                  <a:pt x="3830718" y="2020464"/>
                </a:lnTo>
                <a:lnTo>
                  <a:pt x="3827854" y="2020464"/>
                </a:lnTo>
                <a:lnTo>
                  <a:pt x="3819262" y="2024187"/>
                </a:lnTo>
                <a:lnTo>
                  <a:pt x="3808666" y="2024187"/>
                </a:lnTo>
                <a:lnTo>
                  <a:pt x="3797210" y="2024187"/>
                </a:lnTo>
                <a:lnTo>
                  <a:pt x="3797210" y="2017313"/>
                </a:lnTo>
                <a:lnTo>
                  <a:pt x="3802078" y="2015596"/>
                </a:lnTo>
                <a:lnTo>
                  <a:pt x="3807806" y="2013590"/>
                </a:lnTo>
                <a:lnTo>
                  <a:pt x="3808666" y="2011586"/>
                </a:lnTo>
                <a:close/>
                <a:moveTo>
                  <a:pt x="4350797" y="2001848"/>
                </a:moveTo>
                <a:lnTo>
                  <a:pt x="4357384" y="2004712"/>
                </a:lnTo>
                <a:lnTo>
                  <a:pt x="4361394" y="2006717"/>
                </a:lnTo>
                <a:lnTo>
                  <a:pt x="4365977" y="2010726"/>
                </a:lnTo>
                <a:lnTo>
                  <a:pt x="4369127" y="2013590"/>
                </a:lnTo>
                <a:lnTo>
                  <a:pt x="4370845" y="2018459"/>
                </a:lnTo>
                <a:lnTo>
                  <a:pt x="4374855" y="2024187"/>
                </a:lnTo>
                <a:lnTo>
                  <a:pt x="4369127" y="2024187"/>
                </a:lnTo>
                <a:lnTo>
                  <a:pt x="4365977" y="2020464"/>
                </a:lnTo>
                <a:lnTo>
                  <a:pt x="4361394" y="2017313"/>
                </a:lnTo>
                <a:lnTo>
                  <a:pt x="4357384" y="2013590"/>
                </a:lnTo>
                <a:lnTo>
                  <a:pt x="4354521" y="2008722"/>
                </a:lnTo>
                <a:close/>
                <a:moveTo>
                  <a:pt x="4325881" y="1994975"/>
                </a:moveTo>
                <a:lnTo>
                  <a:pt x="4328745" y="1994975"/>
                </a:lnTo>
                <a:lnTo>
                  <a:pt x="4330463" y="1996980"/>
                </a:lnTo>
                <a:lnTo>
                  <a:pt x="4332468" y="1996980"/>
                </a:lnTo>
                <a:lnTo>
                  <a:pt x="4334472" y="1997839"/>
                </a:lnTo>
                <a:lnTo>
                  <a:pt x="4334472" y="1999844"/>
                </a:lnTo>
                <a:lnTo>
                  <a:pt x="4337337" y="2001849"/>
                </a:lnTo>
                <a:lnTo>
                  <a:pt x="4341060" y="2001849"/>
                </a:lnTo>
                <a:lnTo>
                  <a:pt x="4341060" y="2004712"/>
                </a:lnTo>
                <a:lnTo>
                  <a:pt x="4335332" y="2003853"/>
                </a:lnTo>
                <a:lnTo>
                  <a:pt x="4332468" y="2001849"/>
                </a:lnTo>
                <a:lnTo>
                  <a:pt x="4330463" y="1999844"/>
                </a:lnTo>
                <a:lnTo>
                  <a:pt x="4328745" y="1997839"/>
                </a:lnTo>
                <a:close/>
                <a:moveTo>
                  <a:pt x="4033480" y="1976359"/>
                </a:moveTo>
                <a:lnTo>
                  <a:pt x="4046083" y="1979223"/>
                </a:lnTo>
                <a:lnTo>
                  <a:pt x="4046083" y="1986097"/>
                </a:lnTo>
                <a:lnTo>
                  <a:pt x="4037490" y="1990966"/>
                </a:lnTo>
                <a:lnTo>
                  <a:pt x="4035485" y="1992970"/>
                </a:lnTo>
                <a:lnTo>
                  <a:pt x="4033480" y="1994975"/>
                </a:lnTo>
                <a:close/>
                <a:moveTo>
                  <a:pt x="4281779" y="1956886"/>
                </a:moveTo>
                <a:lnTo>
                  <a:pt x="4282638" y="1957744"/>
                </a:lnTo>
                <a:lnTo>
                  <a:pt x="4282638" y="1956886"/>
                </a:lnTo>
                <a:close/>
                <a:moveTo>
                  <a:pt x="4303543" y="1956885"/>
                </a:moveTo>
                <a:lnTo>
                  <a:pt x="4314140" y="1963759"/>
                </a:lnTo>
                <a:lnTo>
                  <a:pt x="4321013" y="1974355"/>
                </a:lnTo>
                <a:lnTo>
                  <a:pt x="4325882" y="1986098"/>
                </a:lnTo>
                <a:lnTo>
                  <a:pt x="4322731" y="1986098"/>
                </a:lnTo>
                <a:lnTo>
                  <a:pt x="4322731" y="1990966"/>
                </a:lnTo>
                <a:lnTo>
                  <a:pt x="4310417" y="1986098"/>
                </a:lnTo>
                <a:lnTo>
                  <a:pt x="4307552" y="1977505"/>
                </a:lnTo>
                <a:lnTo>
                  <a:pt x="4305548" y="1969487"/>
                </a:lnTo>
                <a:close/>
                <a:moveTo>
                  <a:pt x="3923221" y="1942279"/>
                </a:moveTo>
                <a:lnTo>
                  <a:pt x="3938400" y="1942279"/>
                </a:lnTo>
                <a:lnTo>
                  <a:pt x="3940405" y="1944284"/>
                </a:lnTo>
                <a:lnTo>
                  <a:pt x="3941264" y="1945143"/>
                </a:lnTo>
                <a:lnTo>
                  <a:pt x="3941264" y="1952016"/>
                </a:lnTo>
                <a:lnTo>
                  <a:pt x="3923221" y="1952016"/>
                </a:lnTo>
                <a:close/>
                <a:moveTo>
                  <a:pt x="3949855" y="1938270"/>
                </a:moveTo>
                <a:lnTo>
                  <a:pt x="3986513" y="1942280"/>
                </a:lnTo>
                <a:lnTo>
                  <a:pt x="3986513" y="1945144"/>
                </a:lnTo>
                <a:lnTo>
                  <a:pt x="3988518" y="1949153"/>
                </a:lnTo>
                <a:lnTo>
                  <a:pt x="3988518" y="1952017"/>
                </a:lnTo>
                <a:lnTo>
                  <a:pt x="3990236" y="1956886"/>
                </a:lnTo>
                <a:lnTo>
                  <a:pt x="3986513" y="1956886"/>
                </a:lnTo>
                <a:lnTo>
                  <a:pt x="3976776" y="1951158"/>
                </a:lnTo>
                <a:lnTo>
                  <a:pt x="3965320" y="1949153"/>
                </a:lnTo>
                <a:lnTo>
                  <a:pt x="3949855" y="1949153"/>
                </a:lnTo>
                <a:close/>
                <a:moveTo>
                  <a:pt x="4255717" y="1930538"/>
                </a:moveTo>
                <a:lnTo>
                  <a:pt x="4273760" y="1930538"/>
                </a:lnTo>
                <a:lnTo>
                  <a:pt x="4282638" y="1940275"/>
                </a:lnTo>
                <a:lnTo>
                  <a:pt x="4289224" y="1951158"/>
                </a:lnTo>
                <a:lnTo>
                  <a:pt x="4292088" y="1963760"/>
                </a:lnTo>
                <a:lnTo>
                  <a:pt x="4289224" y="1963760"/>
                </a:lnTo>
                <a:lnTo>
                  <a:pt x="4282638" y="1957745"/>
                </a:lnTo>
                <a:lnTo>
                  <a:pt x="4282638" y="1976360"/>
                </a:lnTo>
                <a:lnTo>
                  <a:pt x="4248843" y="1986098"/>
                </a:lnTo>
                <a:lnTo>
                  <a:pt x="4243115" y="1984092"/>
                </a:lnTo>
                <a:lnTo>
                  <a:pt x="4238247" y="1983234"/>
                </a:lnTo>
                <a:lnTo>
                  <a:pt x="4231659" y="1981229"/>
                </a:lnTo>
                <a:lnTo>
                  <a:pt x="4226791" y="1979224"/>
                </a:lnTo>
                <a:lnTo>
                  <a:pt x="4226791" y="1972637"/>
                </a:lnTo>
                <a:lnTo>
                  <a:pt x="4246839" y="1970632"/>
                </a:lnTo>
                <a:lnTo>
                  <a:pt x="4262304" y="1965764"/>
                </a:lnTo>
                <a:lnTo>
                  <a:pt x="4273760" y="1956885"/>
                </a:lnTo>
                <a:lnTo>
                  <a:pt x="4281776" y="1956885"/>
                </a:lnTo>
                <a:lnTo>
                  <a:pt x="4280633" y="1956027"/>
                </a:lnTo>
                <a:lnTo>
                  <a:pt x="4272041" y="1947149"/>
                </a:lnTo>
                <a:lnTo>
                  <a:pt x="4262304" y="1940275"/>
                </a:lnTo>
                <a:close/>
                <a:moveTo>
                  <a:pt x="3999972" y="1909918"/>
                </a:moveTo>
                <a:lnTo>
                  <a:pt x="4010569" y="1909918"/>
                </a:lnTo>
                <a:lnTo>
                  <a:pt x="4020019" y="1909918"/>
                </a:lnTo>
                <a:lnTo>
                  <a:pt x="4033480" y="1911064"/>
                </a:lnTo>
                <a:lnTo>
                  <a:pt x="4037489" y="1923664"/>
                </a:lnTo>
                <a:lnTo>
                  <a:pt x="4042358" y="1933401"/>
                </a:lnTo>
                <a:lnTo>
                  <a:pt x="4048945" y="1942280"/>
                </a:lnTo>
                <a:lnTo>
                  <a:pt x="4048945" y="1945144"/>
                </a:lnTo>
                <a:lnTo>
                  <a:pt x="4051809" y="1945144"/>
                </a:lnTo>
                <a:lnTo>
                  <a:pt x="4051809" y="1942280"/>
                </a:lnTo>
                <a:lnTo>
                  <a:pt x="4060400" y="1933401"/>
                </a:lnTo>
                <a:lnTo>
                  <a:pt x="4069278" y="1928533"/>
                </a:lnTo>
                <a:lnTo>
                  <a:pt x="4080734" y="1924810"/>
                </a:lnTo>
                <a:lnTo>
                  <a:pt x="4097917" y="1923664"/>
                </a:lnTo>
                <a:lnTo>
                  <a:pt x="4111377" y="1931397"/>
                </a:lnTo>
                <a:lnTo>
                  <a:pt x="4127701" y="1938270"/>
                </a:lnTo>
                <a:lnTo>
                  <a:pt x="4148034" y="1945144"/>
                </a:lnTo>
                <a:lnTo>
                  <a:pt x="4164359" y="1956027"/>
                </a:lnTo>
                <a:lnTo>
                  <a:pt x="4177819" y="1965764"/>
                </a:lnTo>
                <a:lnTo>
                  <a:pt x="4184406" y="1979224"/>
                </a:lnTo>
                <a:lnTo>
                  <a:pt x="4197007" y="1981228"/>
                </a:lnTo>
                <a:lnTo>
                  <a:pt x="4204740" y="1984092"/>
                </a:lnTo>
                <a:lnTo>
                  <a:pt x="4215336" y="1986097"/>
                </a:lnTo>
                <a:lnTo>
                  <a:pt x="4215336" y="1994975"/>
                </a:lnTo>
                <a:lnTo>
                  <a:pt x="4213331" y="1994975"/>
                </a:lnTo>
                <a:lnTo>
                  <a:pt x="4210467" y="1996979"/>
                </a:lnTo>
                <a:lnTo>
                  <a:pt x="4206458" y="1996979"/>
                </a:lnTo>
                <a:lnTo>
                  <a:pt x="4204740" y="1997839"/>
                </a:lnTo>
                <a:lnTo>
                  <a:pt x="4203594" y="1999844"/>
                </a:lnTo>
                <a:lnTo>
                  <a:pt x="4204740" y="1999844"/>
                </a:lnTo>
                <a:lnTo>
                  <a:pt x="4208462" y="2001848"/>
                </a:lnTo>
                <a:lnTo>
                  <a:pt x="4219918" y="2018459"/>
                </a:lnTo>
                <a:lnTo>
                  <a:pt x="4236242" y="2032205"/>
                </a:lnTo>
                <a:lnTo>
                  <a:pt x="4255716" y="2042802"/>
                </a:lnTo>
                <a:lnTo>
                  <a:pt x="4255716" y="2050534"/>
                </a:lnTo>
                <a:lnTo>
                  <a:pt x="4233378" y="2050534"/>
                </a:lnTo>
                <a:lnTo>
                  <a:pt x="4230514" y="2047670"/>
                </a:lnTo>
                <a:lnTo>
                  <a:pt x="4226791" y="2045665"/>
                </a:lnTo>
                <a:lnTo>
                  <a:pt x="4223928" y="2045665"/>
                </a:lnTo>
                <a:lnTo>
                  <a:pt x="4219918" y="2045665"/>
                </a:lnTo>
                <a:lnTo>
                  <a:pt x="4217054" y="2044806"/>
                </a:lnTo>
                <a:lnTo>
                  <a:pt x="4211326" y="2042802"/>
                </a:lnTo>
                <a:lnTo>
                  <a:pt x="4206458" y="2038793"/>
                </a:lnTo>
                <a:lnTo>
                  <a:pt x="4203594" y="2035928"/>
                </a:lnTo>
                <a:lnTo>
                  <a:pt x="4199871" y="2029055"/>
                </a:lnTo>
                <a:lnTo>
                  <a:pt x="4197007" y="2024187"/>
                </a:lnTo>
                <a:lnTo>
                  <a:pt x="4192997" y="2020463"/>
                </a:lnTo>
                <a:lnTo>
                  <a:pt x="4179538" y="2013590"/>
                </a:lnTo>
                <a:lnTo>
                  <a:pt x="4170087" y="2013590"/>
                </a:lnTo>
                <a:lnTo>
                  <a:pt x="4157485" y="2017313"/>
                </a:lnTo>
                <a:lnTo>
                  <a:pt x="4146030" y="2024187"/>
                </a:lnTo>
                <a:lnTo>
                  <a:pt x="4134574" y="2027050"/>
                </a:lnTo>
                <a:lnTo>
                  <a:pt x="4122832" y="2020463"/>
                </a:lnTo>
                <a:lnTo>
                  <a:pt x="4111377" y="2017313"/>
                </a:lnTo>
                <a:lnTo>
                  <a:pt x="4099062" y="2015594"/>
                </a:lnTo>
                <a:lnTo>
                  <a:pt x="4082739" y="2017313"/>
                </a:lnTo>
                <a:lnTo>
                  <a:pt x="4084456" y="2010726"/>
                </a:lnTo>
                <a:lnTo>
                  <a:pt x="4085602" y="2004712"/>
                </a:lnTo>
                <a:lnTo>
                  <a:pt x="4087321" y="2001848"/>
                </a:lnTo>
                <a:lnTo>
                  <a:pt x="4089325" y="1997839"/>
                </a:lnTo>
                <a:lnTo>
                  <a:pt x="4091330" y="1994975"/>
                </a:lnTo>
                <a:lnTo>
                  <a:pt x="4089325" y="1990965"/>
                </a:lnTo>
                <a:lnTo>
                  <a:pt x="4080734" y="1976360"/>
                </a:lnTo>
                <a:lnTo>
                  <a:pt x="4069278" y="1967768"/>
                </a:lnTo>
                <a:lnTo>
                  <a:pt x="4055818" y="1963759"/>
                </a:lnTo>
                <a:lnTo>
                  <a:pt x="4040353" y="1958890"/>
                </a:lnTo>
                <a:lnTo>
                  <a:pt x="4026034" y="1956027"/>
                </a:lnTo>
                <a:lnTo>
                  <a:pt x="4013433" y="1949153"/>
                </a:lnTo>
                <a:lnTo>
                  <a:pt x="4005700" y="1938270"/>
                </a:lnTo>
                <a:lnTo>
                  <a:pt x="4008564" y="1937412"/>
                </a:lnTo>
                <a:lnTo>
                  <a:pt x="4010569" y="1937412"/>
                </a:lnTo>
                <a:lnTo>
                  <a:pt x="4012573" y="1935407"/>
                </a:lnTo>
                <a:lnTo>
                  <a:pt x="4013433" y="1933401"/>
                </a:lnTo>
                <a:lnTo>
                  <a:pt x="4015437" y="1930538"/>
                </a:lnTo>
                <a:lnTo>
                  <a:pt x="4005700" y="1928533"/>
                </a:lnTo>
                <a:lnTo>
                  <a:pt x="3995104" y="1923664"/>
                </a:lnTo>
                <a:lnTo>
                  <a:pt x="3986512" y="1919942"/>
                </a:lnTo>
                <a:lnTo>
                  <a:pt x="3986512" y="1911064"/>
                </a:lnTo>
                <a:close/>
                <a:moveTo>
                  <a:pt x="3907757" y="1876984"/>
                </a:moveTo>
                <a:lnTo>
                  <a:pt x="3909761" y="1876984"/>
                </a:lnTo>
                <a:lnTo>
                  <a:pt x="3911480" y="1876984"/>
                </a:lnTo>
                <a:lnTo>
                  <a:pt x="3911480" y="1878703"/>
                </a:lnTo>
                <a:lnTo>
                  <a:pt x="3911480" y="1880707"/>
                </a:lnTo>
                <a:lnTo>
                  <a:pt x="3913485" y="1880707"/>
                </a:lnTo>
                <a:lnTo>
                  <a:pt x="3913485" y="1882712"/>
                </a:lnTo>
                <a:lnTo>
                  <a:pt x="3916348" y="1882712"/>
                </a:lnTo>
                <a:lnTo>
                  <a:pt x="3914344" y="1883571"/>
                </a:lnTo>
                <a:lnTo>
                  <a:pt x="3913485" y="1883571"/>
                </a:lnTo>
                <a:lnTo>
                  <a:pt x="3913485" y="1885576"/>
                </a:lnTo>
                <a:lnTo>
                  <a:pt x="3907757" y="1890445"/>
                </a:lnTo>
                <a:lnTo>
                  <a:pt x="3902889" y="1896458"/>
                </a:lnTo>
                <a:lnTo>
                  <a:pt x="3898020" y="1901327"/>
                </a:lnTo>
                <a:lnTo>
                  <a:pt x="3879977" y="1899323"/>
                </a:lnTo>
                <a:lnTo>
                  <a:pt x="3864512" y="1899323"/>
                </a:lnTo>
                <a:lnTo>
                  <a:pt x="3846183" y="1901327"/>
                </a:lnTo>
                <a:lnTo>
                  <a:pt x="3846183" y="1911064"/>
                </a:lnTo>
                <a:lnTo>
                  <a:pt x="3849047" y="1913069"/>
                </a:lnTo>
                <a:lnTo>
                  <a:pt x="3849047" y="1914788"/>
                </a:lnTo>
                <a:lnTo>
                  <a:pt x="3851052" y="1916792"/>
                </a:lnTo>
                <a:lnTo>
                  <a:pt x="3853057" y="1919943"/>
                </a:lnTo>
                <a:lnTo>
                  <a:pt x="3871099" y="1913069"/>
                </a:lnTo>
                <a:lnTo>
                  <a:pt x="3889427" y="1908200"/>
                </a:lnTo>
                <a:lnTo>
                  <a:pt x="3889427" y="1916792"/>
                </a:lnTo>
                <a:lnTo>
                  <a:pt x="3886564" y="1916792"/>
                </a:lnTo>
                <a:lnTo>
                  <a:pt x="3880836" y="1919943"/>
                </a:lnTo>
                <a:lnTo>
                  <a:pt x="3873962" y="1923666"/>
                </a:lnTo>
                <a:lnTo>
                  <a:pt x="3867376" y="1926529"/>
                </a:lnTo>
                <a:lnTo>
                  <a:pt x="3873104" y="1938271"/>
                </a:lnTo>
                <a:lnTo>
                  <a:pt x="3879977" y="1949154"/>
                </a:lnTo>
                <a:lnTo>
                  <a:pt x="3882841" y="1958891"/>
                </a:lnTo>
                <a:lnTo>
                  <a:pt x="3886564" y="1976361"/>
                </a:lnTo>
                <a:lnTo>
                  <a:pt x="3882841" y="1976361"/>
                </a:lnTo>
                <a:lnTo>
                  <a:pt x="3882841" y="1979225"/>
                </a:lnTo>
                <a:lnTo>
                  <a:pt x="3879977" y="1977506"/>
                </a:lnTo>
                <a:lnTo>
                  <a:pt x="3877973" y="1977506"/>
                </a:lnTo>
                <a:lnTo>
                  <a:pt x="3877973" y="1976361"/>
                </a:lnTo>
                <a:lnTo>
                  <a:pt x="3875968" y="1976361"/>
                </a:lnTo>
                <a:lnTo>
                  <a:pt x="3866517" y="1965765"/>
                </a:lnTo>
                <a:lnTo>
                  <a:pt x="3857639" y="1954023"/>
                </a:lnTo>
                <a:lnTo>
                  <a:pt x="3849047" y="1942281"/>
                </a:lnTo>
                <a:lnTo>
                  <a:pt x="3849047" y="1979225"/>
                </a:lnTo>
                <a:lnTo>
                  <a:pt x="3834727" y="1979225"/>
                </a:lnTo>
                <a:lnTo>
                  <a:pt x="3834727" y="1977506"/>
                </a:lnTo>
                <a:lnTo>
                  <a:pt x="3832723" y="1977506"/>
                </a:lnTo>
                <a:lnTo>
                  <a:pt x="3832723" y="1976361"/>
                </a:lnTo>
                <a:lnTo>
                  <a:pt x="3830718" y="1976361"/>
                </a:lnTo>
                <a:lnTo>
                  <a:pt x="3832723" y="1963760"/>
                </a:lnTo>
                <a:lnTo>
                  <a:pt x="3830718" y="1956886"/>
                </a:lnTo>
                <a:lnTo>
                  <a:pt x="3827855" y="1951158"/>
                </a:lnTo>
                <a:lnTo>
                  <a:pt x="3824131" y="1942281"/>
                </a:lnTo>
                <a:lnTo>
                  <a:pt x="3824131" y="1933403"/>
                </a:lnTo>
                <a:lnTo>
                  <a:pt x="3828999" y="1923666"/>
                </a:lnTo>
                <a:lnTo>
                  <a:pt x="3835587" y="1909919"/>
                </a:lnTo>
                <a:lnTo>
                  <a:pt x="3842460" y="1897318"/>
                </a:lnTo>
                <a:lnTo>
                  <a:pt x="3849047" y="1887580"/>
                </a:lnTo>
                <a:lnTo>
                  <a:pt x="3853057" y="1882712"/>
                </a:lnTo>
                <a:lnTo>
                  <a:pt x="3869380" y="1887580"/>
                </a:lnTo>
                <a:lnTo>
                  <a:pt x="3879977" y="1887580"/>
                </a:lnTo>
                <a:lnTo>
                  <a:pt x="3887423" y="1885576"/>
                </a:lnTo>
                <a:lnTo>
                  <a:pt x="3898020" y="1882712"/>
                </a:lnTo>
                <a:close/>
                <a:moveTo>
                  <a:pt x="3945273" y="1873833"/>
                </a:moveTo>
                <a:lnTo>
                  <a:pt x="3951859" y="1876984"/>
                </a:lnTo>
                <a:lnTo>
                  <a:pt x="3954724" y="1878702"/>
                </a:lnTo>
                <a:lnTo>
                  <a:pt x="3958733" y="1882712"/>
                </a:lnTo>
                <a:lnTo>
                  <a:pt x="3959592" y="1885575"/>
                </a:lnTo>
                <a:lnTo>
                  <a:pt x="3959592" y="1892449"/>
                </a:lnTo>
                <a:lnTo>
                  <a:pt x="3959592" y="1901327"/>
                </a:lnTo>
                <a:lnTo>
                  <a:pt x="3956728" y="1903332"/>
                </a:lnTo>
                <a:lnTo>
                  <a:pt x="3954724" y="1904191"/>
                </a:lnTo>
                <a:lnTo>
                  <a:pt x="3954724" y="1906195"/>
                </a:lnTo>
                <a:lnTo>
                  <a:pt x="3954724" y="1908200"/>
                </a:lnTo>
                <a:lnTo>
                  <a:pt x="3954724" y="1909918"/>
                </a:lnTo>
                <a:lnTo>
                  <a:pt x="3954724" y="1911064"/>
                </a:lnTo>
                <a:lnTo>
                  <a:pt x="3953864" y="1913069"/>
                </a:lnTo>
                <a:lnTo>
                  <a:pt x="3949855" y="1916792"/>
                </a:lnTo>
                <a:lnTo>
                  <a:pt x="3949855" y="1908200"/>
                </a:lnTo>
                <a:lnTo>
                  <a:pt x="3943268" y="1897318"/>
                </a:lnTo>
                <a:lnTo>
                  <a:pt x="3943268" y="1885575"/>
                </a:lnTo>
                <a:close/>
                <a:moveTo>
                  <a:pt x="3794348" y="1807678"/>
                </a:moveTo>
                <a:lnTo>
                  <a:pt x="3803799" y="1810542"/>
                </a:lnTo>
                <a:lnTo>
                  <a:pt x="3815541" y="1817415"/>
                </a:lnTo>
                <a:lnTo>
                  <a:pt x="3826138" y="1828012"/>
                </a:lnTo>
                <a:lnTo>
                  <a:pt x="3830720" y="1836891"/>
                </a:lnTo>
                <a:lnTo>
                  <a:pt x="3826138" y="1839754"/>
                </a:lnTo>
                <a:lnTo>
                  <a:pt x="3821269" y="1844622"/>
                </a:lnTo>
                <a:lnTo>
                  <a:pt x="3815541" y="1848632"/>
                </a:lnTo>
                <a:lnTo>
                  <a:pt x="3808667" y="1851496"/>
                </a:lnTo>
                <a:lnTo>
                  <a:pt x="3814395" y="1866961"/>
                </a:lnTo>
                <a:lnTo>
                  <a:pt x="3821269" y="1878703"/>
                </a:lnTo>
                <a:lnTo>
                  <a:pt x="3827855" y="1892450"/>
                </a:lnTo>
                <a:lnTo>
                  <a:pt x="3822128" y="1894454"/>
                </a:lnTo>
                <a:lnTo>
                  <a:pt x="3819264" y="1894454"/>
                </a:lnTo>
                <a:lnTo>
                  <a:pt x="3817259" y="1894454"/>
                </a:lnTo>
                <a:lnTo>
                  <a:pt x="3815541" y="1896459"/>
                </a:lnTo>
                <a:lnTo>
                  <a:pt x="3814395" y="1897319"/>
                </a:lnTo>
                <a:lnTo>
                  <a:pt x="3812677" y="1901328"/>
                </a:lnTo>
                <a:lnTo>
                  <a:pt x="3803799" y="1916793"/>
                </a:lnTo>
                <a:lnTo>
                  <a:pt x="3799217" y="1935408"/>
                </a:lnTo>
                <a:lnTo>
                  <a:pt x="3790339" y="1952019"/>
                </a:lnTo>
                <a:lnTo>
                  <a:pt x="3785757" y="1956028"/>
                </a:lnTo>
                <a:lnTo>
                  <a:pt x="3780888" y="1956028"/>
                </a:lnTo>
                <a:lnTo>
                  <a:pt x="3775160" y="1956887"/>
                </a:lnTo>
                <a:lnTo>
                  <a:pt x="3769432" y="1956887"/>
                </a:lnTo>
                <a:lnTo>
                  <a:pt x="3758836" y="1951159"/>
                </a:lnTo>
                <a:lnTo>
                  <a:pt x="3749099" y="1949155"/>
                </a:lnTo>
                <a:lnTo>
                  <a:pt x="3736784" y="1949155"/>
                </a:lnTo>
                <a:lnTo>
                  <a:pt x="3725042" y="1947150"/>
                </a:lnTo>
                <a:lnTo>
                  <a:pt x="3713586" y="1942282"/>
                </a:lnTo>
                <a:lnTo>
                  <a:pt x="3702130" y="1926530"/>
                </a:lnTo>
                <a:lnTo>
                  <a:pt x="3693539" y="1906196"/>
                </a:lnTo>
                <a:lnTo>
                  <a:pt x="3691534" y="1882713"/>
                </a:lnTo>
                <a:lnTo>
                  <a:pt x="3700126" y="1878703"/>
                </a:lnTo>
                <a:lnTo>
                  <a:pt x="3706999" y="1878703"/>
                </a:lnTo>
                <a:lnTo>
                  <a:pt x="3713586" y="1880708"/>
                </a:lnTo>
                <a:lnTo>
                  <a:pt x="3720460" y="1876985"/>
                </a:lnTo>
                <a:lnTo>
                  <a:pt x="3729051" y="1863237"/>
                </a:lnTo>
                <a:lnTo>
                  <a:pt x="3750244" y="1860374"/>
                </a:lnTo>
                <a:lnTo>
                  <a:pt x="3753967" y="1857224"/>
                </a:lnTo>
                <a:lnTo>
                  <a:pt x="3756831" y="1853500"/>
                </a:lnTo>
                <a:lnTo>
                  <a:pt x="3756831" y="1851496"/>
                </a:lnTo>
                <a:lnTo>
                  <a:pt x="3758836" y="1850350"/>
                </a:lnTo>
                <a:lnTo>
                  <a:pt x="3758836" y="1848632"/>
                </a:lnTo>
                <a:lnTo>
                  <a:pt x="3758836" y="1846628"/>
                </a:lnTo>
                <a:lnTo>
                  <a:pt x="3760554" y="1844622"/>
                </a:lnTo>
                <a:lnTo>
                  <a:pt x="3763704" y="1844622"/>
                </a:lnTo>
                <a:lnTo>
                  <a:pt x="3769432" y="1844622"/>
                </a:lnTo>
                <a:lnTo>
                  <a:pt x="3775160" y="1844622"/>
                </a:lnTo>
                <a:lnTo>
                  <a:pt x="3778883" y="1832880"/>
                </a:lnTo>
                <a:lnTo>
                  <a:pt x="3783751" y="1824002"/>
                </a:lnTo>
                <a:lnTo>
                  <a:pt x="3788620" y="1816270"/>
                </a:lnTo>
                <a:close/>
                <a:moveTo>
                  <a:pt x="3310924" y="1785053"/>
                </a:moveTo>
                <a:lnTo>
                  <a:pt x="3320661" y="1791927"/>
                </a:lnTo>
                <a:lnTo>
                  <a:pt x="3326389" y="1803669"/>
                </a:lnTo>
                <a:lnTo>
                  <a:pt x="3326389" y="1821138"/>
                </a:lnTo>
                <a:lnTo>
                  <a:pt x="3326389" y="1823143"/>
                </a:lnTo>
                <a:lnTo>
                  <a:pt x="3327249" y="1823143"/>
                </a:lnTo>
                <a:lnTo>
                  <a:pt x="3329254" y="1824003"/>
                </a:lnTo>
                <a:lnTo>
                  <a:pt x="3329254" y="1826007"/>
                </a:lnTo>
                <a:lnTo>
                  <a:pt x="3329254" y="1830017"/>
                </a:lnTo>
                <a:lnTo>
                  <a:pt x="3326389" y="1830017"/>
                </a:lnTo>
                <a:lnTo>
                  <a:pt x="3322380" y="1830875"/>
                </a:lnTo>
                <a:lnTo>
                  <a:pt x="3320661" y="1834886"/>
                </a:lnTo>
                <a:lnTo>
                  <a:pt x="3317798" y="1836890"/>
                </a:lnTo>
                <a:lnTo>
                  <a:pt x="3315793" y="1836890"/>
                </a:lnTo>
                <a:lnTo>
                  <a:pt x="3313788" y="1834886"/>
                </a:lnTo>
                <a:lnTo>
                  <a:pt x="3312929" y="1834886"/>
                </a:lnTo>
                <a:lnTo>
                  <a:pt x="3310924" y="1832880"/>
                </a:lnTo>
                <a:lnTo>
                  <a:pt x="3304337" y="1819134"/>
                </a:lnTo>
                <a:lnTo>
                  <a:pt x="3304337" y="1798800"/>
                </a:lnTo>
                <a:lnTo>
                  <a:pt x="3306056" y="1795936"/>
                </a:lnTo>
                <a:lnTo>
                  <a:pt x="3308061" y="1793932"/>
                </a:lnTo>
                <a:lnTo>
                  <a:pt x="3308919" y="1789922"/>
                </a:lnTo>
                <a:close/>
                <a:moveTo>
                  <a:pt x="3913483" y="1764719"/>
                </a:moveTo>
                <a:lnTo>
                  <a:pt x="3921216" y="1773311"/>
                </a:lnTo>
                <a:lnTo>
                  <a:pt x="3926943" y="1783048"/>
                </a:lnTo>
                <a:lnTo>
                  <a:pt x="3926943" y="1798800"/>
                </a:lnTo>
                <a:lnTo>
                  <a:pt x="3927802" y="1802523"/>
                </a:lnTo>
                <a:lnTo>
                  <a:pt x="3929807" y="1802523"/>
                </a:lnTo>
                <a:lnTo>
                  <a:pt x="3929807" y="1803669"/>
                </a:lnTo>
                <a:lnTo>
                  <a:pt x="3927802" y="1803669"/>
                </a:lnTo>
                <a:lnTo>
                  <a:pt x="3926943" y="1807678"/>
                </a:lnTo>
                <a:lnTo>
                  <a:pt x="3926943" y="1810542"/>
                </a:lnTo>
                <a:lnTo>
                  <a:pt x="3924939" y="1810542"/>
                </a:lnTo>
                <a:lnTo>
                  <a:pt x="3924939" y="1812546"/>
                </a:lnTo>
                <a:lnTo>
                  <a:pt x="3923220" y="1812546"/>
                </a:lnTo>
                <a:lnTo>
                  <a:pt x="3920071" y="1814265"/>
                </a:lnTo>
                <a:lnTo>
                  <a:pt x="3918352" y="1810542"/>
                </a:lnTo>
                <a:lnTo>
                  <a:pt x="3918352" y="1809396"/>
                </a:lnTo>
                <a:lnTo>
                  <a:pt x="3916348" y="1809396"/>
                </a:lnTo>
                <a:lnTo>
                  <a:pt x="3914343" y="1809396"/>
                </a:lnTo>
                <a:lnTo>
                  <a:pt x="3913483" y="1807678"/>
                </a:lnTo>
                <a:lnTo>
                  <a:pt x="3913483" y="1810542"/>
                </a:lnTo>
                <a:lnTo>
                  <a:pt x="3914343" y="1812546"/>
                </a:lnTo>
                <a:lnTo>
                  <a:pt x="3916348" y="1814265"/>
                </a:lnTo>
                <a:lnTo>
                  <a:pt x="3918352" y="1816270"/>
                </a:lnTo>
                <a:lnTo>
                  <a:pt x="3916348" y="1817416"/>
                </a:lnTo>
                <a:lnTo>
                  <a:pt x="3916348" y="1819134"/>
                </a:lnTo>
                <a:lnTo>
                  <a:pt x="3916348" y="1821139"/>
                </a:lnTo>
                <a:lnTo>
                  <a:pt x="3916348" y="1826007"/>
                </a:lnTo>
                <a:lnTo>
                  <a:pt x="3907755" y="1826007"/>
                </a:lnTo>
                <a:lnTo>
                  <a:pt x="3907755" y="1821139"/>
                </a:lnTo>
                <a:lnTo>
                  <a:pt x="3902887" y="1819134"/>
                </a:lnTo>
                <a:lnTo>
                  <a:pt x="3898018" y="1816270"/>
                </a:lnTo>
                <a:lnTo>
                  <a:pt x="3896300" y="1812546"/>
                </a:lnTo>
                <a:lnTo>
                  <a:pt x="3894295" y="1807678"/>
                </a:lnTo>
                <a:lnTo>
                  <a:pt x="3893436" y="1802523"/>
                </a:lnTo>
                <a:lnTo>
                  <a:pt x="3889427" y="1795936"/>
                </a:lnTo>
                <a:lnTo>
                  <a:pt x="3884558" y="1798800"/>
                </a:lnTo>
                <a:lnTo>
                  <a:pt x="3877971" y="1802523"/>
                </a:lnTo>
                <a:lnTo>
                  <a:pt x="3871098" y="1803669"/>
                </a:lnTo>
                <a:lnTo>
                  <a:pt x="3864511" y="1807678"/>
                </a:lnTo>
                <a:lnTo>
                  <a:pt x="3864511" y="1798800"/>
                </a:lnTo>
                <a:lnTo>
                  <a:pt x="3866516" y="1796795"/>
                </a:lnTo>
                <a:lnTo>
                  <a:pt x="3866516" y="1795936"/>
                </a:lnTo>
                <a:lnTo>
                  <a:pt x="3867375" y="1795936"/>
                </a:lnTo>
                <a:lnTo>
                  <a:pt x="3867375" y="1791926"/>
                </a:lnTo>
                <a:lnTo>
                  <a:pt x="3880835" y="1787058"/>
                </a:lnTo>
                <a:lnTo>
                  <a:pt x="3893436" y="1783048"/>
                </a:lnTo>
                <a:lnTo>
                  <a:pt x="3904892" y="1776175"/>
                </a:lnTo>
                <a:close/>
                <a:moveTo>
                  <a:pt x="3830719" y="1746104"/>
                </a:moveTo>
                <a:lnTo>
                  <a:pt x="3834728" y="1749828"/>
                </a:lnTo>
                <a:lnTo>
                  <a:pt x="3835587" y="1749828"/>
                </a:lnTo>
                <a:lnTo>
                  <a:pt x="3837592" y="1749828"/>
                </a:lnTo>
                <a:lnTo>
                  <a:pt x="3837592" y="1750973"/>
                </a:lnTo>
                <a:lnTo>
                  <a:pt x="3837592" y="1754696"/>
                </a:lnTo>
                <a:lnTo>
                  <a:pt x="3839596" y="1757846"/>
                </a:lnTo>
                <a:lnTo>
                  <a:pt x="3829000" y="1766438"/>
                </a:lnTo>
                <a:lnTo>
                  <a:pt x="3822126" y="1775317"/>
                </a:lnTo>
                <a:lnTo>
                  <a:pt x="3814394" y="1782189"/>
                </a:lnTo>
                <a:lnTo>
                  <a:pt x="3802079" y="1789063"/>
                </a:lnTo>
                <a:lnTo>
                  <a:pt x="3802079" y="1785054"/>
                </a:lnTo>
                <a:lnTo>
                  <a:pt x="3812676" y="1773311"/>
                </a:lnTo>
                <a:lnTo>
                  <a:pt x="3824132" y="1761569"/>
                </a:lnTo>
                <a:close/>
                <a:moveTo>
                  <a:pt x="1422487" y="1656179"/>
                </a:moveTo>
                <a:lnTo>
                  <a:pt x="1429360" y="1656179"/>
                </a:lnTo>
                <a:lnTo>
                  <a:pt x="1435947" y="1657325"/>
                </a:lnTo>
                <a:lnTo>
                  <a:pt x="1443680" y="1661049"/>
                </a:lnTo>
                <a:lnTo>
                  <a:pt x="1440816" y="1663054"/>
                </a:lnTo>
                <a:lnTo>
                  <a:pt x="1438812" y="1665917"/>
                </a:lnTo>
                <a:lnTo>
                  <a:pt x="1435947" y="1667922"/>
                </a:lnTo>
                <a:lnTo>
                  <a:pt x="1430219" y="1667922"/>
                </a:lnTo>
                <a:lnTo>
                  <a:pt x="1425351" y="1665917"/>
                </a:lnTo>
                <a:lnTo>
                  <a:pt x="1420769" y="1665917"/>
                </a:lnTo>
                <a:lnTo>
                  <a:pt x="1415900" y="1665917"/>
                </a:lnTo>
                <a:lnTo>
                  <a:pt x="1410172" y="1667922"/>
                </a:lnTo>
                <a:lnTo>
                  <a:pt x="1410172" y="1657325"/>
                </a:lnTo>
                <a:close/>
                <a:moveTo>
                  <a:pt x="3859642" y="1645582"/>
                </a:moveTo>
                <a:lnTo>
                  <a:pt x="3864511" y="1645582"/>
                </a:lnTo>
                <a:lnTo>
                  <a:pt x="3871098" y="1645582"/>
                </a:lnTo>
                <a:lnTo>
                  <a:pt x="3871098" y="1663052"/>
                </a:lnTo>
                <a:lnTo>
                  <a:pt x="3869379" y="1674795"/>
                </a:lnTo>
                <a:lnTo>
                  <a:pt x="3866516" y="1684532"/>
                </a:lnTo>
                <a:lnTo>
                  <a:pt x="3864511" y="1702001"/>
                </a:lnTo>
                <a:lnTo>
                  <a:pt x="3867375" y="1702001"/>
                </a:lnTo>
                <a:lnTo>
                  <a:pt x="3867375" y="1705152"/>
                </a:lnTo>
                <a:lnTo>
                  <a:pt x="3873962" y="1705152"/>
                </a:lnTo>
                <a:lnTo>
                  <a:pt x="3877972" y="1705152"/>
                </a:lnTo>
                <a:lnTo>
                  <a:pt x="3880835" y="1705152"/>
                </a:lnTo>
                <a:lnTo>
                  <a:pt x="3884558" y="1706869"/>
                </a:lnTo>
                <a:lnTo>
                  <a:pt x="3887423" y="1708875"/>
                </a:lnTo>
                <a:lnTo>
                  <a:pt x="3894295" y="1710020"/>
                </a:lnTo>
                <a:lnTo>
                  <a:pt x="3898019" y="1722621"/>
                </a:lnTo>
                <a:lnTo>
                  <a:pt x="3904892" y="1730354"/>
                </a:lnTo>
                <a:lnTo>
                  <a:pt x="3913483" y="1739232"/>
                </a:lnTo>
                <a:lnTo>
                  <a:pt x="3920071" y="1750974"/>
                </a:lnTo>
                <a:lnTo>
                  <a:pt x="3914343" y="1752978"/>
                </a:lnTo>
                <a:lnTo>
                  <a:pt x="3911479" y="1754697"/>
                </a:lnTo>
                <a:lnTo>
                  <a:pt x="3909760" y="1754697"/>
                </a:lnTo>
                <a:lnTo>
                  <a:pt x="3909760" y="1756702"/>
                </a:lnTo>
                <a:lnTo>
                  <a:pt x="3909760" y="1757847"/>
                </a:lnTo>
                <a:lnTo>
                  <a:pt x="3909760" y="1759566"/>
                </a:lnTo>
                <a:lnTo>
                  <a:pt x="3906610" y="1759566"/>
                </a:lnTo>
                <a:lnTo>
                  <a:pt x="3900882" y="1761571"/>
                </a:lnTo>
                <a:lnTo>
                  <a:pt x="3900023" y="1757847"/>
                </a:lnTo>
                <a:lnTo>
                  <a:pt x="3900023" y="1756702"/>
                </a:lnTo>
                <a:lnTo>
                  <a:pt x="3898019" y="1756702"/>
                </a:lnTo>
                <a:lnTo>
                  <a:pt x="3896300" y="1756702"/>
                </a:lnTo>
                <a:lnTo>
                  <a:pt x="3894295" y="1754697"/>
                </a:lnTo>
                <a:lnTo>
                  <a:pt x="3891432" y="1761571"/>
                </a:lnTo>
                <a:lnTo>
                  <a:pt x="3889427" y="1766439"/>
                </a:lnTo>
                <a:lnTo>
                  <a:pt x="3886563" y="1771308"/>
                </a:lnTo>
                <a:lnTo>
                  <a:pt x="3880835" y="1773312"/>
                </a:lnTo>
                <a:lnTo>
                  <a:pt x="3875967" y="1776176"/>
                </a:lnTo>
                <a:lnTo>
                  <a:pt x="3875967" y="1773312"/>
                </a:lnTo>
                <a:lnTo>
                  <a:pt x="3873103" y="1769589"/>
                </a:lnTo>
                <a:lnTo>
                  <a:pt x="3873103" y="1766439"/>
                </a:lnTo>
                <a:lnTo>
                  <a:pt x="3873103" y="1764721"/>
                </a:lnTo>
                <a:lnTo>
                  <a:pt x="3873103" y="1763575"/>
                </a:lnTo>
                <a:lnTo>
                  <a:pt x="3873103" y="1761571"/>
                </a:lnTo>
                <a:lnTo>
                  <a:pt x="3871098" y="1759566"/>
                </a:lnTo>
                <a:lnTo>
                  <a:pt x="3869379" y="1759566"/>
                </a:lnTo>
                <a:lnTo>
                  <a:pt x="3864511" y="1757847"/>
                </a:lnTo>
                <a:lnTo>
                  <a:pt x="3864511" y="1752978"/>
                </a:lnTo>
                <a:lnTo>
                  <a:pt x="3864511" y="1748110"/>
                </a:lnTo>
                <a:lnTo>
                  <a:pt x="3866516" y="1744100"/>
                </a:lnTo>
                <a:lnTo>
                  <a:pt x="3866516" y="1743241"/>
                </a:lnTo>
                <a:lnTo>
                  <a:pt x="3867375" y="1741237"/>
                </a:lnTo>
                <a:lnTo>
                  <a:pt x="3871098" y="1741237"/>
                </a:lnTo>
                <a:lnTo>
                  <a:pt x="3875967" y="1739232"/>
                </a:lnTo>
                <a:lnTo>
                  <a:pt x="3882841" y="1739232"/>
                </a:lnTo>
                <a:lnTo>
                  <a:pt x="3882841" y="1750974"/>
                </a:lnTo>
                <a:lnTo>
                  <a:pt x="3894295" y="1750974"/>
                </a:lnTo>
                <a:lnTo>
                  <a:pt x="3894295" y="1748110"/>
                </a:lnTo>
                <a:lnTo>
                  <a:pt x="3896300" y="1744100"/>
                </a:lnTo>
                <a:lnTo>
                  <a:pt x="3898019" y="1743241"/>
                </a:lnTo>
                <a:lnTo>
                  <a:pt x="3898019" y="1741237"/>
                </a:lnTo>
                <a:lnTo>
                  <a:pt x="3900023" y="1739232"/>
                </a:lnTo>
                <a:lnTo>
                  <a:pt x="3900882" y="1736368"/>
                </a:lnTo>
                <a:lnTo>
                  <a:pt x="3898019" y="1736368"/>
                </a:lnTo>
                <a:lnTo>
                  <a:pt x="3880835" y="1722621"/>
                </a:lnTo>
                <a:lnTo>
                  <a:pt x="3861648" y="1713743"/>
                </a:lnTo>
                <a:lnTo>
                  <a:pt x="3861648" y="1720617"/>
                </a:lnTo>
                <a:lnTo>
                  <a:pt x="3859642" y="1725485"/>
                </a:lnTo>
                <a:lnTo>
                  <a:pt x="3857638" y="1730354"/>
                </a:lnTo>
                <a:lnTo>
                  <a:pt x="3857638" y="1736368"/>
                </a:lnTo>
                <a:lnTo>
                  <a:pt x="3855920" y="1734363"/>
                </a:lnTo>
                <a:lnTo>
                  <a:pt x="3854774" y="1732358"/>
                </a:lnTo>
                <a:lnTo>
                  <a:pt x="3854774" y="1730354"/>
                </a:lnTo>
                <a:lnTo>
                  <a:pt x="3853056" y="1729495"/>
                </a:lnTo>
                <a:lnTo>
                  <a:pt x="3848187" y="1716607"/>
                </a:lnTo>
                <a:lnTo>
                  <a:pt x="3842459" y="1702001"/>
                </a:lnTo>
                <a:lnTo>
                  <a:pt x="3841314" y="1682527"/>
                </a:lnTo>
                <a:lnTo>
                  <a:pt x="3842459" y="1665916"/>
                </a:lnTo>
                <a:lnTo>
                  <a:pt x="3849047" y="1649306"/>
                </a:lnTo>
                <a:lnTo>
                  <a:pt x="3854774" y="1647301"/>
                </a:lnTo>
                <a:close/>
                <a:moveTo>
                  <a:pt x="1366927" y="1645582"/>
                </a:moveTo>
                <a:lnTo>
                  <a:pt x="1373514" y="1645582"/>
                </a:lnTo>
                <a:lnTo>
                  <a:pt x="1380388" y="1647301"/>
                </a:lnTo>
                <a:lnTo>
                  <a:pt x="1386975" y="1647301"/>
                </a:lnTo>
                <a:lnTo>
                  <a:pt x="1391844" y="1649306"/>
                </a:lnTo>
                <a:lnTo>
                  <a:pt x="1391844" y="1657325"/>
                </a:lnTo>
                <a:lnTo>
                  <a:pt x="1366927" y="1657325"/>
                </a:lnTo>
                <a:close/>
                <a:moveTo>
                  <a:pt x="1225452" y="1645582"/>
                </a:moveTo>
                <a:lnTo>
                  <a:pt x="1234330" y="1647301"/>
                </a:lnTo>
                <a:lnTo>
                  <a:pt x="1238912" y="1650451"/>
                </a:lnTo>
                <a:lnTo>
                  <a:pt x="1245786" y="1654174"/>
                </a:lnTo>
                <a:lnTo>
                  <a:pt x="1251514" y="1657324"/>
                </a:lnTo>
                <a:lnTo>
                  <a:pt x="1251514" y="1661048"/>
                </a:lnTo>
                <a:lnTo>
                  <a:pt x="1244927" y="1661048"/>
                </a:lnTo>
                <a:lnTo>
                  <a:pt x="1238912" y="1663052"/>
                </a:lnTo>
                <a:lnTo>
                  <a:pt x="1234330" y="1663912"/>
                </a:lnTo>
                <a:lnTo>
                  <a:pt x="1231467" y="1663052"/>
                </a:lnTo>
                <a:lnTo>
                  <a:pt x="1224593" y="1663052"/>
                </a:lnTo>
                <a:lnTo>
                  <a:pt x="1218865" y="1661048"/>
                </a:lnTo>
                <a:lnTo>
                  <a:pt x="1218865" y="1649306"/>
                </a:lnTo>
                <a:lnTo>
                  <a:pt x="1220870" y="1649306"/>
                </a:lnTo>
                <a:lnTo>
                  <a:pt x="1222588" y="1647301"/>
                </a:lnTo>
                <a:lnTo>
                  <a:pt x="1224593" y="1647301"/>
                </a:lnTo>
                <a:close/>
                <a:moveTo>
                  <a:pt x="1284160" y="1629831"/>
                </a:moveTo>
                <a:lnTo>
                  <a:pt x="1304495" y="1631836"/>
                </a:lnTo>
                <a:lnTo>
                  <a:pt x="1321678" y="1635845"/>
                </a:lnTo>
                <a:lnTo>
                  <a:pt x="1335139" y="1640714"/>
                </a:lnTo>
                <a:lnTo>
                  <a:pt x="1351463" y="1645583"/>
                </a:lnTo>
                <a:lnTo>
                  <a:pt x="1351463" y="1654175"/>
                </a:lnTo>
                <a:lnTo>
                  <a:pt x="1344876" y="1654175"/>
                </a:lnTo>
                <a:lnTo>
                  <a:pt x="1341726" y="1656179"/>
                </a:lnTo>
                <a:lnTo>
                  <a:pt x="1337143" y="1657325"/>
                </a:lnTo>
                <a:lnTo>
                  <a:pt x="1333134" y="1659044"/>
                </a:lnTo>
                <a:lnTo>
                  <a:pt x="1330270" y="1661048"/>
                </a:lnTo>
                <a:lnTo>
                  <a:pt x="1324542" y="1661048"/>
                </a:lnTo>
                <a:lnTo>
                  <a:pt x="1324542" y="1659044"/>
                </a:lnTo>
                <a:lnTo>
                  <a:pt x="1324542" y="1657325"/>
                </a:lnTo>
                <a:lnTo>
                  <a:pt x="1323683" y="1656179"/>
                </a:lnTo>
                <a:lnTo>
                  <a:pt x="1321678" y="1654175"/>
                </a:lnTo>
                <a:lnTo>
                  <a:pt x="1319674" y="1652456"/>
                </a:lnTo>
                <a:lnTo>
                  <a:pt x="1317955" y="1654175"/>
                </a:lnTo>
                <a:lnTo>
                  <a:pt x="1315091" y="1663912"/>
                </a:lnTo>
                <a:lnTo>
                  <a:pt x="1310223" y="1663912"/>
                </a:lnTo>
                <a:lnTo>
                  <a:pt x="1297621" y="1663053"/>
                </a:lnTo>
                <a:lnTo>
                  <a:pt x="1284160" y="1661048"/>
                </a:lnTo>
                <a:lnTo>
                  <a:pt x="1274710" y="1661048"/>
                </a:lnTo>
                <a:lnTo>
                  <a:pt x="1269841" y="1649306"/>
                </a:lnTo>
                <a:lnTo>
                  <a:pt x="1278433" y="1649306"/>
                </a:lnTo>
                <a:lnTo>
                  <a:pt x="1284160" y="1649306"/>
                </a:lnTo>
                <a:lnTo>
                  <a:pt x="1291034" y="1647301"/>
                </a:lnTo>
                <a:lnTo>
                  <a:pt x="1296762" y="1645583"/>
                </a:lnTo>
                <a:lnTo>
                  <a:pt x="1292753" y="1643579"/>
                </a:lnTo>
                <a:lnTo>
                  <a:pt x="1289888" y="1640714"/>
                </a:lnTo>
                <a:lnTo>
                  <a:pt x="1288171" y="1638710"/>
                </a:lnTo>
                <a:lnTo>
                  <a:pt x="1286165" y="1635845"/>
                </a:lnTo>
                <a:close/>
                <a:moveTo>
                  <a:pt x="207918" y="1592887"/>
                </a:moveTo>
                <a:lnTo>
                  <a:pt x="223383" y="1597756"/>
                </a:lnTo>
                <a:lnTo>
                  <a:pt x="234839" y="1604343"/>
                </a:lnTo>
                <a:lnTo>
                  <a:pt x="248299" y="1611216"/>
                </a:lnTo>
                <a:lnTo>
                  <a:pt x="248299" y="1615226"/>
                </a:lnTo>
                <a:lnTo>
                  <a:pt x="244289" y="1615226"/>
                </a:lnTo>
                <a:lnTo>
                  <a:pt x="232834" y="1622958"/>
                </a:lnTo>
                <a:lnTo>
                  <a:pt x="221378" y="1624963"/>
                </a:lnTo>
                <a:lnTo>
                  <a:pt x="210781" y="1626967"/>
                </a:lnTo>
                <a:lnTo>
                  <a:pt x="199326" y="1629831"/>
                </a:lnTo>
                <a:lnTo>
                  <a:pt x="199326" y="1626967"/>
                </a:lnTo>
                <a:lnTo>
                  <a:pt x="196462" y="1626967"/>
                </a:lnTo>
                <a:lnTo>
                  <a:pt x="199326" y="1618089"/>
                </a:lnTo>
                <a:lnTo>
                  <a:pt x="199326" y="1609498"/>
                </a:lnTo>
                <a:lnTo>
                  <a:pt x="199326" y="1597756"/>
                </a:lnTo>
                <a:lnTo>
                  <a:pt x="203049" y="1595751"/>
                </a:lnTo>
                <a:lnTo>
                  <a:pt x="203909" y="1595751"/>
                </a:lnTo>
                <a:lnTo>
                  <a:pt x="203909" y="1594606"/>
                </a:lnTo>
                <a:lnTo>
                  <a:pt x="205913" y="1594606"/>
                </a:lnTo>
                <a:close/>
                <a:moveTo>
                  <a:pt x="1167029" y="1582005"/>
                </a:moveTo>
                <a:lnTo>
                  <a:pt x="1193950" y="1588019"/>
                </a:lnTo>
                <a:lnTo>
                  <a:pt x="1218006" y="1595752"/>
                </a:lnTo>
                <a:lnTo>
                  <a:pt x="1236048" y="1604344"/>
                </a:lnTo>
                <a:lnTo>
                  <a:pt x="1254378" y="1613222"/>
                </a:lnTo>
                <a:lnTo>
                  <a:pt x="1274712" y="1622960"/>
                </a:lnTo>
                <a:lnTo>
                  <a:pt x="1274712" y="1629832"/>
                </a:lnTo>
                <a:lnTo>
                  <a:pt x="1265834" y="1629832"/>
                </a:lnTo>
                <a:lnTo>
                  <a:pt x="1256382" y="1633843"/>
                </a:lnTo>
                <a:lnTo>
                  <a:pt x="1244927" y="1636706"/>
                </a:lnTo>
                <a:lnTo>
                  <a:pt x="1232326" y="1638711"/>
                </a:lnTo>
                <a:lnTo>
                  <a:pt x="1234331" y="1635847"/>
                </a:lnTo>
                <a:lnTo>
                  <a:pt x="1234331" y="1631837"/>
                </a:lnTo>
                <a:lnTo>
                  <a:pt x="1234331" y="1629832"/>
                </a:lnTo>
                <a:lnTo>
                  <a:pt x="1234331" y="1628974"/>
                </a:lnTo>
                <a:lnTo>
                  <a:pt x="1234331" y="1626969"/>
                </a:lnTo>
                <a:lnTo>
                  <a:pt x="1232326" y="1622960"/>
                </a:lnTo>
                <a:lnTo>
                  <a:pt x="1207410" y="1616086"/>
                </a:lnTo>
                <a:lnTo>
                  <a:pt x="1184213" y="1604344"/>
                </a:lnTo>
                <a:lnTo>
                  <a:pt x="1159296" y="1592888"/>
                </a:lnTo>
                <a:lnTo>
                  <a:pt x="1153569" y="1597757"/>
                </a:lnTo>
                <a:lnTo>
                  <a:pt x="1150705" y="1602625"/>
                </a:lnTo>
                <a:lnTo>
                  <a:pt x="1145836" y="1608353"/>
                </a:lnTo>
                <a:lnTo>
                  <a:pt x="1140108" y="1606349"/>
                </a:lnTo>
                <a:lnTo>
                  <a:pt x="1133235" y="1602625"/>
                </a:lnTo>
                <a:lnTo>
                  <a:pt x="1130371" y="1601480"/>
                </a:lnTo>
                <a:lnTo>
                  <a:pt x="1137245" y="1601480"/>
                </a:lnTo>
                <a:lnTo>
                  <a:pt x="1141827" y="1594607"/>
                </a:lnTo>
                <a:lnTo>
                  <a:pt x="1146695" y="1590884"/>
                </a:lnTo>
                <a:lnTo>
                  <a:pt x="1152423" y="1586015"/>
                </a:lnTo>
                <a:lnTo>
                  <a:pt x="1157292" y="1586015"/>
                </a:lnTo>
                <a:lnTo>
                  <a:pt x="1160155" y="1584010"/>
                </a:lnTo>
                <a:lnTo>
                  <a:pt x="1164165" y="1584010"/>
                </a:lnTo>
                <a:close/>
                <a:moveTo>
                  <a:pt x="185867" y="1574272"/>
                </a:moveTo>
                <a:lnTo>
                  <a:pt x="199326" y="1579142"/>
                </a:lnTo>
                <a:lnTo>
                  <a:pt x="199326" y="1582006"/>
                </a:lnTo>
                <a:lnTo>
                  <a:pt x="196463" y="1582006"/>
                </a:lnTo>
                <a:lnTo>
                  <a:pt x="185867" y="1586015"/>
                </a:lnTo>
                <a:lnTo>
                  <a:pt x="176129" y="1586015"/>
                </a:lnTo>
                <a:lnTo>
                  <a:pt x="167537" y="1586015"/>
                </a:lnTo>
                <a:lnTo>
                  <a:pt x="167537" y="1579142"/>
                </a:lnTo>
                <a:lnTo>
                  <a:pt x="172406" y="1577136"/>
                </a:lnTo>
                <a:lnTo>
                  <a:pt x="177274" y="1577136"/>
                </a:lnTo>
                <a:lnTo>
                  <a:pt x="180998" y="1576277"/>
                </a:lnTo>
                <a:close/>
                <a:moveTo>
                  <a:pt x="111691" y="1558520"/>
                </a:moveTo>
                <a:lnTo>
                  <a:pt x="117419" y="1560525"/>
                </a:lnTo>
                <a:lnTo>
                  <a:pt x="124293" y="1560525"/>
                </a:lnTo>
                <a:lnTo>
                  <a:pt x="127156" y="1560525"/>
                </a:lnTo>
                <a:lnTo>
                  <a:pt x="132025" y="1562529"/>
                </a:lnTo>
                <a:lnTo>
                  <a:pt x="137753" y="1563389"/>
                </a:lnTo>
                <a:lnTo>
                  <a:pt x="137753" y="1570262"/>
                </a:lnTo>
                <a:lnTo>
                  <a:pt x="134030" y="1570262"/>
                </a:lnTo>
                <a:lnTo>
                  <a:pt x="129161" y="1572266"/>
                </a:lnTo>
                <a:lnTo>
                  <a:pt x="124293" y="1574272"/>
                </a:lnTo>
                <a:lnTo>
                  <a:pt x="118565" y="1574272"/>
                </a:lnTo>
                <a:lnTo>
                  <a:pt x="111691" y="1574272"/>
                </a:lnTo>
                <a:close/>
                <a:moveTo>
                  <a:pt x="1218865" y="1555657"/>
                </a:moveTo>
                <a:lnTo>
                  <a:pt x="1224594" y="1558521"/>
                </a:lnTo>
                <a:lnTo>
                  <a:pt x="1227457" y="1562531"/>
                </a:lnTo>
                <a:lnTo>
                  <a:pt x="1231468" y="1565395"/>
                </a:lnTo>
                <a:lnTo>
                  <a:pt x="1232327" y="1570264"/>
                </a:lnTo>
                <a:lnTo>
                  <a:pt x="1232327" y="1579142"/>
                </a:lnTo>
                <a:lnTo>
                  <a:pt x="1225453" y="1579142"/>
                </a:lnTo>
                <a:lnTo>
                  <a:pt x="1224594" y="1574273"/>
                </a:lnTo>
                <a:lnTo>
                  <a:pt x="1222589" y="1572268"/>
                </a:lnTo>
                <a:lnTo>
                  <a:pt x="1220870" y="1569404"/>
                </a:lnTo>
                <a:lnTo>
                  <a:pt x="1218865" y="1565395"/>
                </a:lnTo>
                <a:lnTo>
                  <a:pt x="1218865" y="1562531"/>
                </a:lnTo>
                <a:close/>
                <a:moveTo>
                  <a:pt x="3864513" y="1548783"/>
                </a:moveTo>
                <a:lnTo>
                  <a:pt x="3867377" y="1551647"/>
                </a:lnTo>
                <a:lnTo>
                  <a:pt x="3869381" y="1555657"/>
                </a:lnTo>
                <a:lnTo>
                  <a:pt x="3871100" y="1558520"/>
                </a:lnTo>
                <a:lnTo>
                  <a:pt x="3871100" y="1563390"/>
                </a:lnTo>
                <a:lnTo>
                  <a:pt x="3871100" y="1570262"/>
                </a:lnTo>
                <a:lnTo>
                  <a:pt x="3857639" y="1604344"/>
                </a:lnTo>
                <a:lnTo>
                  <a:pt x="3851051" y="1595752"/>
                </a:lnTo>
                <a:lnTo>
                  <a:pt x="3848188" y="1588019"/>
                </a:lnTo>
                <a:lnTo>
                  <a:pt x="3846183" y="1574273"/>
                </a:lnTo>
                <a:close/>
                <a:moveTo>
                  <a:pt x="1211132" y="1533319"/>
                </a:moveTo>
                <a:lnTo>
                  <a:pt x="1232325" y="1533319"/>
                </a:lnTo>
                <a:lnTo>
                  <a:pt x="1234330" y="1536183"/>
                </a:lnTo>
                <a:lnTo>
                  <a:pt x="1238053" y="1538187"/>
                </a:lnTo>
                <a:lnTo>
                  <a:pt x="1238053" y="1540193"/>
                </a:lnTo>
                <a:lnTo>
                  <a:pt x="1238912" y="1541910"/>
                </a:lnTo>
                <a:lnTo>
                  <a:pt x="1238912" y="1543056"/>
                </a:lnTo>
                <a:lnTo>
                  <a:pt x="1238053" y="1545061"/>
                </a:lnTo>
                <a:lnTo>
                  <a:pt x="1238053" y="1548784"/>
                </a:lnTo>
                <a:lnTo>
                  <a:pt x="1232325" y="1545061"/>
                </a:lnTo>
                <a:lnTo>
                  <a:pt x="1227456" y="1543056"/>
                </a:lnTo>
                <a:lnTo>
                  <a:pt x="1222588" y="1543056"/>
                </a:lnTo>
                <a:lnTo>
                  <a:pt x="1218865" y="1541910"/>
                </a:lnTo>
                <a:lnTo>
                  <a:pt x="1216001" y="1541910"/>
                </a:lnTo>
                <a:lnTo>
                  <a:pt x="1211991" y="1540193"/>
                </a:lnTo>
                <a:lnTo>
                  <a:pt x="1211132" y="1536183"/>
                </a:lnTo>
                <a:close/>
                <a:moveTo>
                  <a:pt x="3972193" y="1469741"/>
                </a:moveTo>
                <a:lnTo>
                  <a:pt x="3975057" y="1471746"/>
                </a:lnTo>
                <a:lnTo>
                  <a:pt x="3976775" y="1471746"/>
                </a:lnTo>
                <a:lnTo>
                  <a:pt x="3976775" y="1473751"/>
                </a:lnTo>
                <a:lnTo>
                  <a:pt x="3978780" y="1476615"/>
                </a:lnTo>
                <a:lnTo>
                  <a:pt x="3978780" y="1480624"/>
                </a:lnTo>
                <a:lnTo>
                  <a:pt x="3976775" y="1485493"/>
                </a:lnTo>
                <a:lnTo>
                  <a:pt x="3973052" y="1490362"/>
                </a:lnTo>
                <a:lnTo>
                  <a:pt x="3972193" y="1495231"/>
                </a:lnTo>
                <a:lnTo>
                  <a:pt x="3963315" y="1495231"/>
                </a:lnTo>
                <a:lnTo>
                  <a:pt x="3963315" y="1483488"/>
                </a:lnTo>
                <a:lnTo>
                  <a:pt x="3966466" y="1482343"/>
                </a:lnTo>
                <a:lnTo>
                  <a:pt x="3968183" y="1478620"/>
                </a:lnTo>
                <a:lnTo>
                  <a:pt x="3970189" y="1475755"/>
                </a:lnTo>
                <a:close/>
                <a:moveTo>
                  <a:pt x="3926944" y="1423919"/>
                </a:moveTo>
                <a:lnTo>
                  <a:pt x="3938399" y="1423919"/>
                </a:lnTo>
                <a:lnTo>
                  <a:pt x="3938399" y="1435662"/>
                </a:lnTo>
                <a:lnTo>
                  <a:pt x="3923221" y="1435662"/>
                </a:lnTo>
                <a:lnTo>
                  <a:pt x="3923221" y="1427929"/>
                </a:lnTo>
                <a:lnTo>
                  <a:pt x="3926944" y="1427929"/>
                </a:lnTo>
                <a:close/>
                <a:moveTo>
                  <a:pt x="2705502" y="1391556"/>
                </a:moveTo>
                <a:lnTo>
                  <a:pt x="2714094" y="1391556"/>
                </a:lnTo>
                <a:lnTo>
                  <a:pt x="2710371" y="1396425"/>
                </a:lnTo>
                <a:lnTo>
                  <a:pt x="2707507" y="1400434"/>
                </a:lnTo>
                <a:lnTo>
                  <a:pt x="2703498" y="1403298"/>
                </a:lnTo>
                <a:lnTo>
                  <a:pt x="2700633" y="1407308"/>
                </a:lnTo>
                <a:lnTo>
                  <a:pt x="2694906" y="1410172"/>
                </a:lnTo>
                <a:lnTo>
                  <a:pt x="2692042" y="1410172"/>
                </a:lnTo>
                <a:lnTo>
                  <a:pt x="2692042" y="1412176"/>
                </a:lnTo>
                <a:lnTo>
                  <a:pt x="2690037" y="1412176"/>
                </a:lnTo>
                <a:lnTo>
                  <a:pt x="2687173" y="1412176"/>
                </a:lnTo>
                <a:lnTo>
                  <a:pt x="2683450" y="1414181"/>
                </a:lnTo>
                <a:lnTo>
                  <a:pt x="2680586" y="1401293"/>
                </a:lnTo>
                <a:lnTo>
                  <a:pt x="2687173" y="1400434"/>
                </a:lnTo>
                <a:lnTo>
                  <a:pt x="2694047" y="1396425"/>
                </a:lnTo>
                <a:lnTo>
                  <a:pt x="2700633" y="1394707"/>
                </a:lnTo>
                <a:close/>
                <a:moveTo>
                  <a:pt x="2566031" y="1386688"/>
                </a:moveTo>
                <a:lnTo>
                  <a:pt x="2574910" y="1389839"/>
                </a:lnTo>
                <a:lnTo>
                  <a:pt x="2584361" y="1393562"/>
                </a:lnTo>
                <a:lnTo>
                  <a:pt x="2595815" y="1396425"/>
                </a:lnTo>
                <a:lnTo>
                  <a:pt x="2602689" y="1401294"/>
                </a:lnTo>
                <a:lnTo>
                  <a:pt x="2575768" y="1401294"/>
                </a:lnTo>
                <a:lnTo>
                  <a:pt x="2572905" y="1400434"/>
                </a:lnTo>
                <a:lnTo>
                  <a:pt x="2570900" y="1400434"/>
                </a:lnTo>
                <a:lnTo>
                  <a:pt x="2568036" y="1398430"/>
                </a:lnTo>
                <a:lnTo>
                  <a:pt x="2561449" y="1398430"/>
                </a:lnTo>
                <a:lnTo>
                  <a:pt x="2561449" y="1394707"/>
                </a:lnTo>
                <a:lnTo>
                  <a:pt x="2563168" y="1393562"/>
                </a:lnTo>
                <a:lnTo>
                  <a:pt x="2564313" y="1391557"/>
                </a:lnTo>
                <a:lnTo>
                  <a:pt x="2564313" y="1389839"/>
                </a:lnTo>
                <a:close/>
                <a:moveTo>
                  <a:pt x="2266470" y="1320533"/>
                </a:moveTo>
                <a:lnTo>
                  <a:pt x="2289382" y="1320533"/>
                </a:lnTo>
                <a:lnTo>
                  <a:pt x="2289382" y="1323397"/>
                </a:lnTo>
                <a:lnTo>
                  <a:pt x="2284513" y="1325402"/>
                </a:lnTo>
                <a:lnTo>
                  <a:pt x="2282794" y="1327120"/>
                </a:lnTo>
                <a:lnTo>
                  <a:pt x="2279644" y="1328265"/>
                </a:lnTo>
                <a:lnTo>
                  <a:pt x="2275922" y="1330270"/>
                </a:lnTo>
                <a:lnTo>
                  <a:pt x="2271052" y="1330270"/>
                </a:lnTo>
                <a:close/>
                <a:moveTo>
                  <a:pt x="2622164" y="1300772"/>
                </a:moveTo>
                <a:lnTo>
                  <a:pt x="2620159" y="1302777"/>
                </a:lnTo>
                <a:lnTo>
                  <a:pt x="2618154" y="1304781"/>
                </a:lnTo>
                <a:lnTo>
                  <a:pt x="2616149" y="1304781"/>
                </a:lnTo>
                <a:lnTo>
                  <a:pt x="2616149" y="1306786"/>
                </a:lnTo>
                <a:lnTo>
                  <a:pt x="2615290" y="1307645"/>
                </a:lnTo>
                <a:lnTo>
                  <a:pt x="2613858" y="1311655"/>
                </a:lnTo>
                <a:lnTo>
                  <a:pt x="2616722" y="1311655"/>
                </a:lnTo>
                <a:lnTo>
                  <a:pt x="2622450" y="1309650"/>
                </a:lnTo>
                <a:lnTo>
                  <a:pt x="2625314" y="1307645"/>
                </a:lnTo>
                <a:lnTo>
                  <a:pt x="2629036" y="1306786"/>
                </a:lnTo>
                <a:lnTo>
                  <a:pt x="2631901" y="1304781"/>
                </a:lnTo>
                <a:lnTo>
                  <a:pt x="2635624" y="1300772"/>
                </a:lnTo>
                <a:close/>
                <a:moveTo>
                  <a:pt x="2370143" y="1300772"/>
                </a:moveTo>
                <a:lnTo>
                  <a:pt x="2375012" y="1300772"/>
                </a:lnTo>
                <a:lnTo>
                  <a:pt x="2381599" y="1300772"/>
                </a:lnTo>
                <a:lnTo>
                  <a:pt x="2383603" y="1316524"/>
                </a:lnTo>
                <a:lnTo>
                  <a:pt x="2385609" y="1335139"/>
                </a:lnTo>
                <a:lnTo>
                  <a:pt x="2376731" y="1335139"/>
                </a:lnTo>
                <a:lnTo>
                  <a:pt x="2375012" y="1336857"/>
                </a:lnTo>
                <a:lnTo>
                  <a:pt x="2372148" y="1336857"/>
                </a:lnTo>
                <a:lnTo>
                  <a:pt x="2368138" y="1336857"/>
                </a:lnTo>
                <a:lnTo>
                  <a:pt x="2363270" y="1338862"/>
                </a:lnTo>
                <a:lnTo>
                  <a:pt x="2361551" y="1325402"/>
                </a:lnTo>
                <a:lnTo>
                  <a:pt x="2361551" y="1311655"/>
                </a:lnTo>
                <a:lnTo>
                  <a:pt x="2363270" y="1304782"/>
                </a:lnTo>
                <a:lnTo>
                  <a:pt x="2366133" y="1302777"/>
                </a:lnTo>
                <a:close/>
                <a:moveTo>
                  <a:pt x="2373006" y="1267551"/>
                </a:moveTo>
                <a:lnTo>
                  <a:pt x="2381599" y="1267551"/>
                </a:lnTo>
                <a:lnTo>
                  <a:pt x="2379594" y="1274425"/>
                </a:lnTo>
                <a:lnTo>
                  <a:pt x="2379594" y="1279293"/>
                </a:lnTo>
                <a:lnTo>
                  <a:pt x="2379594" y="1284162"/>
                </a:lnTo>
                <a:lnTo>
                  <a:pt x="2378734" y="1288172"/>
                </a:lnTo>
                <a:lnTo>
                  <a:pt x="2376730" y="1293041"/>
                </a:lnTo>
                <a:lnTo>
                  <a:pt x="2370142" y="1293041"/>
                </a:lnTo>
                <a:lnTo>
                  <a:pt x="2370142" y="1286167"/>
                </a:lnTo>
                <a:lnTo>
                  <a:pt x="2372147" y="1279293"/>
                </a:lnTo>
                <a:lnTo>
                  <a:pt x="2372147" y="1272706"/>
                </a:lnTo>
                <a:close/>
                <a:moveTo>
                  <a:pt x="1276429" y="1220871"/>
                </a:moveTo>
                <a:lnTo>
                  <a:pt x="1274712" y="1222588"/>
                </a:lnTo>
                <a:lnTo>
                  <a:pt x="1272707" y="1224593"/>
                </a:lnTo>
                <a:lnTo>
                  <a:pt x="1272707" y="1224593"/>
                </a:lnTo>
                <a:lnTo>
                  <a:pt x="1274711" y="1222875"/>
                </a:lnTo>
                <a:close/>
                <a:moveTo>
                  <a:pt x="4141163" y="1220869"/>
                </a:moveTo>
                <a:lnTo>
                  <a:pt x="4149754" y="1233471"/>
                </a:lnTo>
                <a:lnTo>
                  <a:pt x="4157486" y="1240343"/>
                </a:lnTo>
                <a:lnTo>
                  <a:pt x="4168083" y="1243208"/>
                </a:lnTo>
                <a:lnTo>
                  <a:pt x="4174957" y="1247217"/>
                </a:lnTo>
                <a:lnTo>
                  <a:pt x="4181544" y="1252086"/>
                </a:lnTo>
                <a:lnTo>
                  <a:pt x="4183548" y="1254949"/>
                </a:lnTo>
                <a:lnTo>
                  <a:pt x="4184407" y="1258959"/>
                </a:lnTo>
                <a:lnTo>
                  <a:pt x="4184407" y="1261823"/>
                </a:lnTo>
                <a:lnTo>
                  <a:pt x="4184407" y="1267551"/>
                </a:lnTo>
                <a:lnTo>
                  <a:pt x="4172951" y="1270701"/>
                </a:lnTo>
                <a:lnTo>
                  <a:pt x="4164360" y="1277574"/>
                </a:lnTo>
                <a:lnTo>
                  <a:pt x="4157486" y="1284161"/>
                </a:lnTo>
                <a:lnTo>
                  <a:pt x="4148036" y="1289029"/>
                </a:lnTo>
                <a:lnTo>
                  <a:pt x="4144026" y="1284161"/>
                </a:lnTo>
                <a:lnTo>
                  <a:pt x="4141163" y="1282443"/>
                </a:lnTo>
                <a:lnTo>
                  <a:pt x="4138299" y="1281297"/>
                </a:lnTo>
                <a:lnTo>
                  <a:pt x="4134576" y="1282443"/>
                </a:lnTo>
                <a:lnTo>
                  <a:pt x="4131712" y="1284161"/>
                </a:lnTo>
                <a:lnTo>
                  <a:pt x="4129707" y="1288171"/>
                </a:lnTo>
                <a:lnTo>
                  <a:pt x="4125984" y="1289029"/>
                </a:lnTo>
                <a:lnTo>
                  <a:pt x="4131712" y="1309649"/>
                </a:lnTo>
                <a:lnTo>
                  <a:pt x="4132571" y="1325401"/>
                </a:lnTo>
                <a:lnTo>
                  <a:pt x="4132571" y="1336857"/>
                </a:lnTo>
                <a:lnTo>
                  <a:pt x="4131712" y="1348598"/>
                </a:lnTo>
                <a:lnTo>
                  <a:pt x="4127702" y="1361486"/>
                </a:lnTo>
                <a:lnTo>
                  <a:pt x="4124839" y="1378096"/>
                </a:lnTo>
                <a:lnTo>
                  <a:pt x="4122833" y="1398429"/>
                </a:lnTo>
                <a:lnTo>
                  <a:pt x="4100782" y="1410172"/>
                </a:lnTo>
                <a:lnTo>
                  <a:pt x="4075866" y="1421913"/>
                </a:lnTo>
                <a:lnTo>
                  <a:pt x="4051809" y="1432796"/>
                </a:lnTo>
                <a:lnTo>
                  <a:pt x="4046940" y="1423918"/>
                </a:lnTo>
                <a:lnTo>
                  <a:pt x="4042358" y="1417044"/>
                </a:lnTo>
                <a:lnTo>
                  <a:pt x="4040354" y="1423918"/>
                </a:lnTo>
                <a:lnTo>
                  <a:pt x="4040354" y="1427927"/>
                </a:lnTo>
                <a:lnTo>
                  <a:pt x="4039495" y="1432796"/>
                </a:lnTo>
                <a:lnTo>
                  <a:pt x="4037490" y="1435660"/>
                </a:lnTo>
                <a:lnTo>
                  <a:pt x="4032621" y="1435660"/>
                </a:lnTo>
                <a:lnTo>
                  <a:pt x="4028898" y="1435660"/>
                </a:lnTo>
                <a:lnTo>
                  <a:pt x="4026893" y="1437665"/>
                </a:lnTo>
                <a:lnTo>
                  <a:pt x="4026035" y="1437665"/>
                </a:lnTo>
                <a:lnTo>
                  <a:pt x="4024030" y="1439383"/>
                </a:lnTo>
                <a:lnTo>
                  <a:pt x="4022025" y="1441387"/>
                </a:lnTo>
                <a:lnTo>
                  <a:pt x="4017156" y="1441387"/>
                </a:lnTo>
                <a:lnTo>
                  <a:pt x="4012574" y="1442533"/>
                </a:lnTo>
                <a:lnTo>
                  <a:pt x="4010570" y="1439383"/>
                </a:lnTo>
                <a:lnTo>
                  <a:pt x="4010570" y="1434515"/>
                </a:lnTo>
                <a:lnTo>
                  <a:pt x="4010570" y="1432796"/>
                </a:lnTo>
                <a:lnTo>
                  <a:pt x="4010570" y="1428787"/>
                </a:lnTo>
                <a:lnTo>
                  <a:pt x="4010570" y="1427927"/>
                </a:lnTo>
                <a:lnTo>
                  <a:pt x="4006559" y="1427927"/>
                </a:lnTo>
                <a:lnTo>
                  <a:pt x="4003696" y="1425923"/>
                </a:lnTo>
                <a:lnTo>
                  <a:pt x="3997109" y="1423918"/>
                </a:lnTo>
                <a:lnTo>
                  <a:pt x="3997109" y="1427927"/>
                </a:lnTo>
                <a:lnTo>
                  <a:pt x="3999973" y="1432796"/>
                </a:lnTo>
                <a:lnTo>
                  <a:pt x="4003696" y="1434515"/>
                </a:lnTo>
                <a:lnTo>
                  <a:pt x="4003696" y="1437665"/>
                </a:lnTo>
                <a:lnTo>
                  <a:pt x="4003696" y="1442533"/>
                </a:lnTo>
                <a:lnTo>
                  <a:pt x="4005701" y="1451125"/>
                </a:lnTo>
                <a:lnTo>
                  <a:pt x="3999973" y="1455993"/>
                </a:lnTo>
                <a:lnTo>
                  <a:pt x="3997109" y="1462867"/>
                </a:lnTo>
                <a:lnTo>
                  <a:pt x="3993100" y="1469740"/>
                </a:lnTo>
                <a:lnTo>
                  <a:pt x="3981644" y="1469740"/>
                </a:lnTo>
                <a:lnTo>
                  <a:pt x="3979926" y="1455993"/>
                </a:lnTo>
                <a:lnTo>
                  <a:pt x="3978780" y="1449120"/>
                </a:lnTo>
                <a:lnTo>
                  <a:pt x="3975057" y="1442533"/>
                </a:lnTo>
                <a:lnTo>
                  <a:pt x="3972193" y="1432796"/>
                </a:lnTo>
                <a:lnTo>
                  <a:pt x="3981644" y="1432796"/>
                </a:lnTo>
                <a:lnTo>
                  <a:pt x="3993100" y="1417044"/>
                </a:lnTo>
                <a:lnTo>
                  <a:pt x="4008564" y="1403298"/>
                </a:lnTo>
                <a:lnTo>
                  <a:pt x="4026893" y="1394707"/>
                </a:lnTo>
                <a:lnTo>
                  <a:pt x="4033480" y="1393561"/>
                </a:lnTo>
                <a:lnTo>
                  <a:pt x="4040354" y="1393561"/>
                </a:lnTo>
                <a:lnTo>
                  <a:pt x="4046082" y="1394707"/>
                </a:lnTo>
                <a:lnTo>
                  <a:pt x="4048946" y="1394707"/>
                </a:lnTo>
                <a:lnTo>
                  <a:pt x="4051809" y="1394707"/>
                </a:lnTo>
                <a:lnTo>
                  <a:pt x="4055819" y="1389838"/>
                </a:lnTo>
                <a:lnTo>
                  <a:pt x="4058682" y="1384970"/>
                </a:lnTo>
                <a:lnTo>
                  <a:pt x="4060401" y="1379814"/>
                </a:lnTo>
                <a:lnTo>
                  <a:pt x="4062405" y="1376092"/>
                </a:lnTo>
                <a:lnTo>
                  <a:pt x="4065270" y="1371223"/>
                </a:lnTo>
                <a:lnTo>
                  <a:pt x="4070998" y="1368359"/>
                </a:lnTo>
                <a:lnTo>
                  <a:pt x="4072143" y="1371223"/>
                </a:lnTo>
                <a:lnTo>
                  <a:pt x="4073861" y="1373227"/>
                </a:lnTo>
                <a:lnTo>
                  <a:pt x="4075866" y="1373227"/>
                </a:lnTo>
                <a:lnTo>
                  <a:pt x="4077871" y="1373227"/>
                </a:lnTo>
                <a:lnTo>
                  <a:pt x="4078730" y="1371223"/>
                </a:lnTo>
                <a:lnTo>
                  <a:pt x="4092190" y="1359481"/>
                </a:lnTo>
                <a:lnTo>
                  <a:pt x="4100782" y="1348598"/>
                </a:lnTo>
                <a:lnTo>
                  <a:pt x="4104792" y="1336857"/>
                </a:lnTo>
                <a:lnTo>
                  <a:pt x="4107655" y="1323396"/>
                </a:lnTo>
                <a:lnTo>
                  <a:pt x="4112523" y="1311654"/>
                </a:lnTo>
                <a:lnTo>
                  <a:pt x="4122833" y="1295903"/>
                </a:lnTo>
                <a:lnTo>
                  <a:pt x="4116247" y="1295903"/>
                </a:lnTo>
                <a:lnTo>
                  <a:pt x="4111379" y="1293039"/>
                </a:lnTo>
                <a:lnTo>
                  <a:pt x="4109660" y="1289029"/>
                </a:lnTo>
                <a:lnTo>
                  <a:pt x="4107655" y="1286166"/>
                </a:lnTo>
                <a:lnTo>
                  <a:pt x="4107655" y="1279292"/>
                </a:lnTo>
                <a:lnTo>
                  <a:pt x="4107655" y="1270701"/>
                </a:lnTo>
                <a:lnTo>
                  <a:pt x="4109660" y="1268696"/>
                </a:lnTo>
                <a:lnTo>
                  <a:pt x="4111379" y="1267551"/>
                </a:lnTo>
                <a:lnTo>
                  <a:pt x="4111379" y="1265832"/>
                </a:lnTo>
                <a:lnTo>
                  <a:pt x="4111379" y="1263828"/>
                </a:lnTo>
                <a:lnTo>
                  <a:pt x="4118251" y="1261823"/>
                </a:lnTo>
                <a:lnTo>
                  <a:pt x="4122833" y="1261823"/>
                </a:lnTo>
                <a:lnTo>
                  <a:pt x="4125984" y="1260963"/>
                </a:lnTo>
                <a:lnTo>
                  <a:pt x="4129707" y="1260963"/>
                </a:lnTo>
                <a:lnTo>
                  <a:pt x="4129707" y="1243208"/>
                </a:lnTo>
                <a:lnTo>
                  <a:pt x="4132571" y="1229747"/>
                </a:lnTo>
                <a:close/>
                <a:moveTo>
                  <a:pt x="1283294" y="1218015"/>
                </a:moveTo>
                <a:lnTo>
                  <a:pt x="1281298" y="1219725"/>
                </a:lnTo>
                <a:lnTo>
                  <a:pt x="1279294" y="1222875"/>
                </a:lnTo>
                <a:lnTo>
                  <a:pt x="1279294" y="1224594"/>
                </a:lnTo>
                <a:lnTo>
                  <a:pt x="1278502" y="1229343"/>
                </a:lnTo>
                <a:lnTo>
                  <a:pt x="1278722" y="1229461"/>
                </a:lnTo>
                <a:lnTo>
                  <a:pt x="1279581" y="1224593"/>
                </a:lnTo>
                <a:lnTo>
                  <a:pt x="1279581" y="1222588"/>
                </a:lnTo>
                <a:lnTo>
                  <a:pt x="1281585" y="1219724"/>
                </a:lnTo>
                <a:close/>
                <a:moveTo>
                  <a:pt x="2430570" y="1217719"/>
                </a:moveTo>
                <a:lnTo>
                  <a:pt x="2429711" y="1219725"/>
                </a:lnTo>
                <a:lnTo>
                  <a:pt x="2427706" y="1219725"/>
                </a:lnTo>
                <a:lnTo>
                  <a:pt x="2425702" y="1219725"/>
                </a:lnTo>
                <a:lnTo>
                  <a:pt x="2425702" y="1220583"/>
                </a:lnTo>
                <a:lnTo>
                  <a:pt x="2423697" y="1220583"/>
                </a:lnTo>
                <a:lnTo>
                  <a:pt x="2420833" y="1224593"/>
                </a:lnTo>
                <a:lnTo>
                  <a:pt x="2417110" y="1226597"/>
                </a:lnTo>
                <a:lnTo>
                  <a:pt x="2417110" y="1227457"/>
                </a:lnTo>
                <a:lnTo>
                  <a:pt x="2417110" y="1231466"/>
                </a:lnTo>
                <a:lnTo>
                  <a:pt x="2417110" y="1234330"/>
                </a:lnTo>
                <a:lnTo>
                  <a:pt x="2417110" y="1240057"/>
                </a:lnTo>
                <a:lnTo>
                  <a:pt x="2430570" y="1253805"/>
                </a:lnTo>
                <a:lnTo>
                  <a:pt x="2443171" y="1268410"/>
                </a:lnTo>
                <a:lnTo>
                  <a:pt x="2454627" y="1285880"/>
                </a:lnTo>
                <a:lnTo>
                  <a:pt x="2468087" y="1285880"/>
                </a:lnTo>
                <a:lnTo>
                  <a:pt x="2468087" y="1295617"/>
                </a:lnTo>
                <a:lnTo>
                  <a:pt x="2481547" y="1300485"/>
                </a:lnTo>
                <a:lnTo>
                  <a:pt x="2491284" y="1307359"/>
                </a:lnTo>
                <a:lnTo>
                  <a:pt x="2501880" y="1316237"/>
                </a:lnTo>
                <a:lnTo>
                  <a:pt x="2501880" y="1320246"/>
                </a:lnTo>
                <a:lnTo>
                  <a:pt x="2498158" y="1320246"/>
                </a:lnTo>
                <a:lnTo>
                  <a:pt x="2495294" y="1320246"/>
                </a:lnTo>
                <a:lnTo>
                  <a:pt x="2491570" y="1320246"/>
                </a:lnTo>
                <a:lnTo>
                  <a:pt x="2489566" y="1320246"/>
                </a:lnTo>
                <a:lnTo>
                  <a:pt x="2486702" y="1318241"/>
                </a:lnTo>
                <a:lnTo>
                  <a:pt x="2481833" y="1316237"/>
                </a:lnTo>
                <a:lnTo>
                  <a:pt x="2476965" y="1316237"/>
                </a:lnTo>
                <a:lnTo>
                  <a:pt x="2476965" y="1321105"/>
                </a:lnTo>
                <a:lnTo>
                  <a:pt x="2477824" y="1325115"/>
                </a:lnTo>
                <a:lnTo>
                  <a:pt x="2479829" y="1327978"/>
                </a:lnTo>
                <a:lnTo>
                  <a:pt x="2479829" y="1329983"/>
                </a:lnTo>
                <a:lnTo>
                  <a:pt x="2481833" y="1333992"/>
                </a:lnTo>
                <a:lnTo>
                  <a:pt x="2482693" y="1338861"/>
                </a:lnTo>
                <a:lnTo>
                  <a:pt x="2477824" y="1341725"/>
                </a:lnTo>
                <a:lnTo>
                  <a:pt x="2474961" y="1345735"/>
                </a:lnTo>
                <a:lnTo>
                  <a:pt x="2471237" y="1350603"/>
                </a:lnTo>
                <a:lnTo>
                  <a:pt x="2468373" y="1357476"/>
                </a:lnTo>
                <a:lnTo>
                  <a:pt x="2457777" y="1357476"/>
                </a:lnTo>
                <a:lnTo>
                  <a:pt x="2457777" y="1380101"/>
                </a:lnTo>
                <a:lnTo>
                  <a:pt x="2450045" y="1380101"/>
                </a:lnTo>
                <a:lnTo>
                  <a:pt x="2441453" y="1373228"/>
                </a:lnTo>
                <a:lnTo>
                  <a:pt x="2430857" y="1369218"/>
                </a:lnTo>
                <a:lnTo>
                  <a:pt x="2423124" y="1364350"/>
                </a:lnTo>
                <a:lnTo>
                  <a:pt x="2417396" y="1352607"/>
                </a:lnTo>
                <a:lnTo>
                  <a:pt x="2430857" y="1354613"/>
                </a:lnTo>
                <a:lnTo>
                  <a:pt x="2444317" y="1352607"/>
                </a:lnTo>
                <a:lnTo>
                  <a:pt x="2454913" y="1348598"/>
                </a:lnTo>
                <a:lnTo>
                  <a:pt x="2461500" y="1341725"/>
                </a:lnTo>
                <a:lnTo>
                  <a:pt x="2463505" y="1340866"/>
                </a:lnTo>
                <a:lnTo>
                  <a:pt x="2463505" y="1338861"/>
                </a:lnTo>
                <a:lnTo>
                  <a:pt x="2464364" y="1336857"/>
                </a:lnTo>
                <a:lnTo>
                  <a:pt x="2464364" y="1333992"/>
                </a:lnTo>
                <a:lnTo>
                  <a:pt x="2464364" y="1329983"/>
                </a:lnTo>
                <a:lnTo>
                  <a:pt x="2439448" y="1311368"/>
                </a:lnTo>
                <a:lnTo>
                  <a:pt x="2412527" y="1292753"/>
                </a:lnTo>
                <a:lnTo>
                  <a:pt x="2403936" y="1282157"/>
                </a:lnTo>
                <a:lnTo>
                  <a:pt x="2396204" y="1272420"/>
                </a:lnTo>
                <a:lnTo>
                  <a:pt x="2389617" y="1260677"/>
                </a:lnTo>
                <a:lnTo>
                  <a:pt x="2379020" y="1250081"/>
                </a:lnTo>
                <a:lnTo>
                  <a:pt x="2365560" y="1245212"/>
                </a:lnTo>
                <a:lnTo>
                  <a:pt x="2354104" y="1254949"/>
                </a:lnTo>
                <a:lnTo>
                  <a:pt x="2338640" y="1263828"/>
                </a:lnTo>
                <a:lnTo>
                  <a:pt x="2320311" y="1267837"/>
                </a:lnTo>
                <a:lnTo>
                  <a:pt x="2318307" y="1263828"/>
                </a:lnTo>
                <a:lnTo>
                  <a:pt x="2317447" y="1260964"/>
                </a:lnTo>
                <a:lnTo>
                  <a:pt x="2315442" y="1258960"/>
                </a:lnTo>
                <a:lnTo>
                  <a:pt x="2311719" y="1258960"/>
                </a:lnTo>
                <a:lnTo>
                  <a:pt x="2310860" y="1258960"/>
                </a:lnTo>
                <a:lnTo>
                  <a:pt x="2307137" y="1260964"/>
                </a:lnTo>
                <a:lnTo>
                  <a:pt x="2298546" y="1267837"/>
                </a:lnTo>
                <a:lnTo>
                  <a:pt x="2295681" y="1277575"/>
                </a:lnTo>
                <a:lnTo>
                  <a:pt x="2293677" y="1288171"/>
                </a:lnTo>
                <a:lnTo>
                  <a:pt x="2288809" y="1295903"/>
                </a:lnTo>
                <a:lnTo>
                  <a:pt x="2270479" y="1295903"/>
                </a:lnTo>
                <a:lnTo>
                  <a:pt x="2263893" y="1304781"/>
                </a:lnTo>
                <a:lnTo>
                  <a:pt x="2259024" y="1314518"/>
                </a:lnTo>
                <a:lnTo>
                  <a:pt x="2255301" y="1327120"/>
                </a:lnTo>
                <a:lnTo>
                  <a:pt x="2253296" y="1327978"/>
                </a:lnTo>
                <a:lnTo>
                  <a:pt x="2253296" y="1331988"/>
                </a:lnTo>
                <a:lnTo>
                  <a:pt x="2255301" y="1333992"/>
                </a:lnTo>
                <a:lnTo>
                  <a:pt x="2257306" y="1334852"/>
                </a:lnTo>
                <a:lnTo>
                  <a:pt x="2260170" y="1338861"/>
                </a:lnTo>
                <a:lnTo>
                  <a:pt x="2262174" y="1341725"/>
                </a:lnTo>
                <a:lnTo>
                  <a:pt x="2257306" y="1341725"/>
                </a:lnTo>
                <a:lnTo>
                  <a:pt x="2255301" y="1343730"/>
                </a:lnTo>
                <a:lnTo>
                  <a:pt x="2253296" y="1343730"/>
                </a:lnTo>
                <a:lnTo>
                  <a:pt x="2252437" y="1345735"/>
                </a:lnTo>
                <a:lnTo>
                  <a:pt x="2250432" y="1347739"/>
                </a:lnTo>
                <a:lnTo>
                  <a:pt x="2246709" y="1348598"/>
                </a:lnTo>
                <a:lnTo>
                  <a:pt x="2246709" y="1352607"/>
                </a:lnTo>
                <a:lnTo>
                  <a:pt x="2246709" y="1354613"/>
                </a:lnTo>
                <a:lnTo>
                  <a:pt x="2246709" y="1356331"/>
                </a:lnTo>
                <a:lnTo>
                  <a:pt x="2246709" y="1362059"/>
                </a:lnTo>
                <a:lnTo>
                  <a:pt x="2235254" y="1362917"/>
                </a:lnTo>
                <a:lnTo>
                  <a:pt x="2230386" y="1366928"/>
                </a:lnTo>
                <a:lnTo>
                  <a:pt x="2226662" y="1369791"/>
                </a:lnTo>
                <a:lnTo>
                  <a:pt x="2223799" y="1375519"/>
                </a:lnTo>
                <a:lnTo>
                  <a:pt x="2218930" y="1380388"/>
                </a:lnTo>
                <a:lnTo>
                  <a:pt x="2213202" y="1382392"/>
                </a:lnTo>
                <a:lnTo>
                  <a:pt x="2210339" y="1382392"/>
                </a:lnTo>
                <a:lnTo>
                  <a:pt x="2205470" y="1380388"/>
                </a:lnTo>
                <a:lnTo>
                  <a:pt x="2201746" y="1378382"/>
                </a:lnTo>
                <a:lnTo>
                  <a:pt x="2198883" y="1376378"/>
                </a:lnTo>
                <a:lnTo>
                  <a:pt x="2196878" y="1376378"/>
                </a:lnTo>
                <a:lnTo>
                  <a:pt x="2194014" y="1378382"/>
                </a:lnTo>
                <a:lnTo>
                  <a:pt x="2190291" y="1380388"/>
                </a:lnTo>
                <a:lnTo>
                  <a:pt x="2187427" y="1382392"/>
                </a:lnTo>
                <a:lnTo>
                  <a:pt x="2181700" y="1383251"/>
                </a:lnTo>
                <a:lnTo>
                  <a:pt x="2181700" y="1392129"/>
                </a:lnTo>
                <a:lnTo>
                  <a:pt x="2228667" y="1399003"/>
                </a:lnTo>
                <a:lnTo>
                  <a:pt x="2242127" y="1392129"/>
                </a:lnTo>
                <a:lnTo>
                  <a:pt x="2255587" y="1383251"/>
                </a:lnTo>
                <a:lnTo>
                  <a:pt x="2266184" y="1376378"/>
                </a:lnTo>
                <a:lnTo>
                  <a:pt x="2280503" y="1373514"/>
                </a:lnTo>
                <a:lnTo>
                  <a:pt x="2302555" y="1369505"/>
                </a:lnTo>
                <a:lnTo>
                  <a:pt x="2325752" y="1368645"/>
                </a:lnTo>
                <a:lnTo>
                  <a:pt x="2351814" y="1368645"/>
                </a:lnTo>
                <a:lnTo>
                  <a:pt x="2373006" y="1368645"/>
                </a:lnTo>
                <a:lnTo>
                  <a:pt x="2391335" y="1369505"/>
                </a:lnTo>
                <a:lnTo>
                  <a:pt x="2399927" y="1371510"/>
                </a:lnTo>
                <a:lnTo>
                  <a:pt x="2404222" y="1371510"/>
                </a:lnTo>
                <a:lnTo>
                  <a:pt x="2398494" y="1387260"/>
                </a:lnTo>
                <a:lnTo>
                  <a:pt x="2395631" y="1403871"/>
                </a:lnTo>
                <a:lnTo>
                  <a:pt x="2391908" y="1421340"/>
                </a:lnTo>
                <a:lnTo>
                  <a:pt x="2397635" y="1424205"/>
                </a:lnTo>
                <a:lnTo>
                  <a:pt x="2398494" y="1428214"/>
                </a:lnTo>
                <a:lnTo>
                  <a:pt x="2402218" y="1431078"/>
                </a:lnTo>
                <a:lnTo>
                  <a:pt x="2404222" y="1433083"/>
                </a:lnTo>
                <a:lnTo>
                  <a:pt x="2407087" y="1435946"/>
                </a:lnTo>
                <a:lnTo>
                  <a:pt x="2418542" y="1439956"/>
                </a:lnTo>
                <a:lnTo>
                  <a:pt x="2432002" y="1439956"/>
                </a:lnTo>
                <a:lnTo>
                  <a:pt x="2445463" y="1441961"/>
                </a:lnTo>
                <a:lnTo>
                  <a:pt x="2458922" y="1448834"/>
                </a:lnTo>
                <a:lnTo>
                  <a:pt x="2462645" y="1462581"/>
                </a:lnTo>
                <a:lnTo>
                  <a:pt x="2469233" y="1465444"/>
                </a:lnTo>
                <a:lnTo>
                  <a:pt x="2478970" y="1469454"/>
                </a:lnTo>
                <a:lnTo>
                  <a:pt x="2492430" y="1472318"/>
                </a:lnTo>
                <a:lnTo>
                  <a:pt x="2503885" y="1476327"/>
                </a:lnTo>
                <a:lnTo>
                  <a:pt x="2510472" y="1477186"/>
                </a:lnTo>
                <a:lnTo>
                  <a:pt x="2512477" y="1467449"/>
                </a:lnTo>
                <a:lnTo>
                  <a:pt x="2516200" y="1458571"/>
                </a:lnTo>
                <a:lnTo>
                  <a:pt x="2519064" y="1449694"/>
                </a:lnTo>
                <a:lnTo>
                  <a:pt x="2529661" y="1442820"/>
                </a:lnTo>
                <a:lnTo>
                  <a:pt x="2543980" y="1439956"/>
                </a:lnTo>
                <a:lnTo>
                  <a:pt x="2557440" y="1442820"/>
                </a:lnTo>
                <a:lnTo>
                  <a:pt x="2570900" y="1449694"/>
                </a:lnTo>
                <a:lnTo>
                  <a:pt x="2584360" y="1455421"/>
                </a:lnTo>
                <a:lnTo>
                  <a:pt x="2590947" y="1456280"/>
                </a:lnTo>
                <a:lnTo>
                  <a:pt x="2604407" y="1458285"/>
                </a:lnTo>
                <a:lnTo>
                  <a:pt x="2617868" y="1462294"/>
                </a:lnTo>
                <a:lnTo>
                  <a:pt x="2631328" y="1463153"/>
                </a:lnTo>
                <a:lnTo>
                  <a:pt x="2641924" y="1465158"/>
                </a:lnTo>
                <a:lnTo>
                  <a:pt x="2646793" y="1467163"/>
                </a:lnTo>
                <a:lnTo>
                  <a:pt x="2649656" y="1465158"/>
                </a:lnTo>
                <a:lnTo>
                  <a:pt x="2651662" y="1462294"/>
                </a:lnTo>
                <a:lnTo>
                  <a:pt x="2653666" y="1460290"/>
                </a:lnTo>
                <a:lnTo>
                  <a:pt x="2656530" y="1456280"/>
                </a:lnTo>
                <a:lnTo>
                  <a:pt x="2660253" y="1455421"/>
                </a:lnTo>
                <a:lnTo>
                  <a:pt x="2663116" y="1455421"/>
                </a:lnTo>
                <a:lnTo>
                  <a:pt x="2667985" y="1455421"/>
                </a:lnTo>
                <a:lnTo>
                  <a:pt x="2680587" y="1458285"/>
                </a:lnTo>
                <a:lnTo>
                  <a:pt x="2690324" y="1463153"/>
                </a:lnTo>
                <a:lnTo>
                  <a:pt x="2701779" y="1462294"/>
                </a:lnTo>
                <a:lnTo>
                  <a:pt x="2714380" y="1458285"/>
                </a:lnTo>
                <a:lnTo>
                  <a:pt x="2715239" y="1444538"/>
                </a:lnTo>
                <a:lnTo>
                  <a:pt x="2721826" y="1427928"/>
                </a:lnTo>
                <a:lnTo>
                  <a:pt x="2727554" y="1412176"/>
                </a:lnTo>
                <a:lnTo>
                  <a:pt x="2729272" y="1399003"/>
                </a:lnTo>
                <a:lnTo>
                  <a:pt x="2726408" y="1387260"/>
                </a:lnTo>
                <a:lnTo>
                  <a:pt x="2724404" y="1383251"/>
                </a:lnTo>
                <a:lnTo>
                  <a:pt x="2724404" y="1380388"/>
                </a:lnTo>
                <a:lnTo>
                  <a:pt x="2722399" y="1378382"/>
                </a:lnTo>
                <a:lnTo>
                  <a:pt x="2720395" y="1376378"/>
                </a:lnTo>
                <a:lnTo>
                  <a:pt x="2717530" y="1376378"/>
                </a:lnTo>
                <a:lnTo>
                  <a:pt x="2713807" y="1376378"/>
                </a:lnTo>
                <a:lnTo>
                  <a:pt x="2707220" y="1376378"/>
                </a:lnTo>
                <a:lnTo>
                  <a:pt x="2699488" y="1383251"/>
                </a:lnTo>
                <a:lnTo>
                  <a:pt x="2692901" y="1385256"/>
                </a:lnTo>
                <a:lnTo>
                  <a:pt x="2686314" y="1383251"/>
                </a:lnTo>
                <a:lnTo>
                  <a:pt x="2679727" y="1380388"/>
                </a:lnTo>
                <a:lnTo>
                  <a:pt x="2671136" y="1376378"/>
                </a:lnTo>
                <a:lnTo>
                  <a:pt x="2666267" y="1375519"/>
                </a:lnTo>
                <a:lnTo>
                  <a:pt x="2662544" y="1376378"/>
                </a:lnTo>
                <a:lnTo>
                  <a:pt x="2657675" y="1378382"/>
                </a:lnTo>
                <a:lnTo>
                  <a:pt x="2655671" y="1382392"/>
                </a:lnTo>
                <a:lnTo>
                  <a:pt x="2652806" y="1385256"/>
                </a:lnTo>
                <a:lnTo>
                  <a:pt x="2649084" y="1387260"/>
                </a:lnTo>
                <a:lnTo>
                  <a:pt x="2634764" y="1383251"/>
                </a:lnTo>
                <a:lnTo>
                  <a:pt x="2619299" y="1373514"/>
                </a:lnTo>
                <a:lnTo>
                  <a:pt x="2607844" y="1357762"/>
                </a:lnTo>
                <a:lnTo>
                  <a:pt x="2602116" y="1342012"/>
                </a:lnTo>
                <a:lnTo>
                  <a:pt x="2602116" y="1339147"/>
                </a:lnTo>
                <a:lnTo>
                  <a:pt x="2602116" y="1335138"/>
                </a:lnTo>
                <a:lnTo>
                  <a:pt x="2602116" y="1332275"/>
                </a:lnTo>
                <a:lnTo>
                  <a:pt x="2602116" y="1328264"/>
                </a:lnTo>
                <a:lnTo>
                  <a:pt x="2602116" y="1325401"/>
                </a:lnTo>
                <a:lnTo>
                  <a:pt x="2604121" y="1321392"/>
                </a:lnTo>
                <a:lnTo>
                  <a:pt x="2606126" y="1316523"/>
                </a:lnTo>
                <a:lnTo>
                  <a:pt x="2602403" y="1313659"/>
                </a:lnTo>
                <a:lnTo>
                  <a:pt x="2599538" y="1311655"/>
                </a:lnTo>
                <a:lnTo>
                  <a:pt x="2597534" y="1309650"/>
                </a:lnTo>
                <a:lnTo>
                  <a:pt x="2595529" y="1307645"/>
                </a:lnTo>
                <a:lnTo>
                  <a:pt x="2592666" y="1306786"/>
                </a:lnTo>
                <a:lnTo>
                  <a:pt x="2587797" y="1304781"/>
                </a:lnTo>
                <a:lnTo>
                  <a:pt x="2585792" y="1302777"/>
                </a:lnTo>
                <a:lnTo>
                  <a:pt x="2583788" y="1302777"/>
                </a:lnTo>
                <a:lnTo>
                  <a:pt x="2581783" y="1300772"/>
                </a:lnTo>
                <a:lnTo>
                  <a:pt x="2578919" y="1300772"/>
                </a:lnTo>
                <a:lnTo>
                  <a:pt x="2575196" y="1300772"/>
                </a:lnTo>
                <a:lnTo>
                  <a:pt x="2575196" y="1304781"/>
                </a:lnTo>
                <a:lnTo>
                  <a:pt x="2572332" y="1304781"/>
                </a:lnTo>
                <a:lnTo>
                  <a:pt x="2572332" y="1309650"/>
                </a:lnTo>
                <a:lnTo>
                  <a:pt x="2574336" y="1313659"/>
                </a:lnTo>
                <a:lnTo>
                  <a:pt x="2574336" y="1314518"/>
                </a:lnTo>
                <a:lnTo>
                  <a:pt x="2574336" y="1316523"/>
                </a:lnTo>
                <a:lnTo>
                  <a:pt x="2572332" y="1318527"/>
                </a:lnTo>
                <a:lnTo>
                  <a:pt x="2570327" y="1318527"/>
                </a:lnTo>
                <a:lnTo>
                  <a:pt x="2567464" y="1318527"/>
                </a:lnTo>
                <a:lnTo>
                  <a:pt x="2560876" y="1320533"/>
                </a:lnTo>
                <a:lnTo>
                  <a:pt x="2558872" y="1316523"/>
                </a:lnTo>
                <a:lnTo>
                  <a:pt x="2556867" y="1314518"/>
                </a:lnTo>
                <a:lnTo>
                  <a:pt x="2556867" y="1313659"/>
                </a:lnTo>
                <a:lnTo>
                  <a:pt x="2554004" y="1311655"/>
                </a:lnTo>
                <a:lnTo>
                  <a:pt x="2554004" y="1316237"/>
                </a:lnTo>
                <a:lnTo>
                  <a:pt x="2562595" y="1326833"/>
                </a:lnTo>
                <a:lnTo>
                  <a:pt x="2569182" y="1341439"/>
                </a:lnTo>
                <a:lnTo>
                  <a:pt x="2572046" y="1357190"/>
                </a:lnTo>
                <a:lnTo>
                  <a:pt x="2567177" y="1361200"/>
                </a:lnTo>
                <a:lnTo>
                  <a:pt x="2563454" y="1362059"/>
                </a:lnTo>
                <a:lnTo>
                  <a:pt x="2562595" y="1366068"/>
                </a:lnTo>
                <a:lnTo>
                  <a:pt x="2560590" y="1368932"/>
                </a:lnTo>
                <a:lnTo>
                  <a:pt x="2560590" y="1370937"/>
                </a:lnTo>
                <a:lnTo>
                  <a:pt x="2558586" y="1374946"/>
                </a:lnTo>
                <a:lnTo>
                  <a:pt x="2556581" y="1375806"/>
                </a:lnTo>
                <a:lnTo>
                  <a:pt x="2551712" y="1377810"/>
                </a:lnTo>
                <a:lnTo>
                  <a:pt x="2546843" y="1379815"/>
                </a:lnTo>
                <a:lnTo>
                  <a:pt x="2544838" y="1377810"/>
                </a:lnTo>
                <a:lnTo>
                  <a:pt x="2542834" y="1377810"/>
                </a:lnTo>
                <a:lnTo>
                  <a:pt x="2541975" y="1375806"/>
                </a:lnTo>
                <a:lnTo>
                  <a:pt x="2538252" y="1375806"/>
                </a:lnTo>
                <a:lnTo>
                  <a:pt x="2522787" y="1329983"/>
                </a:lnTo>
                <a:lnTo>
                  <a:pt x="2519924" y="1327978"/>
                </a:lnTo>
                <a:lnTo>
                  <a:pt x="2516200" y="1325115"/>
                </a:lnTo>
                <a:lnTo>
                  <a:pt x="2511331" y="1321105"/>
                </a:lnTo>
                <a:lnTo>
                  <a:pt x="2508468" y="1320246"/>
                </a:lnTo>
                <a:lnTo>
                  <a:pt x="2504745" y="1316237"/>
                </a:lnTo>
                <a:lnTo>
                  <a:pt x="2502740" y="1306500"/>
                </a:lnTo>
                <a:lnTo>
                  <a:pt x="2504745" y="1297622"/>
                </a:lnTo>
                <a:lnTo>
                  <a:pt x="2506749" y="1290748"/>
                </a:lnTo>
                <a:lnTo>
                  <a:pt x="2506749" y="1283875"/>
                </a:lnTo>
                <a:lnTo>
                  <a:pt x="2501880" y="1279006"/>
                </a:lnTo>
                <a:lnTo>
                  <a:pt x="2489280" y="1270128"/>
                </a:lnTo>
                <a:lnTo>
                  <a:pt x="2479543" y="1265259"/>
                </a:lnTo>
                <a:lnTo>
                  <a:pt x="2470951" y="1263255"/>
                </a:lnTo>
                <a:lnTo>
                  <a:pt x="2463218" y="1258387"/>
                </a:lnTo>
                <a:lnTo>
                  <a:pt x="2456631" y="1247790"/>
                </a:lnTo>
                <a:lnTo>
                  <a:pt x="2450045" y="1229175"/>
                </a:lnTo>
                <a:lnTo>
                  <a:pt x="2436585" y="1233185"/>
                </a:lnTo>
                <a:lnTo>
                  <a:pt x="2434580" y="1227457"/>
                </a:lnTo>
                <a:lnTo>
                  <a:pt x="2434580" y="1224593"/>
                </a:lnTo>
                <a:lnTo>
                  <a:pt x="2432575" y="1220583"/>
                </a:lnTo>
                <a:close/>
                <a:moveTo>
                  <a:pt x="1281585" y="1213710"/>
                </a:moveTo>
                <a:lnTo>
                  <a:pt x="1281442" y="1213997"/>
                </a:lnTo>
                <a:lnTo>
                  <a:pt x="1284163" y="1213997"/>
                </a:lnTo>
                <a:lnTo>
                  <a:pt x="1283305" y="1218004"/>
                </a:lnTo>
                <a:lnTo>
                  <a:pt x="1283590" y="1217719"/>
                </a:lnTo>
                <a:lnTo>
                  <a:pt x="1284450" y="1213710"/>
                </a:lnTo>
                <a:close/>
                <a:moveTo>
                  <a:pt x="2661972" y="1199677"/>
                </a:moveTo>
                <a:lnTo>
                  <a:pt x="2658248" y="1207409"/>
                </a:lnTo>
                <a:lnTo>
                  <a:pt x="2651662" y="1220011"/>
                </a:lnTo>
                <a:lnTo>
                  <a:pt x="2643069" y="1233757"/>
                </a:lnTo>
                <a:lnTo>
                  <a:pt x="2635337" y="1247504"/>
                </a:lnTo>
                <a:lnTo>
                  <a:pt x="2628750" y="1259246"/>
                </a:lnTo>
                <a:lnTo>
                  <a:pt x="2625027" y="1268983"/>
                </a:lnTo>
                <a:lnTo>
                  <a:pt x="2625027" y="1274710"/>
                </a:lnTo>
                <a:lnTo>
                  <a:pt x="2627032" y="1281584"/>
                </a:lnTo>
                <a:lnTo>
                  <a:pt x="2627032" y="1284447"/>
                </a:lnTo>
                <a:lnTo>
                  <a:pt x="2629036" y="1288458"/>
                </a:lnTo>
                <a:lnTo>
                  <a:pt x="2631901" y="1289316"/>
                </a:lnTo>
                <a:lnTo>
                  <a:pt x="2635624" y="1291321"/>
                </a:lnTo>
                <a:lnTo>
                  <a:pt x="2640492" y="1293326"/>
                </a:lnTo>
                <a:lnTo>
                  <a:pt x="2653952" y="1298195"/>
                </a:lnTo>
                <a:lnTo>
                  <a:pt x="2667412" y="1296190"/>
                </a:lnTo>
                <a:lnTo>
                  <a:pt x="2678868" y="1291321"/>
                </a:lnTo>
                <a:lnTo>
                  <a:pt x="2692328" y="1284447"/>
                </a:lnTo>
                <a:lnTo>
                  <a:pt x="2705789" y="1282443"/>
                </a:lnTo>
                <a:lnTo>
                  <a:pt x="2719249" y="1282443"/>
                </a:lnTo>
                <a:lnTo>
                  <a:pt x="2727840" y="1288171"/>
                </a:lnTo>
                <a:lnTo>
                  <a:pt x="2734427" y="1293040"/>
                </a:lnTo>
                <a:lnTo>
                  <a:pt x="2742159" y="1295903"/>
                </a:lnTo>
                <a:lnTo>
                  <a:pt x="2762207" y="1299912"/>
                </a:lnTo>
                <a:lnTo>
                  <a:pt x="2782254" y="1297908"/>
                </a:lnTo>
                <a:lnTo>
                  <a:pt x="2800582" y="1293040"/>
                </a:lnTo>
                <a:lnTo>
                  <a:pt x="2805737" y="1282730"/>
                </a:lnTo>
                <a:lnTo>
                  <a:pt x="2800010" y="1282730"/>
                </a:lnTo>
                <a:lnTo>
                  <a:pt x="2792277" y="1268983"/>
                </a:lnTo>
                <a:lnTo>
                  <a:pt x="2778817" y="1257241"/>
                </a:lnTo>
                <a:lnTo>
                  <a:pt x="2759630" y="1245499"/>
                </a:lnTo>
                <a:lnTo>
                  <a:pt x="2741300" y="1234902"/>
                </a:lnTo>
                <a:lnTo>
                  <a:pt x="2726981" y="1230034"/>
                </a:lnTo>
                <a:lnTo>
                  <a:pt x="2718389" y="1236907"/>
                </a:lnTo>
                <a:lnTo>
                  <a:pt x="2706934" y="1241776"/>
                </a:lnTo>
                <a:lnTo>
                  <a:pt x="2698342" y="1240917"/>
                </a:lnTo>
                <a:lnTo>
                  <a:pt x="2693474" y="1234044"/>
                </a:lnTo>
                <a:lnTo>
                  <a:pt x="2686887" y="1227170"/>
                </a:lnTo>
                <a:lnTo>
                  <a:pt x="2683164" y="1218292"/>
                </a:lnTo>
                <a:lnTo>
                  <a:pt x="2694619" y="1214283"/>
                </a:lnTo>
                <a:lnTo>
                  <a:pt x="2693760" y="1213424"/>
                </a:lnTo>
                <a:lnTo>
                  <a:pt x="2691756" y="1213424"/>
                </a:lnTo>
                <a:lnTo>
                  <a:pt x="2689751" y="1213424"/>
                </a:lnTo>
                <a:lnTo>
                  <a:pt x="2686887" y="1211419"/>
                </a:lnTo>
                <a:lnTo>
                  <a:pt x="2681160" y="1206550"/>
                </a:lnTo>
                <a:lnTo>
                  <a:pt x="2676291" y="1204546"/>
                </a:lnTo>
                <a:lnTo>
                  <a:pt x="2669704" y="1201681"/>
                </a:lnTo>
                <a:close/>
                <a:moveTo>
                  <a:pt x="2930603" y="1194809"/>
                </a:moveTo>
                <a:lnTo>
                  <a:pt x="2920006" y="1203687"/>
                </a:lnTo>
                <a:lnTo>
                  <a:pt x="2908550" y="1208555"/>
                </a:lnTo>
                <a:lnTo>
                  <a:pt x="2897095" y="1213424"/>
                </a:lnTo>
                <a:lnTo>
                  <a:pt x="2886499" y="1222302"/>
                </a:lnTo>
                <a:lnTo>
                  <a:pt x="2879912" y="1232898"/>
                </a:lnTo>
                <a:lnTo>
                  <a:pt x="2877048" y="1247504"/>
                </a:lnTo>
                <a:lnTo>
                  <a:pt x="2881917" y="1263255"/>
                </a:lnTo>
                <a:lnTo>
                  <a:pt x="2892513" y="1279006"/>
                </a:lnTo>
                <a:lnTo>
                  <a:pt x="2902251" y="1294757"/>
                </a:lnTo>
                <a:lnTo>
                  <a:pt x="2913706" y="1307359"/>
                </a:lnTo>
                <a:lnTo>
                  <a:pt x="2920293" y="1319960"/>
                </a:lnTo>
                <a:lnTo>
                  <a:pt x="2908837" y="1319960"/>
                </a:lnTo>
                <a:lnTo>
                  <a:pt x="2908837" y="1341439"/>
                </a:lnTo>
                <a:lnTo>
                  <a:pt x="2912560" y="1357190"/>
                </a:lnTo>
                <a:lnTo>
                  <a:pt x="2922298" y="1366068"/>
                </a:lnTo>
                <a:lnTo>
                  <a:pt x="2939481" y="1368932"/>
                </a:lnTo>
                <a:lnTo>
                  <a:pt x="2964396" y="1368073"/>
                </a:lnTo>
                <a:lnTo>
                  <a:pt x="2962391" y="1348598"/>
                </a:lnTo>
                <a:lnTo>
                  <a:pt x="2958668" y="1336857"/>
                </a:lnTo>
                <a:lnTo>
                  <a:pt x="2953800" y="1327120"/>
                </a:lnTo>
                <a:lnTo>
                  <a:pt x="2951795" y="1316523"/>
                </a:lnTo>
                <a:lnTo>
                  <a:pt x="2953800" y="1300772"/>
                </a:lnTo>
                <a:lnTo>
                  <a:pt x="2957522" y="1302777"/>
                </a:lnTo>
                <a:lnTo>
                  <a:pt x="2960387" y="1302777"/>
                </a:lnTo>
                <a:lnTo>
                  <a:pt x="2964110" y="1302777"/>
                </a:lnTo>
                <a:lnTo>
                  <a:pt x="2966973" y="1302777"/>
                </a:lnTo>
                <a:lnTo>
                  <a:pt x="2971842" y="1300485"/>
                </a:lnTo>
                <a:lnTo>
                  <a:pt x="2968978" y="1297622"/>
                </a:lnTo>
                <a:lnTo>
                  <a:pt x="2965256" y="1295617"/>
                </a:lnTo>
                <a:lnTo>
                  <a:pt x="2964396" y="1294757"/>
                </a:lnTo>
                <a:lnTo>
                  <a:pt x="2960674" y="1290748"/>
                </a:lnTo>
                <a:lnTo>
                  <a:pt x="2957809" y="1288743"/>
                </a:lnTo>
                <a:lnTo>
                  <a:pt x="2955805" y="1290748"/>
                </a:lnTo>
                <a:lnTo>
                  <a:pt x="2955805" y="1294757"/>
                </a:lnTo>
                <a:lnTo>
                  <a:pt x="2953800" y="1297622"/>
                </a:lnTo>
                <a:lnTo>
                  <a:pt x="2953800" y="1299626"/>
                </a:lnTo>
                <a:lnTo>
                  <a:pt x="2951795" y="1300485"/>
                </a:lnTo>
                <a:lnTo>
                  <a:pt x="2950936" y="1299626"/>
                </a:lnTo>
                <a:lnTo>
                  <a:pt x="2948931" y="1295617"/>
                </a:lnTo>
                <a:lnTo>
                  <a:pt x="2944063" y="1287885"/>
                </a:lnTo>
                <a:lnTo>
                  <a:pt x="2939194" y="1279006"/>
                </a:lnTo>
                <a:lnTo>
                  <a:pt x="2940053" y="1274997"/>
                </a:lnTo>
                <a:lnTo>
                  <a:pt x="2942058" y="1274997"/>
                </a:lnTo>
                <a:lnTo>
                  <a:pt x="2944063" y="1274137"/>
                </a:lnTo>
                <a:lnTo>
                  <a:pt x="2944922" y="1270128"/>
                </a:lnTo>
                <a:lnTo>
                  <a:pt x="2930603" y="1261250"/>
                </a:lnTo>
                <a:lnTo>
                  <a:pt x="2919147" y="1247504"/>
                </a:lnTo>
                <a:lnTo>
                  <a:pt x="2912560" y="1232898"/>
                </a:lnTo>
                <a:lnTo>
                  <a:pt x="2930889" y="1230893"/>
                </a:lnTo>
                <a:lnTo>
                  <a:pt x="2944349" y="1226024"/>
                </a:lnTo>
                <a:lnTo>
                  <a:pt x="2950936" y="1213424"/>
                </a:lnTo>
                <a:lnTo>
                  <a:pt x="2953800" y="1198818"/>
                </a:lnTo>
                <a:lnTo>
                  <a:pt x="2948931" y="1196813"/>
                </a:lnTo>
                <a:lnTo>
                  <a:pt x="2944063" y="1196813"/>
                </a:lnTo>
                <a:lnTo>
                  <a:pt x="2939194" y="1194809"/>
                </a:lnTo>
                <a:close/>
                <a:moveTo>
                  <a:pt x="2750751" y="1192517"/>
                </a:moveTo>
                <a:lnTo>
                  <a:pt x="2737291" y="1199391"/>
                </a:lnTo>
                <a:lnTo>
                  <a:pt x="2720967" y="1204259"/>
                </a:lnTo>
                <a:lnTo>
                  <a:pt x="2720967" y="1218006"/>
                </a:lnTo>
                <a:lnTo>
                  <a:pt x="2727554" y="1220011"/>
                </a:lnTo>
                <a:lnTo>
                  <a:pt x="2735287" y="1220869"/>
                </a:lnTo>
                <a:lnTo>
                  <a:pt x="2745882" y="1220869"/>
                </a:lnTo>
                <a:lnTo>
                  <a:pt x="2745882" y="1213997"/>
                </a:lnTo>
                <a:lnTo>
                  <a:pt x="2748747" y="1209128"/>
                </a:lnTo>
                <a:lnTo>
                  <a:pt x="2750751" y="1204259"/>
                </a:lnTo>
                <a:lnTo>
                  <a:pt x="2750751" y="1199391"/>
                </a:lnTo>
                <a:lnTo>
                  <a:pt x="2750751" y="1195381"/>
                </a:lnTo>
                <a:close/>
                <a:moveTo>
                  <a:pt x="1447688" y="1183639"/>
                </a:moveTo>
                <a:lnTo>
                  <a:pt x="1450553" y="1192517"/>
                </a:lnTo>
                <a:lnTo>
                  <a:pt x="1452270" y="1204259"/>
                </a:lnTo>
                <a:lnTo>
                  <a:pt x="1454276" y="1213996"/>
                </a:lnTo>
                <a:lnTo>
                  <a:pt x="1452270" y="1216001"/>
                </a:lnTo>
                <a:lnTo>
                  <a:pt x="1450553" y="1216001"/>
                </a:lnTo>
                <a:lnTo>
                  <a:pt x="1449407" y="1216001"/>
                </a:lnTo>
                <a:lnTo>
                  <a:pt x="1449407" y="1218005"/>
                </a:lnTo>
                <a:lnTo>
                  <a:pt x="1447688" y="1218005"/>
                </a:lnTo>
                <a:lnTo>
                  <a:pt x="1440815" y="1218005"/>
                </a:lnTo>
                <a:lnTo>
                  <a:pt x="1438810" y="1216001"/>
                </a:lnTo>
                <a:lnTo>
                  <a:pt x="1438810" y="1213996"/>
                </a:lnTo>
                <a:lnTo>
                  <a:pt x="1438810" y="1213137"/>
                </a:lnTo>
                <a:lnTo>
                  <a:pt x="1437092" y="1213137"/>
                </a:lnTo>
                <a:lnTo>
                  <a:pt x="1435946" y="1211133"/>
                </a:lnTo>
                <a:close/>
                <a:moveTo>
                  <a:pt x="1074813" y="1151564"/>
                </a:moveTo>
                <a:lnTo>
                  <a:pt x="1067081" y="1163306"/>
                </a:lnTo>
                <a:lnTo>
                  <a:pt x="1058489" y="1173902"/>
                </a:lnTo>
                <a:lnTo>
                  <a:pt x="1053620" y="1188508"/>
                </a:lnTo>
                <a:lnTo>
                  <a:pt x="1063358" y="1187648"/>
                </a:lnTo>
                <a:lnTo>
                  <a:pt x="1069945" y="1190513"/>
                </a:lnTo>
                <a:lnTo>
                  <a:pt x="1074813" y="1195381"/>
                </a:lnTo>
                <a:lnTo>
                  <a:pt x="1081401" y="1204259"/>
                </a:lnTo>
                <a:lnTo>
                  <a:pt x="1083405" y="1197386"/>
                </a:lnTo>
                <a:lnTo>
                  <a:pt x="1083405" y="1192517"/>
                </a:lnTo>
                <a:lnTo>
                  <a:pt x="1085410" y="1188508"/>
                </a:lnTo>
                <a:lnTo>
                  <a:pt x="1085410" y="1183639"/>
                </a:lnTo>
                <a:lnTo>
                  <a:pt x="1094001" y="1183639"/>
                </a:lnTo>
                <a:lnTo>
                  <a:pt x="1098870" y="1195381"/>
                </a:lnTo>
                <a:lnTo>
                  <a:pt x="1106603" y="1199391"/>
                </a:lnTo>
                <a:lnTo>
                  <a:pt x="1113189" y="1202254"/>
                </a:lnTo>
                <a:lnTo>
                  <a:pt x="1119776" y="1206264"/>
                </a:lnTo>
                <a:lnTo>
                  <a:pt x="1126363" y="1213996"/>
                </a:lnTo>
                <a:lnTo>
                  <a:pt x="1119776" y="1224593"/>
                </a:lnTo>
                <a:lnTo>
                  <a:pt x="1112044" y="1236334"/>
                </a:lnTo>
                <a:lnTo>
                  <a:pt x="1105457" y="1252086"/>
                </a:lnTo>
                <a:lnTo>
                  <a:pt x="1099729" y="1265832"/>
                </a:lnTo>
                <a:lnTo>
                  <a:pt x="1099729" y="1274425"/>
                </a:lnTo>
                <a:lnTo>
                  <a:pt x="1100875" y="1280152"/>
                </a:lnTo>
                <a:lnTo>
                  <a:pt x="1100875" y="1283016"/>
                </a:lnTo>
                <a:lnTo>
                  <a:pt x="1102879" y="1285021"/>
                </a:lnTo>
                <a:lnTo>
                  <a:pt x="1104884" y="1287025"/>
                </a:lnTo>
                <a:lnTo>
                  <a:pt x="1105743" y="1289030"/>
                </a:lnTo>
                <a:lnTo>
                  <a:pt x="1111471" y="1289889"/>
                </a:lnTo>
                <a:lnTo>
                  <a:pt x="1111471" y="1287025"/>
                </a:lnTo>
                <a:lnTo>
                  <a:pt x="1114335" y="1280152"/>
                </a:lnTo>
                <a:lnTo>
                  <a:pt x="1119203" y="1269556"/>
                </a:lnTo>
                <a:lnTo>
                  <a:pt x="1124931" y="1255809"/>
                </a:lnTo>
                <a:lnTo>
                  <a:pt x="1129800" y="1244067"/>
                </a:lnTo>
                <a:lnTo>
                  <a:pt x="1134668" y="1234330"/>
                </a:lnTo>
                <a:lnTo>
                  <a:pt x="1136674" y="1227456"/>
                </a:lnTo>
                <a:lnTo>
                  <a:pt x="1148128" y="1227456"/>
                </a:lnTo>
                <a:lnTo>
                  <a:pt x="1150134" y="1246071"/>
                </a:lnTo>
                <a:lnTo>
                  <a:pt x="1150134" y="1262682"/>
                </a:lnTo>
                <a:lnTo>
                  <a:pt x="1150134" y="1283302"/>
                </a:lnTo>
                <a:lnTo>
                  <a:pt x="1152138" y="1305640"/>
                </a:lnTo>
                <a:lnTo>
                  <a:pt x="1173331" y="1308505"/>
                </a:lnTo>
                <a:lnTo>
                  <a:pt x="1181922" y="1295903"/>
                </a:lnTo>
                <a:lnTo>
                  <a:pt x="1197387" y="1287025"/>
                </a:lnTo>
                <a:lnTo>
                  <a:pt x="1213711" y="1278147"/>
                </a:lnTo>
                <a:lnTo>
                  <a:pt x="1230895" y="1271274"/>
                </a:lnTo>
                <a:lnTo>
                  <a:pt x="1247219" y="1264401"/>
                </a:lnTo>
                <a:lnTo>
                  <a:pt x="1262684" y="1255523"/>
                </a:lnTo>
                <a:lnTo>
                  <a:pt x="1269271" y="1245785"/>
                </a:lnTo>
                <a:lnTo>
                  <a:pt x="1265547" y="1245785"/>
                </a:lnTo>
                <a:lnTo>
                  <a:pt x="1264689" y="1241776"/>
                </a:lnTo>
                <a:lnTo>
                  <a:pt x="1264689" y="1240917"/>
                </a:lnTo>
                <a:lnTo>
                  <a:pt x="1262684" y="1238912"/>
                </a:lnTo>
                <a:lnTo>
                  <a:pt x="1260679" y="1238912"/>
                </a:lnTo>
                <a:lnTo>
                  <a:pt x="1258674" y="1238912"/>
                </a:lnTo>
                <a:lnTo>
                  <a:pt x="1255810" y="1236907"/>
                </a:lnTo>
                <a:lnTo>
                  <a:pt x="1249224" y="1241776"/>
                </a:lnTo>
                <a:lnTo>
                  <a:pt x="1237768" y="1248649"/>
                </a:lnTo>
                <a:lnTo>
                  <a:pt x="1224308" y="1259246"/>
                </a:lnTo>
                <a:lnTo>
                  <a:pt x="1207124" y="1268124"/>
                </a:lnTo>
                <a:lnTo>
                  <a:pt x="1191659" y="1277861"/>
                </a:lnTo>
                <a:lnTo>
                  <a:pt x="1177340" y="1284735"/>
                </a:lnTo>
                <a:lnTo>
                  <a:pt x="1166744" y="1288744"/>
                </a:lnTo>
                <a:lnTo>
                  <a:pt x="1163880" y="1289603"/>
                </a:lnTo>
                <a:lnTo>
                  <a:pt x="1161875" y="1288744"/>
                </a:lnTo>
                <a:lnTo>
                  <a:pt x="1159871" y="1286739"/>
                </a:lnTo>
                <a:lnTo>
                  <a:pt x="1159871" y="1284735"/>
                </a:lnTo>
                <a:lnTo>
                  <a:pt x="1159871" y="1282729"/>
                </a:lnTo>
                <a:lnTo>
                  <a:pt x="1159011" y="1279866"/>
                </a:lnTo>
                <a:lnTo>
                  <a:pt x="1163880" y="1270987"/>
                </a:lnTo>
                <a:lnTo>
                  <a:pt x="1163880" y="1264114"/>
                </a:lnTo>
                <a:lnTo>
                  <a:pt x="1161875" y="1259246"/>
                </a:lnTo>
                <a:lnTo>
                  <a:pt x="1159871" y="1250368"/>
                </a:lnTo>
                <a:lnTo>
                  <a:pt x="1163593" y="1240631"/>
                </a:lnTo>
                <a:lnTo>
                  <a:pt x="1165599" y="1238626"/>
                </a:lnTo>
                <a:lnTo>
                  <a:pt x="1166458" y="1236621"/>
                </a:lnTo>
                <a:lnTo>
                  <a:pt x="1168462" y="1234617"/>
                </a:lnTo>
                <a:lnTo>
                  <a:pt x="1170467" y="1234617"/>
                </a:lnTo>
                <a:lnTo>
                  <a:pt x="1172471" y="1234617"/>
                </a:lnTo>
                <a:lnTo>
                  <a:pt x="1173331" y="1233757"/>
                </a:lnTo>
                <a:lnTo>
                  <a:pt x="1175336" y="1231752"/>
                </a:lnTo>
                <a:lnTo>
                  <a:pt x="1175336" y="1227743"/>
                </a:lnTo>
                <a:lnTo>
                  <a:pt x="1177340" y="1222874"/>
                </a:lnTo>
                <a:lnTo>
                  <a:pt x="1177340" y="1213996"/>
                </a:lnTo>
                <a:lnTo>
                  <a:pt x="1168749" y="1209128"/>
                </a:lnTo>
                <a:lnTo>
                  <a:pt x="1160157" y="1207123"/>
                </a:lnTo>
                <a:lnTo>
                  <a:pt x="1153570" y="1207123"/>
                </a:lnTo>
                <a:lnTo>
                  <a:pt x="1145838" y="1204259"/>
                </a:lnTo>
                <a:lnTo>
                  <a:pt x="1133236" y="1195381"/>
                </a:lnTo>
                <a:lnTo>
                  <a:pt x="1125504" y="1187648"/>
                </a:lnTo>
                <a:lnTo>
                  <a:pt x="1119776" y="1177053"/>
                </a:lnTo>
                <a:lnTo>
                  <a:pt x="1113189" y="1167315"/>
                </a:lnTo>
                <a:lnTo>
                  <a:pt x="1105457" y="1160442"/>
                </a:lnTo>
                <a:lnTo>
                  <a:pt x="1091997" y="1153568"/>
                </a:lnTo>
                <a:close/>
                <a:moveTo>
                  <a:pt x="1412176" y="1136099"/>
                </a:moveTo>
                <a:lnTo>
                  <a:pt x="1424778" y="1136958"/>
                </a:lnTo>
                <a:lnTo>
                  <a:pt x="1432224" y="1138963"/>
                </a:lnTo>
                <a:lnTo>
                  <a:pt x="1442821" y="1142973"/>
                </a:lnTo>
                <a:lnTo>
                  <a:pt x="1442821" y="1150706"/>
                </a:lnTo>
                <a:lnTo>
                  <a:pt x="1439097" y="1150706"/>
                </a:lnTo>
                <a:lnTo>
                  <a:pt x="1436233" y="1152710"/>
                </a:lnTo>
                <a:lnTo>
                  <a:pt x="1432224" y="1152710"/>
                </a:lnTo>
                <a:lnTo>
                  <a:pt x="1429360" y="1152710"/>
                </a:lnTo>
                <a:lnTo>
                  <a:pt x="1424778" y="1154429"/>
                </a:lnTo>
                <a:lnTo>
                  <a:pt x="1420768" y="1149560"/>
                </a:lnTo>
                <a:lnTo>
                  <a:pt x="1418763" y="1147841"/>
                </a:lnTo>
                <a:lnTo>
                  <a:pt x="1417904" y="1143832"/>
                </a:lnTo>
                <a:lnTo>
                  <a:pt x="1415899" y="1140968"/>
                </a:lnTo>
                <a:close/>
                <a:moveTo>
                  <a:pt x="1490934" y="1116625"/>
                </a:moveTo>
                <a:lnTo>
                  <a:pt x="1501530" y="1116625"/>
                </a:lnTo>
                <a:lnTo>
                  <a:pt x="1501530" y="1130371"/>
                </a:lnTo>
                <a:lnTo>
                  <a:pt x="1501530" y="1142973"/>
                </a:lnTo>
                <a:lnTo>
                  <a:pt x="1503534" y="1152710"/>
                </a:lnTo>
                <a:lnTo>
                  <a:pt x="1504394" y="1164166"/>
                </a:lnTo>
                <a:lnTo>
                  <a:pt x="1523582" y="1164166"/>
                </a:lnTo>
                <a:lnTo>
                  <a:pt x="1523582" y="1183640"/>
                </a:lnTo>
                <a:lnTo>
                  <a:pt x="1531315" y="1183640"/>
                </a:lnTo>
                <a:lnTo>
                  <a:pt x="1533320" y="1184499"/>
                </a:lnTo>
                <a:lnTo>
                  <a:pt x="1535324" y="1184499"/>
                </a:lnTo>
                <a:lnTo>
                  <a:pt x="1537042" y="1184499"/>
                </a:lnTo>
                <a:lnTo>
                  <a:pt x="1538188" y="1184499"/>
                </a:lnTo>
                <a:lnTo>
                  <a:pt x="1539906" y="1184499"/>
                </a:lnTo>
                <a:lnTo>
                  <a:pt x="1541911" y="1186504"/>
                </a:lnTo>
                <a:lnTo>
                  <a:pt x="1539906" y="1197100"/>
                </a:lnTo>
                <a:lnTo>
                  <a:pt x="1537042" y="1208842"/>
                </a:lnTo>
                <a:lnTo>
                  <a:pt x="1535324" y="1220297"/>
                </a:lnTo>
                <a:lnTo>
                  <a:pt x="1531315" y="1220297"/>
                </a:lnTo>
                <a:lnTo>
                  <a:pt x="1530455" y="1216575"/>
                </a:lnTo>
                <a:lnTo>
                  <a:pt x="1530455" y="1215429"/>
                </a:lnTo>
                <a:lnTo>
                  <a:pt x="1530455" y="1213710"/>
                </a:lnTo>
                <a:lnTo>
                  <a:pt x="1528451" y="1211706"/>
                </a:lnTo>
                <a:lnTo>
                  <a:pt x="1528451" y="1209701"/>
                </a:lnTo>
                <a:lnTo>
                  <a:pt x="1526446" y="1213710"/>
                </a:lnTo>
                <a:lnTo>
                  <a:pt x="1524727" y="1213710"/>
                </a:lnTo>
                <a:lnTo>
                  <a:pt x="1524727" y="1215429"/>
                </a:lnTo>
                <a:lnTo>
                  <a:pt x="1523582" y="1215429"/>
                </a:lnTo>
                <a:lnTo>
                  <a:pt x="1519859" y="1216575"/>
                </a:lnTo>
                <a:lnTo>
                  <a:pt x="1519859" y="1209701"/>
                </a:lnTo>
                <a:lnTo>
                  <a:pt x="1521864" y="1208842"/>
                </a:lnTo>
                <a:lnTo>
                  <a:pt x="1521864" y="1206837"/>
                </a:lnTo>
                <a:lnTo>
                  <a:pt x="1523582" y="1204832"/>
                </a:lnTo>
                <a:lnTo>
                  <a:pt x="1523582" y="1201969"/>
                </a:lnTo>
                <a:lnTo>
                  <a:pt x="1523582" y="1198246"/>
                </a:lnTo>
                <a:lnTo>
                  <a:pt x="1519859" y="1198246"/>
                </a:lnTo>
                <a:lnTo>
                  <a:pt x="1512986" y="1204832"/>
                </a:lnTo>
                <a:lnTo>
                  <a:pt x="1506399" y="1211706"/>
                </a:lnTo>
                <a:lnTo>
                  <a:pt x="1497807" y="1216575"/>
                </a:lnTo>
                <a:lnTo>
                  <a:pt x="1497807" y="1211706"/>
                </a:lnTo>
                <a:lnTo>
                  <a:pt x="1497807" y="1206837"/>
                </a:lnTo>
                <a:lnTo>
                  <a:pt x="1497807" y="1204832"/>
                </a:lnTo>
                <a:lnTo>
                  <a:pt x="1496661" y="1203973"/>
                </a:lnTo>
                <a:lnTo>
                  <a:pt x="1492938" y="1201969"/>
                </a:lnTo>
                <a:lnTo>
                  <a:pt x="1488069" y="1201969"/>
                </a:lnTo>
                <a:lnTo>
                  <a:pt x="1479478" y="1201969"/>
                </a:lnTo>
                <a:lnTo>
                  <a:pt x="1476614" y="1201969"/>
                </a:lnTo>
                <a:lnTo>
                  <a:pt x="1472605" y="1201969"/>
                </a:lnTo>
                <a:lnTo>
                  <a:pt x="1468022" y="1199964"/>
                </a:lnTo>
                <a:lnTo>
                  <a:pt x="1463153" y="1199964"/>
                </a:lnTo>
                <a:lnTo>
                  <a:pt x="1458285" y="1198246"/>
                </a:lnTo>
                <a:lnTo>
                  <a:pt x="1454562" y="1195095"/>
                </a:lnTo>
                <a:lnTo>
                  <a:pt x="1464013" y="1181635"/>
                </a:lnTo>
                <a:lnTo>
                  <a:pt x="1474609" y="1161302"/>
                </a:lnTo>
                <a:lnTo>
                  <a:pt x="1481483" y="1138964"/>
                </a:lnTo>
                <a:close/>
                <a:moveTo>
                  <a:pt x="1172756" y="1057629"/>
                </a:moveTo>
                <a:lnTo>
                  <a:pt x="1187075" y="1057629"/>
                </a:lnTo>
                <a:lnTo>
                  <a:pt x="1187075" y="1064503"/>
                </a:lnTo>
                <a:lnTo>
                  <a:pt x="1184212" y="1064503"/>
                </a:lnTo>
                <a:lnTo>
                  <a:pt x="1182493" y="1066220"/>
                </a:lnTo>
                <a:lnTo>
                  <a:pt x="1181347" y="1066220"/>
                </a:lnTo>
                <a:lnTo>
                  <a:pt x="1179630" y="1066220"/>
                </a:lnTo>
                <a:lnTo>
                  <a:pt x="1177625" y="1068226"/>
                </a:lnTo>
                <a:lnTo>
                  <a:pt x="1172756" y="1068226"/>
                </a:lnTo>
                <a:close/>
                <a:moveTo>
                  <a:pt x="495164" y="1049896"/>
                </a:moveTo>
                <a:lnTo>
                  <a:pt x="501751" y="1049896"/>
                </a:lnTo>
                <a:lnTo>
                  <a:pt x="504615" y="1050755"/>
                </a:lnTo>
                <a:lnTo>
                  <a:pt x="508625" y="1052760"/>
                </a:lnTo>
                <a:lnTo>
                  <a:pt x="513207" y="1052760"/>
                </a:lnTo>
                <a:lnTo>
                  <a:pt x="520080" y="1052760"/>
                </a:lnTo>
                <a:lnTo>
                  <a:pt x="522085" y="1066220"/>
                </a:lnTo>
                <a:lnTo>
                  <a:pt x="524948" y="1077103"/>
                </a:lnTo>
                <a:lnTo>
                  <a:pt x="526667" y="1090563"/>
                </a:lnTo>
                <a:lnTo>
                  <a:pt x="520080" y="1090563"/>
                </a:lnTo>
                <a:lnTo>
                  <a:pt x="516357" y="1084835"/>
                </a:lnTo>
                <a:lnTo>
                  <a:pt x="513207" y="1081972"/>
                </a:lnTo>
                <a:lnTo>
                  <a:pt x="508625" y="1077963"/>
                </a:lnTo>
                <a:lnTo>
                  <a:pt x="504615" y="1075098"/>
                </a:lnTo>
                <a:lnTo>
                  <a:pt x="501751" y="1070230"/>
                </a:lnTo>
                <a:lnTo>
                  <a:pt x="498028" y="1064502"/>
                </a:lnTo>
                <a:lnTo>
                  <a:pt x="496023" y="1061638"/>
                </a:lnTo>
                <a:lnTo>
                  <a:pt x="495164" y="1057629"/>
                </a:lnTo>
                <a:lnTo>
                  <a:pt x="495164" y="1054765"/>
                </a:lnTo>
                <a:close/>
                <a:moveTo>
                  <a:pt x="4137439" y="1037296"/>
                </a:moveTo>
                <a:lnTo>
                  <a:pt x="4139444" y="1039301"/>
                </a:lnTo>
                <a:lnTo>
                  <a:pt x="4139444" y="1041019"/>
                </a:lnTo>
                <a:lnTo>
                  <a:pt x="4140302" y="1041019"/>
                </a:lnTo>
                <a:lnTo>
                  <a:pt x="4140302" y="1043024"/>
                </a:lnTo>
                <a:lnTo>
                  <a:pt x="4146030" y="1054766"/>
                </a:lnTo>
                <a:lnTo>
                  <a:pt x="4146030" y="1070231"/>
                </a:lnTo>
                <a:lnTo>
                  <a:pt x="4146030" y="1084837"/>
                </a:lnTo>
                <a:lnTo>
                  <a:pt x="4148895" y="1102306"/>
                </a:lnTo>
                <a:lnTo>
                  <a:pt x="4153763" y="1118631"/>
                </a:lnTo>
                <a:lnTo>
                  <a:pt x="4162355" y="1136959"/>
                </a:lnTo>
                <a:lnTo>
                  <a:pt x="4167223" y="1157293"/>
                </a:lnTo>
                <a:lnTo>
                  <a:pt x="4144313" y="1154429"/>
                </a:lnTo>
                <a:lnTo>
                  <a:pt x="4144313" y="1169894"/>
                </a:lnTo>
                <a:lnTo>
                  <a:pt x="4147176" y="1181636"/>
                </a:lnTo>
                <a:lnTo>
                  <a:pt x="4148895" y="1193378"/>
                </a:lnTo>
                <a:lnTo>
                  <a:pt x="4152904" y="1209702"/>
                </a:lnTo>
                <a:lnTo>
                  <a:pt x="4147176" y="1209702"/>
                </a:lnTo>
                <a:lnTo>
                  <a:pt x="4144313" y="1209702"/>
                </a:lnTo>
                <a:lnTo>
                  <a:pt x="4139444" y="1211706"/>
                </a:lnTo>
                <a:lnTo>
                  <a:pt x="4137439" y="1211706"/>
                </a:lnTo>
                <a:lnTo>
                  <a:pt x="4134575" y="1213712"/>
                </a:lnTo>
                <a:lnTo>
                  <a:pt x="4130852" y="1203974"/>
                </a:lnTo>
                <a:lnTo>
                  <a:pt x="4128847" y="1184500"/>
                </a:lnTo>
                <a:lnTo>
                  <a:pt x="4128847" y="1163307"/>
                </a:lnTo>
                <a:lnTo>
                  <a:pt x="4128847" y="1138964"/>
                </a:lnTo>
                <a:lnTo>
                  <a:pt x="4128847" y="1116625"/>
                </a:lnTo>
                <a:lnTo>
                  <a:pt x="4125983" y="1102306"/>
                </a:lnTo>
                <a:lnTo>
                  <a:pt x="4125983" y="1064503"/>
                </a:lnTo>
                <a:lnTo>
                  <a:pt x="4128847" y="1059635"/>
                </a:lnTo>
                <a:lnTo>
                  <a:pt x="4130852" y="1056770"/>
                </a:lnTo>
                <a:lnTo>
                  <a:pt x="4132570" y="1052761"/>
                </a:lnTo>
                <a:lnTo>
                  <a:pt x="4134575" y="1049898"/>
                </a:lnTo>
                <a:lnTo>
                  <a:pt x="4135434" y="1044170"/>
                </a:lnTo>
                <a:close/>
                <a:moveTo>
                  <a:pt x="2165949" y="1023835"/>
                </a:moveTo>
                <a:lnTo>
                  <a:pt x="2169672" y="1044169"/>
                </a:lnTo>
                <a:lnTo>
                  <a:pt x="2167667" y="1064503"/>
                </a:lnTo>
                <a:lnTo>
                  <a:pt x="2163085" y="1086555"/>
                </a:lnTo>
                <a:lnTo>
                  <a:pt x="2149625" y="1093428"/>
                </a:lnTo>
                <a:lnTo>
                  <a:pt x="2137024" y="1097438"/>
                </a:lnTo>
                <a:lnTo>
                  <a:pt x="2118694" y="1098297"/>
                </a:lnTo>
                <a:lnTo>
                  <a:pt x="2118694" y="1090565"/>
                </a:lnTo>
                <a:lnTo>
                  <a:pt x="2123563" y="1077963"/>
                </a:lnTo>
                <a:lnTo>
                  <a:pt x="2123563" y="1063357"/>
                </a:lnTo>
                <a:lnTo>
                  <a:pt x="2122704" y="1045887"/>
                </a:lnTo>
                <a:lnTo>
                  <a:pt x="2132155" y="1037296"/>
                </a:lnTo>
                <a:lnTo>
                  <a:pt x="2140746" y="1030422"/>
                </a:lnTo>
                <a:lnTo>
                  <a:pt x="2150484" y="1025554"/>
                </a:lnTo>
                <a:close/>
                <a:moveTo>
                  <a:pt x="2406228" y="997488"/>
                </a:moveTo>
                <a:lnTo>
                  <a:pt x="2409092" y="1000352"/>
                </a:lnTo>
                <a:lnTo>
                  <a:pt x="2411097" y="1002357"/>
                </a:lnTo>
                <a:lnTo>
                  <a:pt x="2412814" y="1004362"/>
                </a:lnTo>
                <a:lnTo>
                  <a:pt x="2412814" y="1007225"/>
                </a:lnTo>
                <a:lnTo>
                  <a:pt x="2412814" y="1011235"/>
                </a:lnTo>
                <a:lnTo>
                  <a:pt x="2413960" y="1015818"/>
                </a:lnTo>
                <a:lnTo>
                  <a:pt x="2412814" y="1018967"/>
                </a:lnTo>
                <a:lnTo>
                  <a:pt x="2411097" y="1020686"/>
                </a:lnTo>
                <a:lnTo>
                  <a:pt x="2411097" y="1022690"/>
                </a:lnTo>
                <a:lnTo>
                  <a:pt x="2411097" y="1023836"/>
                </a:lnTo>
                <a:lnTo>
                  <a:pt x="2411097" y="1025555"/>
                </a:lnTo>
                <a:lnTo>
                  <a:pt x="2409092" y="1027560"/>
                </a:lnTo>
                <a:lnTo>
                  <a:pt x="2407086" y="1029564"/>
                </a:lnTo>
                <a:lnTo>
                  <a:pt x="2406228" y="1029564"/>
                </a:lnTo>
                <a:lnTo>
                  <a:pt x="2404223" y="1029564"/>
                </a:lnTo>
                <a:lnTo>
                  <a:pt x="2402218" y="1030423"/>
                </a:lnTo>
                <a:lnTo>
                  <a:pt x="2399354" y="1030423"/>
                </a:lnTo>
                <a:lnTo>
                  <a:pt x="2393626" y="1018967"/>
                </a:lnTo>
                <a:lnTo>
                  <a:pt x="2390762" y="1014099"/>
                </a:lnTo>
                <a:lnTo>
                  <a:pt x="2390762" y="1012094"/>
                </a:lnTo>
                <a:lnTo>
                  <a:pt x="2392767" y="1011235"/>
                </a:lnTo>
                <a:lnTo>
                  <a:pt x="2399354" y="1007225"/>
                </a:lnTo>
                <a:close/>
                <a:moveTo>
                  <a:pt x="2482979" y="959684"/>
                </a:moveTo>
                <a:lnTo>
                  <a:pt x="2487848" y="961689"/>
                </a:lnTo>
                <a:lnTo>
                  <a:pt x="2489853" y="961689"/>
                </a:lnTo>
                <a:lnTo>
                  <a:pt x="2491572" y="961689"/>
                </a:lnTo>
                <a:lnTo>
                  <a:pt x="2492716" y="963693"/>
                </a:lnTo>
                <a:lnTo>
                  <a:pt x="2494721" y="963693"/>
                </a:lnTo>
                <a:lnTo>
                  <a:pt x="2491572" y="968563"/>
                </a:lnTo>
                <a:lnTo>
                  <a:pt x="2489853" y="973431"/>
                </a:lnTo>
                <a:lnTo>
                  <a:pt x="2487848" y="978300"/>
                </a:lnTo>
                <a:lnTo>
                  <a:pt x="2484984" y="984028"/>
                </a:lnTo>
                <a:lnTo>
                  <a:pt x="2479256" y="986891"/>
                </a:lnTo>
                <a:lnTo>
                  <a:pt x="2479256" y="982023"/>
                </a:lnTo>
                <a:lnTo>
                  <a:pt x="2478111" y="982023"/>
                </a:lnTo>
                <a:lnTo>
                  <a:pt x="2478111" y="980018"/>
                </a:lnTo>
                <a:lnTo>
                  <a:pt x="2478111" y="978300"/>
                </a:lnTo>
                <a:lnTo>
                  <a:pt x="2476392" y="975149"/>
                </a:lnTo>
                <a:lnTo>
                  <a:pt x="2479256" y="971426"/>
                </a:lnTo>
                <a:lnTo>
                  <a:pt x="2481261" y="968563"/>
                </a:lnTo>
                <a:lnTo>
                  <a:pt x="2482979" y="964553"/>
                </a:lnTo>
                <a:close/>
                <a:moveTo>
                  <a:pt x="236557" y="956820"/>
                </a:moveTo>
                <a:lnTo>
                  <a:pt x="241426" y="964553"/>
                </a:lnTo>
                <a:lnTo>
                  <a:pt x="241426" y="971426"/>
                </a:lnTo>
                <a:lnTo>
                  <a:pt x="236557" y="980018"/>
                </a:lnTo>
                <a:lnTo>
                  <a:pt x="229684" y="984887"/>
                </a:lnTo>
                <a:lnTo>
                  <a:pt x="223097" y="988896"/>
                </a:lnTo>
                <a:lnTo>
                  <a:pt x="221092" y="990901"/>
                </a:lnTo>
                <a:lnTo>
                  <a:pt x="218228" y="986892"/>
                </a:lnTo>
                <a:lnTo>
                  <a:pt x="216223" y="984027"/>
                </a:lnTo>
                <a:lnTo>
                  <a:pt x="214505" y="978299"/>
                </a:lnTo>
                <a:lnTo>
                  <a:pt x="214505" y="973431"/>
                </a:lnTo>
                <a:lnTo>
                  <a:pt x="212500" y="968562"/>
                </a:lnTo>
                <a:lnTo>
                  <a:pt x="224815" y="963694"/>
                </a:lnTo>
                <a:lnTo>
                  <a:pt x="227965" y="961689"/>
                </a:lnTo>
                <a:lnTo>
                  <a:pt x="232548" y="959684"/>
                </a:lnTo>
                <a:close/>
                <a:moveTo>
                  <a:pt x="2543693" y="934483"/>
                </a:moveTo>
                <a:lnTo>
                  <a:pt x="2557154" y="941357"/>
                </a:lnTo>
                <a:lnTo>
                  <a:pt x="2557154" y="946225"/>
                </a:lnTo>
                <a:lnTo>
                  <a:pt x="2553144" y="946225"/>
                </a:lnTo>
                <a:lnTo>
                  <a:pt x="2552285" y="948230"/>
                </a:lnTo>
                <a:lnTo>
                  <a:pt x="2548562" y="949949"/>
                </a:lnTo>
                <a:lnTo>
                  <a:pt x="2546557" y="953099"/>
                </a:lnTo>
                <a:lnTo>
                  <a:pt x="2543693" y="951094"/>
                </a:lnTo>
                <a:lnTo>
                  <a:pt x="2541688" y="951094"/>
                </a:lnTo>
                <a:lnTo>
                  <a:pt x="2539683" y="949949"/>
                </a:lnTo>
                <a:lnTo>
                  <a:pt x="2538824" y="949949"/>
                </a:lnTo>
                <a:lnTo>
                  <a:pt x="2538824" y="946225"/>
                </a:lnTo>
                <a:lnTo>
                  <a:pt x="2538824" y="943362"/>
                </a:lnTo>
                <a:lnTo>
                  <a:pt x="2538824" y="941357"/>
                </a:lnTo>
                <a:lnTo>
                  <a:pt x="2539683" y="937347"/>
                </a:lnTo>
                <a:close/>
                <a:moveTo>
                  <a:pt x="2183990" y="925890"/>
                </a:moveTo>
                <a:lnTo>
                  <a:pt x="2201461" y="927895"/>
                </a:lnTo>
                <a:lnTo>
                  <a:pt x="2214921" y="930759"/>
                </a:lnTo>
                <a:lnTo>
                  <a:pt x="2210911" y="937346"/>
                </a:lnTo>
                <a:lnTo>
                  <a:pt x="2209193" y="943360"/>
                </a:lnTo>
                <a:lnTo>
                  <a:pt x="2206329" y="948229"/>
                </a:lnTo>
                <a:lnTo>
                  <a:pt x="2202320" y="953097"/>
                </a:lnTo>
                <a:lnTo>
                  <a:pt x="2210911" y="953097"/>
                </a:lnTo>
                <a:lnTo>
                  <a:pt x="2214921" y="949947"/>
                </a:lnTo>
                <a:lnTo>
                  <a:pt x="2215780" y="948229"/>
                </a:lnTo>
                <a:lnTo>
                  <a:pt x="2219789" y="946224"/>
                </a:lnTo>
                <a:lnTo>
                  <a:pt x="2224371" y="946224"/>
                </a:lnTo>
                <a:lnTo>
                  <a:pt x="2224371" y="953097"/>
                </a:lnTo>
                <a:lnTo>
                  <a:pt x="2229240" y="964552"/>
                </a:lnTo>
                <a:lnTo>
                  <a:pt x="2226376" y="975149"/>
                </a:lnTo>
                <a:lnTo>
                  <a:pt x="2221508" y="984027"/>
                </a:lnTo>
                <a:lnTo>
                  <a:pt x="2217784" y="990900"/>
                </a:lnTo>
                <a:lnTo>
                  <a:pt x="2226376" y="998632"/>
                </a:lnTo>
                <a:lnTo>
                  <a:pt x="2234968" y="1011234"/>
                </a:lnTo>
                <a:lnTo>
                  <a:pt x="2246710" y="1023835"/>
                </a:lnTo>
                <a:lnTo>
                  <a:pt x="2256161" y="1039300"/>
                </a:lnTo>
                <a:lnTo>
                  <a:pt x="2264752" y="1056769"/>
                </a:lnTo>
                <a:lnTo>
                  <a:pt x="2271625" y="1071089"/>
                </a:lnTo>
                <a:lnTo>
                  <a:pt x="2273630" y="1083690"/>
                </a:lnTo>
                <a:lnTo>
                  <a:pt x="2269621" y="1095432"/>
                </a:lnTo>
                <a:lnTo>
                  <a:pt x="2261888" y="1102305"/>
                </a:lnTo>
                <a:lnTo>
                  <a:pt x="2251292" y="1108892"/>
                </a:lnTo>
                <a:lnTo>
                  <a:pt x="2234968" y="1115765"/>
                </a:lnTo>
                <a:lnTo>
                  <a:pt x="2214921" y="1120633"/>
                </a:lnTo>
                <a:lnTo>
                  <a:pt x="2196592" y="1125502"/>
                </a:lnTo>
                <a:lnTo>
                  <a:pt x="2181127" y="1127507"/>
                </a:lnTo>
                <a:lnTo>
                  <a:pt x="2181127" y="1123498"/>
                </a:lnTo>
                <a:lnTo>
                  <a:pt x="2190864" y="1108892"/>
                </a:lnTo>
                <a:lnTo>
                  <a:pt x="2199455" y="1093427"/>
                </a:lnTo>
                <a:lnTo>
                  <a:pt x="2194587" y="1093427"/>
                </a:lnTo>
                <a:lnTo>
                  <a:pt x="2190864" y="1093427"/>
                </a:lnTo>
                <a:lnTo>
                  <a:pt x="2188000" y="1091422"/>
                </a:lnTo>
                <a:lnTo>
                  <a:pt x="2188000" y="1090563"/>
                </a:lnTo>
                <a:lnTo>
                  <a:pt x="2185995" y="1088558"/>
                </a:lnTo>
                <a:lnTo>
                  <a:pt x="2185995" y="1084835"/>
                </a:lnTo>
                <a:lnTo>
                  <a:pt x="2183990" y="1079967"/>
                </a:lnTo>
                <a:lnTo>
                  <a:pt x="2196592" y="1077102"/>
                </a:lnTo>
                <a:lnTo>
                  <a:pt x="2192869" y="1073093"/>
                </a:lnTo>
                <a:lnTo>
                  <a:pt x="2192869" y="1071089"/>
                </a:lnTo>
                <a:lnTo>
                  <a:pt x="2190864" y="1070230"/>
                </a:lnTo>
                <a:lnTo>
                  <a:pt x="2190864" y="1068225"/>
                </a:lnTo>
                <a:lnTo>
                  <a:pt x="2192869" y="1064502"/>
                </a:lnTo>
                <a:lnTo>
                  <a:pt x="2194587" y="1057628"/>
                </a:lnTo>
                <a:lnTo>
                  <a:pt x="2199455" y="1052760"/>
                </a:lnTo>
                <a:lnTo>
                  <a:pt x="2202320" y="1049896"/>
                </a:lnTo>
                <a:lnTo>
                  <a:pt x="2209193" y="1045887"/>
                </a:lnTo>
                <a:lnTo>
                  <a:pt x="2214921" y="1043022"/>
                </a:lnTo>
                <a:lnTo>
                  <a:pt x="2212915" y="1039300"/>
                </a:lnTo>
                <a:lnTo>
                  <a:pt x="2212915" y="1037294"/>
                </a:lnTo>
                <a:lnTo>
                  <a:pt x="2210911" y="1036436"/>
                </a:lnTo>
                <a:lnTo>
                  <a:pt x="2210911" y="1034431"/>
                </a:lnTo>
                <a:lnTo>
                  <a:pt x="2209193" y="1030422"/>
                </a:lnTo>
                <a:lnTo>
                  <a:pt x="2208047" y="1030422"/>
                </a:lnTo>
                <a:lnTo>
                  <a:pt x="2208047" y="1029562"/>
                </a:lnTo>
                <a:lnTo>
                  <a:pt x="2206329" y="1029562"/>
                </a:lnTo>
                <a:lnTo>
                  <a:pt x="2202320" y="1027557"/>
                </a:lnTo>
                <a:lnTo>
                  <a:pt x="2199455" y="1025553"/>
                </a:lnTo>
                <a:lnTo>
                  <a:pt x="2197451" y="1025553"/>
                </a:lnTo>
                <a:lnTo>
                  <a:pt x="2194587" y="1025553"/>
                </a:lnTo>
                <a:lnTo>
                  <a:pt x="2190864" y="1023835"/>
                </a:lnTo>
                <a:lnTo>
                  <a:pt x="2188000" y="1023835"/>
                </a:lnTo>
                <a:lnTo>
                  <a:pt x="2188000" y="1022689"/>
                </a:lnTo>
                <a:lnTo>
                  <a:pt x="2185995" y="1020685"/>
                </a:lnTo>
                <a:lnTo>
                  <a:pt x="2185995" y="1018966"/>
                </a:lnTo>
                <a:lnTo>
                  <a:pt x="2185995" y="1015816"/>
                </a:lnTo>
                <a:lnTo>
                  <a:pt x="2183990" y="1012093"/>
                </a:lnTo>
                <a:lnTo>
                  <a:pt x="2185995" y="1011234"/>
                </a:lnTo>
                <a:lnTo>
                  <a:pt x="2185995" y="1009229"/>
                </a:lnTo>
                <a:lnTo>
                  <a:pt x="2188000" y="1007225"/>
                </a:lnTo>
                <a:lnTo>
                  <a:pt x="2188000" y="1005220"/>
                </a:lnTo>
                <a:lnTo>
                  <a:pt x="2188000" y="1002356"/>
                </a:lnTo>
                <a:lnTo>
                  <a:pt x="2183990" y="1002356"/>
                </a:lnTo>
                <a:lnTo>
                  <a:pt x="2183131" y="1005220"/>
                </a:lnTo>
                <a:lnTo>
                  <a:pt x="2183131" y="1007225"/>
                </a:lnTo>
                <a:lnTo>
                  <a:pt x="2183131" y="1009229"/>
                </a:lnTo>
                <a:lnTo>
                  <a:pt x="2181127" y="1009229"/>
                </a:lnTo>
                <a:lnTo>
                  <a:pt x="2179408" y="1011234"/>
                </a:lnTo>
                <a:lnTo>
                  <a:pt x="2177404" y="1012093"/>
                </a:lnTo>
                <a:lnTo>
                  <a:pt x="2174540" y="995482"/>
                </a:lnTo>
                <a:lnTo>
                  <a:pt x="2170530" y="980017"/>
                </a:lnTo>
                <a:lnTo>
                  <a:pt x="2169671" y="968562"/>
                </a:lnTo>
                <a:lnTo>
                  <a:pt x="2172535" y="959684"/>
                </a:lnTo>
                <a:lnTo>
                  <a:pt x="2177404" y="951092"/>
                </a:lnTo>
                <a:lnTo>
                  <a:pt x="2183131" y="941355"/>
                </a:lnTo>
                <a:close/>
                <a:moveTo>
                  <a:pt x="27779" y="890951"/>
                </a:moveTo>
                <a:lnTo>
                  <a:pt x="46968" y="890951"/>
                </a:lnTo>
                <a:lnTo>
                  <a:pt x="46968" y="897825"/>
                </a:lnTo>
                <a:lnTo>
                  <a:pt x="43244" y="897825"/>
                </a:lnTo>
                <a:lnTo>
                  <a:pt x="43244" y="900688"/>
                </a:lnTo>
                <a:lnTo>
                  <a:pt x="38375" y="898683"/>
                </a:lnTo>
                <a:lnTo>
                  <a:pt x="34653" y="895820"/>
                </a:lnTo>
                <a:lnTo>
                  <a:pt x="31788" y="893815"/>
                </a:lnTo>
                <a:close/>
                <a:moveTo>
                  <a:pt x="1191086" y="837683"/>
                </a:moveTo>
                <a:lnTo>
                  <a:pt x="1195954" y="841692"/>
                </a:lnTo>
                <a:lnTo>
                  <a:pt x="1200536" y="846275"/>
                </a:lnTo>
                <a:lnTo>
                  <a:pt x="1204546" y="853148"/>
                </a:lnTo>
                <a:lnTo>
                  <a:pt x="1206551" y="860022"/>
                </a:lnTo>
                <a:lnTo>
                  <a:pt x="1202541" y="860022"/>
                </a:lnTo>
                <a:lnTo>
                  <a:pt x="1199677" y="862027"/>
                </a:lnTo>
                <a:lnTo>
                  <a:pt x="1197672" y="862027"/>
                </a:lnTo>
                <a:lnTo>
                  <a:pt x="1193090" y="863745"/>
                </a:lnTo>
                <a:lnTo>
                  <a:pt x="1187076" y="863745"/>
                </a:lnTo>
                <a:lnTo>
                  <a:pt x="1187076" y="860022"/>
                </a:lnTo>
                <a:lnTo>
                  <a:pt x="1186217" y="860022"/>
                </a:lnTo>
                <a:lnTo>
                  <a:pt x="1186217" y="858017"/>
                </a:lnTo>
                <a:lnTo>
                  <a:pt x="1184212" y="857157"/>
                </a:lnTo>
                <a:lnTo>
                  <a:pt x="1186217" y="853148"/>
                </a:lnTo>
                <a:lnTo>
                  <a:pt x="1186217" y="851144"/>
                </a:lnTo>
                <a:lnTo>
                  <a:pt x="1186217" y="850285"/>
                </a:lnTo>
                <a:lnTo>
                  <a:pt x="1187076" y="848280"/>
                </a:lnTo>
                <a:close/>
                <a:moveTo>
                  <a:pt x="1162161" y="825942"/>
                </a:moveTo>
                <a:lnTo>
                  <a:pt x="1166170" y="829951"/>
                </a:lnTo>
                <a:lnTo>
                  <a:pt x="1167888" y="831956"/>
                </a:lnTo>
                <a:lnTo>
                  <a:pt x="1167888" y="832816"/>
                </a:lnTo>
                <a:lnTo>
                  <a:pt x="1169034" y="836825"/>
                </a:lnTo>
                <a:lnTo>
                  <a:pt x="1169034" y="839689"/>
                </a:lnTo>
                <a:lnTo>
                  <a:pt x="1169034" y="844558"/>
                </a:lnTo>
                <a:lnTo>
                  <a:pt x="1166170" y="844558"/>
                </a:lnTo>
                <a:lnTo>
                  <a:pt x="1166170" y="848281"/>
                </a:lnTo>
                <a:lnTo>
                  <a:pt x="1159296" y="846276"/>
                </a:lnTo>
                <a:lnTo>
                  <a:pt x="1152710" y="844558"/>
                </a:lnTo>
                <a:lnTo>
                  <a:pt x="1147840" y="841694"/>
                </a:lnTo>
                <a:lnTo>
                  <a:pt x="1143831" y="841694"/>
                </a:lnTo>
                <a:lnTo>
                  <a:pt x="1143831" y="837684"/>
                </a:lnTo>
                <a:lnTo>
                  <a:pt x="1150705" y="834820"/>
                </a:lnTo>
                <a:lnTo>
                  <a:pt x="1157292" y="831956"/>
                </a:lnTo>
                <a:close/>
                <a:moveTo>
                  <a:pt x="1236335" y="795871"/>
                </a:moveTo>
                <a:lnTo>
                  <a:pt x="1240059" y="797876"/>
                </a:lnTo>
                <a:lnTo>
                  <a:pt x="1240918" y="799022"/>
                </a:lnTo>
                <a:lnTo>
                  <a:pt x="1242923" y="800740"/>
                </a:lnTo>
                <a:lnTo>
                  <a:pt x="1246933" y="800740"/>
                </a:lnTo>
                <a:lnTo>
                  <a:pt x="1246933" y="802745"/>
                </a:lnTo>
                <a:lnTo>
                  <a:pt x="1246933" y="804749"/>
                </a:lnTo>
                <a:lnTo>
                  <a:pt x="1244928" y="805608"/>
                </a:lnTo>
                <a:lnTo>
                  <a:pt x="1242923" y="807613"/>
                </a:lnTo>
                <a:lnTo>
                  <a:pt x="1240918" y="809617"/>
                </a:lnTo>
                <a:lnTo>
                  <a:pt x="1240059" y="809617"/>
                </a:lnTo>
                <a:lnTo>
                  <a:pt x="1238054" y="811623"/>
                </a:lnTo>
                <a:lnTo>
                  <a:pt x="1236335" y="811623"/>
                </a:lnTo>
                <a:lnTo>
                  <a:pt x="1233471" y="811623"/>
                </a:lnTo>
                <a:lnTo>
                  <a:pt x="1233471" y="805608"/>
                </a:lnTo>
                <a:lnTo>
                  <a:pt x="1233471" y="802745"/>
                </a:lnTo>
                <a:lnTo>
                  <a:pt x="1234330" y="800740"/>
                </a:lnTo>
                <a:close/>
                <a:moveTo>
                  <a:pt x="0" y="777542"/>
                </a:moveTo>
                <a:lnTo>
                  <a:pt x="16324" y="780406"/>
                </a:lnTo>
                <a:lnTo>
                  <a:pt x="27779" y="785275"/>
                </a:lnTo>
                <a:lnTo>
                  <a:pt x="36658" y="795872"/>
                </a:lnTo>
                <a:lnTo>
                  <a:pt x="33507" y="799021"/>
                </a:lnTo>
                <a:lnTo>
                  <a:pt x="29784" y="799021"/>
                </a:lnTo>
                <a:lnTo>
                  <a:pt x="27779" y="800740"/>
                </a:lnTo>
                <a:lnTo>
                  <a:pt x="26920" y="802744"/>
                </a:lnTo>
                <a:lnTo>
                  <a:pt x="21193" y="804749"/>
                </a:lnTo>
                <a:lnTo>
                  <a:pt x="18329" y="800740"/>
                </a:lnTo>
                <a:lnTo>
                  <a:pt x="13460" y="797876"/>
                </a:lnTo>
                <a:lnTo>
                  <a:pt x="9737" y="794153"/>
                </a:lnTo>
                <a:lnTo>
                  <a:pt x="4869" y="792148"/>
                </a:lnTo>
                <a:lnTo>
                  <a:pt x="2863" y="791289"/>
                </a:lnTo>
                <a:lnTo>
                  <a:pt x="0" y="787279"/>
                </a:lnTo>
                <a:lnTo>
                  <a:pt x="0" y="784416"/>
                </a:lnTo>
                <a:close/>
                <a:moveTo>
                  <a:pt x="1132375" y="736875"/>
                </a:moveTo>
                <a:lnTo>
                  <a:pt x="1132375" y="744608"/>
                </a:lnTo>
                <a:lnTo>
                  <a:pt x="1134380" y="748617"/>
                </a:lnTo>
                <a:lnTo>
                  <a:pt x="1135240" y="751481"/>
                </a:lnTo>
                <a:lnTo>
                  <a:pt x="1135240" y="757209"/>
                </a:lnTo>
                <a:lnTo>
                  <a:pt x="1135240" y="764082"/>
                </a:lnTo>
                <a:lnTo>
                  <a:pt x="1154427" y="764082"/>
                </a:lnTo>
                <a:lnTo>
                  <a:pt x="1170752" y="782412"/>
                </a:lnTo>
                <a:lnTo>
                  <a:pt x="1187076" y="800740"/>
                </a:lnTo>
                <a:lnTo>
                  <a:pt x="1187076" y="802746"/>
                </a:lnTo>
                <a:lnTo>
                  <a:pt x="1186217" y="804750"/>
                </a:lnTo>
                <a:lnTo>
                  <a:pt x="1186217" y="805609"/>
                </a:lnTo>
                <a:lnTo>
                  <a:pt x="1184212" y="807614"/>
                </a:lnTo>
                <a:lnTo>
                  <a:pt x="1181348" y="811623"/>
                </a:lnTo>
                <a:lnTo>
                  <a:pt x="1179630" y="812483"/>
                </a:lnTo>
                <a:lnTo>
                  <a:pt x="1177625" y="814488"/>
                </a:lnTo>
                <a:lnTo>
                  <a:pt x="1175620" y="814488"/>
                </a:lnTo>
                <a:lnTo>
                  <a:pt x="1170752" y="814488"/>
                </a:lnTo>
                <a:lnTo>
                  <a:pt x="1166170" y="816492"/>
                </a:lnTo>
                <a:lnTo>
                  <a:pt x="1166170" y="811623"/>
                </a:lnTo>
                <a:lnTo>
                  <a:pt x="1166170" y="805609"/>
                </a:lnTo>
                <a:lnTo>
                  <a:pt x="1166170" y="802746"/>
                </a:lnTo>
                <a:lnTo>
                  <a:pt x="1166170" y="800740"/>
                </a:lnTo>
                <a:lnTo>
                  <a:pt x="1162160" y="797877"/>
                </a:lnTo>
                <a:lnTo>
                  <a:pt x="1159296" y="795872"/>
                </a:lnTo>
                <a:lnTo>
                  <a:pt x="1154427" y="792149"/>
                </a:lnTo>
                <a:lnTo>
                  <a:pt x="1148700" y="805609"/>
                </a:lnTo>
                <a:lnTo>
                  <a:pt x="1139249" y="814488"/>
                </a:lnTo>
                <a:lnTo>
                  <a:pt x="1125789" y="819356"/>
                </a:lnTo>
                <a:lnTo>
                  <a:pt x="1125789" y="814488"/>
                </a:lnTo>
                <a:lnTo>
                  <a:pt x="1125789" y="811623"/>
                </a:lnTo>
                <a:lnTo>
                  <a:pt x="1127507" y="807614"/>
                </a:lnTo>
                <a:lnTo>
                  <a:pt x="1125789" y="804750"/>
                </a:lnTo>
                <a:lnTo>
                  <a:pt x="1123784" y="800740"/>
                </a:lnTo>
                <a:lnTo>
                  <a:pt x="1121780" y="795872"/>
                </a:lnTo>
                <a:lnTo>
                  <a:pt x="1116911" y="794154"/>
                </a:lnTo>
                <a:lnTo>
                  <a:pt x="1114047" y="792149"/>
                </a:lnTo>
                <a:lnTo>
                  <a:pt x="1110324" y="792149"/>
                </a:lnTo>
                <a:lnTo>
                  <a:pt x="1107459" y="791290"/>
                </a:lnTo>
                <a:lnTo>
                  <a:pt x="1105455" y="791290"/>
                </a:lnTo>
                <a:lnTo>
                  <a:pt x="1101732" y="789285"/>
                </a:lnTo>
                <a:lnTo>
                  <a:pt x="1098868" y="785275"/>
                </a:lnTo>
                <a:lnTo>
                  <a:pt x="1108319" y="773820"/>
                </a:lnTo>
                <a:lnTo>
                  <a:pt x="1115192" y="760073"/>
                </a:lnTo>
                <a:lnTo>
                  <a:pt x="1121780" y="746612"/>
                </a:lnTo>
                <a:close/>
                <a:moveTo>
                  <a:pt x="2066858" y="707950"/>
                </a:moveTo>
                <a:lnTo>
                  <a:pt x="2068863" y="711673"/>
                </a:lnTo>
                <a:lnTo>
                  <a:pt x="2070581" y="714537"/>
                </a:lnTo>
                <a:lnTo>
                  <a:pt x="2071727" y="716542"/>
                </a:lnTo>
                <a:lnTo>
                  <a:pt x="2071727" y="719406"/>
                </a:lnTo>
                <a:lnTo>
                  <a:pt x="2073445" y="723415"/>
                </a:lnTo>
                <a:lnTo>
                  <a:pt x="2073445" y="730002"/>
                </a:lnTo>
                <a:lnTo>
                  <a:pt x="2073445" y="734871"/>
                </a:lnTo>
                <a:lnTo>
                  <a:pt x="2075449" y="748617"/>
                </a:lnTo>
                <a:lnTo>
                  <a:pt x="2077455" y="764082"/>
                </a:lnTo>
                <a:lnTo>
                  <a:pt x="2077455" y="777542"/>
                </a:lnTo>
                <a:lnTo>
                  <a:pt x="2058267" y="787279"/>
                </a:lnTo>
                <a:lnTo>
                  <a:pt x="2037074" y="795871"/>
                </a:lnTo>
                <a:lnTo>
                  <a:pt x="2016740" y="805608"/>
                </a:lnTo>
                <a:lnTo>
                  <a:pt x="1999557" y="819355"/>
                </a:lnTo>
                <a:lnTo>
                  <a:pt x="1994689" y="816491"/>
                </a:lnTo>
                <a:lnTo>
                  <a:pt x="1986097" y="812482"/>
                </a:lnTo>
                <a:lnTo>
                  <a:pt x="1974641" y="805608"/>
                </a:lnTo>
                <a:lnTo>
                  <a:pt x="1964904" y="800739"/>
                </a:lnTo>
                <a:lnTo>
                  <a:pt x="1956313" y="795871"/>
                </a:lnTo>
                <a:lnTo>
                  <a:pt x="1952304" y="792148"/>
                </a:lnTo>
                <a:lnTo>
                  <a:pt x="1954308" y="791289"/>
                </a:lnTo>
                <a:lnTo>
                  <a:pt x="1956313" y="789285"/>
                </a:lnTo>
                <a:lnTo>
                  <a:pt x="1958317" y="787279"/>
                </a:lnTo>
                <a:lnTo>
                  <a:pt x="1958317" y="785275"/>
                </a:lnTo>
                <a:lnTo>
                  <a:pt x="1959176" y="782411"/>
                </a:lnTo>
                <a:lnTo>
                  <a:pt x="1954308" y="778688"/>
                </a:lnTo>
                <a:lnTo>
                  <a:pt x="1947721" y="777542"/>
                </a:lnTo>
                <a:lnTo>
                  <a:pt x="1942852" y="773820"/>
                </a:lnTo>
                <a:lnTo>
                  <a:pt x="1937984" y="770955"/>
                </a:lnTo>
                <a:lnTo>
                  <a:pt x="1940848" y="770955"/>
                </a:lnTo>
                <a:lnTo>
                  <a:pt x="1944857" y="766946"/>
                </a:lnTo>
                <a:lnTo>
                  <a:pt x="1945716" y="764942"/>
                </a:lnTo>
                <a:lnTo>
                  <a:pt x="1947721" y="764942"/>
                </a:lnTo>
                <a:lnTo>
                  <a:pt x="1949439" y="764082"/>
                </a:lnTo>
                <a:lnTo>
                  <a:pt x="1954308" y="764082"/>
                </a:lnTo>
                <a:lnTo>
                  <a:pt x="1959176" y="764082"/>
                </a:lnTo>
                <a:lnTo>
                  <a:pt x="1959176" y="751481"/>
                </a:lnTo>
                <a:lnTo>
                  <a:pt x="1934261" y="751481"/>
                </a:lnTo>
                <a:lnTo>
                  <a:pt x="1929392" y="741744"/>
                </a:lnTo>
                <a:lnTo>
                  <a:pt x="1937984" y="734871"/>
                </a:lnTo>
                <a:lnTo>
                  <a:pt x="1944857" y="728284"/>
                </a:lnTo>
                <a:lnTo>
                  <a:pt x="1952304" y="725420"/>
                </a:lnTo>
                <a:lnTo>
                  <a:pt x="1965764" y="721411"/>
                </a:lnTo>
                <a:lnTo>
                  <a:pt x="1971778" y="726280"/>
                </a:lnTo>
                <a:lnTo>
                  <a:pt x="1974641" y="732006"/>
                </a:lnTo>
                <a:lnTo>
                  <a:pt x="1978364" y="734871"/>
                </a:lnTo>
                <a:lnTo>
                  <a:pt x="1981229" y="741744"/>
                </a:lnTo>
                <a:lnTo>
                  <a:pt x="1991824" y="733152"/>
                </a:lnTo>
                <a:lnTo>
                  <a:pt x="2001561" y="726280"/>
                </a:lnTo>
                <a:lnTo>
                  <a:pt x="2015022" y="721411"/>
                </a:lnTo>
                <a:lnTo>
                  <a:pt x="2016740" y="726280"/>
                </a:lnTo>
                <a:lnTo>
                  <a:pt x="2019604" y="728284"/>
                </a:lnTo>
                <a:lnTo>
                  <a:pt x="2019604" y="730002"/>
                </a:lnTo>
                <a:lnTo>
                  <a:pt x="2021609" y="730002"/>
                </a:lnTo>
                <a:lnTo>
                  <a:pt x="2023614" y="730002"/>
                </a:lnTo>
                <a:lnTo>
                  <a:pt x="2026477" y="730002"/>
                </a:lnTo>
                <a:lnTo>
                  <a:pt x="2035069" y="725420"/>
                </a:lnTo>
                <a:lnTo>
                  <a:pt x="2039938" y="719406"/>
                </a:lnTo>
                <a:lnTo>
                  <a:pt x="2046524" y="714537"/>
                </a:lnTo>
                <a:lnTo>
                  <a:pt x="2053398" y="709669"/>
                </a:lnTo>
                <a:close/>
                <a:moveTo>
                  <a:pt x="1251513" y="646663"/>
                </a:moveTo>
                <a:lnTo>
                  <a:pt x="1254378" y="648668"/>
                </a:lnTo>
                <a:lnTo>
                  <a:pt x="1256383" y="650673"/>
                </a:lnTo>
                <a:lnTo>
                  <a:pt x="1258387" y="650673"/>
                </a:lnTo>
                <a:lnTo>
                  <a:pt x="1260392" y="651532"/>
                </a:lnTo>
                <a:lnTo>
                  <a:pt x="1260392" y="653537"/>
                </a:lnTo>
                <a:lnTo>
                  <a:pt x="1260392" y="655542"/>
                </a:lnTo>
                <a:lnTo>
                  <a:pt x="1261252" y="658405"/>
                </a:lnTo>
                <a:lnTo>
                  <a:pt x="1264974" y="664133"/>
                </a:lnTo>
                <a:lnTo>
                  <a:pt x="1266978" y="669002"/>
                </a:lnTo>
                <a:lnTo>
                  <a:pt x="1267838" y="673870"/>
                </a:lnTo>
                <a:lnTo>
                  <a:pt x="1269843" y="680744"/>
                </a:lnTo>
                <a:lnTo>
                  <a:pt x="1264974" y="682748"/>
                </a:lnTo>
                <a:lnTo>
                  <a:pt x="1260392" y="684467"/>
                </a:lnTo>
                <a:lnTo>
                  <a:pt x="1254378" y="684467"/>
                </a:lnTo>
                <a:lnTo>
                  <a:pt x="1246931" y="685613"/>
                </a:lnTo>
                <a:lnTo>
                  <a:pt x="1244927" y="677880"/>
                </a:lnTo>
                <a:lnTo>
                  <a:pt x="1242922" y="669002"/>
                </a:lnTo>
                <a:lnTo>
                  <a:pt x="1242922" y="658405"/>
                </a:lnTo>
                <a:lnTo>
                  <a:pt x="1246931" y="655542"/>
                </a:lnTo>
                <a:lnTo>
                  <a:pt x="1247791" y="651532"/>
                </a:lnTo>
                <a:close/>
                <a:moveTo>
                  <a:pt x="1541911" y="618597"/>
                </a:moveTo>
                <a:lnTo>
                  <a:pt x="1548784" y="621461"/>
                </a:lnTo>
                <a:lnTo>
                  <a:pt x="1555371" y="625471"/>
                </a:lnTo>
                <a:lnTo>
                  <a:pt x="1558235" y="628334"/>
                </a:lnTo>
                <a:lnTo>
                  <a:pt x="1563103" y="632344"/>
                </a:lnTo>
                <a:lnTo>
                  <a:pt x="1568831" y="637213"/>
                </a:lnTo>
                <a:lnTo>
                  <a:pt x="1566827" y="640076"/>
                </a:lnTo>
                <a:lnTo>
                  <a:pt x="1566827" y="642082"/>
                </a:lnTo>
                <a:lnTo>
                  <a:pt x="1565109" y="642082"/>
                </a:lnTo>
                <a:lnTo>
                  <a:pt x="1565109" y="643799"/>
                </a:lnTo>
                <a:lnTo>
                  <a:pt x="1562244" y="646664"/>
                </a:lnTo>
                <a:lnTo>
                  <a:pt x="1562244" y="648669"/>
                </a:lnTo>
                <a:lnTo>
                  <a:pt x="1560240" y="648669"/>
                </a:lnTo>
                <a:lnTo>
                  <a:pt x="1558235" y="648669"/>
                </a:lnTo>
                <a:lnTo>
                  <a:pt x="1556230" y="650673"/>
                </a:lnTo>
                <a:lnTo>
                  <a:pt x="1553366" y="651532"/>
                </a:lnTo>
                <a:lnTo>
                  <a:pt x="1548784" y="646664"/>
                </a:lnTo>
                <a:lnTo>
                  <a:pt x="1543916" y="642082"/>
                </a:lnTo>
                <a:lnTo>
                  <a:pt x="1537042" y="637213"/>
                </a:lnTo>
                <a:lnTo>
                  <a:pt x="1531314" y="633203"/>
                </a:lnTo>
                <a:lnTo>
                  <a:pt x="1535324" y="621461"/>
                </a:lnTo>
                <a:lnTo>
                  <a:pt x="1538188" y="621461"/>
                </a:lnTo>
                <a:lnTo>
                  <a:pt x="1539906" y="619743"/>
                </a:lnTo>
                <a:close/>
                <a:moveTo>
                  <a:pt x="2848408" y="612010"/>
                </a:moveTo>
                <a:lnTo>
                  <a:pt x="2863873" y="612010"/>
                </a:lnTo>
                <a:lnTo>
                  <a:pt x="2863873" y="618597"/>
                </a:lnTo>
                <a:lnTo>
                  <a:pt x="2860723" y="618597"/>
                </a:lnTo>
                <a:lnTo>
                  <a:pt x="2856999" y="621461"/>
                </a:lnTo>
                <a:lnTo>
                  <a:pt x="2854995" y="621461"/>
                </a:lnTo>
                <a:lnTo>
                  <a:pt x="2852131" y="621461"/>
                </a:lnTo>
                <a:lnTo>
                  <a:pt x="2852131" y="619742"/>
                </a:lnTo>
                <a:lnTo>
                  <a:pt x="2850413" y="616879"/>
                </a:lnTo>
                <a:lnTo>
                  <a:pt x="2850413" y="614874"/>
                </a:lnTo>
                <a:lnTo>
                  <a:pt x="2848408" y="612869"/>
                </a:lnTo>
                <a:close/>
                <a:moveTo>
                  <a:pt x="950806" y="591676"/>
                </a:moveTo>
                <a:lnTo>
                  <a:pt x="965985" y="601127"/>
                </a:lnTo>
                <a:lnTo>
                  <a:pt x="979446" y="612869"/>
                </a:lnTo>
                <a:lnTo>
                  <a:pt x="992906" y="625470"/>
                </a:lnTo>
                <a:lnTo>
                  <a:pt x="988324" y="625470"/>
                </a:lnTo>
                <a:lnTo>
                  <a:pt x="984314" y="630339"/>
                </a:lnTo>
                <a:lnTo>
                  <a:pt x="981450" y="632343"/>
                </a:lnTo>
                <a:lnTo>
                  <a:pt x="976581" y="632343"/>
                </a:lnTo>
                <a:lnTo>
                  <a:pt x="970853" y="633203"/>
                </a:lnTo>
                <a:lnTo>
                  <a:pt x="963121" y="633203"/>
                </a:lnTo>
                <a:lnTo>
                  <a:pt x="956534" y="626329"/>
                </a:lnTo>
                <a:lnTo>
                  <a:pt x="949660" y="621460"/>
                </a:lnTo>
                <a:lnTo>
                  <a:pt x="941069" y="618597"/>
                </a:lnTo>
                <a:lnTo>
                  <a:pt x="941069" y="614874"/>
                </a:lnTo>
                <a:lnTo>
                  <a:pt x="956534" y="605995"/>
                </a:lnTo>
                <a:lnTo>
                  <a:pt x="954530" y="603132"/>
                </a:lnTo>
                <a:lnTo>
                  <a:pt x="952525" y="601127"/>
                </a:lnTo>
                <a:lnTo>
                  <a:pt x="952525" y="598263"/>
                </a:lnTo>
                <a:close/>
                <a:moveTo>
                  <a:pt x="4635466" y="544136"/>
                </a:moveTo>
                <a:lnTo>
                  <a:pt x="4639189" y="549005"/>
                </a:lnTo>
                <a:lnTo>
                  <a:pt x="4642053" y="552728"/>
                </a:lnTo>
                <a:lnTo>
                  <a:pt x="4646063" y="552728"/>
                </a:lnTo>
                <a:lnTo>
                  <a:pt x="4647781" y="553873"/>
                </a:lnTo>
                <a:lnTo>
                  <a:pt x="4648926" y="553873"/>
                </a:lnTo>
                <a:lnTo>
                  <a:pt x="4652650" y="553873"/>
                </a:lnTo>
                <a:lnTo>
                  <a:pt x="4654654" y="553873"/>
                </a:lnTo>
                <a:lnTo>
                  <a:pt x="4655513" y="553873"/>
                </a:lnTo>
                <a:lnTo>
                  <a:pt x="4659523" y="555592"/>
                </a:lnTo>
                <a:lnTo>
                  <a:pt x="4661241" y="558742"/>
                </a:lnTo>
                <a:lnTo>
                  <a:pt x="4654654" y="564470"/>
                </a:lnTo>
                <a:lnTo>
                  <a:pt x="4647781" y="569338"/>
                </a:lnTo>
                <a:lnTo>
                  <a:pt x="4614273" y="572203"/>
                </a:lnTo>
                <a:lnTo>
                  <a:pt x="4614273" y="558742"/>
                </a:lnTo>
                <a:lnTo>
                  <a:pt x="4619142" y="553873"/>
                </a:lnTo>
                <a:lnTo>
                  <a:pt x="4624010" y="551010"/>
                </a:lnTo>
                <a:lnTo>
                  <a:pt x="4628592" y="547000"/>
                </a:lnTo>
                <a:close/>
                <a:moveTo>
                  <a:pt x="1021832" y="516070"/>
                </a:moveTo>
                <a:lnTo>
                  <a:pt x="1022691" y="522944"/>
                </a:lnTo>
                <a:lnTo>
                  <a:pt x="1022691" y="527812"/>
                </a:lnTo>
                <a:lnTo>
                  <a:pt x="1024695" y="529816"/>
                </a:lnTo>
                <a:lnTo>
                  <a:pt x="1026700" y="531822"/>
                </a:lnTo>
                <a:lnTo>
                  <a:pt x="1028705" y="532681"/>
                </a:lnTo>
                <a:lnTo>
                  <a:pt x="1031569" y="536690"/>
                </a:lnTo>
                <a:lnTo>
                  <a:pt x="1033574" y="539554"/>
                </a:lnTo>
                <a:lnTo>
                  <a:pt x="1031569" y="543564"/>
                </a:lnTo>
                <a:lnTo>
                  <a:pt x="1029564" y="548432"/>
                </a:lnTo>
                <a:lnTo>
                  <a:pt x="1028705" y="552442"/>
                </a:lnTo>
                <a:lnTo>
                  <a:pt x="1026700" y="555305"/>
                </a:lnTo>
                <a:lnTo>
                  <a:pt x="1024695" y="562179"/>
                </a:lnTo>
                <a:lnTo>
                  <a:pt x="1031283" y="564183"/>
                </a:lnTo>
                <a:lnTo>
                  <a:pt x="1035005" y="567047"/>
                </a:lnTo>
                <a:lnTo>
                  <a:pt x="1037870" y="571057"/>
                </a:lnTo>
                <a:lnTo>
                  <a:pt x="1039874" y="573920"/>
                </a:lnTo>
                <a:lnTo>
                  <a:pt x="1039874" y="580794"/>
                </a:lnTo>
                <a:lnTo>
                  <a:pt x="1039874" y="587667"/>
                </a:lnTo>
                <a:lnTo>
                  <a:pt x="1035005" y="591677"/>
                </a:lnTo>
                <a:lnTo>
                  <a:pt x="1031283" y="594540"/>
                </a:lnTo>
                <a:lnTo>
                  <a:pt x="1029277" y="599409"/>
                </a:lnTo>
                <a:lnTo>
                  <a:pt x="1028419" y="605137"/>
                </a:lnTo>
                <a:lnTo>
                  <a:pt x="1024695" y="612010"/>
                </a:lnTo>
                <a:lnTo>
                  <a:pt x="1048752" y="612010"/>
                </a:lnTo>
                <a:lnTo>
                  <a:pt x="1048752" y="626616"/>
                </a:lnTo>
                <a:lnTo>
                  <a:pt x="1051616" y="640076"/>
                </a:lnTo>
                <a:lnTo>
                  <a:pt x="1062213" y="640076"/>
                </a:lnTo>
                <a:lnTo>
                  <a:pt x="1067081" y="635207"/>
                </a:lnTo>
                <a:lnTo>
                  <a:pt x="1071950" y="630339"/>
                </a:lnTo>
                <a:lnTo>
                  <a:pt x="1076818" y="625470"/>
                </a:lnTo>
                <a:lnTo>
                  <a:pt x="1085410" y="621461"/>
                </a:lnTo>
                <a:lnTo>
                  <a:pt x="1085410" y="632344"/>
                </a:lnTo>
                <a:lnTo>
                  <a:pt x="1083405" y="645804"/>
                </a:lnTo>
                <a:lnTo>
                  <a:pt x="1082546" y="657545"/>
                </a:lnTo>
                <a:lnTo>
                  <a:pt x="1082546" y="665278"/>
                </a:lnTo>
                <a:lnTo>
                  <a:pt x="1080541" y="671006"/>
                </a:lnTo>
                <a:lnTo>
                  <a:pt x="1083405" y="673870"/>
                </a:lnTo>
                <a:lnTo>
                  <a:pt x="1085410" y="675875"/>
                </a:lnTo>
                <a:lnTo>
                  <a:pt x="1087415" y="677879"/>
                </a:lnTo>
                <a:lnTo>
                  <a:pt x="1090278" y="678738"/>
                </a:lnTo>
                <a:lnTo>
                  <a:pt x="1095147" y="680743"/>
                </a:lnTo>
                <a:lnTo>
                  <a:pt x="1103738" y="667282"/>
                </a:lnTo>
                <a:lnTo>
                  <a:pt x="1110326" y="651818"/>
                </a:lnTo>
                <a:lnTo>
                  <a:pt x="1110326" y="640076"/>
                </a:lnTo>
                <a:lnTo>
                  <a:pt x="1108320" y="628334"/>
                </a:lnTo>
                <a:lnTo>
                  <a:pt x="1108320" y="616592"/>
                </a:lnTo>
                <a:lnTo>
                  <a:pt x="1112044" y="604850"/>
                </a:lnTo>
                <a:lnTo>
                  <a:pt x="1121781" y="596259"/>
                </a:lnTo>
                <a:lnTo>
                  <a:pt x="1125504" y="592250"/>
                </a:lnTo>
                <a:lnTo>
                  <a:pt x="1128368" y="592250"/>
                </a:lnTo>
                <a:lnTo>
                  <a:pt x="1132091" y="594254"/>
                </a:lnTo>
                <a:lnTo>
                  <a:pt x="1134955" y="596259"/>
                </a:lnTo>
                <a:lnTo>
                  <a:pt x="1136960" y="599122"/>
                </a:lnTo>
                <a:lnTo>
                  <a:pt x="1140683" y="603132"/>
                </a:lnTo>
                <a:lnTo>
                  <a:pt x="1141542" y="605996"/>
                </a:lnTo>
                <a:lnTo>
                  <a:pt x="1145265" y="608001"/>
                </a:lnTo>
                <a:lnTo>
                  <a:pt x="1147269" y="612010"/>
                </a:lnTo>
                <a:lnTo>
                  <a:pt x="1153856" y="612010"/>
                </a:lnTo>
                <a:lnTo>
                  <a:pt x="1161589" y="608001"/>
                </a:lnTo>
                <a:lnTo>
                  <a:pt x="1170181" y="605996"/>
                </a:lnTo>
                <a:lnTo>
                  <a:pt x="1176767" y="611724"/>
                </a:lnTo>
                <a:lnTo>
                  <a:pt x="1176767" y="625184"/>
                </a:lnTo>
                <a:lnTo>
                  <a:pt x="1176767" y="632058"/>
                </a:lnTo>
                <a:lnTo>
                  <a:pt x="1174763" y="643799"/>
                </a:lnTo>
                <a:lnTo>
                  <a:pt x="1173903" y="658405"/>
                </a:lnTo>
                <a:lnTo>
                  <a:pt x="1170181" y="675875"/>
                </a:lnTo>
                <a:lnTo>
                  <a:pt x="1167316" y="689335"/>
                </a:lnTo>
                <a:lnTo>
                  <a:pt x="1165312" y="699072"/>
                </a:lnTo>
                <a:lnTo>
                  <a:pt x="1158725" y="699072"/>
                </a:lnTo>
                <a:lnTo>
                  <a:pt x="1155002" y="698213"/>
                </a:lnTo>
                <a:lnTo>
                  <a:pt x="1152138" y="696208"/>
                </a:lnTo>
                <a:lnTo>
                  <a:pt x="1148415" y="694203"/>
                </a:lnTo>
                <a:lnTo>
                  <a:pt x="1143546" y="692198"/>
                </a:lnTo>
                <a:lnTo>
                  <a:pt x="1143546" y="696208"/>
                </a:lnTo>
                <a:lnTo>
                  <a:pt x="1145551" y="698213"/>
                </a:lnTo>
                <a:lnTo>
                  <a:pt x="1147556" y="699072"/>
                </a:lnTo>
                <a:lnTo>
                  <a:pt x="1148415" y="701077"/>
                </a:lnTo>
                <a:lnTo>
                  <a:pt x="1148415" y="703081"/>
                </a:lnTo>
                <a:lnTo>
                  <a:pt x="1150420" y="705946"/>
                </a:lnTo>
                <a:lnTo>
                  <a:pt x="1150420" y="711672"/>
                </a:lnTo>
                <a:lnTo>
                  <a:pt x="1103452" y="714537"/>
                </a:lnTo>
                <a:lnTo>
                  <a:pt x="1103452" y="718546"/>
                </a:lnTo>
                <a:lnTo>
                  <a:pt x="1107176" y="728283"/>
                </a:lnTo>
                <a:lnTo>
                  <a:pt x="1105171" y="738880"/>
                </a:lnTo>
                <a:lnTo>
                  <a:pt x="1103165" y="755490"/>
                </a:lnTo>
                <a:lnTo>
                  <a:pt x="1094574" y="755490"/>
                </a:lnTo>
                <a:lnTo>
                  <a:pt x="1083118" y="748617"/>
                </a:lnTo>
                <a:lnTo>
                  <a:pt x="1066795" y="744608"/>
                </a:lnTo>
                <a:lnTo>
                  <a:pt x="1066795" y="748331"/>
                </a:lnTo>
                <a:lnTo>
                  <a:pt x="1069658" y="748331"/>
                </a:lnTo>
                <a:lnTo>
                  <a:pt x="1073381" y="751194"/>
                </a:lnTo>
                <a:lnTo>
                  <a:pt x="1075386" y="753199"/>
                </a:lnTo>
                <a:lnTo>
                  <a:pt x="1076245" y="755204"/>
                </a:lnTo>
                <a:lnTo>
                  <a:pt x="1078250" y="757208"/>
                </a:lnTo>
                <a:lnTo>
                  <a:pt x="1080255" y="762077"/>
                </a:lnTo>
                <a:lnTo>
                  <a:pt x="1080255" y="766946"/>
                </a:lnTo>
                <a:lnTo>
                  <a:pt x="1078250" y="770955"/>
                </a:lnTo>
                <a:lnTo>
                  <a:pt x="1075386" y="773819"/>
                </a:lnTo>
                <a:lnTo>
                  <a:pt x="1073381" y="777829"/>
                </a:lnTo>
                <a:lnTo>
                  <a:pt x="1064790" y="784701"/>
                </a:lnTo>
                <a:lnTo>
                  <a:pt x="1058203" y="791575"/>
                </a:lnTo>
                <a:lnTo>
                  <a:pt x="1055339" y="799308"/>
                </a:lnTo>
                <a:lnTo>
                  <a:pt x="1051616" y="811909"/>
                </a:lnTo>
                <a:lnTo>
                  <a:pt x="1045029" y="811909"/>
                </a:lnTo>
                <a:lnTo>
                  <a:pt x="1040160" y="809903"/>
                </a:lnTo>
                <a:lnTo>
                  <a:pt x="1035292" y="807899"/>
                </a:lnTo>
                <a:lnTo>
                  <a:pt x="1031569" y="805894"/>
                </a:lnTo>
                <a:lnTo>
                  <a:pt x="1024982" y="805035"/>
                </a:lnTo>
                <a:lnTo>
                  <a:pt x="1024982" y="807899"/>
                </a:lnTo>
                <a:lnTo>
                  <a:pt x="1033574" y="807899"/>
                </a:lnTo>
                <a:lnTo>
                  <a:pt x="1035578" y="811909"/>
                </a:lnTo>
                <a:lnTo>
                  <a:pt x="1036438" y="814772"/>
                </a:lnTo>
                <a:lnTo>
                  <a:pt x="1038443" y="816777"/>
                </a:lnTo>
                <a:lnTo>
                  <a:pt x="1038443" y="819641"/>
                </a:lnTo>
                <a:lnTo>
                  <a:pt x="1040447" y="825369"/>
                </a:lnTo>
                <a:lnTo>
                  <a:pt x="1040447" y="830237"/>
                </a:lnTo>
                <a:lnTo>
                  <a:pt x="1024982" y="835106"/>
                </a:lnTo>
                <a:lnTo>
                  <a:pt x="1011522" y="843697"/>
                </a:lnTo>
                <a:lnTo>
                  <a:pt x="1002930" y="853434"/>
                </a:lnTo>
                <a:lnTo>
                  <a:pt x="997202" y="868899"/>
                </a:lnTo>
                <a:lnTo>
                  <a:pt x="997202" y="891238"/>
                </a:lnTo>
                <a:lnTo>
                  <a:pt x="1002930" y="904698"/>
                </a:lnTo>
                <a:lnTo>
                  <a:pt x="1006653" y="923026"/>
                </a:lnTo>
                <a:lnTo>
                  <a:pt x="1006653" y="941356"/>
                </a:lnTo>
                <a:lnTo>
                  <a:pt x="1024982" y="941356"/>
                </a:lnTo>
                <a:lnTo>
                  <a:pt x="1024982" y="949947"/>
                </a:lnTo>
                <a:lnTo>
                  <a:pt x="1028705" y="952811"/>
                </a:lnTo>
                <a:lnTo>
                  <a:pt x="1028705" y="956820"/>
                </a:lnTo>
                <a:lnTo>
                  <a:pt x="1028705" y="959685"/>
                </a:lnTo>
                <a:lnTo>
                  <a:pt x="1028705" y="961689"/>
                </a:lnTo>
                <a:lnTo>
                  <a:pt x="1028705" y="963694"/>
                </a:lnTo>
                <a:lnTo>
                  <a:pt x="1028705" y="964553"/>
                </a:lnTo>
                <a:lnTo>
                  <a:pt x="1029564" y="966557"/>
                </a:lnTo>
                <a:lnTo>
                  <a:pt x="1035292" y="966557"/>
                </a:lnTo>
                <a:lnTo>
                  <a:pt x="1040160" y="968562"/>
                </a:lnTo>
                <a:lnTo>
                  <a:pt x="1051616" y="966557"/>
                </a:lnTo>
                <a:lnTo>
                  <a:pt x="1063072" y="971426"/>
                </a:lnTo>
                <a:lnTo>
                  <a:pt x="1075673" y="980018"/>
                </a:lnTo>
                <a:lnTo>
                  <a:pt x="1087128" y="991759"/>
                </a:lnTo>
                <a:lnTo>
                  <a:pt x="1096866" y="1002356"/>
                </a:lnTo>
                <a:lnTo>
                  <a:pt x="1108893" y="1008370"/>
                </a:lnTo>
                <a:lnTo>
                  <a:pt x="1113762" y="1010375"/>
                </a:lnTo>
                <a:lnTo>
                  <a:pt x="1116626" y="1011234"/>
                </a:lnTo>
                <a:lnTo>
                  <a:pt x="1120349" y="1010375"/>
                </a:lnTo>
                <a:lnTo>
                  <a:pt x="1123213" y="1010375"/>
                </a:lnTo>
                <a:lnTo>
                  <a:pt x="1125218" y="1008370"/>
                </a:lnTo>
                <a:lnTo>
                  <a:pt x="1128941" y="1006365"/>
                </a:lnTo>
                <a:lnTo>
                  <a:pt x="1129800" y="1004361"/>
                </a:lnTo>
                <a:lnTo>
                  <a:pt x="1133523" y="1004361"/>
                </a:lnTo>
                <a:lnTo>
                  <a:pt x="1160444" y="1011234"/>
                </a:lnTo>
                <a:lnTo>
                  <a:pt x="1163307" y="1029563"/>
                </a:lnTo>
                <a:lnTo>
                  <a:pt x="1167030" y="1043023"/>
                </a:lnTo>
                <a:lnTo>
                  <a:pt x="1169035" y="1053620"/>
                </a:lnTo>
                <a:lnTo>
                  <a:pt x="1169894" y="1063357"/>
                </a:lnTo>
                <a:lnTo>
                  <a:pt x="1173617" y="1073953"/>
                </a:lnTo>
                <a:lnTo>
                  <a:pt x="1182208" y="1085695"/>
                </a:lnTo>
                <a:lnTo>
                  <a:pt x="1191946" y="1101160"/>
                </a:lnTo>
                <a:lnTo>
                  <a:pt x="1194810" y="1099155"/>
                </a:lnTo>
                <a:lnTo>
                  <a:pt x="1196814" y="1099155"/>
                </a:lnTo>
                <a:lnTo>
                  <a:pt x="1198819" y="1097151"/>
                </a:lnTo>
                <a:lnTo>
                  <a:pt x="1200824" y="1097151"/>
                </a:lnTo>
                <a:lnTo>
                  <a:pt x="1203688" y="1096291"/>
                </a:lnTo>
                <a:lnTo>
                  <a:pt x="1205693" y="1096291"/>
                </a:lnTo>
                <a:lnTo>
                  <a:pt x="1205693" y="1094286"/>
                </a:lnTo>
                <a:lnTo>
                  <a:pt x="1205693" y="1092282"/>
                </a:lnTo>
                <a:lnTo>
                  <a:pt x="1207697" y="1089418"/>
                </a:lnTo>
                <a:lnTo>
                  <a:pt x="1207697" y="1078822"/>
                </a:lnTo>
                <a:lnTo>
                  <a:pt x="1205693" y="1065361"/>
                </a:lnTo>
                <a:lnTo>
                  <a:pt x="1201969" y="1048751"/>
                </a:lnTo>
                <a:lnTo>
                  <a:pt x="1197101" y="1033286"/>
                </a:lnTo>
                <a:lnTo>
                  <a:pt x="1210562" y="1026412"/>
                </a:lnTo>
                <a:lnTo>
                  <a:pt x="1224022" y="1016675"/>
                </a:lnTo>
                <a:lnTo>
                  <a:pt x="1232613" y="1003215"/>
                </a:lnTo>
                <a:lnTo>
                  <a:pt x="1237481" y="985746"/>
                </a:lnTo>
                <a:lnTo>
                  <a:pt x="1239487" y="976008"/>
                </a:lnTo>
                <a:lnTo>
                  <a:pt x="1237481" y="960544"/>
                </a:lnTo>
                <a:lnTo>
                  <a:pt x="1237481" y="945079"/>
                </a:lnTo>
                <a:lnTo>
                  <a:pt x="1230895" y="942214"/>
                </a:lnTo>
                <a:lnTo>
                  <a:pt x="1228031" y="940210"/>
                </a:lnTo>
                <a:lnTo>
                  <a:pt x="1224308" y="938205"/>
                </a:lnTo>
                <a:lnTo>
                  <a:pt x="1221444" y="935342"/>
                </a:lnTo>
                <a:lnTo>
                  <a:pt x="1219439" y="929614"/>
                </a:lnTo>
                <a:lnTo>
                  <a:pt x="1226026" y="917871"/>
                </a:lnTo>
                <a:lnTo>
                  <a:pt x="1228890" y="904411"/>
                </a:lnTo>
                <a:lnTo>
                  <a:pt x="1226026" y="889806"/>
                </a:lnTo>
                <a:lnTo>
                  <a:pt x="1222303" y="874341"/>
                </a:lnTo>
                <a:lnTo>
                  <a:pt x="1217434" y="856872"/>
                </a:lnTo>
                <a:lnTo>
                  <a:pt x="1215430" y="840261"/>
                </a:lnTo>
                <a:lnTo>
                  <a:pt x="1219153" y="840261"/>
                </a:lnTo>
                <a:lnTo>
                  <a:pt x="1219153" y="836251"/>
                </a:lnTo>
                <a:lnTo>
                  <a:pt x="1242350" y="840261"/>
                </a:lnTo>
                <a:lnTo>
                  <a:pt x="1262397" y="840261"/>
                </a:lnTo>
                <a:lnTo>
                  <a:pt x="1284450" y="836251"/>
                </a:lnTo>
                <a:lnTo>
                  <a:pt x="1289318" y="844843"/>
                </a:lnTo>
                <a:lnTo>
                  <a:pt x="1294187" y="856585"/>
                </a:lnTo>
                <a:lnTo>
                  <a:pt x="1299914" y="865176"/>
                </a:lnTo>
                <a:lnTo>
                  <a:pt x="1304783" y="869186"/>
                </a:lnTo>
                <a:lnTo>
                  <a:pt x="1307647" y="870045"/>
                </a:lnTo>
                <a:lnTo>
                  <a:pt x="1313375" y="870045"/>
                </a:lnTo>
                <a:lnTo>
                  <a:pt x="1318243" y="872050"/>
                </a:lnTo>
                <a:lnTo>
                  <a:pt x="1323112" y="874054"/>
                </a:lnTo>
                <a:lnTo>
                  <a:pt x="1326835" y="876919"/>
                </a:lnTo>
                <a:lnTo>
                  <a:pt x="1327694" y="885510"/>
                </a:lnTo>
                <a:lnTo>
                  <a:pt x="1331417" y="900975"/>
                </a:lnTo>
                <a:lnTo>
                  <a:pt x="1333422" y="914435"/>
                </a:lnTo>
                <a:lnTo>
                  <a:pt x="1336285" y="924172"/>
                </a:lnTo>
                <a:lnTo>
                  <a:pt x="1338290" y="926177"/>
                </a:lnTo>
                <a:lnTo>
                  <a:pt x="1341154" y="929041"/>
                </a:lnTo>
                <a:lnTo>
                  <a:pt x="1344877" y="931046"/>
                </a:lnTo>
                <a:lnTo>
                  <a:pt x="1347741" y="935055"/>
                </a:lnTo>
                <a:lnTo>
                  <a:pt x="1353469" y="935915"/>
                </a:lnTo>
                <a:lnTo>
                  <a:pt x="1354327" y="939924"/>
                </a:lnTo>
                <a:lnTo>
                  <a:pt x="1367788" y="929327"/>
                </a:lnTo>
                <a:lnTo>
                  <a:pt x="1378385" y="916727"/>
                </a:lnTo>
                <a:lnTo>
                  <a:pt x="1386117" y="903266"/>
                </a:lnTo>
                <a:lnTo>
                  <a:pt x="1399577" y="892670"/>
                </a:lnTo>
                <a:lnTo>
                  <a:pt x="1401582" y="904411"/>
                </a:lnTo>
                <a:lnTo>
                  <a:pt x="1406450" y="911285"/>
                </a:lnTo>
                <a:lnTo>
                  <a:pt x="1413037" y="918158"/>
                </a:lnTo>
                <a:lnTo>
                  <a:pt x="1419624" y="925032"/>
                </a:lnTo>
                <a:lnTo>
                  <a:pt x="1425352" y="933623"/>
                </a:lnTo>
                <a:lnTo>
                  <a:pt x="1425352" y="936487"/>
                </a:lnTo>
                <a:lnTo>
                  <a:pt x="1425352" y="940497"/>
                </a:lnTo>
                <a:lnTo>
                  <a:pt x="1423347" y="942501"/>
                </a:lnTo>
                <a:lnTo>
                  <a:pt x="1423347" y="945365"/>
                </a:lnTo>
                <a:lnTo>
                  <a:pt x="1421343" y="949375"/>
                </a:lnTo>
                <a:lnTo>
                  <a:pt x="1423347" y="952238"/>
                </a:lnTo>
                <a:lnTo>
                  <a:pt x="1425352" y="956248"/>
                </a:lnTo>
                <a:lnTo>
                  <a:pt x="1426211" y="957107"/>
                </a:lnTo>
                <a:lnTo>
                  <a:pt x="1429934" y="957107"/>
                </a:lnTo>
                <a:lnTo>
                  <a:pt x="1432798" y="957107"/>
                </a:lnTo>
                <a:lnTo>
                  <a:pt x="1434803" y="957107"/>
                </a:lnTo>
                <a:lnTo>
                  <a:pt x="1438525" y="957107"/>
                </a:lnTo>
                <a:lnTo>
                  <a:pt x="1439385" y="959112"/>
                </a:lnTo>
                <a:lnTo>
                  <a:pt x="1445113" y="972572"/>
                </a:lnTo>
                <a:lnTo>
                  <a:pt x="1445113" y="983168"/>
                </a:lnTo>
                <a:lnTo>
                  <a:pt x="1443108" y="992905"/>
                </a:lnTo>
                <a:lnTo>
                  <a:pt x="1445972" y="1001497"/>
                </a:lnTo>
                <a:lnTo>
                  <a:pt x="1458573" y="1011234"/>
                </a:lnTo>
                <a:lnTo>
                  <a:pt x="1447976" y="1031568"/>
                </a:lnTo>
                <a:lnTo>
                  <a:pt x="1436521" y="1049038"/>
                </a:lnTo>
                <a:lnTo>
                  <a:pt x="1439385" y="1049038"/>
                </a:lnTo>
                <a:lnTo>
                  <a:pt x="1449981" y="1038441"/>
                </a:lnTo>
                <a:lnTo>
                  <a:pt x="1459718" y="1029850"/>
                </a:lnTo>
                <a:lnTo>
                  <a:pt x="1468310" y="1020112"/>
                </a:lnTo>
                <a:lnTo>
                  <a:pt x="1479766" y="1022976"/>
                </a:lnTo>
                <a:lnTo>
                  <a:pt x="1486353" y="1029850"/>
                </a:lnTo>
                <a:lnTo>
                  <a:pt x="1492939" y="1038441"/>
                </a:lnTo>
                <a:lnTo>
                  <a:pt x="1494944" y="1051901"/>
                </a:lnTo>
                <a:lnTo>
                  <a:pt x="1512413" y="1051901"/>
                </a:lnTo>
                <a:lnTo>
                  <a:pt x="1512413" y="1056770"/>
                </a:lnTo>
                <a:lnTo>
                  <a:pt x="1513273" y="1060779"/>
                </a:lnTo>
                <a:lnTo>
                  <a:pt x="1513273" y="1065648"/>
                </a:lnTo>
                <a:lnTo>
                  <a:pt x="1515278" y="1070516"/>
                </a:lnTo>
                <a:lnTo>
                  <a:pt x="1513273" y="1076244"/>
                </a:lnTo>
                <a:lnTo>
                  <a:pt x="1513273" y="1079108"/>
                </a:lnTo>
                <a:lnTo>
                  <a:pt x="1513273" y="1083118"/>
                </a:lnTo>
                <a:lnTo>
                  <a:pt x="1515278" y="1083976"/>
                </a:lnTo>
                <a:lnTo>
                  <a:pt x="1515278" y="1087986"/>
                </a:lnTo>
                <a:lnTo>
                  <a:pt x="1515278" y="1089990"/>
                </a:lnTo>
                <a:lnTo>
                  <a:pt x="1515278" y="1092855"/>
                </a:lnTo>
                <a:lnTo>
                  <a:pt x="1496948" y="1106315"/>
                </a:lnTo>
                <a:lnTo>
                  <a:pt x="1476902" y="1114906"/>
                </a:lnTo>
                <a:lnTo>
                  <a:pt x="1453704" y="1119775"/>
                </a:lnTo>
                <a:lnTo>
                  <a:pt x="1429648" y="1122639"/>
                </a:lnTo>
                <a:lnTo>
                  <a:pt x="1406450" y="1126648"/>
                </a:lnTo>
                <a:lnTo>
                  <a:pt x="1382394" y="1129512"/>
                </a:lnTo>
                <a:lnTo>
                  <a:pt x="1362347" y="1136386"/>
                </a:lnTo>
                <a:lnTo>
                  <a:pt x="1344018" y="1144977"/>
                </a:lnTo>
                <a:lnTo>
                  <a:pt x="1330557" y="1160442"/>
                </a:lnTo>
                <a:lnTo>
                  <a:pt x="1334281" y="1160442"/>
                </a:lnTo>
                <a:lnTo>
                  <a:pt x="1350605" y="1148700"/>
                </a:lnTo>
                <a:lnTo>
                  <a:pt x="1370652" y="1140108"/>
                </a:lnTo>
                <a:lnTo>
                  <a:pt x="1392704" y="1135240"/>
                </a:lnTo>
                <a:lnTo>
                  <a:pt x="1393562" y="1138103"/>
                </a:lnTo>
                <a:lnTo>
                  <a:pt x="1395567" y="1142114"/>
                </a:lnTo>
                <a:lnTo>
                  <a:pt x="1397573" y="1142972"/>
                </a:lnTo>
                <a:lnTo>
                  <a:pt x="1400436" y="1144977"/>
                </a:lnTo>
                <a:lnTo>
                  <a:pt x="1404159" y="1146982"/>
                </a:lnTo>
                <a:lnTo>
                  <a:pt x="1407023" y="1149846"/>
                </a:lnTo>
                <a:lnTo>
                  <a:pt x="1402155" y="1158437"/>
                </a:lnTo>
                <a:lnTo>
                  <a:pt x="1399290" y="1165311"/>
                </a:lnTo>
                <a:lnTo>
                  <a:pt x="1397286" y="1172184"/>
                </a:lnTo>
                <a:lnTo>
                  <a:pt x="1395281" y="1182780"/>
                </a:lnTo>
                <a:lnTo>
                  <a:pt x="1408741" y="1189654"/>
                </a:lnTo>
                <a:lnTo>
                  <a:pt x="1417333" y="1199391"/>
                </a:lnTo>
                <a:lnTo>
                  <a:pt x="1423920" y="1209128"/>
                </a:lnTo>
                <a:lnTo>
                  <a:pt x="1432512" y="1219724"/>
                </a:lnTo>
                <a:lnTo>
                  <a:pt x="1432512" y="1222588"/>
                </a:lnTo>
                <a:lnTo>
                  <a:pt x="1432512" y="1224593"/>
                </a:lnTo>
                <a:lnTo>
                  <a:pt x="1430507" y="1224593"/>
                </a:lnTo>
                <a:lnTo>
                  <a:pt x="1430507" y="1226597"/>
                </a:lnTo>
                <a:lnTo>
                  <a:pt x="1428502" y="1228602"/>
                </a:lnTo>
                <a:lnTo>
                  <a:pt x="1418765" y="1240344"/>
                </a:lnTo>
                <a:lnTo>
                  <a:pt x="1405305" y="1250082"/>
                </a:lnTo>
                <a:lnTo>
                  <a:pt x="1388122" y="1256954"/>
                </a:lnTo>
                <a:lnTo>
                  <a:pt x="1388122" y="1242349"/>
                </a:lnTo>
                <a:lnTo>
                  <a:pt x="1396713" y="1236621"/>
                </a:lnTo>
                <a:lnTo>
                  <a:pt x="1403300" y="1231752"/>
                </a:lnTo>
                <a:lnTo>
                  <a:pt x="1409887" y="1223161"/>
                </a:lnTo>
                <a:lnTo>
                  <a:pt x="1403300" y="1220297"/>
                </a:lnTo>
                <a:lnTo>
                  <a:pt x="1403300" y="1216288"/>
                </a:lnTo>
                <a:lnTo>
                  <a:pt x="1401295" y="1216288"/>
                </a:lnTo>
                <a:lnTo>
                  <a:pt x="1399290" y="1216288"/>
                </a:lnTo>
                <a:lnTo>
                  <a:pt x="1399290" y="1218292"/>
                </a:lnTo>
                <a:lnTo>
                  <a:pt x="1399290" y="1220297"/>
                </a:lnTo>
                <a:lnTo>
                  <a:pt x="1387836" y="1228889"/>
                </a:lnTo>
                <a:lnTo>
                  <a:pt x="1372370" y="1235762"/>
                </a:lnTo>
                <a:lnTo>
                  <a:pt x="1359769" y="1240631"/>
                </a:lnTo>
                <a:lnTo>
                  <a:pt x="1346309" y="1247504"/>
                </a:lnTo>
                <a:lnTo>
                  <a:pt x="1333708" y="1256095"/>
                </a:lnTo>
                <a:lnTo>
                  <a:pt x="1325975" y="1267837"/>
                </a:lnTo>
                <a:lnTo>
                  <a:pt x="1320247" y="1284448"/>
                </a:lnTo>
                <a:lnTo>
                  <a:pt x="1325975" y="1286452"/>
                </a:lnTo>
                <a:lnTo>
                  <a:pt x="1332562" y="1288457"/>
                </a:lnTo>
                <a:lnTo>
                  <a:pt x="1335426" y="1291321"/>
                </a:lnTo>
                <a:lnTo>
                  <a:pt x="1328840" y="1291321"/>
                </a:lnTo>
                <a:lnTo>
                  <a:pt x="1319103" y="1299912"/>
                </a:lnTo>
                <a:lnTo>
                  <a:pt x="1305642" y="1302777"/>
                </a:lnTo>
                <a:lnTo>
                  <a:pt x="1293041" y="1304781"/>
                </a:lnTo>
                <a:lnTo>
                  <a:pt x="1279581" y="1306786"/>
                </a:lnTo>
                <a:lnTo>
                  <a:pt x="1269844" y="1333993"/>
                </a:lnTo>
                <a:lnTo>
                  <a:pt x="1258388" y="1362918"/>
                </a:lnTo>
                <a:lnTo>
                  <a:pt x="1254665" y="1358908"/>
                </a:lnTo>
                <a:lnTo>
                  <a:pt x="1253806" y="1356904"/>
                </a:lnTo>
                <a:lnTo>
                  <a:pt x="1250083" y="1356045"/>
                </a:lnTo>
                <a:lnTo>
                  <a:pt x="1248078" y="1354039"/>
                </a:lnTo>
                <a:lnTo>
                  <a:pt x="1243209" y="1350030"/>
                </a:lnTo>
                <a:lnTo>
                  <a:pt x="1243209" y="1358622"/>
                </a:lnTo>
                <a:lnTo>
                  <a:pt x="1245214" y="1362632"/>
                </a:lnTo>
                <a:lnTo>
                  <a:pt x="1248078" y="1372369"/>
                </a:lnTo>
                <a:lnTo>
                  <a:pt x="1251801" y="1384110"/>
                </a:lnTo>
                <a:lnTo>
                  <a:pt x="1254665" y="1394707"/>
                </a:lnTo>
                <a:lnTo>
                  <a:pt x="1254665" y="1399575"/>
                </a:lnTo>
                <a:lnTo>
                  <a:pt x="1241204" y="1408167"/>
                </a:lnTo>
                <a:lnTo>
                  <a:pt x="1226885" y="1415900"/>
                </a:lnTo>
                <a:lnTo>
                  <a:pt x="1211420" y="1426496"/>
                </a:lnTo>
                <a:lnTo>
                  <a:pt x="1195956" y="1436233"/>
                </a:lnTo>
                <a:lnTo>
                  <a:pt x="1186219" y="1449693"/>
                </a:lnTo>
                <a:lnTo>
                  <a:pt x="1181350" y="1467163"/>
                </a:lnTo>
                <a:lnTo>
                  <a:pt x="1175622" y="1480623"/>
                </a:lnTo>
                <a:lnTo>
                  <a:pt x="1177626" y="1497233"/>
                </a:lnTo>
                <a:lnTo>
                  <a:pt x="1182495" y="1515563"/>
                </a:lnTo>
                <a:lnTo>
                  <a:pt x="1189082" y="1535037"/>
                </a:lnTo>
                <a:lnTo>
                  <a:pt x="1195669" y="1553366"/>
                </a:lnTo>
                <a:lnTo>
                  <a:pt x="1199392" y="1569976"/>
                </a:lnTo>
                <a:lnTo>
                  <a:pt x="1195669" y="1569976"/>
                </a:lnTo>
                <a:lnTo>
                  <a:pt x="1195669" y="1573986"/>
                </a:lnTo>
                <a:lnTo>
                  <a:pt x="1184214" y="1569976"/>
                </a:lnTo>
                <a:lnTo>
                  <a:pt x="1179345" y="1555370"/>
                </a:lnTo>
                <a:lnTo>
                  <a:pt x="1170754" y="1535896"/>
                </a:lnTo>
                <a:lnTo>
                  <a:pt x="1161016" y="1515563"/>
                </a:lnTo>
                <a:lnTo>
                  <a:pt x="1150420" y="1500957"/>
                </a:lnTo>
                <a:lnTo>
                  <a:pt x="1140683" y="1492365"/>
                </a:lnTo>
                <a:lnTo>
                  <a:pt x="1128081" y="1490361"/>
                </a:lnTo>
                <a:lnTo>
                  <a:pt x="1113762" y="1483487"/>
                </a:lnTo>
                <a:lnTo>
                  <a:pt x="1096579" y="1476613"/>
                </a:lnTo>
                <a:lnTo>
                  <a:pt x="1076532" y="1473750"/>
                </a:lnTo>
                <a:lnTo>
                  <a:pt x="1076532" y="1476613"/>
                </a:lnTo>
                <a:lnTo>
                  <a:pt x="1073667" y="1476613"/>
                </a:lnTo>
                <a:lnTo>
                  <a:pt x="1075673" y="1482341"/>
                </a:lnTo>
                <a:lnTo>
                  <a:pt x="1078536" y="1487210"/>
                </a:lnTo>
                <a:lnTo>
                  <a:pt x="1080541" y="1490074"/>
                </a:lnTo>
                <a:lnTo>
                  <a:pt x="1082546" y="1494084"/>
                </a:lnTo>
                <a:lnTo>
                  <a:pt x="1085410" y="1498952"/>
                </a:lnTo>
                <a:lnTo>
                  <a:pt x="1069945" y="1498952"/>
                </a:lnTo>
                <a:lnTo>
                  <a:pt x="1058489" y="1494084"/>
                </a:lnTo>
                <a:lnTo>
                  <a:pt x="1043025" y="1490074"/>
                </a:lnTo>
                <a:lnTo>
                  <a:pt x="1028705" y="1490074"/>
                </a:lnTo>
                <a:lnTo>
                  <a:pt x="1013240" y="1492078"/>
                </a:lnTo>
                <a:lnTo>
                  <a:pt x="1002644" y="1494943"/>
                </a:lnTo>
                <a:lnTo>
                  <a:pt x="991188" y="1500671"/>
                </a:lnTo>
                <a:lnTo>
                  <a:pt x="981451" y="1507544"/>
                </a:lnTo>
                <a:lnTo>
                  <a:pt x="974864" y="1517281"/>
                </a:lnTo>
                <a:lnTo>
                  <a:pt x="971141" y="1525872"/>
                </a:lnTo>
                <a:lnTo>
                  <a:pt x="973146" y="1532746"/>
                </a:lnTo>
                <a:lnTo>
                  <a:pt x="973146" y="1541337"/>
                </a:lnTo>
                <a:lnTo>
                  <a:pt x="970282" y="1551074"/>
                </a:lnTo>
                <a:lnTo>
                  <a:pt x="963695" y="1573413"/>
                </a:lnTo>
                <a:lnTo>
                  <a:pt x="963695" y="1590023"/>
                </a:lnTo>
                <a:lnTo>
                  <a:pt x="964555" y="1607493"/>
                </a:lnTo>
                <a:lnTo>
                  <a:pt x="971141" y="1624103"/>
                </a:lnTo>
                <a:lnTo>
                  <a:pt x="981737" y="1644437"/>
                </a:lnTo>
                <a:lnTo>
                  <a:pt x="993193" y="1646442"/>
                </a:lnTo>
                <a:lnTo>
                  <a:pt x="999779" y="1648446"/>
                </a:lnTo>
                <a:lnTo>
                  <a:pt x="1002644" y="1651310"/>
                </a:lnTo>
                <a:lnTo>
                  <a:pt x="1006367" y="1653314"/>
                </a:lnTo>
                <a:lnTo>
                  <a:pt x="1011235" y="1655319"/>
                </a:lnTo>
                <a:lnTo>
                  <a:pt x="1019827" y="1651310"/>
                </a:lnTo>
                <a:lnTo>
                  <a:pt x="1033288" y="1644437"/>
                </a:lnTo>
                <a:lnTo>
                  <a:pt x="1036151" y="1642432"/>
                </a:lnTo>
                <a:lnTo>
                  <a:pt x="1038156" y="1642432"/>
                </a:lnTo>
                <a:lnTo>
                  <a:pt x="1041879" y="1642432"/>
                </a:lnTo>
                <a:lnTo>
                  <a:pt x="1042738" y="1642432"/>
                </a:lnTo>
                <a:lnTo>
                  <a:pt x="1044742" y="1642432"/>
                </a:lnTo>
                <a:lnTo>
                  <a:pt x="1044742" y="1641573"/>
                </a:lnTo>
                <a:lnTo>
                  <a:pt x="1048466" y="1637564"/>
                </a:lnTo>
                <a:lnTo>
                  <a:pt x="1049325" y="1632695"/>
                </a:lnTo>
                <a:lnTo>
                  <a:pt x="1051330" y="1627827"/>
                </a:lnTo>
                <a:lnTo>
                  <a:pt x="1053335" y="1622099"/>
                </a:lnTo>
                <a:lnTo>
                  <a:pt x="1055339" y="1619234"/>
                </a:lnTo>
                <a:lnTo>
                  <a:pt x="1063072" y="1610643"/>
                </a:lnTo>
                <a:lnTo>
                  <a:pt x="1073667" y="1605774"/>
                </a:lnTo>
                <a:lnTo>
                  <a:pt x="1089133" y="1603770"/>
                </a:lnTo>
                <a:lnTo>
                  <a:pt x="1089992" y="1607780"/>
                </a:lnTo>
                <a:lnTo>
                  <a:pt x="1091997" y="1608639"/>
                </a:lnTo>
                <a:lnTo>
                  <a:pt x="1091997" y="1610643"/>
                </a:lnTo>
                <a:lnTo>
                  <a:pt x="1094001" y="1610643"/>
                </a:lnTo>
                <a:lnTo>
                  <a:pt x="1094001" y="1608639"/>
                </a:lnTo>
                <a:lnTo>
                  <a:pt x="1095147" y="1608639"/>
                </a:lnTo>
                <a:lnTo>
                  <a:pt x="1098870" y="1608639"/>
                </a:lnTo>
                <a:lnTo>
                  <a:pt x="1103738" y="1607780"/>
                </a:lnTo>
                <a:lnTo>
                  <a:pt x="1103738" y="1622385"/>
                </a:lnTo>
                <a:lnTo>
                  <a:pt x="1097152" y="1629258"/>
                </a:lnTo>
                <a:lnTo>
                  <a:pt x="1092283" y="1641859"/>
                </a:lnTo>
                <a:lnTo>
                  <a:pt x="1087415" y="1658469"/>
                </a:lnTo>
                <a:lnTo>
                  <a:pt x="1082546" y="1673934"/>
                </a:lnTo>
                <a:lnTo>
                  <a:pt x="1076818" y="1685677"/>
                </a:lnTo>
                <a:lnTo>
                  <a:pt x="1094001" y="1685677"/>
                </a:lnTo>
                <a:lnTo>
                  <a:pt x="1108320" y="1683672"/>
                </a:lnTo>
                <a:lnTo>
                  <a:pt x="1121781" y="1683672"/>
                </a:lnTo>
                <a:lnTo>
                  <a:pt x="1134382" y="1685677"/>
                </a:lnTo>
                <a:lnTo>
                  <a:pt x="1142115" y="1690545"/>
                </a:lnTo>
                <a:lnTo>
                  <a:pt x="1148701" y="1701142"/>
                </a:lnTo>
                <a:lnTo>
                  <a:pt x="1150706" y="1715747"/>
                </a:lnTo>
                <a:lnTo>
                  <a:pt x="1147842" y="1726344"/>
                </a:lnTo>
                <a:lnTo>
                  <a:pt x="1144119" y="1739804"/>
                </a:lnTo>
                <a:lnTo>
                  <a:pt x="1144119" y="1753264"/>
                </a:lnTo>
                <a:lnTo>
                  <a:pt x="1152711" y="1761855"/>
                </a:lnTo>
                <a:lnTo>
                  <a:pt x="1157579" y="1767583"/>
                </a:lnTo>
                <a:lnTo>
                  <a:pt x="1164166" y="1774457"/>
                </a:lnTo>
                <a:lnTo>
                  <a:pt x="1174763" y="1780185"/>
                </a:lnTo>
                <a:lnTo>
                  <a:pt x="1187363" y="1783048"/>
                </a:lnTo>
                <a:lnTo>
                  <a:pt x="1193951" y="1774457"/>
                </a:lnTo>
                <a:lnTo>
                  <a:pt x="1202542" y="1771592"/>
                </a:lnTo>
                <a:lnTo>
                  <a:pt x="1218007" y="1771592"/>
                </a:lnTo>
                <a:lnTo>
                  <a:pt x="1220012" y="1774457"/>
                </a:lnTo>
                <a:lnTo>
                  <a:pt x="1222876" y="1778466"/>
                </a:lnTo>
                <a:lnTo>
                  <a:pt x="1224594" y="1780471"/>
                </a:lnTo>
                <a:lnTo>
                  <a:pt x="1226598" y="1780471"/>
                </a:lnTo>
                <a:lnTo>
                  <a:pt x="1231467" y="1781330"/>
                </a:lnTo>
                <a:lnTo>
                  <a:pt x="1237768" y="1782762"/>
                </a:lnTo>
                <a:lnTo>
                  <a:pt x="1244355" y="1769302"/>
                </a:lnTo>
                <a:lnTo>
                  <a:pt x="1252947" y="1759565"/>
                </a:lnTo>
                <a:lnTo>
                  <a:pt x="1262684" y="1750973"/>
                </a:lnTo>
                <a:lnTo>
                  <a:pt x="1275285" y="1744100"/>
                </a:lnTo>
                <a:lnTo>
                  <a:pt x="1293614" y="1741236"/>
                </a:lnTo>
                <a:lnTo>
                  <a:pt x="1296477" y="1739231"/>
                </a:lnTo>
                <a:lnTo>
                  <a:pt x="1298482" y="1739231"/>
                </a:lnTo>
                <a:lnTo>
                  <a:pt x="1301346" y="1739231"/>
                </a:lnTo>
                <a:lnTo>
                  <a:pt x="1303351" y="1739231"/>
                </a:lnTo>
                <a:lnTo>
                  <a:pt x="1307074" y="1741236"/>
                </a:lnTo>
                <a:lnTo>
                  <a:pt x="1311942" y="1741236"/>
                </a:lnTo>
                <a:lnTo>
                  <a:pt x="1309937" y="1744100"/>
                </a:lnTo>
                <a:lnTo>
                  <a:pt x="1309937" y="1748109"/>
                </a:lnTo>
                <a:lnTo>
                  <a:pt x="1307933" y="1748109"/>
                </a:lnTo>
                <a:lnTo>
                  <a:pt x="1307933" y="1748968"/>
                </a:lnTo>
                <a:lnTo>
                  <a:pt x="1309937" y="1748968"/>
                </a:lnTo>
                <a:lnTo>
                  <a:pt x="1311942" y="1750973"/>
                </a:lnTo>
                <a:lnTo>
                  <a:pt x="1314806" y="1752977"/>
                </a:lnTo>
                <a:lnTo>
                  <a:pt x="1314806" y="1748968"/>
                </a:lnTo>
                <a:lnTo>
                  <a:pt x="1318530" y="1746104"/>
                </a:lnTo>
                <a:lnTo>
                  <a:pt x="1320534" y="1744100"/>
                </a:lnTo>
                <a:lnTo>
                  <a:pt x="1321393" y="1742095"/>
                </a:lnTo>
                <a:lnTo>
                  <a:pt x="1323398" y="1741236"/>
                </a:lnTo>
                <a:lnTo>
                  <a:pt x="1327121" y="1739231"/>
                </a:lnTo>
                <a:lnTo>
                  <a:pt x="1329984" y="1737226"/>
                </a:lnTo>
                <a:lnTo>
                  <a:pt x="1345449" y="1750687"/>
                </a:lnTo>
                <a:lnTo>
                  <a:pt x="1365497" y="1757560"/>
                </a:lnTo>
                <a:lnTo>
                  <a:pt x="1385544" y="1759565"/>
                </a:lnTo>
                <a:lnTo>
                  <a:pt x="1408741" y="1757560"/>
                </a:lnTo>
                <a:lnTo>
                  <a:pt x="1432798" y="1755555"/>
                </a:lnTo>
                <a:lnTo>
                  <a:pt x="1432798" y="1759565"/>
                </a:lnTo>
                <a:lnTo>
                  <a:pt x="1432798" y="1761569"/>
                </a:lnTo>
                <a:lnTo>
                  <a:pt x="1430793" y="1762428"/>
                </a:lnTo>
                <a:lnTo>
                  <a:pt x="1430793" y="1764433"/>
                </a:lnTo>
                <a:lnTo>
                  <a:pt x="1428788" y="1767297"/>
                </a:lnTo>
                <a:lnTo>
                  <a:pt x="1440244" y="1771306"/>
                </a:lnTo>
                <a:lnTo>
                  <a:pt x="1446831" y="1776175"/>
                </a:lnTo>
                <a:lnTo>
                  <a:pt x="1453418" y="1781043"/>
                </a:lnTo>
                <a:lnTo>
                  <a:pt x="1464873" y="1786771"/>
                </a:lnTo>
                <a:lnTo>
                  <a:pt x="1464873" y="1796508"/>
                </a:lnTo>
                <a:lnTo>
                  <a:pt x="1477474" y="1800518"/>
                </a:lnTo>
                <a:lnTo>
                  <a:pt x="1485207" y="1801377"/>
                </a:lnTo>
                <a:lnTo>
                  <a:pt x="1491794" y="1808251"/>
                </a:lnTo>
                <a:lnTo>
                  <a:pt x="1495517" y="1818847"/>
                </a:lnTo>
                <a:lnTo>
                  <a:pt x="1515564" y="1820851"/>
                </a:lnTo>
                <a:lnTo>
                  <a:pt x="1531888" y="1821710"/>
                </a:lnTo>
                <a:lnTo>
                  <a:pt x="1553940" y="1823716"/>
                </a:lnTo>
                <a:lnTo>
                  <a:pt x="1569405" y="1844049"/>
                </a:lnTo>
                <a:lnTo>
                  <a:pt x="1587734" y="1862378"/>
                </a:lnTo>
                <a:lnTo>
                  <a:pt x="1607781" y="1877843"/>
                </a:lnTo>
                <a:lnTo>
                  <a:pt x="1630978" y="1889584"/>
                </a:lnTo>
                <a:lnTo>
                  <a:pt x="1630119" y="1896458"/>
                </a:lnTo>
                <a:lnTo>
                  <a:pt x="1626396" y="1900467"/>
                </a:lnTo>
                <a:lnTo>
                  <a:pt x="1623532" y="1905336"/>
                </a:lnTo>
                <a:lnTo>
                  <a:pt x="1619809" y="1908199"/>
                </a:lnTo>
                <a:lnTo>
                  <a:pt x="1616945" y="1913927"/>
                </a:lnTo>
                <a:lnTo>
                  <a:pt x="1638138" y="1913927"/>
                </a:lnTo>
                <a:lnTo>
                  <a:pt x="1658185" y="1920801"/>
                </a:lnTo>
                <a:lnTo>
                  <a:pt x="1661908" y="1932543"/>
                </a:lnTo>
                <a:lnTo>
                  <a:pt x="1666777" y="1930538"/>
                </a:lnTo>
                <a:lnTo>
                  <a:pt x="1669640" y="1928533"/>
                </a:lnTo>
                <a:lnTo>
                  <a:pt x="1675368" y="1930538"/>
                </a:lnTo>
                <a:lnTo>
                  <a:pt x="1676227" y="1930538"/>
                </a:lnTo>
                <a:lnTo>
                  <a:pt x="1679950" y="1932543"/>
                </a:lnTo>
                <a:lnTo>
                  <a:pt x="1682815" y="1934547"/>
                </a:lnTo>
                <a:lnTo>
                  <a:pt x="1686538" y="1935406"/>
                </a:lnTo>
                <a:lnTo>
                  <a:pt x="1738373" y="1939416"/>
                </a:lnTo>
                <a:lnTo>
                  <a:pt x="1743242" y="1944284"/>
                </a:lnTo>
                <a:lnTo>
                  <a:pt x="1746965" y="1954021"/>
                </a:lnTo>
                <a:lnTo>
                  <a:pt x="1747825" y="1962613"/>
                </a:lnTo>
                <a:lnTo>
                  <a:pt x="1753552" y="1969487"/>
                </a:lnTo>
                <a:lnTo>
                  <a:pt x="1761285" y="1971492"/>
                </a:lnTo>
                <a:lnTo>
                  <a:pt x="1769876" y="1971492"/>
                </a:lnTo>
                <a:lnTo>
                  <a:pt x="1776463" y="1969487"/>
                </a:lnTo>
                <a:lnTo>
                  <a:pt x="1781332" y="1976360"/>
                </a:lnTo>
                <a:lnTo>
                  <a:pt x="1787060" y="1981229"/>
                </a:lnTo>
                <a:lnTo>
                  <a:pt x="1789923" y="1986956"/>
                </a:lnTo>
                <a:lnTo>
                  <a:pt x="1792215" y="1993543"/>
                </a:lnTo>
                <a:lnTo>
                  <a:pt x="1794219" y="2001275"/>
                </a:lnTo>
                <a:lnTo>
                  <a:pt x="1781618" y="2016740"/>
                </a:lnTo>
                <a:lnTo>
                  <a:pt x="1768158" y="2035070"/>
                </a:lnTo>
                <a:lnTo>
                  <a:pt x="1754698" y="2055402"/>
                </a:lnTo>
                <a:lnTo>
                  <a:pt x="1743242" y="2075736"/>
                </a:lnTo>
                <a:lnTo>
                  <a:pt x="1735510" y="2091201"/>
                </a:lnTo>
                <a:lnTo>
                  <a:pt x="1735510" y="2100938"/>
                </a:lnTo>
                <a:lnTo>
                  <a:pt x="1736369" y="2114398"/>
                </a:lnTo>
                <a:lnTo>
                  <a:pt x="1740092" y="2129863"/>
                </a:lnTo>
                <a:lnTo>
                  <a:pt x="1738087" y="2143324"/>
                </a:lnTo>
                <a:lnTo>
                  <a:pt x="1735223" y="2151916"/>
                </a:lnTo>
                <a:lnTo>
                  <a:pt x="1728636" y="2165375"/>
                </a:lnTo>
                <a:lnTo>
                  <a:pt x="1720045" y="2179981"/>
                </a:lnTo>
                <a:lnTo>
                  <a:pt x="1711453" y="2195446"/>
                </a:lnTo>
                <a:lnTo>
                  <a:pt x="1702862" y="2207188"/>
                </a:lnTo>
                <a:lnTo>
                  <a:pt x="1697993" y="2214061"/>
                </a:lnTo>
                <a:lnTo>
                  <a:pt x="1688256" y="2218070"/>
                </a:lnTo>
                <a:lnTo>
                  <a:pt x="1672791" y="2220076"/>
                </a:lnTo>
                <a:lnTo>
                  <a:pt x="1657326" y="2220935"/>
                </a:lnTo>
                <a:lnTo>
                  <a:pt x="1643007" y="2224944"/>
                </a:lnTo>
                <a:lnTo>
                  <a:pt x="1629547" y="2229813"/>
                </a:lnTo>
                <a:lnTo>
                  <a:pt x="1620954" y="2239550"/>
                </a:lnTo>
                <a:lnTo>
                  <a:pt x="1617232" y="2245278"/>
                </a:lnTo>
                <a:lnTo>
                  <a:pt x="1617232" y="2248141"/>
                </a:lnTo>
                <a:lnTo>
                  <a:pt x="1617232" y="2252151"/>
                </a:lnTo>
                <a:lnTo>
                  <a:pt x="1619237" y="2257019"/>
                </a:lnTo>
                <a:lnTo>
                  <a:pt x="1621241" y="2261888"/>
                </a:lnTo>
                <a:lnTo>
                  <a:pt x="1609786" y="2261888"/>
                </a:lnTo>
                <a:lnTo>
                  <a:pt x="1607781" y="2284226"/>
                </a:lnTo>
                <a:lnTo>
                  <a:pt x="1604058" y="2302555"/>
                </a:lnTo>
                <a:lnTo>
                  <a:pt x="1597471" y="2318020"/>
                </a:lnTo>
                <a:lnTo>
                  <a:pt x="1590884" y="2332626"/>
                </a:lnTo>
                <a:lnTo>
                  <a:pt x="1584297" y="2352100"/>
                </a:lnTo>
                <a:lnTo>
                  <a:pt x="1579429" y="2352100"/>
                </a:lnTo>
                <a:lnTo>
                  <a:pt x="1579429" y="2345226"/>
                </a:lnTo>
                <a:lnTo>
                  <a:pt x="1579429" y="2341217"/>
                </a:lnTo>
                <a:lnTo>
                  <a:pt x="1577424" y="2336349"/>
                </a:lnTo>
                <a:lnTo>
                  <a:pt x="1576564" y="2332339"/>
                </a:lnTo>
                <a:lnTo>
                  <a:pt x="1574560" y="2334344"/>
                </a:lnTo>
                <a:lnTo>
                  <a:pt x="1572555" y="2334344"/>
                </a:lnTo>
                <a:lnTo>
                  <a:pt x="1570551" y="2336349"/>
                </a:lnTo>
                <a:lnTo>
                  <a:pt x="1569691" y="2336349"/>
                </a:lnTo>
                <a:lnTo>
                  <a:pt x="1561099" y="2356682"/>
                </a:lnTo>
                <a:lnTo>
                  <a:pt x="1551362" y="2370142"/>
                </a:lnTo>
                <a:lnTo>
                  <a:pt x="1540767" y="2381884"/>
                </a:lnTo>
                <a:lnTo>
                  <a:pt x="1529311" y="2395344"/>
                </a:lnTo>
                <a:lnTo>
                  <a:pt x="1505254" y="2390476"/>
                </a:lnTo>
                <a:lnTo>
                  <a:pt x="1484061" y="2385607"/>
                </a:lnTo>
                <a:lnTo>
                  <a:pt x="1484061" y="2392481"/>
                </a:lnTo>
                <a:lnTo>
                  <a:pt x="1495517" y="2399354"/>
                </a:lnTo>
                <a:lnTo>
                  <a:pt x="1500386" y="2409091"/>
                </a:lnTo>
                <a:lnTo>
                  <a:pt x="1502390" y="2418828"/>
                </a:lnTo>
                <a:lnTo>
                  <a:pt x="1500386" y="2431430"/>
                </a:lnTo>
                <a:lnTo>
                  <a:pt x="1498381" y="2444890"/>
                </a:lnTo>
                <a:lnTo>
                  <a:pt x="1468596" y="2445749"/>
                </a:lnTo>
                <a:lnTo>
                  <a:pt x="1443680" y="2452622"/>
                </a:lnTo>
                <a:lnTo>
                  <a:pt x="1441676" y="2456632"/>
                </a:lnTo>
                <a:lnTo>
                  <a:pt x="1439671" y="2461500"/>
                </a:lnTo>
                <a:lnTo>
                  <a:pt x="1439671" y="2468373"/>
                </a:lnTo>
                <a:lnTo>
                  <a:pt x="1439671" y="2475247"/>
                </a:lnTo>
                <a:lnTo>
                  <a:pt x="1438812" y="2479256"/>
                </a:lnTo>
                <a:lnTo>
                  <a:pt x="1438812" y="2480115"/>
                </a:lnTo>
                <a:lnTo>
                  <a:pt x="1438812" y="2483552"/>
                </a:lnTo>
                <a:lnTo>
                  <a:pt x="1438812" y="2486416"/>
                </a:lnTo>
                <a:lnTo>
                  <a:pt x="1439671" y="2493289"/>
                </a:lnTo>
                <a:lnTo>
                  <a:pt x="1431939" y="2493289"/>
                </a:lnTo>
                <a:lnTo>
                  <a:pt x="1421343" y="2495294"/>
                </a:lnTo>
                <a:lnTo>
                  <a:pt x="1407883" y="2495294"/>
                </a:lnTo>
                <a:lnTo>
                  <a:pt x="1394422" y="2497298"/>
                </a:lnTo>
                <a:lnTo>
                  <a:pt x="1394422" y="2504172"/>
                </a:lnTo>
                <a:lnTo>
                  <a:pt x="1401009" y="2507035"/>
                </a:lnTo>
                <a:lnTo>
                  <a:pt x="1405878" y="2511046"/>
                </a:lnTo>
                <a:lnTo>
                  <a:pt x="1409600" y="2511904"/>
                </a:lnTo>
                <a:lnTo>
                  <a:pt x="1412465" y="2513909"/>
                </a:lnTo>
                <a:lnTo>
                  <a:pt x="1416188" y="2517918"/>
                </a:lnTo>
                <a:lnTo>
                  <a:pt x="1418192" y="2520783"/>
                </a:lnTo>
                <a:lnTo>
                  <a:pt x="1421056" y="2525651"/>
                </a:lnTo>
                <a:lnTo>
                  <a:pt x="1414469" y="2527655"/>
                </a:lnTo>
                <a:lnTo>
                  <a:pt x="1409600" y="2529661"/>
                </a:lnTo>
                <a:lnTo>
                  <a:pt x="1404732" y="2531665"/>
                </a:lnTo>
                <a:lnTo>
                  <a:pt x="1401009" y="2532524"/>
                </a:lnTo>
                <a:lnTo>
                  <a:pt x="1399004" y="2538252"/>
                </a:lnTo>
                <a:lnTo>
                  <a:pt x="1394135" y="2547989"/>
                </a:lnTo>
                <a:lnTo>
                  <a:pt x="1391272" y="2558586"/>
                </a:lnTo>
                <a:lnTo>
                  <a:pt x="1387549" y="2568323"/>
                </a:lnTo>
                <a:lnTo>
                  <a:pt x="1384685" y="2570328"/>
                </a:lnTo>
                <a:lnTo>
                  <a:pt x="1382680" y="2570328"/>
                </a:lnTo>
                <a:lnTo>
                  <a:pt x="1377812" y="2572332"/>
                </a:lnTo>
                <a:lnTo>
                  <a:pt x="1372084" y="2572332"/>
                </a:lnTo>
                <a:lnTo>
                  <a:pt x="1372084" y="2577201"/>
                </a:lnTo>
                <a:lnTo>
                  <a:pt x="1372084" y="2580065"/>
                </a:lnTo>
                <a:lnTo>
                  <a:pt x="1372084" y="2582069"/>
                </a:lnTo>
                <a:lnTo>
                  <a:pt x="1371225" y="2584074"/>
                </a:lnTo>
                <a:lnTo>
                  <a:pt x="1372084" y="2586078"/>
                </a:lnTo>
                <a:lnTo>
                  <a:pt x="1372084" y="2586938"/>
                </a:lnTo>
                <a:lnTo>
                  <a:pt x="1375807" y="2593811"/>
                </a:lnTo>
                <a:lnTo>
                  <a:pt x="1378671" y="2599539"/>
                </a:lnTo>
                <a:lnTo>
                  <a:pt x="1384398" y="2602403"/>
                </a:lnTo>
                <a:lnTo>
                  <a:pt x="1389267" y="2605266"/>
                </a:lnTo>
                <a:lnTo>
                  <a:pt x="1394135" y="2609276"/>
                </a:lnTo>
                <a:lnTo>
                  <a:pt x="1391272" y="2621018"/>
                </a:lnTo>
                <a:lnTo>
                  <a:pt x="1377812" y="2627891"/>
                </a:lnTo>
                <a:lnTo>
                  <a:pt x="1364351" y="2641351"/>
                </a:lnTo>
                <a:lnTo>
                  <a:pt x="1352896" y="2658821"/>
                </a:lnTo>
                <a:lnTo>
                  <a:pt x="1344304" y="2675431"/>
                </a:lnTo>
                <a:lnTo>
                  <a:pt x="1339435" y="2690896"/>
                </a:lnTo>
                <a:lnTo>
                  <a:pt x="1344304" y="2695765"/>
                </a:lnTo>
                <a:lnTo>
                  <a:pt x="1349173" y="2700634"/>
                </a:lnTo>
                <a:lnTo>
                  <a:pt x="1352896" y="2705502"/>
                </a:lnTo>
                <a:lnTo>
                  <a:pt x="1353755" y="2714094"/>
                </a:lnTo>
                <a:lnTo>
                  <a:pt x="1346022" y="2716099"/>
                </a:lnTo>
                <a:lnTo>
                  <a:pt x="1333422" y="2722971"/>
                </a:lnTo>
                <a:lnTo>
                  <a:pt x="1321966" y="2732709"/>
                </a:lnTo>
                <a:lnTo>
                  <a:pt x="1313375" y="2743305"/>
                </a:lnTo>
                <a:lnTo>
                  <a:pt x="1312515" y="2746170"/>
                </a:lnTo>
                <a:lnTo>
                  <a:pt x="1310510" y="2750179"/>
                </a:lnTo>
                <a:lnTo>
                  <a:pt x="1310510" y="2753042"/>
                </a:lnTo>
                <a:lnTo>
                  <a:pt x="1310510" y="2758770"/>
                </a:lnTo>
                <a:lnTo>
                  <a:pt x="1313375" y="2758770"/>
                </a:lnTo>
                <a:lnTo>
                  <a:pt x="1313375" y="2754761"/>
                </a:lnTo>
                <a:lnTo>
                  <a:pt x="1323971" y="2743019"/>
                </a:lnTo>
                <a:lnTo>
                  <a:pt x="1332562" y="2731277"/>
                </a:lnTo>
                <a:lnTo>
                  <a:pt x="1335426" y="2732136"/>
                </a:lnTo>
                <a:lnTo>
                  <a:pt x="1337431" y="2732136"/>
                </a:lnTo>
                <a:lnTo>
                  <a:pt x="1337431" y="2734141"/>
                </a:lnTo>
                <a:lnTo>
                  <a:pt x="1339435" y="2736146"/>
                </a:lnTo>
                <a:lnTo>
                  <a:pt x="1342300" y="2744737"/>
                </a:lnTo>
                <a:lnTo>
                  <a:pt x="1344304" y="2754474"/>
                </a:lnTo>
                <a:lnTo>
                  <a:pt x="1346309" y="2766217"/>
                </a:lnTo>
                <a:lnTo>
                  <a:pt x="1347168" y="2776812"/>
                </a:lnTo>
                <a:lnTo>
                  <a:pt x="1352896" y="2776812"/>
                </a:lnTo>
                <a:lnTo>
                  <a:pt x="1353755" y="2776812"/>
                </a:lnTo>
                <a:lnTo>
                  <a:pt x="1357478" y="2776812"/>
                </a:lnTo>
                <a:lnTo>
                  <a:pt x="1357478" y="2778817"/>
                </a:lnTo>
                <a:lnTo>
                  <a:pt x="1357478" y="2779677"/>
                </a:lnTo>
                <a:lnTo>
                  <a:pt x="1360342" y="2783686"/>
                </a:lnTo>
                <a:lnTo>
                  <a:pt x="1357478" y="2785691"/>
                </a:lnTo>
                <a:lnTo>
                  <a:pt x="1355473" y="2786549"/>
                </a:lnTo>
                <a:lnTo>
                  <a:pt x="1355473" y="2788555"/>
                </a:lnTo>
                <a:lnTo>
                  <a:pt x="1353469" y="2788555"/>
                </a:lnTo>
                <a:lnTo>
                  <a:pt x="1351464" y="2790560"/>
                </a:lnTo>
                <a:lnTo>
                  <a:pt x="1348600" y="2791418"/>
                </a:lnTo>
                <a:lnTo>
                  <a:pt x="1333135" y="2795428"/>
                </a:lnTo>
                <a:lnTo>
                  <a:pt x="1317670" y="2791418"/>
                </a:lnTo>
                <a:lnTo>
                  <a:pt x="1303351" y="2783686"/>
                </a:lnTo>
                <a:lnTo>
                  <a:pt x="1287886" y="2771944"/>
                </a:lnTo>
                <a:lnTo>
                  <a:pt x="1274426" y="2758484"/>
                </a:lnTo>
                <a:lnTo>
                  <a:pt x="1264689" y="2745024"/>
                </a:lnTo>
                <a:lnTo>
                  <a:pt x="1258961" y="2731564"/>
                </a:lnTo>
                <a:lnTo>
                  <a:pt x="1262684" y="2731564"/>
                </a:lnTo>
                <a:lnTo>
                  <a:pt x="1274140" y="2743305"/>
                </a:lnTo>
                <a:lnTo>
                  <a:pt x="1285594" y="2753042"/>
                </a:lnTo>
                <a:lnTo>
                  <a:pt x="1299055" y="2761634"/>
                </a:lnTo>
                <a:lnTo>
                  <a:pt x="1299055" y="2754761"/>
                </a:lnTo>
                <a:lnTo>
                  <a:pt x="1280726" y="2745024"/>
                </a:lnTo>
                <a:lnTo>
                  <a:pt x="1265261" y="2731564"/>
                </a:lnTo>
                <a:lnTo>
                  <a:pt x="1255524" y="2712090"/>
                </a:lnTo>
                <a:lnTo>
                  <a:pt x="1248937" y="2690896"/>
                </a:lnTo>
                <a:lnTo>
                  <a:pt x="1245214" y="2668558"/>
                </a:lnTo>
                <a:lnTo>
                  <a:pt x="1247219" y="2643357"/>
                </a:lnTo>
                <a:lnTo>
                  <a:pt x="1249224" y="2619014"/>
                </a:lnTo>
                <a:lnTo>
                  <a:pt x="1254092" y="2597821"/>
                </a:lnTo>
                <a:lnTo>
                  <a:pt x="1260679" y="2577487"/>
                </a:lnTo>
                <a:lnTo>
                  <a:pt x="1267266" y="2560018"/>
                </a:lnTo>
                <a:lnTo>
                  <a:pt x="1277003" y="2560018"/>
                </a:lnTo>
                <a:lnTo>
                  <a:pt x="1285594" y="2526224"/>
                </a:lnTo>
                <a:lnTo>
                  <a:pt x="1280726" y="2526224"/>
                </a:lnTo>
                <a:lnTo>
                  <a:pt x="1280726" y="2523360"/>
                </a:lnTo>
                <a:lnTo>
                  <a:pt x="1277003" y="2526224"/>
                </a:lnTo>
                <a:lnTo>
                  <a:pt x="1274140" y="2530233"/>
                </a:lnTo>
                <a:lnTo>
                  <a:pt x="1272134" y="2533097"/>
                </a:lnTo>
                <a:lnTo>
                  <a:pt x="1269271" y="2537106"/>
                </a:lnTo>
                <a:lnTo>
                  <a:pt x="1262684" y="2539111"/>
                </a:lnTo>
                <a:lnTo>
                  <a:pt x="1262684" y="2535102"/>
                </a:lnTo>
                <a:lnTo>
                  <a:pt x="1274140" y="2464364"/>
                </a:lnTo>
                <a:lnTo>
                  <a:pt x="1272134" y="2457491"/>
                </a:lnTo>
                <a:lnTo>
                  <a:pt x="1269271" y="2445749"/>
                </a:lnTo>
                <a:lnTo>
                  <a:pt x="1271275" y="2435152"/>
                </a:lnTo>
                <a:lnTo>
                  <a:pt x="1282731" y="2394485"/>
                </a:lnTo>
                <a:lnTo>
                  <a:pt x="1292468" y="2352959"/>
                </a:lnTo>
                <a:lnTo>
                  <a:pt x="1301059" y="2307424"/>
                </a:lnTo>
                <a:lnTo>
                  <a:pt x="1310797" y="2262747"/>
                </a:lnTo>
                <a:lnTo>
                  <a:pt x="1316525" y="2233536"/>
                </a:lnTo>
                <a:lnTo>
                  <a:pt x="1317384" y="2203465"/>
                </a:lnTo>
                <a:lnTo>
                  <a:pt x="1319389" y="2174253"/>
                </a:lnTo>
                <a:lnTo>
                  <a:pt x="1323112" y="2147047"/>
                </a:lnTo>
                <a:lnTo>
                  <a:pt x="1289605" y="2134445"/>
                </a:lnTo>
                <a:lnTo>
                  <a:pt x="1260679" y="2114971"/>
                </a:lnTo>
                <a:lnTo>
                  <a:pt x="1237481" y="2089769"/>
                </a:lnTo>
                <a:lnTo>
                  <a:pt x="1218294" y="2062562"/>
                </a:lnTo>
                <a:lnTo>
                  <a:pt x="1211706" y="2047097"/>
                </a:lnTo>
                <a:lnTo>
                  <a:pt x="1206838" y="2032492"/>
                </a:lnTo>
                <a:lnTo>
                  <a:pt x="1201969" y="2015022"/>
                </a:lnTo>
                <a:lnTo>
                  <a:pt x="1195383" y="2001562"/>
                </a:lnTo>
                <a:lnTo>
                  <a:pt x="1184786" y="1991824"/>
                </a:lnTo>
                <a:lnTo>
                  <a:pt x="1181922" y="1987815"/>
                </a:lnTo>
                <a:lnTo>
                  <a:pt x="1177053" y="1987815"/>
                </a:lnTo>
                <a:lnTo>
                  <a:pt x="1173331" y="1986956"/>
                </a:lnTo>
                <a:lnTo>
                  <a:pt x="1170467" y="1982947"/>
                </a:lnTo>
                <a:lnTo>
                  <a:pt x="1166744" y="1980083"/>
                </a:lnTo>
                <a:lnTo>
                  <a:pt x="1170467" y="1973209"/>
                </a:lnTo>
                <a:lnTo>
                  <a:pt x="1170467" y="1967481"/>
                </a:lnTo>
                <a:lnTo>
                  <a:pt x="1170467" y="1960609"/>
                </a:lnTo>
                <a:lnTo>
                  <a:pt x="1170467" y="1953735"/>
                </a:lnTo>
                <a:lnTo>
                  <a:pt x="1179059" y="1948866"/>
                </a:lnTo>
                <a:lnTo>
                  <a:pt x="1184786" y="1943998"/>
                </a:lnTo>
                <a:lnTo>
                  <a:pt x="1193378" y="1939129"/>
                </a:lnTo>
                <a:lnTo>
                  <a:pt x="1193378" y="1935120"/>
                </a:lnTo>
                <a:lnTo>
                  <a:pt x="1184786" y="1935120"/>
                </a:lnTo>
                <a:lnTo>
                  <a:pt x="1179918" y="1934261"/>
                </a:lnTo>
                <a:lnTo>
                  <a:pt x="1175049" y="1934261"/>
                </a:lnTo>
                <a:lnTo>
                  <a:pt x="1170181" y="1932257"/>
                </a:lnTo>
                <a:lnTo>
                  <a:pt x="1176767" y="1916791"/>
                </a:lnTo>
                <a:lnTo>
                  <a:pt x="1181636" y="1901326"/>
                </a:lnTo>
                <a:lnTo>
                  <a:pt x="1188223" y="1886721"/>
                </a:lnTo>
                <a:lnTo>
                  <a:pt x="1199679" y="1874119"/>
                </a:lnTo>
                <a:lnTo>
                  <a:pt x="1213139" y="1862378"/>
                </a:lnTo>
                <a:lnTo>
                  <a:pt x="1224594" y="1848918"/>
                </a:lnTo>
                <a:lnTo>
                  <a:pt x="1223735" y="1839181"/>
                </a:lnTo>
                <a:lnTo>
                  <a:pt x="1223735" y="1825720"/>
                </a:lnTo>
                <a:lnTo>
                  <a:pt x="1221730" y="1812260"/>
                </a:lnTo>
                <a:lnTo>
                  <a:pt x="1216861" y="1803668"/>
                </a:lnTo>
                <a:lnTo>
                  <a:pt x="1210275" y="1793931"/>
                </a:lnTo>
                <a:lnTo>
                  <a:pt x="1203688" y="1783335"/>
                </a:lnTo>
                <a:lnTo>
                  <a:pt x="1197101" y="1783335"/>
                </a:lnTo>
                <a:lnTo>
                  <a:pt x="1195096" y="1785339"/>
                </a:lnTo>
                <a:lnTo>
                  <a:pt x="1193091" y="1787344"/>
                </a:lnTo>
                <a:lnTo>
                  <a:pt x="1191087" y="1788203"/>
                </a:lnTo>
                <a:lnTo>
                  <a:pt x="1188223" y="1790208"/>
                </a:lnTo>
                <a:lnTo>
                  <a:pt x="1190228" y="1794218"/>
                </a:lnTo>
                <a:lnTo>
                  <a:pt x="1190228" y="1797081"/>
                </a:lnTo>
                <a:lnTo>
                  <a:pt x="1190228" y="1799086"/>
                </a:lnTo>
                <a:lnTo>
                  <a:pt x="1188223" y="1801950"/>
                </a:lnTo>
                <a:lnTo>
                  <a:pt x="1186219" y="1801950"/>
                </a:lnTo>
                <a:lnTo>
                  <a:pt x="1184214" y="1803955"/>
                </a:lnTo>
                <a:lnTo>
                  <a:pt x="1183354" y="1803955"/>
                </a:lnTo>
                <a:lnTo>
                  <a:pt x="1181350" y="1803955"/>
                </a:lnTo>
                <a:lnTo>
                  <a:pt x="1178486" y="1805959"/>
                </a:lnTo>
                <a:lnTo>
                  <a:pt x="1169894" y="1799086"/>
                </a:lnTo>
                <a:lnTo>
                  <a:pt x="1154429" y="1790494"/>
                </a:lnTo>
                <a:lnTo>
                  <a:pt x="1138964" y="1781903"/>
                </a:lnTo>
                <a:lnTo>
                  <a:pt x="1124645" y="1775030"/>
                </a:lnTo>
                <a:lnTo>
                  <a:pt x="1114048" y="1772165"/>
                </a:lnTo>
                <a:lnTo>
                  <a:pt x="1105457" y="1751832"/>
                </a:lnTo>
                <a:lnTo>
                  <a:pt x="1097725" y="1740090"/>
                </a:lnTo>
                <a:lnTo>
                  <a:pt x="1089133" y="1731498"/>
                </a:lnTo>
                <a:lnTo>
                  <a:pt x="1080541" y="1728635"/>
                </a:lnTo>
                <a:lnTo>
                  <a:pt x="1067081" y="1724625"/>
                </a:lnTo>
                <a:lnTo>
                  <a:pt x="1052762" y="1719757"/>
                </a:lnTo>
                <a:lnTo>
                  <a:pt x="1033574" y="1712883"/>
                </a:lnTo>
                <a:lnTo>
                  <a:pt x="1022118" y="1704292"/>
                </a:lnTo>
                <a:lnTo>
                  <a:pt x="1012381" y="1695700"/>
                </a:lnTo>
                <a:lnTo>
                  <a:pt x="996916" y="1688827"/>
                </a:lnTo>
                <a:lnTo>
                  <a:pt x="987179" y="1688827"/>
                </a:lnTo>
                <a:lnTo>
                  <a:pt x="980592" y="1692836"/>
                </a:lnTo>
                <a:lnTo>
                  <a:pt x="974864" y="1695700"/>
                </a:lnTo>
                <a:lnTo>
                  <a:pt x="968277" y="1699710"/>
                </a:lnTo>
                <a:lnTo>
                  <a:pt x="960544" y="1697704"/>
                </a:lnTo>
                <a:lnTo>
                  <a:pt x="956822" y="1695700"/>
                </a:lnTo>
                <a:lnTo>
                  <a:pt x="953958" y="1692836"/>
                </a:lnTo>
                <a:lnTo>
                  <a:pt x="950234" y="1688827"/>
                </a:lnTo>
                <a:lnTo>
                  <a:pt x="945366" y="1683958"/>
                </a:lnTo>
                <a:lnTo>
                  <a:pt x="941643" y="1681095"/>
                </a:lnTo>
                <a:lnTo>
                  <a:pt x="938779" y="1679089"/>
                </a:lnTo>
                <a:lnTo>
                  <a:pt x="916727" y="1675080"/>
                </a:lnTo>
                <a:lnTo>
                  <a:pt x="913864" y="1672217"/>
                </a:lnTo>
                <a:lnTo>
                  <a:pt x="910141" y="1669352"/>
                </a:lnTo>
                <a:lnTo>
                  <a:pt x="907276" y="1665343"/>
                </a:lnTo>
                <a:lnTo>
                  <a:pt x="903554" y="1662480"/>
                </a:lnTo>
                <a:lnTo>
                  <a:pt x="902694" y="1660474"/>
                </a:lnTo>
                <a:lnTo>
                  <a:pt x="883506" y="1663338"/>
                </a:lnTo>
                <a:lnTo>
                  <a:pt x="880643" y="1662480"/>
                </a:lnTo>
                <a:lnTo>
                  <a:pt x="875774" y="1655606"/>
                </a:lnTo>
                <a:lnTo>
                  <a:pt x="867182" y="1648732"/>
                </a:lnTo>
                <a:lnTo>
                  <a:pt x="860596" y="1640141"/>
                </a:lnTo>
                <a:lnTo>
                  <a:pt x="854009" y="1633268"/>
                </a:lnTo>
                <a:lnTo>
                  <a:pt x="850286" y="1629258"/>
                </a:lnTo>
                <a:lnTo>
                  <a:pt x="856872" y="1608066"/>
                </a:lnTo>
                <a:lnTo>
                  <a:pt x="838543" y="1587732"/>
                </a:lnTo>
                <a:lnTo>
                  <a:pt x="822219" y="1565393"/>
                </a:lnTo>
                <a:lnTo>
                  <a:pt x="805036" y="1542196"/>
                </a:lnTo>
                <a:lnTo>
                  <a:pt x="788712" y="1517853"/>
                </a:lnTo>
                <a:lnTo>
                  <a:pt x="784989" y="1515848"/>
                </a:lnTo>
                <a:lnTo>
                  <a:pt x="780121" y="1514990"/>
                </a:lnTo>
                <a:lnTo>
                  <a:pt x="777257" y="1514990"/>
                </a:lnTo>
                <a:lnTo>
                  <a:pt x="771529" y="1512985"/>
                </a:lnTo>
                <a:lnTo>
                  <a:pt x="770670" y="1510980"/>
                </a:lnTo>
                <a:lnTo>
                  <a:pt x="764083" y="1502388"/>
                </a:lnTo>
                <a:lnTo>
                  <a:pt x="760360" y="1492651"/>
                </a:lnTo>
                <a:lnTo>
                  <a:pt x="757496" y="1482914"/>
                </a:lnTo>
                <a:lnTo>
                  <a:pt x="751768" y="1472317"/>
                </a:lnTo>
                <a:lnTo>
                  <a:pt x="744035" y="1467449"/>
                </a:lnTo>
                <a:lnTo>
                  <a:pt x="740313" y="1463440"/>
                </a:lnTo>
                <a:lnTo>
                  <a:pt x="737449" y="1460576"/>
                </a:lnTo>
                <a:lnTo>
                  <a:pt x="733725" y="1458571"/>
                </a:lnTo>
                <a:lnTo>
                  <a:pt x="733725" y="1476900"/>
                </a:lnTo>
                <a:lnTo>
                  <a:pt x="738594" y="1483773"/>
                </a:lnTo>
                <a:lnTo>
                  <a:pt x="749190" y="1495516"/>
                </a:lnTo>
                <a:lnTo>
                  <a:pt x="758928" y="1508976"/>
                </a:lnTo>
                <a:lnTo>
                  <a:pt x="771529" y="1526445"/>
                </a:lnTo>
                <a:lnTo>
                  <a:pt x="781266" y="1543056"/>
                </a:lnTo>
                <a:lnTo>
                  <a:pt x="791863" y="1560525"/>
                </a:lnTo>
                <a:lnTo>
                  <a:pt x="799595" y="1575990"/>
                </a:lnTo>
                <a:lnTo>
                  <a:pt x="803318" y="1585727"/>
                </a:lnTo>
                <a:lnTo>
                  <a:pt x="803318" y="1592601"/>
                </a:lnTo>
                <a:lnTo>
                  <a:pt x="801314" y="1595464"/>
                </a:lnTo>
                <a:lnTo>
                  <a:pt x="799308" y="1597469"/>
                </a:lnTo>
                <a:lnTo>
                  <a:pt x="799308" y="1599474"/>
                </a:lnTo>
                <a:lnTo>
                  <a:pt x="796445" y="1601479"/>
                </a:lnTo>
                <a:lnTo>
                  <a:pt x="796445" y="1594605"/>
                </a:lnTo>
                <a:lnTo>
                  <a:pt x="794440" y="1588878"/>
                </a:lnTo>
                <a:lnTo>
                  <a:pt x="794440" y="1586014"/>
                </a:lnTo>
                <a:lnTo>
                  <a:pt x="792435" y="1582004"/>
                </a:lnTo>
                <a:lnTo>
                  <a:pt x="789571" y="1582004"/>
                </a:lnTo>
                <a:lnTo>
                  <a:pt x="787567" y="1582004"/>
                </a:lnTo>
                <a:lnTo>
                  <a:pt x="785562" y="1582004"/>
                </a:lnTo>
                <a:lnTo>
                  <a:pt x="784703" y="1582004"/>
                </a:lnTo>
                <a:lnTo>
                  <a:pt x="782698" y="1582004"/>
                </a:lnTo>
                <a:lnTo>
                  <a:pt x="777829" y="1582004"/>
                </a:lnTo>
                <a:lnTo>
                  <a:pt x="774106" y="1570262"/>
                </a:lnTo>
                <a:lnTo>
                  <a:pt x="771243" y="1558521"/>
                </a:lnTo>
                <a:lnTo>
                  <a:pt x="765515" y="1548784"/>
                </a:lnTo>
                <a:lnTo>
                  <a:pt x="757783" y="1540192"/>
                </a:lnTo>
                <a:lnTo>
                  <a:pt x="747186" y="1533319"/>
                </a:lnTo>
                <a:lnTo>
                  <a:pt x="737449" y="1526445"/>
                </a:lnTo>
                <a:lnTo>
                  <a:pt x="728857" y="1514704"/>
                </a:lnTo>
                <a:lnTo>
                  <a:pt x="731721" y="1512698"/>
                </a:lnTo>
                <a:lnTo>
                  <a:pt x="733725" y="1512698"/>
                </a:lnTo>
                <a:lnTo>
                  <a:pt x="735730" y="1512698"/>
                </a:lnTo>
                <a:lnTo>
                  <a:pt x="735730" y="1510694"/>
                </a:lnTo>
                <a:lnTo>
                  <a:pt x="735730" y="1508689"/>
                </a:lnTo>
                <a:lnTo>
                  <a:pt x="737736" y="1507830"/>
                </a:lnTo>
                <a:lnTo>
                  <a:pt x="725134" y="1499239"/>
                </a:lnTo>
                <a:lnTo>
                  <a:pt x="719406" y="1488642"/>
                </a:lnTo>
                <a:lnTo>
                  <a:pt x="713679" y="1476900"/>
                </a:lnTo>
                <a:lnTo>
                  <a:pt x="710815" y="1463440"/>
                </a:lnTo>
                <a:lnTo>
                  <a:pt x="704227" y="1451698"/>
                </a:lnTo>
                <a:lnTo>
                  <a:pt x="695636" y="1441961"/>
                </a:lnTo>
                <a:lnTo>
                  <a:pt x="685899" y="1436233"/>
                </a:lnTo>
                <a:lnTo>
                  <a:pt x="673298" y="1431365"/>
                </a:lnTo>
                <a:lnTo>
                  <a:pt x="663561" y="1424491"/>
                </a:lnTo>
                <a:lnTo>
                  <a:pt x="656974" y="1415900"/>
                </a:lnTo>
                <a:lnTo>
                  <a:pt x="653251" y="1406163"/>
                </a:lnTo>
                <a:lnTo>
                  <a:pt x="648382" y="1395566"/>
                </a:lnTo>
                <a:lnTo>
                  <a:pt x="636927" y="1378955"/>
                </a:lnTo>
                <a:lnTo>
                  <a:pt x="627190" y="1367214"/>
                </a:lnTo>
                <a:lnTo>
                  <a:pt x="616593" y="1356617"/>
                </a:lnTo>
                <a:lnTo>
                  <a:pt x="610007" y="1344875"/>
                </a:lnTo>
                <a:lnTo>
                  <a:pt x="605138" y="1329410"/>
                </a:lnTo>
                <a:lnTo>
                  <a:pt x="601414" y="1309077"/>
                </a:lnTo>
                <a:lnTo>
                  <a:pt x="600555" y="1281011"/>
                </a:lnTo>
                <a:lnTo>
                  <a:pt x="600555" y="1274138"/>
                </a:lnTo>
                <a:lnTo>
                  <a:pt x="601414" y="1260677"/>
                </a:lnTo>
                <a:lnTo>
                  <a:pt x="601414" y="1242349"/>
                </a:lnTo>
                <a:lnTo>
                  <a:pt x="601414" y="1220011"/>
                </a:lnTo>
                <a:lnTo>
                  <a:pt x="601414" y="1199677"/>
                </a:lnTo>
                <a:lnTo>
                  <a:pt x="603420" y="1183066"/>
                </a:lnTo>
                <a:lnTo>
                  <a:pt x="605424" y="1172470"/>
                </a:lnTo>
                <a:lnTo>
                  <a:pt x="610293" y="1170466"/>
                </a:lnTo>
                <a:lnTo>
                  <a:pt x="614016" y="1170466"/>
                </a:lnTo>
                <a:lnTo>
                  <a:pt x="616879" y="1170466"/>
                </a:lnTo>
                <a:lnTo>
                  <a:pt x="620602" y="1170466"/>
                </a:lnTo>
                <a:lnTo>
                  <a:pt x="623467" y="1172470"/>
                </a:lnTo>
                <a:lnTo>
                  <a:pt x="625471" y="1176480"/>
                </a:lnTo>
                <a:lnTo>
                  <a:pt x="628335" y="1179343"/>
                </a:lnTo>
                <a:lnTo>
                  <a:pt x="630339" y="1183353"/>
                </a:lnTo>
                <a:lnTo>
                  <a:pt x="630339" y="1163878"/>
                </a:lnTo>
                <a:lnTo>
                  <a:pt x="618885" y="1150419"/>
                </a:lnTo>
                <a:lnTo>
                  <a:pt x="605424" y="1136959"/>
                </a:lnTo>
                <a:lnTo>
                  <a:pt x="589960" y="1127221"/>
                </a:lnTo>
                <a:lnTo>
                  <a:pt x="589960" y="1135813"/>
                </a:lnTo>
                <a:lnTo>
                  <a:pt x="596546" y="1140681"/>
                </a:lnTo>
                <a:lnTo>
                  <a:pt x="603133" y="1145550"/>
                </a:lnTo>
                <a:lnTo>
                  <a:pt x="609720" y="1150419"/>
                </a:lnTo>
                <a:lnTo>
                  <a:pt x="614589" y="1157292"/>
                </a:lnTo>
                <a:lnTo>
                  <a:pt x="614589" y="1161301"/>
                </a:lnTo>
                <a:lnTo>
                  <a:pt x="613730" y="1161301"/>
                </a:lnTo>
                <a:lnTo>
                  <a:pt x="613730" y="1163306"/>
                </a:lnTo>
                <a:lnTo>
                  <a:pt x="611724" y="1164165"/>
                </a:lnTo>
                <a:lnTo>
                  <a:pt x="608002" y="1166170"/>
                </a:lnTo>
                <a:lnTo>
                  <a:pt x="607142" y="1168174"/>
                </a:lnTo>
                <a:lnTo>
                  <a:pt x="601414" y="1168174"/>
                </a:lnTo>
                <a:lnTo>
                  <a:pt x="596546" y="1168174"/>
                </a:lnTo>
                <a:lnTo>
                  <a:pt x="594542" y="1168174"/>
                </a:lnTo>
                <a:lnTo>
                  <a:pt x="594542" y="1166170"/>
                </a:lnTo>
                <a:lnTo>
                  <a:pt x="593682" y="1166170"/>
                </a:lnTo>
                <a:lnTo>
                  <a:pt x="589960" y="1164165"/>
                </a:lnTo>
                <a:lnTo>
                  <a:pt x="578504" y="1149559"/>
                </a:lnTo>
                <a:lnTo>
                  <a:pt x="567907" y="1134094"/>
                </a:lnTo>
                <a:lnTo>
                  <a:pt x="560175" y="1116625"/>
                </a:lnTo>
                <a:lnTo>
                  <a:pt x="567907" y="1116625"/>
                </a:lnTo>
                <a:lnTo>
                  <a:pt x="571630" y="1118629"/>
                </a:lnTo>
                <a:lnTo>
                  <a:pt x="574495" y="1118629"/>
                </a:lnTo>
                <a:lnTo>
                  <a:pt x="578217" y="1118629"/>
                </a:lnTo>
                <a:lnTo>
                  <a:pt x="581081" y="1116625"/>
                </a:lnTo>
                <a:lnTo>
                  <a:pt x="567621" y="1111756"/>
                </a:lnTo>
                <a:lnTo>
                  <a:pt x="559889" y="1104023"/>
                </a:lnTo>
                <a:lnTo>
                  <a:pt x="553302" y="1093428"/>
                </a:lnTo>
                <a:lnTo>
                  <a:pt x="547574" y="1081686"/>
                </a:lnTo>
                <a:lnTo>
                  <a:pt x="544710" y="1069943"/>
                </a:lnTo>
                <a:lnTo>
                  <a:pt x="539842" y="1059347"/>
                </a:lnTo>
                <a:lnTo>
                  <a:pt x="533254" y="1050755"/>
                </a:lnTo>
                <a:lnTo>
                  <a:pt x="522658" y="1045887"/>
                </a:lnTo>
                <a:lnTo>
                  <a:pt x="526381" y="1023549"/>
                </a:lnTo>
                <a:lnTo>
                  <a:pt x="514926" y="1010947"/>
                </a:lnTo>
                <a:lnTo>
                  <a:pt x="504329" y="995483"/>
                </a:lnTo>
                <a:lnTo>
                  <a:pt x="495738" y="980018"/>
                </a:lnTo>
                <a:lnTo>
                  <a:pt x="484282" y="964553"/>
                </a:lnTo>
                <a:lnTo>
                  <a:pt x="470822" y="952811"/>
                </a:lnTo>
                <a:lnTo>
                  <a:pt x="452493" y="944220"/>
                </a:lnTo>
                <a:lnTo>
                  <a:pt x="430441" y="939351"/>
                </a:lnTo>
                <a:lnTo>
                  <a:pt x="412113" y="930760"/>
                </a:lnTo>
                <a:lnTo>
                  <a:pt x="398652" y="919017"/>
                </a:lnTo>
                <a:lnTo>
                  <a:pt x="383188" y="905557"/>
                </a:lnTo>
                <a:lnTo>
                  <a:pt x="368868" y="897824"/>
                </a:lnTo>
                <a:lnTo>
                  <a:pt x="338225" y="897824"/>
                </a:lnTo>
                <a:lnTo>
                  <a:pt x="328488" y="892097"/>
                </a:lnTo>
                <a:lnTo>
                  <a:pt x="319895" y="885224"/>
                </a:lnTo>
                <a:lnTo>
                  <a:pt x="310158" y="880355"/>
                </a:lnTo>
                <a:lnTo>
                  <a:pt x="294694" y="878350"/>
                </a:lnTo>
                <a:lnTo>
                  <a:pt x="294694" y="900689"/>
                </a:lnTo>
                <a:lnTo>
                  <a:pt x="277510" y="909280"/>
                </a:lnTo>
                <a:lnTo>
                  <a:pt x="263191" y="917871"/>
                </a:lnTo>
                <a:lnTo>
                  <a:pt x="243144" y="922740"/>
                </a:lnTo>
                <a:lnTo>
                  <a:pt x="248012" y="907276"/>
                </a:lnTo>
                <a:lnTo>
                  <a:pt x="254600" y="891811"/>
                </a:lnTo>
                <a:lnTo>
                  <a:pt x="264337" y="878350"/>
                </a:lnTo>
                <a:lnTo>
                  <a:pt x="272928" y="863744"/>
                </a:lnTo>
                <a:lnTo>
                  <a:pt x="264337" y="863744"/>
                </a:lnTo>
                <a:lnTo>
                  <a:pt x="264337" y="866609"/>
                </a:lnTo>
                <a:lnTo>
                  <a:pt x="251735" y="877205"/>
                </a:lnTo>
                <a:lnTo>
                  <a:pt x="241139" y="890665"/>
                </a:lnTo>
                <a:lnTo>
                  <a:pt x="234552" y="905271"/>
                </a:lnTo>
                <a:lnTo>
                  <a:pt x="229684" y="920736"/>
                </a:lnTo>
                <a:lnTo>
                  <a:pt x="223097" y="937346"/>
                </a:lnTo>
                <a:lnTo>
                  <a:pt x="212500" y="952811"/>
                </a:lnTo>
                <a:lnTo>
                  <a:pt x="205914" y="959685"/>
                </a:lnTo>
                <a:lnTo>
                  <a:pt x="192453" y="970281"/>
                </a:lnTo>
                <a:lnTo>
                  <a:pt x="176129" y="980018"/>
                </a:lnTo>
                <a:lnTo>
                  <a:pt x="156082" y="991759"/>
                </a:lnTo>
                <a:lnTo>
                  <a:pt x="136035" y="1005220"/>
                </a:lnTo>
                <a:lnTo>
                  <a:pt x="115988" y="1017821"/>
                </a:lnTo>
                <a:lnTo>
                  <a:pt x="95941" y="1027558"/>
                </a:lnTo>
                <a:lnTo>
                  <a:pt x="80476" y="1034432"/>
                </a:lnTo>
                <a:lnTo>
                  <a:pt x="70738" y="1037295"/>
                </a:lnTo>
                <a:lnTo>
                  <a:pt x="70738" y="1034432"/>
                </a:lnTo>
                <a:lnTo>
                  <a:pt x="74461" y="1034432"/>
                </a:lnTo>
                <a:lnTo>
                  <a:pt x="85917" y="1022690"/>
                </a:lnTo>
                <a:lnTo>
                  <a:pt x="100236" y="1012093"/>
                </a:lnTo>
                <a:lnTo>
                  <a:pt x="117420" y="1002356"/>
                </a:lnTo>
                <a:lnTo>
                  <a:pt x="133743" y="991473"/>
                </a:lnTo>
                <a:lnTo>
                  <a:pt x="149209" y="979732"/>
                </a:lnTo>
                <a:lnTo>
                  <a:pt x="160664" y="966271"/>
                </a:lnTo>
                <a:lnTo>
                  <a:pt x="169256" y="950807"/>
                </a:lnTo>
                <a:lnTo>
                  <a:pt x="172119" y="930473"/>
                </a:lnTo>
                <a:lnTo>
                  <a:pt x="159519" y="934482"/>
                </a:lnTo>
                <a:lnTo>
                  <a:pt x="150927" y="937346"/>
                </a:lnTo>
                <a:lnTo>
                  <a:pt x="139471" y="941356"/>
                </a:lnTo>
                <a:lnTo>
                  <a:pt x="139471" y="937346"/>
                </a:lnTo>
                <a:lnTo>
                  <a:pt x="139471" y="934482"/>
                </a:lnTo>
                <a:lnTo>
                  <a:pt x="137467" y="932477"/>
                </a:lnTo>
                <a:lnTo>
                  <a:pt x="135749" y="932477"/>
                </a:lnTo>
                <a:lnTo>
                  <a:pt x="132884" y="930473"/>
                </a:lnTo>
                <a:lnTo>
                  <a:pt x="130880" y="932477"/>
                </a:lnTo>
                <a:lnTo>
                  <a:pt x="128875" y="934482"/>
                </a:lnTo>
                <a:lnTo>
                  <a:pt x="126871" y="936487"/>
                </a:lnTo>
                <a:lnTo>
                  <a:pt x="126011" y="936487"/>
                </a:lnTo>
                <a:lnTo>
                  <a:pt x="122289" y="936201"/>
                </a:lnTo>
                <a:lnTo>
                  <a:pt x="117420" y="936201"/>
                </a:lnTo>
                <a:lnTo>
                  <a:pt x="115415" y="926464"/>
                </a:lnTo>
                <a:lnTo>
                  <a:pt x="110546" y="913003"/>
                </a:lnTo>
                <a:lnTo>
                  <a:pt x="106824" y="903266"/>
                </a:lnTo>
                <a:lnTo>
                  <a:pt x="103959" y="906130"/>
                </a:lnTo>
                <a:lnTo>
                  <a:pt x="101955" y="908134"/>
                </a:lnTo>
                <a:lnTo>
                  <a:pt x="99950" y="908134"/>
                </a:lnTo>
                <a:lnTo>
                  <a:pt x="97086" y="908134"/>
                </a:lnTo>
                <a:lnTo>
                  <a:pt x="95081" y="906130"/>
                </a:lnTo>
                <a:lnTo>
                  <a:pt x="78757" y="894388"/>
                </a:lnTo>
                <a:lnTo>
                  <a:pt x="65297" y="876919"/>
                </a:lnTo>
                <a:lnTo>
                  <a:pt x="54700" y="858589"/>
                </a:lnTo>
                <a:lnTo>
                  <a:pt x="60428" y="848852"/>
                </a:lnTo>
                <a:lnTo>
                  <a:pt x="65297" y="836251"/>
                </a:lnTo>
                <a:lnTo>
                  <a:pt x="70165" y="826514"/>
                </a:lnTo>
                <a:lnTo>
                  <a:pt x="76753" y="817923"/>
                </a:lnTo>
                <a:lnTo>
                  <a:pt x="88208" y="811049"/>
                </a:lnTo>
                <a:lnTo>
                  <a:pt x="98804" y="808186"/>
                </a:lnTo>
                <a:lnTo>
                  <a:pt x="108541" y="803317"/>
                </a:lnTo>
                <a:lnTo>
                  <a:pt x="115128" y="796443"/>
                </a:lnTo>
                <a:lnTo>
                  <a:pt x="119997" y="785847"/>
                </a:lnTo>
                <a:lnTo>
                  <a:pt x="119997" y="769237"/>
                </a:lnTo>
                <a:lnTo>
                  <a:pt x="122002" y="767232"/>
                </a:lnTo>
                <a:lnTo>
                  <a:pt x="124006" y="767232"/>
                </a:lnTo>
                <a:lnTo>
                  <a:pt x="124006" y="765227"/>
                </a:lnTo>
                <a:lnTo>
                  <a:pt x="124006" y="763223"/>
                </a:lnTo>
                <a:lnTo>
                  <a:pt x="126011" y="762363"/>
                </a:lnTo>
                <a:lnTo>
                  <a:pt x="112265" y="762363"/>
                </a:lnTo>
                <a:lnTo>
                  <a:pt x="108541" y="765227"/>
                </a:lnTo>
                <a:lnTo>
                  <a:pt x="107683" y="767232"/>
                </a:lnTo>
                <a:lnTo>
                  <a:pt x="105678" y="769237"/>
                </a:lnTo>
                <a:lnTo>
                  <a:pt x="101955" y="770096"/>
                </a:lnTo>
                <a:lnTo>
                  <a:pt x="99091" y="772101"/>
                </a:lnTo>
                <a:lnTo>
                  <a:pt x="94222" y="772101"/>
                </a:lnTo>
                <a:lnTo>
                  <a:pt x="83625" y="769237"/>
                </a:lnTo>
                <a:lnTo>
                  <a:pt x="69306" y="763509"/>
                </a:lnTo>
                <a:lnTo>
                  <a:pt x="52123" y="760645"/>
                </a:lnTo>
                <a:lnTo>
                  <a:pt x="38663" y="753772"/>
                </a:lnTo>
                <a:lnTo>
                  <a:pt x="35799" y="728570"/>
                </a:lnTo>
                <a:lnTo>
                  <a:pt x="42386" y="728570"/>
                </a:lnTo>
                <a:lnTo>
                  <a:pt x="45250" y="726565"/>
                </a:lnTo>
                <a:lnTo>
                  <a:pt x="50118" y="724561"/>
                </a:lnTo>
                <a:lnTo>
                  <a:pt x="53841" y="723701"/>
                </a:lnTo>
                <a:lnTo>
                  <a:pt x="56706" y="723701"/>
                </a:lnTo>
                <a:lnTo>
                  <a:pt x="60428" y="719692"/>
                </a:lnTo>
                <a:lnTo>
                  <a:pt x="63293" y="716828"/>
                </a:lnTo>
                <a:lnTo>
                  <a:pt x="62433" y="714823"/>
                </a:lnTo>
                <a:lnTo>
                  <a:pt x="62433" y="712818"/>
                </a:lnTo>
                <a:lnTo>
                  <a:pt x="60428" y="709955"/>
                </a:lnTo>
                <a:lnTo>
                  <a:pt x="75893" y="709955"/>
                </a:lnTo>
                <a:lnTo>
                  <a:pt x="76753" y="707950"/>
                </a:lnTo>
                <a:lnTo>
                  <a:pt x="78757" y="707950"/>
                </a:lnTo>
                <a:lnTo>
                  <a:pt x="80762" y="705946"/>
                </a:lnTo>
                <a:lnTo>
                  <a:pt x="81621" y="705946"/>
                </a:lnTo>
                <a:lnTo>
                  <a:pt x="85344" y="705946"/>
                </a:lnTo>
                <a:lnTo>
                  <a:pt x="90213" y="710814"/>
                </a:lnTo>
                <a:lnTo>
                  <a:pt x="95081" y="714823"/>
                </a:lnTo>
                <a:lnTo>
                  <a:pt x="100809" y="719692"/>
                </a:lnTo>
                <a:lnTo>
                  <a:pt x="103673" y="724561"/>
                </a:lnTo>
                <a:lnTo>
                  <a:pt x="115128" y="719692"/>
                </a:lnTo>
                <a:lnTo>
                  <a:pt x="115128" y="712818"/>
                </a:lnTo>
                <a:lnTo>
                  <a:pt x="112265" y="707950"/>
                </a:lnTo>
                <a:lnTo>
                  <a:pt x="110260" y="703081"/>
                </a:lnTo>
                <a:lnTo>
                  <a:pt x="108255" y="697353"/>
                </a:lnTo>
                <a:lnTo>
                  <a:pt x="107396" y="692485"/>
                </a:lnTo>
                <a:lnTo>
                  <a:pt x="103673" y="687616"/>
                </a:lnTo>
                <a:lnTo>
                  <a:pt x="92218" y="674156"/>
                </a:lnTo>
                <a:lnTo>
                  <a:pt x="78757" y="663560"/>
                </a:lnTo>
                <a:lnTo>
                  <a:pt x="63293" y="653822"/>
                </a:lnTo>
                <a:lnTo>
                  <a:pt x="49832" y="644085"/>
                </a:lnTo>
                <a:lnTo>
                  <a:pt x="42100" y="628620"/>
                </a:lnTo>
                <a:lnTo>
                  <a:pt x="44963" y="623752"/>
                </a:lnTo>
                <a:lnTo>
                  <a:pt x="46968" y="618024"/>
                </a:lnTo>
                <a:lnTo>
                  <a:pt x="48973" y="613155"/>
                </a:lnTo>
                <a:lnTo>
                  <a:pt x="69020" y="615160"/>
                </a:lnTo>
                <a:lnTo>
                  <a:pt x="88208" y="613155"/>
                </a:lnTo>
                <a:lnTo>
                  <a:pt x="103673" y="604564"/>
                </a:lnTo>
                <a:lnTo>
                  <a:pt x="108541" y="592822"/>
                </a:lnTo>
                <a:lnTo>
                  <a:pt x="112265" y="581080"/>
                </a:lnTo>
                <a:lnTo>
                  <a:pt x="115128" y="570484"/>
                </a:lnTo>
                <a:lnTo>
                  <a:pt x="127729" y="560747"/>
                </a:lnTo>
                <a:lnTo>
                  <a:pt x="144053" y="552155"/>
                </a:lnTo>
                <a:lnTo>
                  <a:pt x="162382" y="547287"/>
                </a:lnTo>
                <a:lnTo>
                  <a:pt x="177847" y="540413"/>
                </a:lnTo>
                <a:lnTo>
                  <a:pt x="193312" y="530676"/>
                </a:lnTo>
                <a:lnTo>
                  <a:pt x="198181" y="533540"/>
                </a:lnTo>
                <a:lnTo>
                  <a:pt x="201045" y="535544"/>
                </a:lnTo>
                <a:lnTo>
                  <a:pt x="201045" y="538409"/>
                </a:lnTo>
                <a:lnTo>
                  <a:pt x="203049" y="540413"/>
                </a:lnTo>
                <a:lnTo>
                  <a:pt x="203049" y="544422"/>
                </a:lnTo>
                <a:lnTo>
                  <a:pt x="205054" y="545281"/>
                </a:lnTo>
                <a:lnTo>
                  <a:pt x="207918" y="549291"/>
                </a:lnTo>
                <a:lnTo>
                  <a:pt x="211641" y="552155"/>
                </a:lnTo>
                <a:lnTo>
                  <a:pt x="216509" y="552155"/>
                </a:lnTo>
                <a:lnTo>
                  <a:pt x="220233" y="552155"/>
                </a:lnTo>
                <a:lnTo>
                  <a:pt x="223097" y="551296"/>
                </a:lnTo>
                <a:lnTo>
                  <a:pt x="226819" y="549291"/>
                </a:lnTo>
                <a:lnTo>
                  <a:pt x="229684" y="549291"/>
                </a:lnTo>
                <a:lnTo>
                  <a:pt x="233407" y="549291"/>
                </a:lnTo>
                <a:lnTo>
                  <a:pt x="236270" y="551296"/>
                </a:lnTo>
                <a:lnTo>
                  <a:pt x="239994" y="554160"/>
                </a:lnTo>
                <a:lnTo>
                  <a:pt x="244862" y="559028"/>
                </a:lnTo>
                <a:lnTo>
                  <a:pt x="247726" y="563038"/>
                </a:lnTo>
                <a:lnTo>
                  <a:pt x="251449" y="565902"/>
                </a:lnTo>
                <a:lnTo>
                  <a:pt x="256317" y="567907"/>
                </a:lnTo>
                <a:lnTo>
                  <a:pt x="261186" y="569911"/>
                </a:lnTo>
                <a:lnTo>
                  <a:pt x="266054" y="567907"/>
                </a:lnTo>
                <a:lnTo>
                  <a:pt x="269778" y="567907"/>
                </a:lnTo>
                <a:lnTo>
                  <a:pt x="272642" y="565902"/>
                </a:lnTo>
                <a:lnTo>
                  <a:pt x="278370" y="563897"/>
                </a:lnTo>
                <a:lnTo>
                  <a:pt x="281233" y="563897"/>
                </a:lnTo>
                <a:lnTo>
                  <a:pt x="291830" y="567907"/>
                </a:lnTo>
                <a:lnTo>
                  <a:pt x="306149" y="572775"/>
                </a:lnTo>
                <a:lnTo>
                  <a:pt x="319609" y="579648"/>
                </a:lnTo>
                <a:lnTo>
                  <a:pt x="333070" y="583657"/>
                </a:lnTo>
                <a:lnTo>
                  <a:pt x="361995" y="579648"/>
                </a:lnTo>
                <a:lnTo>
                  <a:pt x="380323" y="588240"/>
                </a:lnTo>
                <a:lnTo>
                  <a:pt x="397507" y="599982"/>
                </a:lnTo>
                <a:lnTo>
                  <a:pt x="413830" y="610578"/>
                </a:lnTo>
                <a:lnTo>
                  <a:pt x="432160" y="620315"/>
                </a:lnTo>
                <a:lnTo>
                  <a:pt x="454211" y="624325"/>
                </a:lnTo>
                <a:lnTo>
                  <a:pt x="454211" y="617452"/>
                </a:lnTo>
                <a:lnTo>
                  <a:pt x="449343" y="611724"/>
                </a:lnTo>
                <a:lnTo>
                  <a:pt x="444474" y="604850"/>
                </a:lnTo>
                <a:lnTo>
                  <a:pt x="438746" y="597978"/>
                </a:lnTo>
                <a:lnTo>
                  <a:pt x="435883" y="590244"/>
                </a:lnTo>
                <a:lnTo>
                  <a:pt x="455930" y="588240"/>
                </a:lnTo>
                <a:lnTo>
                  <a:pt x="469390" y="584230"/>
                </a:lnTo>
                <a:lnTo>
                  <a:pt x="480846" y="577357"/>
                </a:lnTo>
                <a:lnTo>
                  <a:pt x="490583" y="570484"/>
                </a:lnTo>
                <a:lnTo>
                  <a:pt x="501179" y="562752"/>
                </a:lnTo>
                <a:lnTo>
                  <a:pt x="512634" y="557024"/>
                </a:lnTo>
                <a:lnTo>
                  <a:pt x="528099" y="554160"/>
                </a:lnTo>
                <a:lnTo>
                  <a:pt x="530964" y="556164"/>
                </a:lnTo>
                <a:lnTo>
                  <a:pt x="536691" y="557024"/>
                </a:lnTo>
                <a:lnTo>
                  <a:pt x="539555" y="559028"/>
                </a:lnTo>
                <a:lnTo>
                  <a:pt x="542419" y="561033"/>
                </a:lnTo>
                <a:lnTo>
                  <a:pt x="536691" y="561033"/>
                </a:lnTo>
                <a:lnTo>
                  <a:pt x="519508" y="574493"/>
                </a:lnTo>
                <a:lnTo>
                  <a:pt x="501179" y="586235"/>
                </a:lnTo>
                <a:lnTo>
                  <a:pt x="481132" y="594827"/>
                </a:lnTo>
                <a:lnTo>
                  <a:pt x="481132" y="601700"/>
                </a:lnTo>
                <a:lnTo>
                  <a:pt x="499461" y="604564"/>
                </a:lnTo>
                <a:lnTo>
                  <a:pt x="508052" y="594827"/>
                </a:lnTo>
                <a:lnTo>
                  <a:pt x="516644" y="589958"/>
                </a:lnTo>
                <a:lnTo>
                  <a:pt x="528099" y="587954"/>
                </a:lnTo>
                <a:lnTo>
                  <a:pt x="539555" y="587954"/>
                </a:lnTo>
                <a:lnTo>
                  <a:pt x="555020" y="585949"/>
                </a:lnTo>
                <a:lnTo>
                  <a:pt x="555879" y="581080"/>
                </a:lnTo>
                <a:lnTo>
                  <a:pt x="557884" y="576212"/>
                </a:lnTo>
                <a:lnTo>
                  <a:pt x="561606" y="570484"/>
                </a:lnTo>
                <a:lnTo>
                  <a:pt x="564471" y="567620"/>
                </a:lnTo>
                <a:lnTo>
                  <a:pt x="569339" y="579362"/>
                </a:lnTo>
                <a:lnTo>
                  <a:pt x="575067" y="587954"/>
                </a:lnTo>
                <a:lnTo>
                  <a:pt x="582799" y="594827"/>
                </a:lnTo>
                <a:lnTo>
                  <a:pt x="595401" y="597691"/>
                </a:lnTo>
                <a:lnTo>
                  <a:pt x="598264" y="594827"/>
                </a:lnTo>
                <a:lnTo>
                  <a:pt x="600270" y="592822"/>
                </a:lnTo>
                <a:lnTo>
                  <a:pt x="603133" y="590817"/>
                </a:lnTo>
                <a:lnTo>
                  <a:pt x="605138" y="589958"/>
                </a:lnTo>
                <a:lnTo>
                  <a:pt x="608861" y="589958"/>
                </a:lnTo>
                <a:lnTo>
                  <a:pt x="609720" y="589958"/>
                </a:lnTo>
                <a:lnTo>
                  <a:pt x="613443" y="594827"/>
                </a:lnTo>
                <a:lnTo>
                  <a:pt x="615447" y="597691"/>
                </a:lnTo>
                <a:lnTo>
                  <a:pt x="616307" y="601700"/>
                </a:lnTo>
                <a:lnTo>
                  <a:pt x="622034" y="599695"/>
                </a:lnTo>
                <a:lnTo>
                  <a:pt x="626903" y="596832"/>
                </a:lnTo>
                <a:lnTo>
                  <a:pt x="629768" y="592822"/>
                </a:lnTo>
                <a:lnTo>
                  <a:pt x="634636" y="590817"/>
                </a:lnTo>
                <a:lnTo>
                  <a:pt x="638359" y="589958"/>
                </a:lnTo>
                <a:lnTo>
                  <a:pt x="656687" y="594827"/>
                </a:lnTo>
                <a:lnTo>
                  <a:pt x="672153" y="606569"/>
                </a:lnTo>
                <a:lnTo>
                  <a:pt x="687618" y="618310"/>
                </a:lnTo>
                <a:lnTo>
                  <a:pt x="701937" y="628907"/>
                </a:lnTo>
                <a:lnTo>
                  <a:pt x="707665" y="628907"/>
                </a:lnTo>
                <a:lnTo>
                  <a:pt x="712533" y="628907"/>
                </a:lnTo>
                <a:lnTo>
                  <a:pt x="715397" y="626903"/>
                </a:lnTo>
                <a:lnTo>
                  <a:pt x="721125" y="624897"/>
                </a:lnTo>
                <a:lnTo>
                  <a:pt x="723988" y="624038"/>
                </a:lnTo>
                <a:lnTo>
                  <a:pt x="726853" y="624038"/>
                </a:lnTo>
                <a:lnTo>
                  <a:pt x="730575" y="626903"/>
                </a:lnTo>
                <a:lnTo>
                  <a:pt x="733439" y="630912"/>
                </a:lnTo>
                <a:lnTo>
                  <a:pt x="737163" y="635780"/>
                </a:lnTo>
                <a:lnTo>
                  <a:pt x="740026" y="642653"/>
                </a:lnTo>
                <a:lnTo>
                  <a:pt x="742031" y="645517"/>
                </a:lnTo>
                <a:lnTo>
                  <a:pt x="739167" y="647522"/>
                </a:lnTo>
                <a:lnTo>
                  <a:pt x="735444" y="649527"/>
                </a:lnTo>
                <a:lnTo>
                  <a:pt x="733439" y="650386"/>
                </a:lnTo>
                <a:lnTo>
                  <a:pt x="733439" y="652390"/>
                </a:lnTo>
                <a:lnTo>
                  <a:pt x="732581" y="654395"/>
                </a:lnTo>
                <a:lnTo>
                  <a:pt x="730575" y="657259"/>
                </a:lnTo>
                <a:lnTo>
                  <a:pt x="742031" y="657259"/>
                </a:lnTo>
                <a:lnTo>
                  <a:pt x="757496" y="659264"/>
                </a:lnTo>
                <a:lnTo>
                  <a:pt x="772960" y="659264"/>
                </a:lnTo>
                <a:lnTo>
                  <a:pt x="786421" y="659264"/>
                </a:lnTo>
                <a:lnTo>
                  <a:pt x="794153" y="661269"/>
                </a:lnTo>
                <a:lnTo>
                  <a:pt x="802745" y="671006"/>
                </a:lnTo>
                <a:lnTo>
                  <a:pt x="811337" y="681602"/>
                </a:lnTo>
                <a:lnTo>
                  <a:pt x="819069" y="691340"/>
                </a:lnTo>
                <a:lnTo>
                  <a:pt x="819069" y="657545"/>
                </a:lnTo>
                <a:lnTo>
                  <a:pt x="827661" y="657545"/>
                </a:lnTo>
                <a:lnTo>
                  <a:pt x="834248" y="657545"/>
                </a:lnTo>
                <a:lnTo>
                  <a:pt x="839116" y="656687"/>
                </a:lnTo>
                <a:lnTo>
                  <a:pt x="845704" y="654682"/>
                </a:lnTo>
                <a:lnTo>
                  <a:pt x="845704" y="650673"/>
                </a:lnTo>
                <a:lnTo>
                  <a:pt x="815919" y="650673"/>
                </a:lnTo>
                <a:lnTo>
                  <a:pt x="813914" y="645804"/>
                </a:lnTo>
                <a:lnTo>
                  <a:pt x="813055" y="644945"/>
                </a:lnTo>
                <a:lnTo>
                  <a:pt x="811051" y="640935"/>
                </a:lnTo>
                <a:lnTo>
                  <a:pt x="809046" y="638071"/>
                </a:lnTo>
                <a:lnTo>
                  <a:pt x="809046" y="632344"/>
                </a:lnTo>
                <a:lnTo>
                  <a:pt x="812768" y="632344"/>
                </a:lnTo>
                <a:lnTo>
                  <a:pt x="812768" y="629480"/>
                </a:lnTo>
                <a:lnTo>
                  <a:pt x="856014" y="624611"/>
                </a:lnTo>
                <a:lnTo>
                  <a:pt x="856014" y="636353"/>
                </a:lnTo>
                <a:lnTo>
                  <a:pt x="860882" y="639217"/>
                </a:lnTo>
                <a:lnTo>
                  <a:pt x="864605" y="644945"/>
                </a:lnTo>
                <a:lnTo>
                  <a:pt x="867469" y="647808"/>
                </a:lnTo>
                <a:lnTo>
                  <a:pt x="871192" y="654682"/>
                </a:lnTo>
                <a:lnTo>
                  <a:pt x="889521" y="654682"/>
                </a:lnTo>
                <a:lnTo>
                  <a:pt x="900976" y="657545"/>
                </a:lnTo>
                <a:lnTo>
                  <a:pt x="912432" y="659550"/>
                </a:lnTo>
                <a:lnTo>
                  <a:pt x="923887" y="661555"/>
                </a:lnTo>
                <a:lnTo>
                  <a:pt x="941070" y="661555"/>
                </a:lnTo>
                <a:lnTo>
                  <a:pt x="943075" y="659550"/>
                </a:lnTo>
                <a:lnTo>
                  <a:pt x="943935" y="657545"/>
                </a:lnTo>
                <a:lnTo>
                  <a:pt x="945939" y="656687"/>
                </a:lnTo>
                <a:lnTo>
                  <a:pt x="947944" y="654682"/>
                </a:lnTo>
                <a:lnTo>
                  <a:pt x="947944" y="642940"/>
                </a:lnTo>
                <a:lnTo>
                  <a:pt x="969995" y="642940"/>
                </a:lnTo>
                <a:lnTo>
                  <a:pt x="976582" y="657545"/>
                </a:lnTo>
                <a:lnTo>
                  <a:pt x="984315" y="673010"/>
                </a:lnTo>
                <a:lnTo>
                  <a:pt x="986319" y="666138"/>
                </a:lnTo>
                <a:lnTo>
                  <a:pt x="986319" y="663273"/>
                </a:lnTo>
                <a:lnTo>
                  <a:pt x="988325" y="657545"/>
                </a:lnTo>
                <a:lnTo>
                  <a:pt x="988325" y="654682"/>
                </a:lnTo>
                <a:lnTo>
                  <a:pt x="999779" y="654682"/>
                </a:lnTo>
                <a:lnTo>
                  <a:pt x="999779" y="641222"/>
                </a:lnTo>
                <a:lnTo>
                  <a:pt x="999779" y="625757"/>
                </a:lnTo>
                <a:lnTo>
                  <a:pt x="1001785" y="612297"/>
                </a:lnTo>
                <a:lnTo>
                  <a:pt x="999779" y="605423"/>
                </a:lnTo>
                <a:lnTo>
                  <a:pt x="988325" y="591963"/>
                </a:lnTo>
                <a:lnTo>
                  <a:pt x="979732" y="577357"/>
                </a:lnTo>
                <a:lnTo>
                  <a:pt x="977728" y="559887"/>
                </a:lnTo>
                <a:lnTo>
                  <a:pt x="981451" y="543277"/>
                </a:lnTo>
                <a:lnTo>
                  <a:pt x="992907" y="524948"/>
                </a:lnTo>
                <a:lnTo>
                  <a:pt x="1001498" y="520939"/>
                </a:lnTo>
                <a:lnTo>
                  <a:pt x="1011235" y="518075"/>
                </a:lnTo>
                <a:close/>
                <a:moveTo>
                  <a:pt x="818209" y="469389"/>
                </a:moveTo>
                <a:lnTo>
                  <a:pt x="838256" y="483135"/>
                </a:lnTo>
                <a:lnTo>
                  <a:pt x="850857" y="499460"/>
                </a:lnTo>
                <a:lnTo>
                  <a:pt x="857444" y="519793"/>
                </a:lnTo>
                <a:lnTo>
                  <a:pt x="862312" y="546141"/>
                </a:lnTo>
                <a:lnTo>
                  <a:pt x="867181" y="572202"/>
                </a:lnTo>
                <a:lnTo>
                  <a:pt x="882360" y="574207"/>
                </a:lnTo>
                <a:lnTo>
                  <a:pt x="892097" y="575926"/>
                </a:lnTo>
                <a:lnTo>
                  <a:pt x="900688" y="582799"/>
                </a:lnTo>
                <a:lnTo>
                  <a:pt x="905557" y="591676"/>
                </a:lnTo>
                <a:lnTo>
                  <a:pt x="907562" y="605996"/>
                </a:lnTo>
                <a:lnTo>
                  <a:pt x="904697" y="605996"/>
                </a:lnTo>
                <a:lnTo>
                  <a:pt x="902693" y="605137"/>
                </a:lnTo>
                <a:lnTo>
                  <a:pt x="900688" y="603132"/>
                </a:lnTo>
                <a:lnTo>
                  <a:pt x="898684" y="601127"/>
                </a:lnTo>
                <a:lnTo>
                  <a:pt x="895820" y="599409"/>
                </a:lnTo>
                <a:lnTo>
                  <a:pt x="895820" y="605996"/>
                </a:lnTo>
                <a:lnTo>
                  <a:pt x="898684" y="610006"/>
                </a:lnTo>
                <a:lnTo>
                  <a:pt x="900688" y="612010"/>
                </a:lnTo>
                <a:lnTo>
                  <a:pt x="902693" y="612010"/>
                </a:lnTo>
                <a:lnTo>
                  <a:pt x="902693" y="614874"/>
                </a:lnTo>
                <a:lnTo>
                  <a:pt x="902693" y="616879"/>
                </a:lnTo>
                <a:lnTo>
                  <a:pt x="904697" y="621461"/>
                </a:lnTo>
                <a:lnTo>
                  <a:pt x="895820" y="623466"/>
                </a:lnTo>
                <a:lnTo>
                  <a:pt x="887228" y="625471"/>
                </a:lnTo>
                <a:lnTo>
                  <a:pt x="877777" y="625471"/>
                </a:lnTo>
                <a:lnTo>
                  <a:pt x="860307" y="618597"/>
                </a:lnTo>
                <a:lnTo>
                  <a:pt x="843984" y="616879"/>
                </a:lnTo>
                <a:lnTo>
                  <a:pt x="824796" y="619743"/>
                </a:lnTo>
                <a:lnTo>
                  <a:pt x="806466" y="625471"/>
                </a:lnTo>
                <a:lnTo>
                  <a:pt x="788138" y="628334"/>
                </a:lnTo>
                <a:lnTo>
                  <a:pt x="768091" y="628334"/>
                </a:lnTo>
                <a:lnTo>
                  <a:pt x="744894" y="621461"/>
                </a:lnTo>
                <a:lnTo>
                  <a:pt x="732578" y="618597"/>
                </a:lnTo>
                <a:lnTo>
                  <a:pt x="722841" y="616879"/>
                </a:lnTo>
                <a:lnTo>
                  <a:pt x="714250" y="614874"/>
                </a:lnTo>
                <a:lnTo>
                  <a:pt x="706518" y="610006"/>
                </a:lnTo>
                <a:lnTo>
                  <a:pt x="700790" y="599409"/>
                </a:lnTo>
                <a:lnTo>
                  <a:pt x="704513" y="599409"/>
                </a:lnTo>
                <a:lnTo>
                  <a:pt x="713391" y="591676"/>
                </a:lnTo>
                <a:lnTo>
                  <a:pt x="725706" y="587667"/>
                </a:lnTo>
                <a:lnTo>
                  <a:pt x="741171" y="585663"/>
                </a:lnTo>
                <a:lnTo>
                  <a:pt x="756635" y="584804"/>
                </a:lnTo>
                <a:lnTo>
                  <a:pt x="756635" y="580794"/>
                </a:lnTo>
                <a:lnTo>
                  <a:pt x="749762" y="575926"/>
                </a:lnTo>
                <a:lnTo>
                  <a:pt x="744894" y="572202"/>
                </a:lnTo>
                <a:lnTo>
                  <a:pt x="738306" y="571344"/>
                </a:lnTo>
                <a:lnTo>
                  <a:pt x="725706" y="569339"/>
                </a:lnTo>
                <a:lnTo>
                  <a:pt x="719978" y="569339"/>
                </a:lnTo>
                <a:lnTo>
                  <a:pt x="707663" y="569339"/>
                </a:lnTo>
                <a:lnTo>
                  <a:pt x="693057" y="569339"/>
                </a:lnTo>
                <a:lnTo>
                  <a:pt x="691053" y="558742"/>
                </a:lnTo>
                <a:lnTo>
                  <a:pt x="686471" y="549005"/>
                </a:lnTo>
                <a:lnTo>
                  <a:pt x="682461" y="540127"/>
                </a:lnTo>
                <a:lnTo>
                  <a:pt x="679597" y="530390"/>
                </a:lnTo>
                <a:lnTo>
                  <a:pt x="679597" y="513206"/>
                </a:lnTo>
                <a:lnTo>
                  <a:pt x="686471" y="503469"/>
                </a:lnTo>
                <a:lnTo>
                  <a:pt x="693057" y="491727"/>
                </a:lnTo>
                <a:lnTo>
                  <a:pt x="700790" y="481130"/>
                </a:lnTo>
                <a:lnTo>
                  <a:pt x="711386" y="474258"/>
                </a:lnTo>
                <a:lnTo>
                  <a:pt x="722841" y="476262"/>
                </a:lnTo>
                <a:lnTo>
                  <a:pt x="725706" y="476262"/>
                </a:lnTo>
                <a:lnTo>
                  <a:pt x="725706" y="479126"/>
                </a:lnTo>
                <a:lnTo>
                  <a:pt x="725706" y="481130"/>
                </a:lnTo>
                <a:lnTo>
                  <a:pt x="724846" y="481130"/>
                </a:lnTo>
                <a:lnTo>
                  <a:pt x="724846" y="483135"/>
                </a:lnTo>
                <a:lnTo>
                  <a:pt x="725706" y="484854"/>
                </a:lnTo>
                <a:lnTo>
                  <a:pt x="725706" y="488004"/>
                </a:lnTo>
                <a:lnTo>
                  <a:pt x="734297" y="488004"/>
                </a:lnTo>
                <a:lnTo>
                  <a:pt x="746039" y="488004"/>
                </a:lnTo>
                <a:lnTo>
                  <a:pt x="756635" y="488004"/>
                </a:lnTo>
                <a:lnTo>
                  <a:pt x="763222" y="488004"/>
                </a:lnTo>
                <a:lnTo>
                  <a:pt x="766087" y="489723"/>
                </a:lnTo>
                <a:lnTo>
                  <a:pt x="768091" y="491727"/>
                </a:lnTo>
                <a:lnTo>
                  <a:pt x="770096" y="494591"/>
                </a:lnTo>
                <a:lnTo>
                  <a:pt x="771814" y="498601"/>
                </a:lnTo>
                <a:lnTo>
                  <a:pt x="774678" y="499460"/>
                </a:lnTo>
                <a:lnTo>
                  <a:pt x="778687" y="503469"/>
                </a:lnTo>
                <a:lnTo>
                  <a:pt x="779547" y="498601"/>
                </a:lnTo>
                <a:lnTo>
                  <a:pt x="781551" y="496595"/>
                </a:lnTo>
                <a:lnTo>
                  <a:pt x="785275" y="494591"/>
                </a:lnTo>
                <a:lnTo>
                  <a:pt x="786419" y="492873"/>
                </a:lnTo>
                <a:lnTo>
                  <a:pt x="792147" y="492873"/>
                </a:lnTo>
                <a:lnTo>
                  <a:pt x="797016" y="491727"/>
                </a:lnTo>
                <a:lnTo>
                  <a:pt x="803603" y="505187"/>
                </a:lnTo>
                <a:lnTo>
                  <a:pt x="810476" y="514924"/>
                </a:lnTo>
                <a:lnTo>
                  <a:pt x="815059" y="521799"/>
                </a:lnTo>
                <a:lnTo>
                  <a:pt x="817063" y="516930"/>
                </a:lnTo>
                <a:lnTo>
                  <a:pt x="818209" y="512060"/>
                </a:lnTo>
                <a:lnTo>
                  <a:pt x="818209" y="506333"/>
                </a:lnTo>
                <a:lnTo>
                  <a:pt x="818209" y="499460"/>
                </a:lnTo>
                <a:lnTo>
                  <a:pt x="812194" y="489723"/>
                </a:lnTo>
                <a:lnTo>
                  <a:pt x="813340" y="479126"/>
                </a:lnTo>
                <a:close/>
                <a:moveTo>
                  <a:pt x="837398" y="453924"/>
                </a:moveTo>
                <a:lnTo>
                  <a:pt x="845130" y="453924"/>
                </a:lnTo>
                <a:lnTo>
                  <a:pt x="851717" y="455928"/>
                </a:lnTo>
                <a:lnTo>
                  <a:pt x="858590" y="457933"/>
                </a:lnTo>
                <a:lnTo>
                  <a:pt x="864318" y="460798"/>
                </a:lnTo>
                <a:lnTo>
                  <a:pt x="865177" y="465666"/>
                </a:lnTo>
                <a:lnTo>
                  <a:pt x="865177" y="469389"/>
                </a:lnTo>
                <a:lnTo>
                  <a:pt x="867182" y="474258"/>
                </a:lnTo>
                <a:lnTo>
                  <a:pt x="867182" y="481131"/>
                </a:lnTo>
                <a:lnTo>
                  <a:pt x="862314" y="481131"/>
                </a:lnTo>
                <a:lnTo>
                  <a:pt x="858590" y="483136"/>
                </a:lnTo>
                <a:lnTo>
                  <a:pt x="853721" y="483136"/>
                </a:lnTo>
                <a:lnTo>
                  <a:pt x="848853" y="484854"/>
                </a:lnTo>
                <a:lnTo>
                  <a:pt x="840261" y="476263"/>
                </a:lnTo>
                <a:lnTo>
                  <a:pt x="830524" y="469389"/>
                </a:lnTo>
                <a:close/>
                <a:moveTo>
                  <a:pt x="4101067" y="447051"/>
                </a:moveTo>
                <a:lnTo>
                  <a:pt x="4119110" y="447051"/>
                </a:lnTo>
                <a:lnTo>
                  <a:pt x="4134575" y="451060"/>
                </a:lnTo>
                <a:lnTo>
                  <a:pt x="4148894" y="453924"/>
                </a:lnTo>
                <a:lnTo>
                  <a:pt x="4152904" y="469389"/>
                </a:lnTo>
                <a:lnTo>
                  <a:pt x="4103931" y="469389"/>
                </a:lnTo>
                <a:lnTo>
                  <a:pt x="4101926" y="464520"/>
                </a:lnTo>
                <a:lnTo>
                  <a:pt x="4101926" y="459652"/>
                </a:lnTo>
                <a:lnTo>
                  <a:pt x="4101067" y="453924"/>
                </a:lnTo>
                <a:close/>
                <a:moveTo>
                  <a:pt x="3172027" y="441037"/>
                </a:moveTo>
                <a:lnTo>
                  <a:pt x="3182625" y="445046"/>
                </a:lnTo>
                <a:lnTo>
                  <a:pt x="3182625" y="451921"/>
                </a:lnTo>
                <a:lnTo>
                  <a:pt x="3178901" y="451921"/>
                </a:lnTo>
                <a:lnTo>
                  <a:pt x="3176897" y="453926"/>
                </a:lnTo>
                <a:lnTo>
                  <a:pt x="3176038" y="454785"/>
                </a:lnTo>
                <a:lnTo>
                  <a:pt x="3174033" y="454785"/>
                </a:lnTo>
                <a:lnTo>
                  <a:pt x="3172027" y="454785"/>
                </a:lnTo>
                <a:lnTo>
                  <a:pt x="3169163" y="454785"/>
                </a:lnTo>
                <a:lnTo>
                  <a:pt x="3169163" y="449916"/>
                </a:lnTo>
                <a:lnTo>
                  <a:pt x="3169163" y="447051"/>
                </a:lnTo>
                <a:lnTo>
                  <a:pt x="3170309" y="445046"/>
                </a:lnTo>
                <a:close/>
                <a:moveTo>
                  <a:pt x="1121206" y="433305"/>
                </a:moveTo>
                <a:lnTo>
                  <a:pt x="1121206" y="436168"/>
                </a:lnTo>
                <a:lnTo>
                  <a:pt x="1124930" y="436168"/>
                </a:lnTo>
                <a:lnTo>
                  <a:pt x="1123211" y="453925"/>
                </a:lnTo>
                <a:lnTo>
                  <a:pt x="1124930" y="468531"/>
                </a:lnTo>
                <a:lnTo>
                  <a:pt x="1131802" y="481991"/>
                </a:lnTo>
                <a:lnTo>
                  <a:pt x="1134667" y="483996"/>
                </a:lnTo>
                <a:lnTo>
                  <a:pt x="1138390" y="483996"/>
                </a:lnTo>
                <a:lnTo>
                  <a:pt x="1141253" y="486000"/>
                </a:lnTo>
                <a:lnTo>
                  <a:pt x="1146981" y="486000"/>
                </a:lnTo>
                <a:lnTo>
                  <a:pt x="1146981" y="445046"/>
                </a:lnTo>
                <a:lnTo>
                  <a:pt x="1172183" y="445046"/>
                </a:lnTo>
                <a:lnTo>
                  <a:pt x="1176765" y="456789"/>
                </a:lnTo>
                <a:lnTo>
                  <a:pt x="1183639" y="468531"/>
                </a:lnTo>
                <a:lnTo>
                  <a:pt x="1190226" y="479127"/>
                </a:lnTo>
                <a:lnTo>
                  <a:pt x="1201968" y="481991"/>
                </a:lnTo>
                <a:lnTo>
                  <a:pt x="1201968" y="486859"/>
                </a:lnTo>
                <a:lnTo>
                  <a:pt x="1203686" y="497742"/>
                </a:lnTo>
                <a:lnTo>
                  <a:pt x="1205691" y="509484"/>
                </a:lnTo>
                <a:lnTo>
                  <a:pt x="1205691" y="516358"/>
                </a:lnTo>
                <a:lnTo>
                  <a:pt x="1208555" y="514352"/>
                </a:lnTo>
                <a:lnTo>
                  <a:pt x="1210560" y="514352"/>
                </a:lnTo>
                <a:lnTo>
                  <a:pt x="1212278" y="513207"/>
                </a:lnTo>
                <a:lnTo>
                  <a:pt x="1213423" y="511489"/>
                </a:lnTo>
                <a:lnTo>
                  <a:pt x="1215428" y="507479"/>
                </a:lnTo>
                <a:lnTo>
                  <a:pt x="1217146" y="502611"/>
                </a:lnTo>
                <a:lnTo>
                  <a:pt x="1219151" y="497742"/>
                </a:lnTo>
                <a:lnTo>
                  <a:pt x="1220011" y="493733"/>
                </a:lnTo>
                <a:lnTo>
                  <a:pt x="1224020" y="490869"/>
                </a:lnTo>
                <a:lnTo>
                  <a:pt x="1226883" y="488864"/>
                </a:lnTo>
                <a:lnTo>
                  <a:pt x="1232611" y="486859"/>
                </a:lnTo>
                <a:lnTo>
                  <a:pt x="1235476" y="483996"/>
                </a:lnTo>
                <a:lnTo>
                  <a:pt x="1239199" y="481991"/>
                </a:lnTo>
                <a:lnTo>
                  <a:pt x="1235476" y="481991"/>
                </a:lnTo>
                <a:lnTo>
                  <a:pt x="1235476" y="479127"/>
                </a:lnTo>
                <a:lnTo>
                  <a:pt x="1226883" y="481991"/>
                </a:lnTo>
                <a:lnTo>
                  <a:pt x="1222015" y="486000"/>
                </a:lnTo>
                <a:lnTo>
                  <a:pt x="1215428" y="490869"/>
                </a:lnTo>
                <a:lnTo>
                  <a:pt x="1205691" y="493733"/>
                </a:lnTo>
                <a:lnTo>
                  <a:pt x="1203686" y="479127"/>
                </a:lnTo>
                <a:lnTo>
                  <a:pt x="1201968" y="468531"/>
                </a:lnTo>
                <a:lnTo>
                  <a:pt x="1199104" y="459652"/>
                </a:lnTo>
                <a:lnTo>
                  <a:pt x="1195095" y="447911"/>
                </a:lnTo>
                <a:lnTo>
                  <a:pt x="1199104" y="447051"/>
                </a:lnTo>
                <a:lnTo>
                  <a:pt x="1199963" y="447051"/>
                </a:lnTo>
                <a:lnTo>
                  <a:pt x="1203686" y="445046"/>
                </a:lnTo>
                <a:lnTo>
                  <a:pt x="1208555" y="445046"/>
                </a:lnTo>
                <a:lnTo>
                  <a:pt x="1213423" y="447911"/>
                </a:lnTo>
                <a:lnTo>
                  <a:pt x="1217146" y="449915"/>
                </a:lnTo>
                <a:lnTo>
                  <a:pt x="1222015" y="451920"/>
                </a:lnTo>
                <a:lnTo>
                  <a:pt x="1226883" y="453925"/>
                </a:lnTo>
                <a:lnTo>
                  <a:pt x="1232611" y="454783"/>
                </a:lnTo>
                <a:lnTo>
                  <a:pt x="1239199" y="466526"/>
                </a:lnTo>
                <a:lnTo>
                  <a:pt x="1246072" y="480272"/>
                </a:lnTo>
                <a:lnTo>
                  <a:pt x="1250941" y="492874"/>
                </a:lnTo>
                <a:lnTo>
                  <a:pt x="1257527" y="500606"/>
                </a:lnTo>
                <a:lnTo>
                  <a:pt x="1260392" y="502611"/>
                </a:lnTo>
                <a:lnTo>
                  <a:pt x="1266119" y="502611"/>
                </a:lnTo>
                <a:lnTo>
                  <a:pt x="1270988" y="502611"/>
                </a:lnTo>
                <a:lnTo>
                  <a:pt x="1275857" y="502611"/>
                </a:lnTo>
                <a:lnTo>
                  <a:pt x="1278720" y="502611"/>
                </a:lnTo>
                <a:lnTo>
                  <a:pt x="1282443" y="504615"/>
                </a:lnTo>
                <a:lnTo>
                  <a:pt x="1298767" y="516358"/>
                </a:lnTo>
                <a:lnTo>
                  <a:pt x="1312227" y="531822"/>
                </a:lnTo>
                <a:lnTo>
                  <a:pt x="1327692" y="545570"/>
                </a:lnTo>
                <a:lnTo>
                  <a:pt x="1327692" y="557311"/>
                </a:lnTo>
                <a:lnTo>
                  <a:pt x="1341153" y="562180"/>
                </a:lnTo>
                <a:lnTo>
                  <a:pt x="1352608" y="569053"/>
                </a:lnTo>
                <a:lnTo>
                  <a:pt x="1359482" y="579650"/>
                </a:lnTo>
                <a:lnTo>
                  <a:pt x="1368073" y="591391"/>
                </a:lnTo>
                <a:lnTo>
                  <a:pt x="1374660" y="603133"/>
                </a:lnTo>
                <a:lnTo>
                  <a:pt x="1383538" y="613730"/>
                </a:lnTo>
                <a:lnTo>
                  <a:pt x="1377524" y="620603"/>
                </a:lnTo>
                <a:lnTo>
                  <a:pt x="1374660" y="623753"/>
                </a:lnTo>
                <a:lnTo>
                  <a:pt x="1372942" y="628622"/>
                </a:lnTo>
                <a:lnTo>
                  <a:pt x="1370938" y="632345"/>
                </a:lnTo>
                <a:lnTo>
                  <a:pt x="1377524" y="644087"/>
                </a:lnTo>
                <a:lnTo>
                  <a:pt x="1388120" y="652965"/>
                </a:lnTo>
                <a:lnTo>
                  <a:pt x="1401580" y="657833"/>
                </a:lnTo>
                <a:lnTo>
                  <a:pt x="1401580" y="662702"/>
                </a:lnTo>
                <a:lnTo>
                  <a:pt x="1401580" y="664707"/>
                </a:lnTo>
                <a:lnTo>
                  <a:pt x="1403585" y="666425"/>
                </a:lnTo>
                <a:lnTo>
                  <a:pt x="1403585" y="667571"/>
                </a:lnTo>
                <a:lnTo>
                  <a:pt x="1404445" y="669576"/>
                </a:lnTo>
                <a:lnTo>
                  <a:pt x="1408454" y="671580"/>
                </a:lnTo>
                <a:lnTo>
                  <a:pt x="1411317" y="674444"/>
                </a:lnTo>
                <a:lnTo>
                  <a:pt x="1417045" y="676448"/>
                </a:lnTo>
                <a:lnTo>
                  <a:pt x="1419910" y="678167"/>
                </a:lnTo>
                <a:lnTo>
                  <a:pt x="1423633" y="681317"/>
                </a:lnTo>
                <a:lnTo>
                  <a:pt x="1424778" y="683036"/>
                </a:lnTo>
                <a:lnTo>
                  <a:pt x="1426783" y="687045"/>
                </a:lnTo>
                <a:lnTo>
                  <a:pt x="1424778" y="687904"/>
                </a:lnTo>
                <a:lnTo>
                  <a:pt x="1424778" y="689909"/>
                </a:lnTo>
                <a:lnTo>
                  <a:pt x="1424778" y="691914"/>
                </a:lnTo>
                <a:lnTo>
                  <a:pt x="1426783" y="693919"/>
                </a:lnTo>
                <a:lnTo>
                  <a:pt x="1430506" y="694778"/>
                </a:lnTo>
                <a:lnTo>
                  <a:pt x="1435375" y="696782"/>
                </a:lnTo>
                <a:lnTo>
                  <a:pt x="1438238" y="698787"/>
                </a:lnTo>
                <a:lnTo>
                  <a:pt x="1443966" y="698787"/>
                </a:lnTo>
                <a:lnTo>
                  <a:pt x="1448835" y="698787"/>
                </a:lnTo>
                <a:lnTo>
                  <a:pt x="1441961" y="744609"/>
                </a:lnTo>
                <a:lnTo>
                  <a:pt x="1437093" y="746614"/>
                </a:lnTo>
                <a:lnTo>
                  <a:pt x="1431365" y="746614"/>
                </a:lnTo>
                <a:lnTo>
                  <a:pt x="1426783" y="747473"/>
                </a:lnTo>
                <a:lnTo>
                  <a:pt x="1419910" y="747473"/>
                </a:lnTo>
                <a:lnTo>
                  <a:pt x="1413323" y="739741"/>
                </a:lnTo>
                <a:lnTo>
                  <a:pt x="1404445" y="730862"/>
                </a:lnTo>
                <a:lnTo>
                  <a:pt x="1397857" y="722271"/>
                </a:lnTo>
                <a:lnTo>
                  <a:pt x="1392989" y="710529"/>
                </a:lnTo>
                <a:lnTo>
                  <a:pt x="1386402" y="710529"/>
                </a:lnTo>
                <a:lnTo>
                  <a:pt x="1381533" y="712534"/>
                </a:lnTo>
                <a:lnTo>
                  <a:pt x="1376665" y="712534"/>
                </a:lnTo>
                <a:lnTo>
                  <a:pt x="1370938" y="714252"/>
                </a:lnTo>
                <a:lnTo>
                  <a:pt x="1379529" y="740599"/>
                </a:lnTo>
                <a:lnTo>
                  <a:pt x="1386402" y="770097"/>
                </a:lnTo>
                <a:lnTo>
                  <a:pt x="1397857" y="770097"/>
                </a:lnTo>
                <a:lnTo>
                  <a:pt x="1404445" y="783558"/>
                </a:lnTo>
                <a:lnTo>
                  <a:pt x="1410173" y="797305"/>
                </a:lnTo>
                <a:lnTo>
                  <a:pt x="1411317" y="815920"/>
                </a:lnTo>
                <a:lnTo>
                  <a:pt x="1410173" y="817925"/>
                </a:lnTo>
                <a:lnTo>
                  <a:pt x="1408454" y="819642"/>
                </a:lnTo>
                <a:lnTo>
                  <a:pt x="1408454" y="821647"/>
                </a:lnTo>
                <a:lnTo>
                  <a:pt x="1406449" y="822793"/>
                </a:lnTo>
                <a:lnTo>
                  <a:pt x="1404445" y="824797"/>
                </a:lnTo>
                <a:lnTo>
                  <a:pt x="1401580" y="826516"/>
                </a:lnTo>
                <a:lnTo>
                  <a:pt x="1394994" y="822793"/>
                </a:lnTo>
                <a:lnTo>
                  <a:pt x="1386402" y="817925"/>
                </a:lnTo>
                <a:lnTo>
                  <a:pt x="1377524" y="813056"/>
                </a:lnTo>
                <a:lnTo>
                  <a:pt x="1370938" y="809047"/>
                </a:lnTo>
                <a:lnTo>
                  <a:pt x="1368073" y="808188"/>
                </a:lnTo>
                <a:lnTo>
                  <a:pt x="1365210" y="808188"/>
                </a:lnTo>
                <a:lnTo>
                  <a:pt x="1374660" y="821647"/>
                </a:lnTo>
                <a:lnTo>
                  <a:pt x="1383538" y="833390"/>
                </a:lnTo>
                <a:lnTo>
                  <a:pt x="1390125" y="847996"/>
                </a:lnTo>
                <a:lnTo>
                  <a:pt x="1386402" y="847996"/>
                </a:lnTo>
                <a:lnTo>
                  <a:pt x="1374660" y="843127"/>
                </a:lnTo>
                <a:lnTo>
                  <a:pt x="1359482" y="840262"/>
                </a:lnTo>
                <a:lnTo>
                  <a:pt x="1343157" y="836253"/>
                </a:lnTo>
                <a:lnTo>
                  <a:pt x="1331415" y="829666"/>
                </a:lnTo>
                <a:lnTo>
                  <a:pt x="1321106" y="819642"/>
                </a:lnTo>
                <a:lnTo>
                  <a:pt x="1314232" y="804178"/>
                </a:lnTo>
                <a:lnTo>
                  <a:pt x="1307645" y="790431"/>
                </a:lnTo>
                <a:lnTo>
                  <a:pt x="1297908" y="776971"/>
                </a:lnTo>
                <a:lnTo>
                  <a:pt x="1287311" y="766947"/>
                </a:lnTo>
                <a:lnTo>
                  <a:pt x="1272992" y="774966"/>
                </a:lnTo>
                <a:lnTo>
                  <a:pt x="1255523" y="780694"/>
                </a:lnTo>
                <a:lnTo>
                  <a:pt x="1235476" y="781840"/>
                </a:lnTo>
                <a:lnTo>
                  <a:pt x="1233471" y="776971"/>
                </a:lnTo>
                <a:lnTo>
                  <a:pt x="1232611" y="772102"/>
                </a:lnTo>
                <a:lnTo>
                  <a:pt x="1232611" y="766947"/>
                </a:lnTo>
                <a:lnTo>
                  <a:pt x="1232611" y="760360"/>
                </a:lnTo>
                <a:lnTo>
                  <a:pt x="1246931" y="754347"/>
                </a:lnTo>
                <a:lnTo>
                  <a:pt x="1266119" y="749478"/>
                </a:lnTo>
                <a:lnTo>
                  <a:pt x="1282443" y="744609"/>
                </a:lnTo>
                <a:lnTo>
                  <a:pt x="1287311" y="734872"/>
                </a:lnTo>
                <a:lnTo>
                  <a:pt x="1292180" y="721125"/>
                </a:lnTo>
                <a:lnTo>
                  <a:pt x="1297908" y="705660"/>
                </a:lnTo>
                <a:lnTo>
                  <a:pt x="1300772" y="689909"/>
                </a:lnTo>
                <a:lnTo>
                  <a:pt x="1302776" y="678167"/>
                </a:lnTo>
                <a:lnTo>
                  <a:pt x="1300772" y="669576"/>
                </a:lnTo>
                <a:lnTo>
                  <a:pt x="1294185" y="657833"/>
                </a:lnTo>
                <a:lnTo>
                  <a:pt x="1285307" y="650960"/>
                </a:lnTo>
                <a:lnTo>
                  <a:pt x="1275857" y="644087"/>
                </a:lnTo>
                <a:lnTo>
                  <a:pt x="1268983" y="635209"/>
                </a:lnTo>
                <a:lnTo>
                  <a:pt x="1260392" y="594256"/>
                </a:lnTo>
                <a:lnTo>
                  <a:pt x="1246931" y="591391"/>
                </a:lnTo>
                <a:lnTo>
                  <a:pt x="1237480" y="584518"/>
                </a:lnTo>
                <a:lnTo>
                  <a:pt x="1228888" y="577645"/>
                </a:lnTo>
                <a:lnTo>
                  <a:pt x="1220011" y="575927"/>
                </a:lnTo>
                <a:lnTo>
                  <a:pt x="1212278" y="579650"/>
                </a:lnTo>
                <a:lnTo>
                  <a:pt x="1206550" y="584518"/>
                </a:lnTo>
                <a:lnTo>
                  <a:pt x="1201968" y="589387"/>
                </a:lnTo>
                <a:lnTo>
                  <a:pt x="1195095" y="594256"/>
                </a:lnTo>
                <a:lnTo>
                  <a:pt x="1183639" y="598265"/>
                </a:lnTo>
                <a:lnTo>
                  <a:pt x="1172183" y="591391"/>
                </a:lnTo>
                <a:lnTo>
                  <a:pt x="1156718" y="586523"/>
                </a:lnTo>
                <a:lnTo>
                  <a:pt x="1140395" y="582513"/>
                </a:lnTo>
                <a:lnTo>
                  <a:pt x="1124930" y="577645"/>
                </a:lnTo>
                <a:lnTo>
                  <a:pt x="1111469" y="572776"/>
                </a:lnTo>
                <a:lnTo>
                  <a:pt x="1100873" y="564185"/>
                </a:lnTo>
                <a:lnTo>
                  <a:pt x="1094286" y="550438"/>
                </a:lnTo>
                <a:lnTo>
                  <a:pt x="1096290" y="548433"/>
                </a:lnTo>
                <a:lnTo>
                  <a:pt x="1096290" y="547574"/>
                </a:lnTo>
                <a:lnTo>
                  <a:pt x="1098009" y="547574"/>
                </a:lnTo>
                <a:lnTo>
                  <a:pt x="1098009" y="545570"/>
                </a:lnTo>
                <a:lnTo>
                  <a:pt x="1098009" y="541560"/>
                </a:lnTo>
                <a:lnTo>
                  <a:pt x="1091422" y="540701"/>
                </a:lnTo>
                <a:lnTo>
                  <a:pt x="1084549" y="538696"/>
                </a:lnTo>
                <a:lnTo>
                  <a:pt x="1079967" y="534687"/>
                </a:lnTo>
                <a:lnTo>
                  <a:pt x="1075957" y="529818"/>
                </a:lnTo>
                <a:lnTo>
                  <a:pt x="1073093" y="523231"/>
                </a:lnTo>
                <a:lnTo>
                  <a:pt x="1081684" y="506620"/>
                </a:lnTo>
                <a:lnTo>
                  <a:pt x="1088558" y="483996"/>
                </a:lnTo>
                <a:lnTo>
                  <a:pt x="1091422" y="459652"/>
                </a:lnTo>
                <a:lnTo>
                  <a:pt x="1094286" y="436168"/>
                </a:lnTo>
                <a:close/>
                <a:moveTo>
                  <a:pt x="965412" y="429295"/>
                </a:moveTo>
                <a:lnTo>
                  <a:pt x="980877" y="429295"/>
                </a:lnTo>
                <a:lnTo>
                  <a:pt x="989469" y="463661"/>
                </a:lnTo>
                <a:lnTo>
                  <a:pt x="996343" y="500606"/>
                </a:lnTo>
                <a:lnTo>
                  <a:pt x="992332" y="500606"/>
                </a:lnTo>
                <a:lnTo>
                  <a:pt x="987750" y="507479"/>
                </a:lnTo>
                <a:lnTo>
                  <a:pt x="977154" y="504615"/>
                </a:lnTo>
                <a:lnTo>
                  <a:pt x="974290" y="507479"/>
                </a:lnTo>
                <a:lnTo>
                  <a:pt x="974290" y="511489"/>
                </a:lnTo>
                <a:lnTo>
                  <a:pt x="974290" y="514352"/>
                </a:lnTo>
                <a:lnTo>
                  <a:pt x="974290" y="516358"/>
                </a:lnTo>
                <a:lnTo>
                  <a:pt x="972285" y="518363"/>
                </a:lnTo>
                <a:lnTo>
                  <a:pt x="970281" y="521226"/>
                </a:lnTo>
                <a:lnTo>
                  <a:pt x="965412" y="523231"/>
                </a:lnTo>
                <a:lnTo>
                  <a:pt x="960829" y="520080"/>
                </a:lnTo>
                <a:lnTo>
                  <a:pt x="953957" y="514352"/>
                </a:lnTo>
                <a:lnTo>
                  <a:pt x="947369" y="511489"/>
                </a:lnTo>
                <a:lnTo>
                  <a:pt x="947369" y="500606"/>
                </a:lnTo>
                <a:lnTo>
                  <a:pt x="925317" y="497742"/>
                </a:lnTo>
                <a:lnTo>
                  <a:pt x="929040" y="466525"/>
                </a:lnTo>
                <a:lnTo>
                  <a:pt x="935627" y="463661"/>
                </a:lnTo>
                <a:lnTo>
                  <a:pt x="942501" y="458793"/>
                </a:lnTo>
                <a:lnTo>
                  <a:pt x="947369" y="451919"/>
                </a:lnTo>
                <a:lnTo>
                  <a:pt x="942501" y="449915"/>
                </a:lnTo>
                <a:lnTo>
                  <a:pt x="938492" y="447910"/>
                </a:lnTo>
                <a:lnTo>
                  <a:pt x="935627" y="447051"/>
                </a:lnTo>
                <a:lnTo>
                  <a:pt x="931904" y="443041"/>
                </a:lnTo>
                <a:lnTo>
                  <a:pt x="929899" y="440178"/>
                </a:lnTo>
                <a:lnTo>
                  <a:pt x="929040" y="433304"/>
                </a:lnTo>
                <a:lnTo>
                  <a:pt x="947369" y="431299"/>
                </a:lnTo>
                <a:close/>
                <a:moveTo>
                  <a:pt x="4098203" y="413830"/>
                </a:moveTo>
                <a:lnTo>
                  <a:pt x="4109659" y="419558"/>
                </a:lnTo>
                <a:lnTo>
                  <a:pt x="4109659" y="426433"/>
                </a:lnTo>
                <a:lnTo>
                  <a:pt x="4094480" y="426433"/>
                </a:lnTo>
                <a:close/>
                <a:moveTo>
                  <a:pt x="1002069" y="413830"/>
                </a:moveTo>
                <a:lnTo>
                  <a:pt x="1014384" y="415834"/>
                </a:lnTo>
                <a:lnTo>
                  <a:pt x="1027845" y="417839"/>
                </a:lnTo>
                <a:lnTo>
                  <a:pt x="1039586" y="419558"/>
                </a:lnTo>
                <a:lnTo>
                  <a:pt x="1048178" y="422708"/>
                </a:lnTo>
                <a:lnTo>
                  <a:pt x="1049037" y="426431"/>
                </a:lnTo>
                <a:lnTo>
                  <a:pt x="1049037" y="431299"/>
                </a:lnTo>
                <a:lnTo>
                  <a:pt x="1051042" y="438173"/>
                </a:lnTo>
                <a:lnTo>
                  <a:pt x="1051042" y="445046"/>
                </a:lnTo>
                <a:lnTo>
                  <a:pt x="1049037" y="447910"/>
                </a:lnTo>
                <a:lnTo>
                  <a:pt x="1048178" y="451919"/>
                </a:lnTo>
                <a:lnTo>
                  <a:pt x="1046173" y="456788"/>
                </a:lnTo>
                <a:lnTo>
                  <a:pt x="1042450" y="459651"/>
                </a:lnTo>
                <a:lnTo>
                  <a:pt x="1039586" y="461656"/>
                </a:lnTo>
                <a:lnTo>
                  <a:pt x="1035577" y="463662"/>
                </a:lnTo>
                <a:lnTo>
                  <a:pt x="1034717" y="465666"/>
                </a:lnTo>
                <a:lnTo>
                  <a:pt x="1030995" y="466525"/>
                </a:lnTo>
                <a:lnTo>
                  <a:pt x="1028989" y="470534"/>
                </a:lnTo>
                <a:lnTo>
                  <a:pt x="1030995" y="479126"/>
                </a:lnTo>
                <a:lnTo>
                  <a:pt x="1028989" y="488864"/>
                </a:lnTo>
                <a:lnTo>
                  <a:pt x="1027845" y="495737"/>
                </a:lnTo>
                <a:lnTo>
                  <a:pt x="1024121" y="500605"/>
                </a:lnTo>
                <a:lnTo>
                  <a:pt x="1021257" y="502610"/>
                </a:lnTo>
                <a:lnTo>
                  <a:pt x="1017535" y="504614"/>
                </a:lnTo>
                <a:lnTo>
                  <a:pt x="1012666" y="504614"/>
                </a:lnTo>
                <a:lnTo>
                  <a:pt x="1005792" y="504614"/>
                </a:lnTo>
                <a:lnTo>
                  <a:pt x="1002069" y="493732"/>
                </a:lnTo>
                <a:lnTo>
                  <a:pt x="1005792" y="483995"/>
                </a:lnTo>
                <a:lnTo>
                  <a:pt x="1005792" y="472253"/>
                </a:lnTo>
                <a:lnTo>
                  <a:pt x="1002069" y="458793"/>
                </a:lnTo>
                <a:lnTo>
                  <a:pt x="1001210" y="443041"/>
                </a:lnTo>
                <a:lnTo>
                  <a:pt x="999205" y="429295"/>
                </a:lnTo>
                <a:close/>
                <a:moveTo>
                  <a:pt x="638931" y="412971"/>
                </a:moveTo>
                <a:lnTo>
                  <a:pt x="652391" y="413830"/>
                </a:lnTo>
                <a:lnTo>
                  <a:pt x="652391" y="426431"/>
                </a:lnTo>
                <a:lnTo>
                  <a:pt x="668715" y="426431"/>
                </a:lnTo>
                <a:lnTo>
                  <a:pt x="682176" y="426431"/>
                </a:lnTo>
                <a:lnTo>
                  <a:pt x="697641" y="426431"/>
                </a:lnTo>
                <a:lnTo>
                  <a:pt x="700504" y="433305"/>
                </a:lnTo>
                <a:lnTo>
                  <a:pt x="704227" y="441037"/>
                </a:lnTo>
                <a:lnTo>
                  <a:pt x="707092" y="449915"/>
                </a:lnTo>
                <a:lnTo>
                  <a:pt x="711101" y="456788"/>
                </a:lnTo>
                <a:lnTo>
                  <a:pt x="711101" y="459652"/>
                </a:lnTo>
                <a:lnTo>
                  <a:pt x="700504" y="472253"/>
                </a:lnTo>
                <a:lnTo>
                  <a:pt x="687044" y="477121"/>
                </a:lnTo>
                <a:lnTo>
                  <a:pt x="673584" y="481990"/>
                </a:lnTo>
                <a:lnTo>
                  <a:pt x="665852" y="497741"/>
                </a:lnTo>
                <a:lnTo>
                  <a:pt x="658978" y="511487"/>
                </a:lnTo>
                <a:lnTo>
                  <a:pt x="657259" y="526953"/>
                </a:lnTo>
                <a:lnTo>
                  <a:pt x="660124" y="541559"/>
                </a:lnTo>
                <a:lnTo>
                  <a:pt x="645518" y="543563"/>
                </a:lnTo>
                <a:lnTo>
                  <a:pt x="632057" y="548432"/>
                </a:lnTo>
                <a:lnTo>
                  <a:pt x="614874" y="553300"/>
                </a:lnTo>
                <a:lnTo>
                  <a:pt x="614015" y="550437"/>
                </a:lnTo>
                <a:lnTo>
                  <a:pt x="612010" y="547573"/>
                </a:lnTo>
                <a:lnTo>
                  <a:pt x="610006" y="545568"/>
                </a:lnTo>
                <a:lnTo>
                  <a:pt x="610006" y="541559"/>
                </a:lnTo>
                <a:lnTo>
                  <a:pt x="608287" y="538695"/>
                </a:lnTo>
                <a:lnTo>
                  <a:pt x="610006" y="536691"/>
                </a:lnTo>
                <a:lnTo>
                  <a:pt x="610006" y="534685"/>
                </a:lnTo>
                <a:lnTo>
                  <a:pt x="610006" y="533826"/>
                </a:lnTo>
                <a:lnTo>
                  <a:pt x="612010" y="529817"/>
                </a:lnTo>
                <a:lnTo>
                  <a:pt x="612010" y="526953"/>
                </a:lnTo>
                <a:lnTo>
                  <a:pt x="600554" y="526953"/>
                </a:lnTo>
                <a:lnTo>
                  <a:pt x="600554" y="521226"/>
                </a:lnTo>
                <a:lnTo>
                  <a:pt x="600554" y="520080"/>
                </a:lnTo>
                <a:lnTo>
                  <a:pt x="598550" y="518361"/>
                </a:lnTo>
                <a:lnTo>
                  <a:pt x="598550" y="516357"/>
                </a:lnTo>
                <a:lnTo>
                  <a:pt x="596545" y="514352"/>
                </a:lnTo>
                <a:lnTo>
                  <a:pt x="593681" y="511487"/>
                </a:lnTo>
                <a:lnTo>
                  <a:pt x="591962" y="511487"/>
                </a:lnTo>
                <a:lnTo>
                  <a:pt x="589957" y="511487"/>
                </a:lnTo>
                <a:lnTo>
                  <a:pt x="587953" y="511487"/>
                </a:lnTo>
                <a:lnTo>
                  <a:pt x="587094" y="511487"/>
                </a:lnTo>
                <a:lnTo>
                  <a:pt x="581366" y="511487"/>
                </a:lnTo>
                <a:lnTo>
                  <a:pt x="581366" y="500605"/>
                </a:lnTo>
                <a:lnTo>
                  <a:pt x="593681" y="486858"/>
                </a:lnTo>
                <a:lnTo>
                  <a:pt x="601413" y="468530"/>
                </a:lnTo>
                <a:lnTo>
                  <a:pt x="608287" y="447910"/>
                </a:lnTo>
                <a:lnTo>
                  <a:pt x="603418" y="445046"/>
                </a:lnTo>
                <a:lnTo>
                  <a:pt x="601413" y="440177"/>
                </a:lnTo>
                <a:lnTo>
                  <a:pt x="600554" y="436168"/>
                </a:lnTo>
                <a:lnTo>
                  <a:pt x="598550" y="429294"/>
                </a:lnTo>
                <a:lnTo>
                  <a:pt x="596545" y="422708"/>
                </a:lnTo>
                <a:lnTo>
                  <a:pt x="610006" y="419557"/>
                </a:lnTo>
                <a:lnTo>
                  <a:pt x="620602" y="417840"/>
                </a:lnTo>
                <a:lnTo>
                  <a:pt x="628334" y="413830"/>
                </a:lnTo>
                <a:close/>
                <a:moveTo>
                  <a:pt x="2076022" y="372876"/>
                </a:moveTo>
                <a:lnTo>
                  <a:pt x="2090341" y="372876"/>
                </a:lnTo>
                <a:lnTo>
                  <a:pt x="2090341" y="376600"/>
                </a:lnTo>
                <a:lnTo>
                  <a:pt x="2087478" y="376600"/>
                </a:lnTo>
                <a:lnTo>
                  <a:pt x="2083755" y="378605"/>
                </a:lnTo>
                <a:lnTo>
                  <a:pt x="2082896" y="378605"/>
                </a:lnTo>
                <a:lnTo>
                  <a:pt x="2080890" y="378605"/>
                </a:lnTo>
                <a:lnTo>
                  <a:pt x="2078886" y="376600"/>
                </a:lnTo>
                <a:close/>
                <a:moveTo>
                  <a:pt x="1017535" y="372876"/>
                </a:moveTo>
                <a:lnTo>
                  <a:pt x="1021257" y="395214"/>
                </a:lnTo>
                <a:lnTo>
                  <a:pt x="1015530" y="399224"/>
                </a:lnTo>
                <a:lnTo>
                  <a:pt x="1012666" y="400083"/>
                </a:lnTo>
                <a:lnTo>
                  <a:pt x="1008656" y="402087"/>
                </a:lnTo>
                <a:lnTo>
                  <a:pt x="1004074" y="406097"/>
                </a:lnTo>
                <a:lnTo>
                  <a:pt x="999205" y="406956"/>
                </a:lnTo>
                <a:lnTo>
                  <a:pt x="997201" y="406097"/>
                </a:lnTo>
                <a:lnTo>
                  <a:pt x="996342" y="406097"/>
                </a:lnTo>
                <a:lnTo>
                  <a:pt x="994337" y="404093"/>
                </a:lnTo>
                <a:lnTo>
                  <a:pt x="992332" y="404093"/>
                </a:lnTo>
                <a:lnTo>
                  <a:pt x="987749" y="404093"/>
                </a:lnTo>
                <a:lnTo>
                  <a:pt x="987749" y="400083"/>
                </a:lnTo>
                <a:lnTo>
                  <a:pt x="987749" y="399224"/>
                </a:lnTo>
                <a:lnTo>
                  <a:pt x="985745" y="399224"/>
                </a:lnTo>
                <a:lnTo>
                  <a:pt x="985745" y="397219"/>
                </a:lnTo>
                <a:lnTo>
                  <a:pt x="983740" y="395214"/>
                </a:lnTo>
                <a:lnTo>
                  <a:pt x="983740" y="388341"/>
                </a:lnTo>
                <a:lnTo>
                  <a:pt x="992332" y="383472"/>
                </a:lnTo>
                <a:lnTo>
                  <a:pt x="999205" y="378604"/>
                </a:lnTo>
                <a:lnTo>
                  <a:pt x="1005792" y="374880"/>
                </a:lnTo>
                <a:close/>
                <a:moveTo>
                  <a:pt x="685898" y="370013"/>
                </a:moveTo>
                <a:lnTo>
                  <a:pt x="688762" y="370013"/>
                </a:lnTo>
                <a:lnTo>
                  <a:pt x="692772" y="371732"/>
                </a:lnTo>
                <a:lnTo>
                  <a:pt x="693631" y="371732"/>
                </a:lnTo>
                <a:lnTo>
                  <a:pt x="695636" y="372877"/>
                </a:lnTo>
                <a:lnTo>
                  <a:pt x="697641" y="376601"/>
                </a:lnTo>
                <a:lnTo>
                  <a:pt x="685898" y="376601"/>
                </a:lnTo>
                <a:close/>
                <a:moveTo>
                  <a:pt x="4177819" y="358271"/>
                </a:moveTo>
                <a:lnTo>
                  <a:pt x="4193284" y="360275"/>
                </a:lnTo>
                <a:lnTo>
                  <a:pt x="4208749" y="363140"/>
                </a:lnTo>
                <a:lnTo>
                  <a:pt x="4222211" y="368008"/>
                </a:lnTo>
                <a:lnTo>
                  <a:pt x="4231661" y="376600"/>
                </a:lnTo>
                <a:lnTo>
                  <a:pt x="4238535" y="388342"/>
                </a:lnTo>
                <a:lnTo>
                  <a:pt x="4242258" y="404093"/>
                </a:lnTo>
                <a:lnTo>
                  <a:pt x="4220205" y="400084"/>
                </a:lnTo>
                <a:lnTo>
                  <a:pt x="4199872" y="393210"/>
                </a:lnTo>
                <a:lnTo>
                  <a:pt x="4184692" y="383473"/>
                </a:lnTo>
                <a:lnTo>
                  <a:pt x="4174955" y="370012"/>
                </a:lnTo>
                <a:lnTo>
                  <a:pt x="4176960" y="368008"/>
                </a:lnTo>
                <a:lnTo>
                  <a:pt x="4176960" y="366003"/>
                </a:lnTo>
                <a:lnTo>
                  <a:pt x="4177819" y="365144"/>
                </a:lnTo>
                <a:lnTo>
                  <a:pt x="4177819" y="361134"/>
                </a:lnTo>
                <a:close/>
                <a:moveTo>
                  <a:pt x="950235" y="347388"/>
                </a:moveTo>
                <a:lnTo>
                  <a:pt x="955963" y="347388"/>
                </a:lnTo>
                <a:lnTo>
                  <a:pt x="956822" y="347388"/>
                </a:lnTo>
                <a:lnTo>
                  <a:pt x="958826" y="349392"/>
                </a:lnTo>
                <a:lnTo>
                  <a:pt x="960831" y="349392"/>
                </a:lnTo>
                <a:lnTo>
                  <a:pt x="962550" y="351397"/>
                </a:lnTo>
                <a:lnTo>
                  <a:pt x="963695" y="354261"/>
                </a:lnTo>
                <a:lnTo>
                  <a:pt x="965413" y="356266"/>
                </a:lnTo>
                <a:lnTo>
                  <a:pt x="965413" y="361134"/>
                </a:lnTo>
                <a:lnTo>
                  <a:pt x="965413" y="366003"/>
                </a:lnTo>
                <a:lnTo>
                  <a:pt x="962550" y="376599"/>
                </a:lnTo>
                <a:lnTo>
                  <a:pt x="960831" y="392350"/>
                </a:lnTo>
                <a:lnTo>
                  <a:pt x="958826" y="404092"/>
                </a:lnTo>
                <a:lnTo>
                  <a:pt x="953957" y="406097"/>
                </a:lnTo>
                <a:lnTo>
                  <a:pt x="950235" y="406956"/>
                </a:lnTo>
                <a:lnTo>
                  <a:pt x="947370" y="410966"/>
                </a:lnTo>
                <a:lnTo>
                  <a:pt x="943361" y="410966"/>
                </a:lnTo>
                <a:lnTo>
                  <a:pt x="943361" y="408961"/>
                </a:lnTo>
                <a:lnTo>
                  <a:pt x="942502" y="408961"/>
                </a:lnTo>
                <a:lnTo>
                  <a:pt x="940497" y="406956"/>
                </a:lnTo>
                <a:lnTo>
                  <a:pt x="936774" y="404092"/>
                </a:lnTo>
                <a:lnTo>
                  <a:pt x="935629" y="400083"/>
                </a:lnTo>
                <a:lnTo>
                  <a:pt x="935629" y="395214"/>
                </a:lnTo>
                <a:lnTo>
                  <a:pt x="935629" y="392350"/>
                </a:lnTo>
                <a:lnTo>
                  <a:pt x="931905" y="388341"/>
                </a:lnTo>
                <a:lnTo>
                  <a:pt x="925319" y="383472"/>
                </a:lnTo>
                <a:lnTo>
                  <a:pt x="916440" y="381468"/>
                </a:lnTo>
                <a:lnTo>
                  <a:pt x="908994" y="383472"/>
                </a:lnTo>
                <a:lnTo>
                  <a:pt x="900116" y="381468"/>
                </a:lnTo>
                <a:lnTo>
                  <a:pt x="891524" y="376599"/>
                </a:lnTo>
                <a:lnTo>
                  <a:pt x="884937" y="366003"/>
                </a:lnTo>
                <a:lnTo>
                  <a:pt x="888660" y="366003"/>
                </a:lnTo>
                <a:lnTo>
                  <a:pt x="890665" y="363139"/>
                </a:lnTo>
                <a:lnTo>
                  <a:pt x="891524" y="361134"/>
                </a:lnTo>
                <a:lnTo>
                  <a:pt x="891524" y="360275"/>
                </a:lnTo>
                <a:lnTo>
                  <a:pt x="893529" y="360275"/>
                </a:lnTo>
                <a:lnTo>
                  <a:pt x="895534" y="360275"/>
                </a:lnTo>
                <a:lnTo>
                  <a:pt x="898398" y="360275"/>
                </a:lnTo>
                <a:lnTo>
                  <a:pt x="904126" y="358270"/>
                </a:lnTo>
                <a:lnTo>
                  <a:pt x="913577" y="361134"/>
                </a:lnTo>
                <a:lnTo>
                  <a:pt x="925319" y="360275"/>
                </a:lnTo>
                <a:lnTo>
                  <a:pt x="938492" y="358270"/>
                </a:lnTo>
                <a:lnTo>
                  <a:pt x="950235" y="358270"/>
                </a:lnTo>
                <a:close/>
                <a:moveTo>
                  <a:pt x="814772" y="344524"/>
                </a:moveTo>
                <a:lnTo>
                  <a:pt x="819641" y="344524"/>
                </a:lnTo>
                <a:lnTo>
                  <a:pt x="826228" y="344524"/>
                </a:lnTo>
                <a:lnTo>
                  <a:pt x="828232" y="347387"/>
                </a:lnTo>
                <a:lnTo>
                  <a:pt x="829951" y="349393"/>
                </a:lnTo>
                <a:lnTo>
                  <a:pt x="831097" y="353402"/>
                </a:lnTo>
                <a:lnTo>
                  <a:pt x="831097" y="356265"/>
                </a:lnTo>
                <a:lnTo>
                  <a:pt x="833101" y="360275"/>
                </a:lnTo>
                <a:lnTo>
                  <a:pt x="833101" y="366002"/>
                </a:lnTo>
                <a:lnTo>
                  <a:pt x="829951" y="366002"/>
                </a:lnTo>
                <a:lnTo>
                  <a:pt x="829951" y="370013"/>
                </a:lnTo>
                <a:lnTo>
                  <a:pt x="833101" y="370013"/>
                </a:lnTo>
                <a:lnTo>
                  <a:pt x="837683" y="371730"/>
                </a:lnTo>
                <a:lnTo>
                  <a:pt x="843411" y="372876"/>
                </a:lnTo>
                <a:lnTo>
                  <a:pt x="848280" y="372876"/>
                </a:lnTo>
                <a:lnTo>
                  <a:pt x="855153" y="372876"/>
                </a:lnTo>
                <a:lnTo>
                  <a:pt x="858017" y="370013"/>
                </a:lnTo>
                <a:lnTo>
                  <a:pt x="859735" y="368008"/>
                </a:lnTo>
                <a:lnTo>
                  <a:pt x="861740" y="368008"/>
                </a:lnTo>
                <a:lnTo>
                  <a:pt x="863745" y="368008"/>
                </a:lnTo>
                <a:lnTo>
                  <a:pt x="866609" y="370013"/>
                </a:lnTo>
                <a:lnTo>
                  <a:pt x="868613" y="371730"/>
                </a:lnTo>
                <a:lnTo>
                  <a:pt x="868613" y="372876"/>
                </a:lnTo>
                <a:lnTo>
                  <a:pt x="868613" y="374881"/>
                </a:lnTo>
                <a:lnTo>
                  <a:pt x="870332" y="376599"/>
                </a:lnTo>
                <a:lnTo>
                  <a:pt x="870332" y="379750"/>
                </a:lnTo>
                <a:lnTo>
                  <a:pt x="868613" y="383473"/>
                </a:lnTo>
                <a:lnTo>
                  <a:pt x="868613" y="385477"/>
                </a:lnTo>
                <a:lnTo>
                  <a:pt x="868613" y="386623"/>
                </a:lnTo>
                <a:lnTo>
                  <a:pt x="868613" y="388341"/>
                </a:lnTo>
                <a:lnTo>
                  <a:pt x="866609" y="392350"/>
                </a:lnTo>
                <a:lnTo>
                  <a:pt x="856871" y="397219"/>
                </a:lnTo>
                <a:lnTo>
                  <a:pt x="844557" y="397219"/>
                </a:lnTo>
                <a:lnTo>
                  <a:pt x="831097" y="397219"/>
                </a:lnTo>
                <a:lnTo>
                  <a:pt x="817636" y="400082"/>
                </a:lnTo>
                <a:lnTo>
                  <a:pt x="807899" y="406956"/>
                </a:lnTo>
                <a:lnTo>
                  <a:pt x="796444" y="415834"/>
                </a:lnTo>
                <a:lnTo>
                  <a:pt x="785847" y="424425"/>
                </a:lnTo>
                <a:lnTo>
                  <a:pt x="771528" y="429294"/>
                </a:lnTo>
                <a:lnTo>
                  <a:pt x="769523" y="426430"/>
                </a:lnTo>
                <a:lnTo>
                  <a:pt x="767519" y="422708"/>
                </a:lnTo>
                <a:lnTo>
                  <a:pt x="767519" y="419557"/>
                </a:lnTo>
                <a:lnTo>
                  <a:pt x="765800" y="413830"/>
                </a:lnTo>
                <a:lnTo>
                  <a:pt x="771528" y="410965"/>
                </a:lnTo>
                <a:lnTo>
                  <a:pt x="776397" y="406956"/>
                </a:lnTo>
                <a:lnTo>
                  <a:pt x="779260" y="402088"/>
                </a:lnTo>
                <a:lnTo>
                  <a:pt x="782984" y="397219"/>
                </a:lnTo>
                <a:lnTo>
                  <a:pt x="784988" y="392350"/>
                </a:lnTo>
                <a:lnTo>
                  <a:pt x="765800" y="392350"/>
                </a:lnTo>
                <a:lnTo>
                  <a:pt x="754058" y="397219"/>
                </a:lnTo>
                <a:lnTo>
                  <a:pt x="740884" y="399224"/>
                </a:lnTo>
                <a:lnTo>
                  <a:pt x="725419" y="397219"/>
                </a:lnTo>
                <a:lnTo>
                  <a:pt x="715682" y="392350"/>
                </a:lnTo>
                <a:lnTo>
                  <a:pt x="711100" y="392350"/>
                </a:lnTo>
                <a:lnTo>
                  <a:pt x="711100" y="388341"/>
                </a:lnTo>
                <a:lnTo>
                  <a:pt x="715682" y="386623"/>
                </a:lnTo>
                <a:lnTo>
                  <a:pt x="719691" y="385477"/>
                </a:lnTo>
                <a:lnTo>
                  <a:pt x="720551" y="383473"/>
                </a:lnTo>
                <a:lnTo>
                  <a:pt x="724273" y="381467"/>
                </a:lnTo>
                <a:lnTo>
                  <a:pt x="725419" y="376599"/>
                </a:lnTo>
                <a:lnTo>
                  <a:pt x="722556" y="376599"/>
                </a:lnTo>
                <a:lnTo>
                  <a:pt x="722556" y="372876"/>
                </a:lnTo>
                <a:lnTo>
                  <a:pt x="727424" y="372876"/>
                </a:lnTo>
                <a:lnTo>
                  <a:pt x="731147" y="371730"/>
                </a:lnTo>
                <a:lnTo>
                  <a:pt x="734011" y="371730"/>
                </a:lnTo>
                <a:lnTo>
                  <a:pt x="737734" y="370013"/>
                </a:lnTo>
                <a:lnTo>
                  <a:pt x="736016" y="368008"/>
                </a:lnTo>
                <a:lnTo>
                  <a:pt x="734011" y="366002"/>
                </a:lnTo>
                <a:lnTo>
                  <a:pt x="732007" y="365144"/>
                </a:lnTo>
                <a:lnTo>
                  <a:pt x="732007" y="363139"/>
                </a:lnTo>
                <a:lnTo>
                  <a:pt x="731147" y="361134"/>
                </a:lnTo>
                <a:lnTo>
                  <a:pt x="729142" y="358270"/>
                </a:lnTo>
                <a:lnTo>
                  <a:pt x="732007" y="358270"/>
                </a:lnTo>
                <a:lnTo>
                  <a:pt x="734011" y="356265"/>
                </a:lnTo>
                <a:lnTo>
                  <a:pt x="736016" y="356265"/>
                </a:lnTo>
                <a:lnTo>
                  <a:pt x="737734" y="354261"/>
                </a:lnTo>
                <a:lnTo>
                  <a:pt x="756063" y="360275"/>
                </a:lnTo>
                <a:lnTo>
                  <a:pt x="771528" y="366002"/>
                </a:lnTo>
                <a:lnTo>
                  <a:pt x="784988" y="372876"/>
                </a:lnTo>
                <a:lnTo>
                  <a:pt x="799307" y="378604"/>
                </a:lnTo>
                <a:lnTo>
                  <a:pt x="817636" y="379750"/>
                </a:lnTo>
                <a:lnTo>
                  <a:pt x="814772" y="371730"/>
                </a:lnTo>
                <a:lnTo>
                  <a:pt x="811909" y="365144"/>
                </a:lnTo>
                <a:lnTo>
                  <a:pt x="809904" y="360275"/>
                </a:lnTo>
                <a:lnTo>
                  <a:pt x="807899" y="347387"/>
                </a:lnTo>
                <a:lnTo>
                  <a:pt x="811909" y="346528"/>
                </a:lnTo>
                <a:close/>
                <a:moveTo>
                  <a:pt x="4107655" y="323904"/>
                </a:moveTo>
                <a:lnTo>
                  <a:pt x="4116533" y="323904"/>
                </a:lnTo>
                <a:lnTo>
                  <a:pt x="4119397" y="332782"/>
                </a:lnTo>
                <a:lnTo>
                  <a:pt x="4119397" y="342519"/>
                </a:lnTo>
                <a:lnTo>
                  <a:pt x="4119397" y="354261"/>
                </a:lnTo>
                <a:lnTo>
                  <a:pt x="4134575" y="349393"/>
                </a:lnTo>
                <a:lnTo>
                  <a:pt x="4146318" y="342519"/>
                </a:lnTo>
                <a:lnTo>
                  <a:pt x="4159778" y="335646"/>
                </a:lnTo>
                <a:lnTo>
                  <a:pt x="4159778" y="388342"/>
                </a:lnTo>
                <a:lnTo>
                  <a:pt x="4159778" y="390346"/>
                </a:lnTo>
                <a:lnTo>
                  <a:pt x="4157773" y="390346"/>
                </a:lnTo>
                <a:lnTo>
                  <a:pt x="4156913" y="392352"/>
                </a:lnTo>
                <a:lnTo>
                  <a:pt x="4144312" y="392352"/>
                </a:lnTo>
                <a:lnTo>
                  <a:pt x="4127988" y="393211"/>
                </a:lnTo>
                <a:lnTo>
                  <a:pt x="4111664" y="395215"/>
                </a:lnTo>
                <a:lnTo>
                  <a:pt x="4098204" y="397220"/>
                </a:lnTo>
                <a:lnTo>
                  <a:pt x="4087607" y="399225"/>
                </a:lnTo>
                <a:lnTo>
                  <a:pt x="4082739" y="400084"/>
                </a:lnTo>
                <a:lnTo>
                  <a:pt x="4071284" y="390346"/>
                </a:lnTo>
                <a:lnTo>
                  <a:pt x="4062691" y="376600"/>
                </a:lnTo>
                <a:lnTo>
                  <a:pt x="4057823" y="358270"/>
                </a:lnTo>
                <a:lnTo>
                  <a:pt x="4058682" y="353402"/>
                </a:lnTo>
                <a:lnTo>
                  <a:pt x="4060687" y="349393"/>
                </a:lnTo>
                <a:lnTo>
                  <a:pt x="4062691" y="346528"/>
                </a:lnTo>
                <a:lnTo>
                  <a:pt x="4064697" y="342519"/>
                </a:lnTo>
                <a:lnTo>
                  <a:pt x="4065556" y="339656"/>
                </a:lnTo>
                <a:lnTo>
                  <a:pt x="4072142" y="335646"/>
                </a:lnTo>
                <a:lnTo>
                  <a:pt x="4081021" y="330777"/>
                </a:lnTo>
                <a:lnTo>
                  <a:pt x="4094481" y="325908"/>
                </a:lnTo>
                <a:close/>
                <a:moveTo>
                  <a:pt x="1294184" y="323904"/>
                </a:moveTo>
                <a:lnTo>
                  <a:pt x="1305641" y="328773"/>
                </a:lnTo>
                <a:lnTo>
                  <a:pt x="1305641" y="332782"/>
                </a:lnTo>
                <a:lnTo>
                  <a:pt x="1300772" y="332782"/>
                </a:lnTo>
                <a:lnTo>
                  <a:pt x="1297908" y="332782"/>
                </a:lnTo>
                <a:lnTo>
                  <a:pt x="1295903" y="332782"/>
                </a:lnTo>
                <a:lnTo>
                  <a:pt x="1294184" y="330777"/>
                </a:lnTo>
                <a:lnTo>
                  <a:pt x="1294184" y="328773"/>
                </a:lnTo>
                <a:close/>
                <a:moveTo>
                  <a:pt x="715682" y="323904"/>
                </a:moveTo>
                <a:lnTo>
                  <a:pt x="715682" y="330777"/>
                </a:lnTo>
                <a:lnTo>
                  <a:pt x="715682" y="335646"/>
                </a:lnTo>
                <a:lnTo>
                  <a:pt x="717687" y="340515"/>
                </a:lnTo>
                <a:lnTo>
                  <a:pt x="715682" y="344524"/>
                </a:lnTo>
                <a:lnTo>
                  <a:pt x="715682" y="347388"/>
                </a:lnTo>
                <a:lnTo>
                  <a:pt x="711100" y="351398"/>
                </a:lnTo>
                <a:lnTo>
                  <a:pt x="706232" y="354261"/>
                </a:lnTo>
                <a:lnTo>
                  <a:pt x="700504" y="358270"/>
                </a:lnTo>
                <a:lnTo>
                  <a:pt x="697640" y="363140"/>
                </a:lnTo>
                <a:lnTo>
                  <a:pt x="690766" y="360276"/>
                </a:lnTo>
                <a:lnTo>
                  <a:pt x="687044" y="358270"/>
                </a:lnTo>
                <a:lnTo>
                  <a:pt x="684180" y="356266"/>
                </a:lnTo>
                <a:lnTo>
                  <a:pt x="682175" y="354261"/>
                </a:lnTo>
                <a:lnTo>
                  <a:pt x="679312" y="351398"/>
                </a:lnTo>
                <a:lnTo>
                  <a:pt x="677307" y="368009"/>
                </a:lnTo>
                <a:lnTo>
                  <a:pt x="672438" y="376600"/>
                </a:lnTo>
                <a:lnTo>
                  <a:pt x="660123" y="379750"/>
                </a:lnTo>
                <a:lnTo>
                  <a:pt x="650386" y="379750"/>
                </a:lnTo>
                <a:lnTo>
                  <a:pt x="639790" y="379750"/>
                </a:lnTo>
                <a:lnTo>
                  <a:pt x="627475" y="379750"/>
                </a:lnTo>
                <a:lnTo>
                  <a:pt x="627475" y="366004"/>
                </a:lnTo>
                <a:lnTo>
                  <a:pt x="645517" y="353402"/>
                </a:lnTo>
                <a:lnTo>
                  <a:pt x="665851" y="340515"/>
                </a:lnTo>
                <a:lnTo>
                  <a:pt x="688762" y="330777"/>
                </a:lnTo>
                <a:close/>
                <a:moveTo>
                  <a:pt x="1015530" y="317317"/>
                </a:moveTo>
                <a:lnTo>
                  <a:pt x="1021258" y="317317"/>
                </a:lnTo>
                <a:lnTo>
                  <a:pt x="1024122" y="327054"/>
                </a:lnTo>
                <a:lnTo>
                  <a:pt x="1030995" y="330777"/>
                </a:lnTo>
                <a:lnTo>
                  <a:pt x="1041305" y="330777"/>
                </a:lnTo>
                <a:lnTo>
                  <a:pt x="1057629" y="328772"/>
                </a:lnTo>
                <a:lnTo>
                  <a:pt x="1057629" y="332782"/>
                </a:lnTo>
                <a:lnTo>
                  <a:pt x="1059635" y="337651"/>
                </a:lnTo>
                <a:lnTo>
                  <a:pt x="1061639" y="342519"/>
                </a:lnTo>
                <a:lnTo>
                  <a:pt x="1061639" y="346528"/>
                </a:lnTo>
                <a:lnTo>
                  <a:pt x="1061639" y="351397"/>
                </a:lnTo>
                <a:lnTo>
                  <a:pt x="1061639" y="354260"/>
                </a:lnTo>
                <a:lnTo>
                  <a:pt x="1079968" y="365143"/>
                </a:lnTo>
                <a:lnTo>
                  <a:pt x="1100874" y="370012"/>
                </a:lnTo>
                <a:lnTo>
                  <a:pt x="1124931" y="370012"/>
                </a:lnTo>
                <a:lnTo>
                  <a:pt x="1148128" y="370012"/>
                </a:lnTo>
                <a:lnTo>
                  <a:pt x="1173903" y="368008"/>
                </a:lnTo>
                <a:lnTo>
                  <a:pt x="1195096" y="370012"/>
                </a:lnTo>
                <a:lnTo>
                  <a:pt x="1195096" y="374881"/>
                </a:lnTo>
                <a:lnTo>
                  <a:pt x="1197101" y="379749"/>
                </a:lnTo>
                <a:lnTo>
                  <a:pt x="1199106" y="383472"/>
                </a:lnTo>
                <a:lnTo>
                  <a:pt x="1199106" y="385477"/>
                </a:lnTo>
                <a:lnTo>
                  <a:pt x="1199106" y="388341"/>
                </a:lnTo>
                <a:lnTo>
                  <a:pt x="1199106" y="392351"/>
                </a:lnTo>
                <a:lnTo>
                  <a:pt x="1195096" y="404092"/>
                </a:lnTo>
                <a:lnTo>
                  <a:pt x="1185646" y="404092"/>
                </a:lnTo>
                <a:lnTo>
                  <a:pt x="1173903" y="402088"/>
                </a:lnTo>
                <a:lnTo>
                  <a:pt x="1165312" y="400083"/>
                </a:lnTo>
                <a:lnTo>
                  <a:pt x="1161588" y="400083"/>
                </a:lnTo>
                <a:lnTo>
                  <a:pt x="1158725" y="402088"/>
                </a:lnTo>
                <a:lnTo>
                  <a:pt x="1156720" y="406097"/>
                </a:lnTo>
                <a:lnTo>
                  <a:pt x="1154716" y="406957"/>
                </a:lnTo>
                <a:lnTo>
                  <a:pt x="1151851" y="406957"/>
                </a:lnTo>
                <a:lnTo>
                  <a:pt x="1149847" y="408961"/>
                </a:lnTo>
                <a:lnTo>
                  <a:pt x="1145265" y="410966"/>
                </a:lnTo>
                <a:lnTo>
                  <a:pt x="1140396" y="410966"/>
                </a:lnTo>
                <a:lnTo>
                  <a:pt x="1134668" y="412971"/>
                </a:lnTo>
                <a:lnTo>
                  <a:pt x="1131804" y="413829"/>
                </a:lnTo>
                <a:lnTo>
                  <a:pt x="1126935" y="413829"/>
                </a:lnTo>
                <a:lnTo>
                  <a:pt x="1121207" y="413829"/>
                </a:lnTo>
                <a:lnTo>
                  <a:pt x="1118344" y="408961"/>
                </a:lnTo>
                <a:lnTo>
                  <a:pt x="1116339" y="404092"/>
                </a:lnTo>
                <a:lnTo>
                  <a:pt x="1113475" y="400083"/>
                </a:lnTo>
                <a:lnTo>
                  <a:pt x="1113475" y="404092"/>
                </a:lnTo>
                <a:lnTo>
                  <a:pt x="1109753" y="406957"/>
                </a:lnTo>
                <a:lnTo>
                  <a:pt x="1107747" y="410966"/>
                </a:lnTo>
                <a:lnTo>
                  <a:pt x="1106888" y="413829"/>
                </a:lnTo>
                <a:lnTo>
                  <a:pt x="1098010" y="413829"/>
                </a:lnTo>
                <a:lnTo>
                  <a:pt x="1094288" y="408961"/>
                </a:lnTo>
                <a:lnTo>
                  <a:pt x="1091423" y="402088"/>
                </a:lnTo>
                <a:lnTo>
                  <a:pt x="1088560" y="395214"/>
                </a:lnTo>
                <a:lnTo>
                  <a:pt x="1086554" y="400083"/>
                </a:lnTo>
                <a:lnTo>
                  <a:pt x="1084550" y="404092"/>
                </a:lnTo>
                <a:lnTo>
                  <a:pt x="1082832" y="406097"/>
                </a:lnTo>
                <a:lnTo>
                  <a:pt x="1079968" y="406097"/>
                </a:lnTo>
                <a:lnTo>
                  <a:pt x="1075958" y="404092"/>
                </a:lnTo>
                <a:lnTo>
                  <a:pt x="1073095" y="402088"/>
                </a:lnTo>
                <a:lnTo>
                  <a:pt x="1071089" y="400083"/>
                </a:lnTo>
                <a:lnTo>
                  <a:pt x="1071089" y="399223"/>
                </a:lnTo>
                <a:lnTo>
                  <a:pt x="1071089" y="397219"/>
                </a:lnTo>
                <a:lnTo>
                  <a:pt x="1071089" y="395214"/>
                </a:lnTo>
                <a:lnTo>
                  <a:pt x="1071089" y="393209"/>
                </a:lnTo>
                <a:lnTo>
                  <a:pt x="1069372" y="392351"/>
                </a:lnTo>
                <a:lnTo>
                  <a:pt x="1068226" y="392351"/>
                </a:lnTo>
                <a:lnTo>
                  <a:pt x="1066507" y="393209"/>
                </a:lnTo>
                <a:lnTo>
                  <a:pt x="1062498" y="393209"/>
                </a:lnTo>
                <a:lnTo>
                  <a:pt x="1057629" y="395214"/>
                </a:lnTo>
                <a:lnTo>
                  <a:pt x="1054766" y="395214"/>
                </a:lnTo>
                <a:lnTo>
                  <a:pt x="1049038" y="397219"/>
                </a:lnTo>
                <a:lnTo>
                  <a:pt x="1048179" y="395214"/>
                </a:lnTo>
                <a:lnTo>
                  <a:pt x="1046174" y="395214"/>
                </a:lnTo>
                <a:lnTo>
                  <a:pt x="1042451" y="393209"/>
                </a:lnTo>
                <a:lnTo>
                  <a:pt x="1041305" y="392351"/>
                </a:lnTo>
                <a:lnTo>
                  <a:pt x="1037582" y="390346"/>
                </a:lnTo>
                <a:lnTo>
                  <a:pt x="1035577" y="388341"/>
                </a:lnTo>
                <a:lnTo>
                  <a:pt x="1037582" y="378603"/>
                </a:lnTo>
                <a:lnTo>
                  <a:pt x="1035577" y="371731"/>
                </a:lnTo>
                <a:lnTo>
                  <a:pt x="1032714" y="366003"/>
                </a:lnTo>
                <a:lnTo>
                  <a:pt x="1028991" y="358270"/>
                </a:lnTo>
                <a:lnTo>
                  <a:pt x="1028991" y="347388"/>
                </a:lnTo>
                <a:lnTo>
                  <a:pt x="1012667" y="346528"/>
                </a:lnTo>
                <a:lnTo>
                  <a:pt x="997201" y="340514"/>
                </a:lnTo>
                <a:lnTo>
                  <a:pt x="983741" y="335646"/>
                </a:lnTo>
                <a:lnTo>
                  <a:pt x="982882" y="333927"/>
                </a:lnTo>
                <a:lnTo>
                  <a:pt x="982882" y="332782"/>
                </a:lnTo>
                <a:lnTo>
                  <a:pt x="982882" y="330777"/>
                </a:lnTo>
                <a:lnTo>
                  <a:pt x="980877" y="328772"/>
                </a:lnTo>
                <a:lnTo>
                  <a:pt x="980877" y="323903"/>
                </a:lnTo>
                <a:lnTo>
                  <a:pt x="987751" y="322186"/>
                </a:lnTo>
                <a:lnTo>
                  <a:pt x="996342" y="322186"/>
                </a:lnTo>
                <a:lnTo>
                  <a:pt x="1005793" y="320180"/>
                </a:lnTo>
                <a:lnTo>
                  <a:pt x="1008657" y="319035"/>
                </a:lnTo>
                <a:lnTo>
                  <a:pt x="1012667" y="319035"/>
                </a:lnTo>
                <a:close/>
                <a:moveTo>
                  <a:pt x="943360" y="317317"/>
                </a:moveTo>
                <a:lnTo>
                  <a:pt x="974290" y="317317"/>
                </a:lnTo>
                <a:lnTo>
                  <a:pt x="974290" y="320180"/>
                </a:lnTo>
                <a:lnTo>
                  <a:pt x="976009" y="323903"/>
                </a:lnTo>
                <a:lnTo>
                  <a:pt x="976009" y="327054"/>
                </a:lnTo>
                <a:lnTo>
                  <a:pt x="977155" y="332781"/>
                </a:lnTo>
                <a:lnTo>
                  <a:pt x="969422" y="332781"/>
                </a:lnTo>
                <a:lnTo>
                  <a:pt x="965412" y="332781"/>
                </a:lnTo>
                <a:lnTo>
                  <a:pt x="962548" y="332781"/>
                </a:lnTo>
                <a:lnTo>
                  <a:pt x="955962" y="330777"/>
                </a:lnTo>
                <a:lnTo>
                  <a:pt x="950234" y="330777"/>
                </a:lnTo>
                <a:lnTo>
                  <a:pt x="943360" y="328772"/>
                </a:lnTo>
                <a:close/>
                <a:moveTo>
                  <a:pt x="870332" y="313308"/>
                </a:moveTo>
                <a:lnTo>
                  <a:pt x="877206" y="317317"/>
                </a:lnTo>
                <a:lnTo>
                  <a:pt x="883792" y="320181"/>
                </a:lnTo>
                <a:lnTo>
                  <a:pt x="886656" y="325909"/>
                </a:lnTo>
                <a:lnTo>
                  <a:pt x="890666" y="332782"/>
                </a:lnTo>
                <a:lnTo>
                  <a:pt x="891525" y="339656"/>
                </a:lnTo>
                <a:lnTo>
                  <a:pt x="882074" y="339656"/>
                </a:lnTo>
                <a:lnTo>
                  <a:pt x="882074" y="335646"/>
                </a:lnTo>
                <a:lnTo>
                  <a:pt x="877206" y="332782"/>
                </a:lnTo>
                <a:lnTo>
                  <a:pt x="875201" y="328773"/>
                </a:lnTo>
                <a:lnTo>
                  <a:pt x="873196" y="325909"/>
                </a:lnTo>
                <a:lnTo>
                  <a:pt x="871478" y="320181"/>
                </a:lnTo>
                <a:close/>
                <a:moveTo>
                  <a:pt x="1051042" y="305576"/>
                </a:moveTo>
                <a:lnTo>
                  <a:pt x="1066507" y="305576"/>
                </a:lnTo>
                <a:lnTo>
                  <a:pt x="1066507" y="313310"/>
                </a:lnTo>
                <a:lnTo>
                  <a:pt x="1051042" y="313310"/>
                </a:lnTo>
                <a:close/>
                <a:moveTo>
                  <a:pt x="765800" y="305576"/>
                </a:moveTo>
                <a:lnTo>
                  <a:pt x="774392" y="306435"/>
                </a:lnTo>
                <a:lnTo>
                  <a:pt x="780979" y="306435"/>
                </a:lnTo>
                <a:lnTo>
                  <a:pt x="787852" y="308439"/>
                </a:lnTo>
                <a:lnTo>
                  <a:pt x="792721" y="310445"/>
                </a:lnTo>
                <a:lnTo>
                  <a:pt x="789857" y="315313"/>
                </a:lnTo>
                <a:lnTo>
                  <a:pt x="785847" y="320182"/>
                </a:lnTo>
                <a:lnTo>
                  <a:pt x="782984" y="323905"/>
                </a:lnTo>
                <a:lnTo>
                  <a:pt x="778115" y="328773"/>
                </a:lnTo>
                <a:lnTo>
                  <a:pt x="772387" y="332782"/>
                </a:lnTo>
                <a:lnTo>
                  <a:pt x="767519" y="333928"/>
                </a:lnTo>
                <a:lnTo>
                  <a:pt x="764655" y="333928"/>
                </a:lnTo>
                <a:lnTo>
                  <a:pt x="758927" y="332782"/>
                </a:lnTo>
                <a:lnTo>
                  <a:pt x="756063" y="328773"/>
                </a:lnTo>
                <a:lnTo>
                  <a:pt x="754059" y="325910"/>
                </a:lnTo>
                <a:lnTo>
                  <a:pt x="752340" y="322187"/>
                </a:lnTo>
                <a:lnTo>
                  <a:pt x="752340" y="317317"/>
                </a:lnTo>
                <a:lnTo>
                  <a:pt x="758927" y="312449"/>
                </a:lnTo>
                <a:close/>
                <a:moveTo>
                  <a:pt x="999205" y="298702"/>
                </a:moveTo>
                <a:lnTo>
                  <a:pt x="1004074" y="298702"/>
                </a:lnTo>
                <a:lnTo>
                  <a:pt x="1007797" y="298702"/>
                </a:lnTo>
                <a:lnTo>
                  <a:pt x="1010661" y="298702"/>
                </a:lnTo>
                <a:lnTo>
                  <a:pt x="1012666" y="298702"/>
                </a:lnTo>
                <a:lnTo>
                  <a:pt x="1015529" y="298702"/>
                </a:lnTo>
                <a:lnTo>
                  <a:pt x="1019253" y="298702"/>
                </a:lnTo>
                <a:lnTo>
                  <a:pt x="1024122" y="298702"/>
                </a:lnTo>
                <a:lnTo>
                  <a:pt x="1024122" y="305576"/>
                </a:lnTo>
                <a:lnTo>
                  <a:pt x="1002069" y="310445"/>
                </a:lnTo>
                <a:close/>
                <a:moveTo>
                  <a:pt x="792720" y="287819"/>
                </a:moveTo>
                <a:lnTo>
                  <a:pt x="799307" y="289823"/>
                </a:lnTo>
                <a:lnTo>
                  <a:pt x="806181" y="291828"/>
                </a:lnTo>
                <a:lnTo>
                  <a:pt x="811909" y="294692"/>
                </a:lnTo>
                <a:lnTo>
                  <a:pt x="807898" y="294692"/>
                </a:lnTo>
                <a:lnTo>
                  <a:pt x="799307" y="298701"/>
                </a:lnTo>
                <a:lnTo>
                  <a:pt x="789856" y="298701"/>
                </a:lnTo>
                <a:lnTo>
                  <a:pt x="778114" y="298701"/>
                </a:lnTo>
                <a:lnTo>
                  <a:pt x="778114" y="294692"/>
                </a:lnTo>
                <a:lnTo>
                  <a:pt x="780978" y="294692"/>
                </a:lnTo>
                <a:lnTo>
                  <a:pt x="784988" y="291828"/>
                </a:lnTo>
                <a:lnTo>
                  <a:pt x="789856" y="289823"/>
                </a:lnTo>
                <a:close/>
                <a:moveTo>
                  <a:pt x="3147111" y="286101"/>
                </a:moveTo>
                <a:lnTo>
                  <a:pt x="3163435" y="287819"/>
                </a:lnTo>
                <a:lnTo>
                  <a:pt x="3167445" y="291829"/>
                </a:lnTo>
                <a:lnTo>
                  <a:pt x="3169163" y="294692"/>
                </a:lnTo>
                <a:lnTo>
                  <a:pt x="3172027" y="298702"/>
                </a:lnTo>
                <a:lnTo>
                  <a:pt x="3170308" y="301566"/>
                </a:lnTo>
                <a:lnTo>
                  <a:pt x="3170308" y="303570"/>
                </a:lnTo>
                <a:lnTo>
                  <a:pt x="3169163" y="305575"/>
                </a:lnTo>
                <a:lnTo>
                  <a:pt x="3158566" y="319035"/>
                </a:lnTo>
                <a:lnTo>
                  <a:pt x="3145106" y="328772"/>
                </a:lnTo>
                <a:lnTo>
                  <a:pt x="3129928" y="337650"/>
                </a:lnTo>
                <a:lnTo>
                  <a:pt x="3111599" y="344524"/>
                </a:lnTo>
                <a:lnTo>
                  <a:pt x="3095275" y="351398"/>
                </a:lnTo>
                <a:lnTo>
                  <a:pt x="3079810" y="358270"/>
                </a:lnTo>
                <a:lnTo>
                  <a:pt x="3063486" y="371731"/>
                </a:lnTo>
                <a:lnTo>
                  <a:pt x="3044298" y="392351"/>
                </a:lnTo>
                <a:lnTo>
                  <a:pt x="3025111" y="415835"/>
                </a:lnTo>
                <a:lnTo>
                  <a:pt x="3005922" y="443042"/>
                </a:lnTo>
                <a:lnTo>
                  <a:pt x="2991603" y="470535"/>
                </a:lnTo>
                <a:lnTo>
                  <a:pt x="2981007" y="497742"/>
                </a:lnTo>
                <a:lnTo>
                  <a:pt x="2976138" y="523231"/>
                </a:lnTo>
                <a:lnTo>
                  <a:pt x="2978142" y="531822"/>
                </a:lnTo>
                <a:lnTo>
                  <a:pt x="2984729" y="541560"/>
                </a:lnTo>
                <a:lnTo>
                  <a:pt x="2992462" y="552443"/>
                </a:lnTo>
                <a:lnTo>
                  <a:pt x="3003058" y="560176"/>
                </a:lnTo>
                <a:lnTo>
                  <a:pt x="3003058" y="564185"/>
                </a:lnTo>
                <a:lnTo>
                  <a:pt x="2998190" y="564185"/>
                </a:lnTo>
                <a:lnTo>
                  <a:pt x="2994467" y="572776"/>
                </a:lnTo>
                <a:lnTo>
                  <a:pt x="2981007" y="567048"/>
                </a:lnTo>
                <a:lnTo>
                  <a:pt x="2965542" y="564185"/>
                </a:lnTo>
                <a:lnTo>
                  <a:pt x="2960673" y="550438"/>
                </a:lnTo>
                <a:lnTo>
                  <a:pt x="2952082" y="538696"/>
                </a:lnTo>
                <a:lnTo>
                  <a:pt x="2944349" y="529818"/>
                </a:lnTo>
                <a:lnTo>
                  <a:pt x="2935757" y="521226"/>
                </a:lnTo>
                <a:lnTo>
                  <a:pt x="2929170" y="507480"/>
                </a:lnTo>
                <a:lnTo>
                  <a:pt x="2938621" y="500606"/>
                </a:lnTo>
                <a:lnTo>
                  <a:pt x="2944349" y="497742"/>
                </a:lnTo>
                <a:lnTo>
                  <a:pt x="2944349" y="492874"/>
                </a:lnTo>
                <a:lnTo>
                  <a:pt x="2942631" y="488864"/>
                </a:lnTo>
                <a:lnTo>
                  <a:pt x="2940626" y="481991"/>
                </a:lnTo>
                <a:lnTo>
                  <a:pt x="2942631" y="475404"/>
                </a:lnTo>
                <a:lnTo>
                  <a:pt x="2947213" y="466526"/>
                </a:lnTo>
                <a:lnTo>
                  <a:pt x="2954086" y="461657"/>
                </a:lnTo>
                <a:lnTo>
                  <a:pt x="2960673" y="454784"/>
                </a:lnTo>
                <a:lnTo>
                  <a:pt x="2965542" y="445046"/>
                </a:lnTo>
                <a:lnTo>
                  <a:pt x="2962677" y="443042"/>
                </a:lnTo>
                <a:lnTo>
                  <a:pt x="2958954" y="441037"/>
                </a:lnTo>
                <a:lnTo>
                  <a:pt x="2958954" y="440178"/>
                </a:lnTo>
                <a:lnTo>
                  <a:pt x="2957809" y="440178"/>
                </a:lnTo>
                <a:lnTo>
                  <a:pt x="2957809" y="438173"/>
                </a:lnTo>
                <a:lnTo>
                  <a:pt x="2957809" y="436169"/>
                </a:lnTo>
                <a:lnTo>
                  <a:pt x="2965542" y="427577"/>
                </a:lnTo>
                <a:lnTo>
                  <a:pt x="2974133" y="419558"/>
                </a:lnTo>
                <a:lnTo>
                  <a:pt x="2979001" y="406957"/>
                </a:lnTo>
                <a:lnTo>
                  <a:pt x="2981007" y="404093"/>
                </a:lnTo>
                <a:lnTo>
                  <a:pt x="2979001" y="399224"/>
                </a:lnTo>
                <a:lnTo>
                  <a:pt x="2979001" y="395215"/>
                </a:lnTo>
                <a:lnTo>
                  <a:pt x="2978142" y="393210"/>
                </a:lnTo>
                <a:lnTo>
                  <a:pt x="2978142" y="388341"/>
                </a:lnTo>
                <a:lnTo>
                  <a:pt x="2978142" y="385478"/>
                </a:lnTo>
                <a:lnTo>
                  <a:pt x="2979001" y="379750"/>
                </a:lnTo>
                <a:lnTo>
                  <a:pt x="2992462" y="365144"/>
                </a:lnTo>
                <a:lnTo>
                  <a:pt x="3009645" y="349393"/>
                </a:lnTo>
                <a:lnTo>
                  <a:pt x="3030838" y="333927"/>
                </a:lnTo>
                <a:lnTo>
                  <a:pt x="3052890" y="322186"/>
                </a:lnTo>
                <a:lnTo>
                  <a:pt x="3071218" y="313307"/>
                </a:lnTo>
                <a:lnTo>
                  <a:pt x="3101862" y="313307"/>
                </a:lnTo>
                <a:lnTo>
                  <a:pt x="3111599" y="308439"/>
                </a:lnTo>
                <a:lnTo>
                  <a:pt x="3118473" y="303570"/>
                </a:lnTo>
                <a:lnTo>
                  <a:pt x="3123055" y="296697"/>
                </a:lnTo>
                <a:lnTo>
                  <a:pt x="3128783" y="292687"/>
                </a:lnTo>
                <a:lnTo>
                  <a:pt x="3135656" y="289824"/>
                </a:lnTo>
                <a:close/>
                <a:moveTo>
                  <a:pt x="965412" y="260613"/>
                </a:moveTo>
                <a:lnTo>
                  <a:pt x="980877" y="260613"/>
                </a:lnTo>
                <a:lnTo>
                  <a:pt x="985745" y="267486"/>
                </a:lnTo>
                <a:lnTo>
                  <a:pt x="992332" y="274359"/>
                </a:lnTo>
                <a:lnTo>
                  <a:pt x="999206" y="279228"/>
                </a:lnTo>
                <a:lnTo>
                  <a:pt x="996342" y="282951"/>
                </a:lnTo>
                <a:lnTo>
                  <a:pt x="994338" y="284956"/>
                </a:lnTo>
                <a:lnTo>
                  <a:pt x="992332" y="286102"/>
                </a:lnTo>
                <a:lnTo>
                  <a:pt x="990614" y="289824"/>
                </a:lnTo>
                <a:lnTo>
                  <a:pt x="989469" y="292689"/>
                </a:lnTo>
                <a:lnTo>
                  <a:pt x="987750" y="298703"/>
                </a:lnTo>
                <a:lnTo>
                  <a:pt x="982882" y="298703"/>
                </a:lnTo>
                <a:lnTo>
                  <a:pt x="976008" y="298703"/>
                </a:lnTo>
                <a:lnTo>
                  <a:pt x="972285" y="296698"/>
                </a:lnTo>
                <a:lnTo>
                  <a:pt x="967417" y="296698"/>
                </a:lnTo>
                <a:lnTo>
                  <a:pt x="962548" y="294693"/>
                </a:lnTo>
                <a:lnTo>
                  <a:pt x="962548" y="287820"/>
                </a:lnTo>
                <a:lnTo>
                  <a:pt x="963694" y="282951"/>
                </a:lnTo>
                <a:lnTo>
                  <a:pt x="965412" y="276078"/>
                </a:lnTo>
                <a:lnTo>
                  <a:pt x="965412" y="269491"/>
                </a:lnTo>
                <a:close/>
                <a:moveTo>
                  <a:pt x="3622228" y="244861"/>
                </a:moveTo>
                <a:lnTo>
                  <a:pt x="3640557" y="244861"/>
                </a:lnTo>
                <a:lnTo>
                  <a:pt x="3644280" y="249730"/>
                </a:lnTo>
                <a:lnTo>
                  <a:pt x="3645139" y="251734"/>
                </a:lnTo>
                <a:lnTo>
                  <a:pt x="3647144" y="254598"/>
                </a:lnTo>
                <a:lnTo>
                  <a:pt x="3650867" y="258607"/>
                </a:lnTo>
                <a:lnTo>
                  <a:pt x="3651726" y="263476"/>
                </a:lnTo>
                <a:lnTo>
                  <a:pt x="3646858" y="265481"/>
                </a:lnTo>
                <a:lnTo>
                  <a:pt x="3644852" y="266339"/>
                </a:lnTo>
                <a:lnTo>
                  <a:pt x="3641989" y="268345"/>
                </a:lnTo>
                <a:lnTo>
                  <a:pt x="3639984" y="271208"/>
                </a:lnTo>
                <a:lnTo>
                  <a:pt x="3637980" y="273213"/>
                </a:lnTo>
                <a:lnTo>
                  <a:pt x="3637120" y="278082"/>
                </a:lnTo>
                <a:lnTo>
                  <a:pt x="3650580" y="282091"/>
                </a:lnTo>
                <a:lnTo>
                  <a:pt x="3657168" y="284955"/>
                </a:lnTo>
                <a:lnTo>
                  <a:pt x="3663754" y="291828"/>
                </a:lnTo>
                <a:lnTo>
                  <a:pt x="3670341" y="300706"/>
                </a:lnTo>
                <a:lnTo>
                  <a:pt x="3681797" y="295837"/>
                </a:lnTo>
                <a:lnTo>
                  <a:pt x="3693252" y="293833"/>
                </a:lnTo>
                <a:lnTo>
                  <a:pt x="3706713" y="291828"/>
                </a:lnTo>
                <a:lnTo>
                  <a:pt x="3722177" y="286960"/>
                </a:lnTo>
                <a:lnTo>
                  <a:pt x="3723036" y="284955"/>
                </a:lnTo>
                <a:lnTo>
                  <a:pt x="3725041" y="286960"/>
                </a:lnTo>
                <a:lnTo>
                  <a:pt x="3725041" y="288965"/>
                </a:lnTo>
                <a:lnTo>
                  <a:pt x="3725041" y="290969"/>
                </a:lnTo>
                <a:lnTo>
                  <a:pt x="3738501" y="297842"/>
                </a:lnTo>
                <a:lnTo>
                  <a:pt x="3749098" y="305575"/>
                </a:lnTo>
                <a:lnTo>
                  <a:pt x="3756830" y="316171"/>
                </a:lnTo>
                <a:lnTo>
                  <a:pt x="3765422" y="327913"/>
                </a:lnTo>
                <a:lnTo>
                  <a:pt x="3765422" y="350251"/>
                </a:lnTo>
                <a:lnTo>
                  <a:pt x="3753966" y="359129"/>
                </a:lnTo>
                <a:lnTo>
                  <a:pt x="3749098" y="366862"/>
                </a:lnTo>
                <a:lnTo>
                  <a:pt x="3745375" y="375740"/>
                </a:lnTo>
                <a:lnTo>
                  <a:pt x="3740506" y="384618"/>
                </a:lnTo>
                <a:lnTo>
                  <a:pt x="3727045" y="392351"/>
                </a:lnTo>
                <a:lnTo>
                  <a:pt x="3711581" y="401228"/>
                </a:lnTo>
                <a:lnTo>
                  <a:pt x="3696116" y="411825"/>
                </a:lnTo>
                <a:lnTo>
                  <a:pt x="3684660" y="425571"/>
                </a:lnTo>
                <a:lnTo>
                  <a:pt x="3688383" y="425571"/>
                </a:lnTo>
                <a:lnTo>
                  <a:pt x="3699839" y="418698"/>
                </a:lnTo>
                <a:lnTo>
                  <a:pt x="3713299" y="416693"/>
                </a:lnTo>
                <a:lnTo>
                  <a:pt x="3728764" y="418698"/>
                </a:lnTo>
                <a:lnTo>
                  <a:pt x="3728764" y="421562"/>
                </a:lnTo>
                <a:lnTo>
                  <a:pt x="3726760" y="425571"/>
                </a:lnTo>
                <a:lnTo>
                  <a:pt x="3726760" y="426431"/>
                </a:lnTo>
                <a:lnTo>
                  <a:pt x="3726760" y="428435"/>
                </a:lnTo>
                <a:lnTo>
                  <a:pt x="3726760" y="430440"/>
                </a:lnTo>
                <a:lnTo>
                  <a:pt x="3728764" y="430440"/>
                </a:lnTo>
                <a:lnTo>
                  <a:pt x="3731628" y="432445"/>
                </a:lnTo>
                <a:lnTo>
                  <a:pt x="3736497" y="426717"/>
                </a:lnTo>
                <a:lnTo>
                  <a:pt x="3743083" y="421849"/>
                </a:lnTo>
                <a:lnTo>
                  <a:pt x="3749671" y="416980"/>
                </a:lnTo>
                <a:lnTo>
                  <a:pt x="3758262" y="412970"/>
                </a:lnTo>
                <a:lnTo>
                  <a:pt x="3758262" y="418698"/>
                </a:lnTo>
                <a:lnTo>
                  <a:pt x="3755399" y="423566"/>
                </a:lnTo>
                <a:lnTo>
                  <a:pt x="3753393" y="428435"/>
                </a:lnTo>
                <a:lnTo>
                  <a:pt x="3751389" y="435308"/>
                </a:lnTo>
                <a:lnTo>
                  <a:pt x="3749384" y="444186"/>
                </a:lnTo>
                <a:lnTo>
                  <a:pt x="3751389" y="446191"/>
                </a:lnTo>
                <a:lnTo>
                  <a:pt x="3753393" y="446191"/>
                </a:lnTo>
                <a:lnTo>
                  <a:pt x="3753393" y="447051"/>
                </a:lnTo>
                <a:lnTo>
                  <a:pt x="3761985" y="447051"/>
                </a:lnTo>
                <a:lnTo>
                  <a:pt x="3761985" y="435308"/>
                </a:lnTo>
                <a:lnTo>
                  <a:pt x="3778309" y="433303"/>
                </a:lnTo>
                <a:lnTo>
                  <a:pt x="3793774" y="433303"/>
                </a:lnTo>
                <a:lnTo>
                  <a:pt x="3805230" y="435308"/>
                </a:lnTo>
                <a:lnTo>
                  <a:pt x="3816685" y="444186"/>
                </a:lnTo>
                <a:lnTo>
                  <a:pt x="3816685" y="446191"/>
                </a:lnTo>
                <a:lnTo>
                  <a:pt x="3816685" y="451060"/>
                </a:lnTo>
                <a:lnTo>
                  <a:pt x="3818690" y="455929"/>
                </a:lnTo>
                <a:lnTo>
                  <a:pt x="3818690" y="460797"/>
                </a:lnTo>
                <a:lnTo>
                  <a:pt x="3820694" y="465666"/>
                </a:lnTo>
                <a:lnTo>
                  <a:pt x="3868808" y="469675"/>
                </a:lnTo>
                <a:lnTo>
                  <a:pt x="3872531" y="459078"/>
                </a:lnTo>
                <a:lnTo>
                  <a:pt x="3872531" y="456215"/>
                </a:lnTo>
                <a:lnTo>
                  <a:pt x="3872531" y="454210"/>
                </a:lnTo>
                <a:lnTo>
                  <a:pt x="3872531" y="451346"/>
                </a:lnTo>
                <a:lnTo>
                  <a:pt x="3872531" y="446478"/>
                </a:lnTo>
                <a:lnTo>
                  <a:pt x="3872531" y="440750"/>
                </a:lnTo>
                <a:lnTo>
                  <a:pt x="3875394" y="439891"/>
                </a:lnTo>
                <a:lnTo>
                  <a:pt x="3877400" y="439891"/>
                </a:lnTo>
                <a:lnTo>
                  <a:pt x="3877400" y="437885"/>
                </a:lnTo>
                <a:lnTo>
                  <a:pt x="3879403" y="435881"/>
                </a:lnTo>
                <a:lnTo>
                  <a:pt x="3889141" y="440750"/>
                </a:lnTo>
                <a:lnTo>
                  <a:pt x="3899737" y="446478"/>
                </a:lnTo>
                <a:lnTo>
                  <a:pt x="3909474" y="451346"/>
                </a:lnTo>
                <a:lnTo>
                  <a:pt x="3920071" y="442468"/>
                </a:lnTo>
                <a:lnTo>
                  <a:pt x="3931527" y="437599"/>
                </a:lnTo>
                <a:lnTo>
                  <a:pt x="3949855" y="435595"/>
                </a:lnTo>
                <a:lnTo>
                  <a:pt x="3949855" y="440463"/>
                </a:lnTo>
                <a:lnTo>
                  <a:pt x="3952719" y="440463"/>
                </a:lnTo>
                <a:lnTo>
                  <a:pt x="3961311" y="474544"/>
                </a:lnTo>
                <a:lnTo>
                  <a:pt x="3949855" y="486286"/>
                </a:lnTo>
                <a:lnTo>
                  <a:pt x="3943268" y="503755"/>
                </a:lnTo>
                <a:lnTo>
                  <a:pt x="3945273" y="506618"/>
                </a:lnTo>
                <a:lnTo>
                  <a:pt x="3947278" y="510629"/>
                </a:lnTo>
                <a:lnTo>
                  <a:pt x="3947278" y="513492"/>
                </a:lnTo>
                <a:lnTo>
                  <a:pt x="3948136" y="517502"/>
                </a:lnTo>
                <a:lnTo>
                  <a:pt x="3950142" y="522371"/>
                </a:lnTo>
                <a:lnTo>
                  <a:pt x="3958733" y="531249"/>
                </a:lnTo>
                <a:lnTo>
                  <a:pt x="3970189" y="538122"/>
                </a:lnTo>
                <a:lnTo>
                  <a:pt x="3979926" y="544995"/>
                </a:lnTo>
                <a:lnTo>
                  <a:pt x="3981931" y="542990"/>
                </a:lnTo>
                <a:lnTo>
                  <a:pt x="3983935" y="540986"/>
                </a:lnTo>
                <a:lnTo>
                  <a:pt x="3988804" y="533253"/>
                </a:lnTo>
                <a:lnTo>
                  <a:pt x="3992527" y="522657"/>
                </a:lnTo>
                <a:lnTo>
                  <a:pt x="3995391" y="512919"/>
                </a:lnTo>
                <a:lnTo>
                  <a:pt x="4001977" y="504041"/>
                </a:lnTo>
                <a:lnTo>
                  <a:pt x="4001977" y="512919"/>
                </a:lnTo>
                <a:lnTo>
                  <a:pt x="4003982" y="519793"/>
                </a:lnTo>
                <a:lnTo>
                  <a:pt x="4006846" y="524662"/>
                </a:lnTo>
                <a:lnTo>
                  <a:pt x="4012574" y="527526"/>
                </a:lnTo>
                <a:lnTo>
                  <a:pt x="4019161" y="529530"/>
                </a:lnTo>
                <a:lnTo>
                  <a:pt x="4026893" y="531535"/>
                </a:lnTo>
                <a:lnTo>
                  <a:pt x="4039495" y="510915"/>
                </a:lnTo>
                <a:lnTo>
                  <a:pt x="4044363" y="515784"/>
                </a:lnTo>
                <a:lnTo>
                  <a:pt x="4049232" y="519793"/>
                </a:lnTo>
                <a:lnTo>
                  <a:pt x="4052095" y="524662"/>
                </a:lnTo>
                <a:lnTo>
                  <a:pt x="4057823" y="527526"/>
                </a:lnTo>
                <a:lnTo>
                  <a:pt x="4064410" y="531535"/>
                </a:lnTo>
                <a:lnTo>
                  <a:pt x="4067274" y="527526"/>
                </a:lnTo>
                <a:lnTo>
                  <a:pt x="4070997" y="524662"/>
                </a:lnTo>
                <a:lnTo>
                  <a:pt x="4073861" y="524662"/>
                </a:lnTo>
                <a:lnTo>
                  <a:pt x="4075865" y="524662"/>
                </a:lnTo>
                <a:lnTo>
                  <a:pt x="4080734" y="524662"/>
                </a:lnTo>
                <a:lnTo>
                  <a:pt x="4084458" y="526667"/>
                </a:lnTo>
                <a:lnTo>
                  <a:pt x="4091044" y="526667"/>
                </a:lnTo>
                <a:lnTo>
                  <a:pt x="4089040" y="509196"/>
                </a:lnTo>
                <a:lnTo>
                  <a:pt x="4085316" y="497454"/>
                </a:lnTo>
                <a:lnTo>
                  <a:pt x="4082453" y="481703"/>
                </a:lnTo>
                <a:lnTo>
                  <a:pt x="4093909" y="478839"/>
                </a:lnTo>
                <a:lnTo>
                  <a:pt x="4104505" y="474830"/>
                </a:lnTo>
                <a:lnTo>
                  <a:pt x="4120828" y="474830"/>
                </a:lnTo>
                <a:lnTo>
                  <a:pt x="4139157" y="476834"/>
                </a:lnTo>
                <a:lnTo>
                  <a:pt x="4157486" y="481703"/>
                </a:lnTo>
                <a:lnTo>
                  <a:pt x="4174669" y="486572"/>
                </a:lnTo>
                <a:lnTo>
                  <a:pt x="4190134" y="492299"/>
                </a:lnTo>
                <a:lnTo>
                  <a:pt x="4196722" y="497168"/>
                </a:lnTo>
                <a:lnTo>
                  <a:pt x="4199585" y="500032"/>
                </a:lnTo>
                <a:lnTo>
                  <a:pt x="4201590" y="505760"/>
                </a:lnTo>
                <a:lnTo>
                  <a:pt x="4201590" y="508624"/>
                </a:lnTo>
                <a:lnTo>
                  <a:pt x="4203594" y="510629"/>
                </a:lnTo>
                <a:lnTo>
                  <a:pt x="4203594" y="513492"/>
                </a:lnTo>
                <a:lnTo>
                  <a:pt x="4206459" y="515497"/>
                </a:lnTo>
                <a:lnTo>
                  <a:pt x="4210181" y="517502"/>
                </a:lnTo>
                <a:lnTo>
                  <a:pt x="4215050" y="519507"/>
                </a:lnTo>
                <a:lnTo>
                  <a:pt x="4224787" y="515497"/>
                </a:lnTo>
                <a:lnTo>
                  <a:pt x="4236243" y="515497"/>
                </a:lnTo>
                <a:lnTo>
                  <a:pt x="4248844" y="515497"/>
                </a:lnTo>
                <a:lnTo>
                  <a:pt x="4253712" y="526094"/>
                </a:lnTo>
                <a:lnTo>
                  <a:pt x="4260299" y="535831"/>
                </a:lnTo>
                <a:lnTo>
                  <a:pt x="4270037" y="544709"/>
                </a:lnTo>
                <a:lnTo>
                  <a:pt x="4282637" y="549577"/>
                </a:lnTo>
                <a:lnTo>
                  <a:pt x="4294093" y="544709"/>
                </a:lnTo>
                <a:lnTo>
                  <a:pt x="4310417" y="544709"/>
                </a:lnTo>
                <a:lnTo>
                  <a:pt x="4325882" y="546714"/>
                </a:lnTo>
                <a:lnTo>
                  <a:pt x="4341347" y="549577"/>
                </a:lnTo>
                <a:lnTo>
                  <a:pt x="4352803" y="552442"/>
                </a:lnTo>
                <a:lnTo>
                  <a:pt x="4357671" y="568192"/>
                </a:lnTo>
                <a:lnTo>
                  <a:pt x="4359675" y="581940"/>
                </a:lnTo>
                <a:lnTo>
                  <a:pt x="4362540" y="593681"/>
                </a:lnTo>
                <a:lnTo>
                  <a:pt x="4366262" y="595686"/>
                </a:lnTo>
                <a:lnTo>
                  <a:pt x="4368268" y="599695"/>
                </a:lnTo>
                <a:lnTo>
                  <a:pt x="4371131" y="600555"/>
                </a:lnTo>
                <a:lnTo>
                  <a:pt x="4402921" y="597690"/>
                </a:lnTo>
                <a:lnTo>
                  <a:pt x="4434709" y="597690"/>
                </a:lnTo>
                <a:lnTo>
                  <a:pt x="4467357" y="597690"/>
                </a:lnTo>
                <a:lnTo>
                  <a:pt x="4470221" y="604564"/>
                </a:lnTo>
                <a:lnTo>
                  <a:pt x="4475090" y="609433"/>
                </a:lnTo>
                <a:lnTo>
                  <a:pt x="4480818" y="616306"/>
                </a:lnTo>
                <a:lnTo>
                  <a:pt x="4485686" y="620315"/>
                </a:lnTo>
                <a:lnTo>
                  <a:pt x="4492272" y="625184"/>
                </a:lnTo>
                <a:lnTo>
                  <a:pt x="4492272" y="620315"/>
                </a:lnTo>
                <a:lnTo>
                  <a:pt x="4494278" y="618310"/>
                </a:lnTo>
                <a:lnTo>
                  <a:pt x="4495137" y="614301"/>
                </a:lnTo>
                <a:lnTo>
                  <a:pt x="4495137" y="611438"/>
                </a:lnTo>
                <a:lnTo>
                  <a:pt x="4497141" y="606569"/>
                </a:lnTo>
                <a:lnTo>
                  <a:pt x="4494278" y="600841"/>
                </a:lnTo>
                <a:lnTo>
                  <a:pt x="4492272" y="597977"/>
                </a:lnTo>
                <a:lnTo>
                  <a:pt x="4490269" y="595973"/>
                </a:lnTo>
                <a:lnTo>
                  <a:pt x="4490269" y="593108"/>
                </a:lnTo>
                <a:lnTo>
                  <a:pt x="4492272" y="589099"/>
                </a:lnTo>
                <a:lnTo>
                  <a:pt x="4492272" y="584230"/>
                </a:lnTo>
                <a:lnTo>
                  <a:pt x="4492272" y="579362"/>
                </a:lnTo>
                <a:lnTo>
                  <a:pt x="4508597" y="582225"/>
                </a:lnTo>
                <a:lnTo>
                  <a:pt x="4520053" y="589099"/>
                </a:lnTo>
                <a:lnTo>
                  <a:pt x="4533513" y="593967"/>
                </a:lnTo>
                <a:lnTo>
                  <a:pt x="4539241" y="593967"/>
                </a:lnTo>
                <a:lnTo>
                  <a:pt x="4544109" y="593967"/>
                </a:lnTo>
                <a:lnTo>
                  <a:pt x="4548978" y="593108"/>
                </a:lnTo>
                <a:lnTo>
                  <a:pt x="4552700" y="589099"/>
                </a:lnTo>
                <a:lnTo>
                  <a:pt x="4555565" y="587094"/>
                </a:lnTo>
                <a:lnTo>
                  <a:pt x="4559288" y="586235"/>
                </a:lnTo>
                <a:lnTo>
                  <a:pt x="4613988" y="609719"/>
                </a:lnTo>
                <a:lnTo>
                  <a:pt x="4644631" y="641794"/>
                </a:lnTo>
                <a:lnTo>
                  <a:pt x="4649499" y="645804"/>
                </a:lnTo>
                <a:lnTo>
                  <a:pt x="4654368" y="645804"/>
                </a:lnTo>
                <a:lnTo>
                  <a:pt x="4659237" y="646662"/>
                </a:lnTo>
                <a:lnTo>
                  <a:pt x="4664964" y="646662"/>
                </a:lnTo>
                <a:lnTo>
                  <a:pt x="4669833" y="650673"/>
                </a:lnTo>
                <a:lnTo>
                  <a:pt x="4679570" y="659551"/>
                </a:lnTo>
                <a:lnTo>
                  <a:pt x="4686157" y="669288"/>
                </a:lnTo>
                <a:lnTo>
                  <a:pt x="4692745" y="678166"/>
                </a:lnTo>
                <a:lnTo>
                  <a:pt x="4701336" y="685039"/>
                </a:lnTo>
                <a:lnTo>
                  <a:pt x="4717660" y="687903"/>
                </a:lnTo>
                <a:lnTo>
                  <a:pt x="4719664" y="687043"/>
                </a:lnTo>
                <a:lnTo>
                  <a:pt x="4721669" y="687043"/>
                </a:lnTo>
                <a:lnTo>
                  <a:pt x="4723674" y="685039"/>
                </a:lnTo>
                <a:lnTo>
                  <a:pt x="4724533" y="685039"/>
                </a:lnTo>
                <a:lnTo>
                  <a:pt x="4728256" y="685039"/>
                </a:lnTo>
                <a:lnTo>
                  <a:pt x="4737993" y="696780"/>
                </a:lnTo>
                <a:lnTo>
                  <a:pt x="4748589" y="708523"/>
                </a:lnTo>
                <a:lnTo>
                  <a:pt x="4757181" y="721123"/>
                </a:lnTo>
                <a:lnTo>
                  <a:pt x="4760332" y="736016"/>
                </a:lnTo>
                <a:lnTo>
                  <a:pt x="4726825" y="736016"/>
                </a:lnTo>
                <a:lnTo>
                  <a:pt x="4724820" y="738880"/>
                </a:lnTo>
                <a:lnTo>
                  <a:pt x="4721956" y="742889"/>
                </a:lnTo>
                <a:lnTo>
                  <a:pt x="4719951" y="744893"/>
                </a:lnTo>
                <a:lnTo>
                  <a:pt x="4717946" y="749762"/>
                </a:lnTo>
                <a:lnTo>
                  <a:pt x="4715942" y="754631"/>
                </a:lnTo>
                <a:lnTo>
                  <a:pt x="4719664" y="756636"/>
                </a:lnTo>
                <a:lnTo>
                  <a:pt x="4721669" y="758641"/>
                </a:lnTo>
                <a:lnTo>
                  <a:pt x="4722528" y="759499"/>
                </a:lnTo>
                <a:lnTo>
                  <a:pt x="4724533" y="763509"/>
                </a:lnTo>
                <a:lnTo>
                  <a:pt x="4724533" y="765513"/>
                </a:lnTo>
                <a:lnTo>
                  <a:pt x="4722528" y="768378"/>
                </a:lnTo>
                <a:lnTo>
                  <a:pt x="4719664" y="773247"/>
                </a:lnTo>
                <a:lnTo>
                  <a:pt x="4717660" y="775251"/>
                </a:lnTo>
                <a:lnTo>
                  <a:pt x="4714796" y="777256"/>
                </a:lnTo>
                <a:lnTo>
                  <a:pt x="4711073" y="777256"/>
                </a:lnTo>
                <a:lnTo>
                  <a:pt x="4708209" y="777256"/>
                </a:lnTo>
                <a:lnTo>
                  <a:pt x="4701622" y="777256"/>
                </a:lnTo>
                <a:lnTo>
                  <a:pt x="4695035" y="766659"/>
                </a:lnTo>
                <a:lnTo>
                  <a:pt x="4684439" y="761791"/>
                </a:lnTo>
                <a:lnTo>
                  <a:pt x="4670979" y="758926"/>
                </a:lnTo>
                <a:lnTo>
                  <a:pt x="4670979" y="746326"/>
                </a:lnTo>
                <a:lnTo>
                  <a:pt x="4668115" y="745466"/>
                </a:lnTo>
                <a:lnTo>
                  <a:pt x="4664391" y="743462"/>
                </a:lnTo>
                <a:lnTo>
                  <a:pt x="4663533" y="741457"/>
                </a:lnTo>
                <a:lnTo>
                  <a:pt x="4659809" y="739452"/>
                </a:lnTo>
                <a:lnTo>
                  <a:pt x="4653223" y="739452"/>
                </a:lnTo>
                <a:lnTo>
                  <a:pt x="4651218" y="739452"/>
                </a:lnTo>
                <a:lnTo>
                  <a:pt x="4650359" y="741457"/>
                </a:lnTo>
                <a:lnTo>
                  <a:pt x="4648354" y="741457"/>
                </a:lnTo>
                <a:lnTo>
                  <a:pt x="4646349" y="741457"/>
                </a:lnTo>
                <a:lnTo>
                  <a:pt x="4643486" y="743462"/>
                </a:lnTo>
                <a:lnTo>
                  <a:pt x="4639762" y="736589"/>
                </a:lnTo>
                <a:lnTo>
                  <a:pt x="4634894" y="729715"/>
                </a:lnTo>
                <a:lnTo>
                  <a:pt x="4631171" y="724846"/>
                </a:lnTo>
                <a:lnTo>
                  <a:pt x="4631171" y="736589"/>
                </a:lnTo>
                <a:lnTo>
                  <a:pt x="4628307" y="750335"/>
                </a:lnTo>
                <a:lnTo>
                  <a:pt x="4624584" y="762077"/>
                </a:lnTo>
                <a:lnTo>
                  <a:pt x="4616851" y="768950"/>
                </a:lnTo>
                <a:lnTo>
                  <a:pt x="4613129" y="770955"/>
                </a:lnTo>
                <a:lnTo>
                  <a:pt x="4610264" y="770955"/>
                </a:lnTo>
                <a:lnTo>
                  <a:pt x="4608260" y="770955"/>
                </a:lnTo>
                <a:lnTo>
                  <a:pt x="4606255" y="770955"/>
                </a:lnTo>
                <a:lnTo>
                  <a:pt x="4604251" y="768950"/>
                </a:lnTo>
                <a:lnTo>
                  <a:pt x="4603392" y="768950"/>
                </a:lnTo>
                <a:lnTo>
                  <a:pt x="4601386" y="768950"/>
                </a:lnTo>
                <a:lnTo>
                  <a:pt x="4599382" y="770955"/>
                </a:lnTo>
                <a:lnTo>
                  <a:pt x="4597377" y="772960"/>
                </a:lnTo>
                <a:lnTo>
                  <a:pt x="4594514" y="777829"/>
                </a:lnTo>
                <a:lnTo>
                  <a:pt x="4604251" y="789570"/>
                </a:lnTo>
                <a:lnTo>
                  <a:pt x="4614846" y="810190"/>
                </a:lnTo>
                <a:lnTo>
                  <a:pt x="4619715" y="833674"/>
                </a:lnTo>
                <a:lnTo>
                  <a:pt x="4616851" y="833674"/>
                </a:lnTo>
                <a:lnTo>
                  <a:pt x="4614846" y="835679"/>
                </a:lnTo>
                <a:lnTo>
                  <a:pt x="4611123" y="835679"/>
                </a:lnTo>
                <a:lnTo>
                  <a:pt x="4606255" y="837683"/>
                </a:lnTo>
                <a:lnTo>
                  <a:pt x="4599669" y="832814"/>
                </a:lnTo>
                <a:lnTo>
                  <a:pt x="4594800" y="828805"/>
                </a:lnTo>
                <a:lnTo>
                  <a:pt x="4588213" y="827946"/>
                </a:lnTo>
                <a:lnTo>
                  <a:pt x="4579621" y="825942"/>
                </a:lnTo>
                <a:lnTo>
                  <a:pt x="4574753" y="839688"/>
                </a:lnTo>
                <a:lnTo>
                  <a:pt x="4565016" y="846562"/>
                </a:lnTo>
                <a:lnTo>
                  <a:pt x="4552414" y="851430"/>
                </a:lnTo>
                <a:lnTo>
                  <a:pt x="4538954" y="856299"/>
                </a:lnTo>
                <a:lnTo>
                  <a:pt x="4538095" y="870045"/>
                </a:lnTo>
                <a:lnTo>
                  <a:pt x="4534372" y="880642"/>
                </a:lnTo>
                <a:lnTo>
                  <a:pt x="4527785" y="890379"/>
                </a:lnTo>
                <a:lnTo>
                  <a:pt x="4514325" y="892383"/>
                </a:lnTo>
                <a:lnTo>
                  <a:pt x="4504588" y="895247"/>
                </a:lnTo>
                <a:lnTo>
                  <a:pt x="4498000" y="899257"/>
                </a:lnTo>
                <a:lnTo>
                  <a:pt x="4491414" y="901261"/>
                </a:lnTo>
                <a:lnTo>
                  <a:pt x="4486546" y="897252"/>
                </a:lnTo>
                <a:lnTo>
                  <a:pt x="4480818" y="892383"/>
                </a:lnTo>
                <a:lnTo>
                  <a:pt x="4477953" y="887514"/>
                </a:lnTo>
                <a:lnTo>
                  <a:pt x="4471367" y="888374"/>
                </a:lnTo>
                <a:lnTo>
                  <a:pt x="4462775" y="890379"/>
                </a:lnTo>
                <a:lnTo>
                  <a:pt x="4456188" y="894388"/>
                </a:lnTo>
                <a:lnTo>
                  <a:pt x="4451320" y="897252"/>
                </a:lnTo>
                <a:lnTo>
                  <a:pt x="4451320" y="904125"/>
                </a:lnTo>
                <a:lnTo>
                  <a:pt x="4446451" y="906129"/>
                </a:lnTo>
                <a:lnTo>
                  <a:pt x="4437860" y="906129"/>
                </a:lnTo>
                <a:lnTo>
                  <a:pt x="4426404" y="906129"/>
                </a:lnTo>
                <a:lnTo>
                  <a:pt x="4415808" y="908135"/>
                </a:lnTo>
                <a:lnTo>
                  <a:pt x="4410939" y="908994"/>
                </a:lnTo>
                <a:lnTo>
                  <a:pt x="4402347" y="929614"/>
                </a:lnTo>
                <a:lnTo>
                  <a:pt x="4401488" y="951952"/>
                </a:lnTo>
                <a:lnTo>
                  <a:pt x="4401488" y="977440"/>
                </a:lnTo>
                <a:lnTo>
                  <a:pt x="4404352" y="999778"/>
                </a:lnTo>
                <a:lnTo>
                  <a:pt x="4399483" y="999778"/>
                </a:lnTo>
                <a:lnTo>
                  <a:pt x="4397479" y="999778"/>
                </a:lnTo>
                <a:lnTo>
                  <a:pt x="4395474" y="999778"/>
                </a:lnTo>
                <a:lnTo>
                  <a:pt x="4394615" y="1001783"/>
                </a:lnTo>
                <a:lnTo>
                  <a:pt x="4392611" y="1002643"/>
                </a:lnTo>
                <a:lnTo>
                  <a:pt x="4390605" y="1008371"/>
                </a:lnTo>
                <a:lnTo>
                  <a:pt x="4388601" y="1013239"/>
                </a:lnTo>
                <a:lnTo>
                  <a:pt x="4388601" y="1020112"/>
                </a:lnTo>
                <a:lnTo>
                  <a:pt x="4388601" y="1027845"/>
                </a:lnTo>
                <a:lnTo>
                  <a:pt x="4377145" y="1027845"/>
                </a:lnTo>
                <a:lnTo>
                  <a:pt x="4370558" y="1038441"/>
                </a:lnTo>
                <a:lnTo>
                  <a:pt x="4365690" y="1045314"/>
                </a:lnTo>
                <a:lnTo>
                  <a:pt x="4363685" y="1052188"/>
                </a:lnTo>
                <a:lnTo>
                  <a:pt x="4361680" y="1065934"/>
                </a:lnTo>
                <a:lnTo>
                  <a:pt x="4358817" y="1065934"/>
                </a:lnTo>
                <a:lnTo>
                  <a:pt x="4355093" y="1065934"/>
                </a:lnTo>
                <a:lnTo>
                  <a:pt x="4354235" y="1065934"/>
                </a:lnTo>
                <a:lnTo>
                  <a:pt x="4352229" y="1065934"/>
                </a:lnTo>
                <a:lnTo>
                  <a:pt x="4348507" y="1065934"/>
                </a:lnTo>
                <a:lnTo>
                  <a:pt x="4341919" y="1079681"/>
                </a:lnTo>
                <a:lnTo>
                  <a:pt x="4337051" y="1096291"/>
                </a:lnTo>
                <a:lnTo>
                  <a:pt x="4325595" y="1096291"/>
                </a:lnTo>
                <a:lnTo>
                  <a:pt x="4321872" y="1114906"/>
                </a:lnTo>
                <a:lnTo>
                  <a:pt x="4316144" y="1114906"/>
                </a:lnTo>
                <a:lnTo>
                  <a:pt x="4316144" y="1110038"/>
                </a:lnTo>
                <a:lnTo>
                  <a:pt x="4302685" y="1091423"/>
                </a:lnTo>
                <a:lnTo>
                  <a:pt x="4294093" y="1069084"/>
                </a:lnTo>
                <a:lnTo>
                  <a:pt x="4292088" y="1043595"/>
                </a:lnTo>
                <a:lnTo>
                  <a:pt x="4294093" y="1013239"/>
                </a:lnTo>
                <a:lnTo>
                  <a:pt x="4298962" y="1009229"/>
                </a:lnTo>
                <a:lnTo>
                  <a:pt x="4302685" y="1006365"/>
                </a:lnTo>
                <a:lnTo>
                  <a:pt x="4307553" y="1002356"/>
                </a:lnTo>
                <a:lnTo>
                  <a:pt x="4309558" y="997488"/>
                </a:lnTo>
                <a:lnTo>
                  <a:pt x="4312422" y="990614"/>
                </a:lnTo>
                <a:lnTo>
                  <a:pt x="4307553" y="981736"/>
                </a:lnTo>
                <a:lnTo>
                  <a:pt x="4305548" y="969994"/>
                </a:lnTo>
                <a:lnTo>
                  <a:pt x="4312135" y="956247"/>
                </a:lnTo>
                <a:lnTo>
                  <a:pt x="4318722" y="951379"/>
                </a:lnTo>
                <a:lnTo>
                  <a:pt x="4327314" y="947370"/>
                </a:lnTo>
                <a:lnTo>
                  <a:pt x="4337051" y="944506"/>
                </a:lnTo>
                <a:lnTo>
                  <a:pt x="4343638" y="937632"/>
                </a:lnTo>
                <a:lnTo>
                  <a:pt x="4357098" y="917012"/>
                </a:lnTo>
                <a:lnTo>
                  <a:pt x="4370558" y="896392"/>
                </a:lnTo>
                <a:lnTo>
                  <a:pt x="4381155" y="887514"/>
                </a:lnTo>
                <a:lnTo>
                  <a:pt x="4392611" y="879782"/>
                </a:lnTo>
                <a:lnTo>
                  <a:pt x="4404065" y="870905"/>
                </a:lnTo>
                <a:lnTo>
                  <a:pt x="4408934" y="859162"/>
                </a:lnTo>
                <a:lnTo>
                  <a:pt x="4412658" y="845416"/>
                </a:lnTo>
                <a:lnTo>
                  <a:pt x="4417526" y="832814"/>
                </a:lnTo>
                <a:lnTo>
                  <a:pt x="4417526" y="831956"/>
                </a:lnTo>
                <a:lnTo>
                  <a:pt x="4415521" y="831956"/>
                </a:lnTo>
                <a:lnTo>
                  <a:pt x="4415521" y="829951"/>
                </a:lnTo>
                <a:lnTo>
                  <a:pt x="4413516" y="827946"/>
                </a:lnTo>
                <a:lnTo>
                  <a:pt x="4410652" y="829951"/>
                </a:lnTo>
                <a:lnTo>
                  <a:pt x="4408648" y="831956"/>
                </a:lnTo>
                <a:lnTo>
                  <a:pt x="4407789" y="832814"/>
                </a:lnTo>
                <a:lnTo>
                  <a:pt x="4399197" y="845416"/>
                </a:lnTo>
                <a:lnTo>
                  <a:pt x="4390605" y="859162"/>
                </a:lnTo>
                <a:lnTo>
                  <a:pt x="4382014" y="870905"/>
                </a:lnTo>
                <a:lnTo>
                  <a:pt x="4370558" y="879782"/>
                </a:lnTo>
                <a:lnTo>
                  <a:pt x="4355093" y="886655"/>
                </a:lnTo>
                <a:lnTo>
                  <a:pt x="4354235" y="880928"/>
                </a:lnTo>
                <a:lnTo>
                  <a:pt x="4354235" y="880069"/>
                </a:lnTo>
                <a:lnTo>
                  <a:pt x="4352229" y="876060"/>
                </a:lnTo>
                <a:lnTo>
                  <a:pt x="4352229" y="871191"/>
                </a:lnTo>
                <a:lnTo>
                  <a:pt x="4354235" y="869186"/>
                </a:lnTo>
                <a:lnTo>
                  <a:pt x="4354235" y="867181"/>
                </a:lnTo>
                <a:lnTo>
                  <a:pt x="4354235" y="866322"/>
                </a:lnTo>
                <a:lnTo>
                  <a:pt x="4355093" y="862312"/>
                </a:lnTo>
                <a:lnTo>
                  <a:pt x="4355093" y="859449"/>
                </a:lnTo>
                <a:lnTo>
                  <a:pt x="4350224" y="855440"/>
                </a:lnTo>
                <a:lnTo>
                  <a:pt x="4345356" y="853434"/>
                </a:lnTo>
                <a:lnTo>
                  <a:pt x="4341633" y="852575"/>
                </a:lnTo>
                <a:lnTo>
                  <a:pt x="4336765" y="850571"/>
                </a:lnTo>
                <a:lnTo>
                  <a:pt x="4333901" y="852575"/>
                </a:lnTo>
                <a:lnTo>
                  <a:pt x="4325309" y="857444"/>
                </a:lnTo>
                <a:lnTo>
                  <a:pt x="4313854" y="867181"/>
                </a:lnTo>
                <a:lnTo>
                  <a:pt x="4303257" y="879782"/>
                </a:lnTo>
                <a:lnTo>
                  <a:pt x="4293520" y="891524"/>
                </a:lnTo>
                <a:lnTo>
                  <a:pt x="4288652" y="900402"/>
                </a:lnTo>
                <a:lnTo>
                  <a:pt x="4288652" y="903266"/>
                </a:lnTo>
                <a:lnTo>
                  <a:pt x="4288652" y="907275"/>
                </a:lnTo>
                <a:lnTo>
                  <a:pt x="4289511" y="910140"/>
                </a:lnTo>
                <a:lnTo>
                  <a:pt x="4291515" y="915008"/>
                </a:lnTo>
                <a:lnTo>
                  <a:pt x="4293520" y="919017"/>
                </a:lnTo>
                <a:lnTo>
                  <a:pt x="4293520" y="921881"/>
                </a:lnTo>
                <a:lnTo>
                  <a:pt x="4282924" y="926749"/>
                </a:lnTo>
                <a:lnTo>
                  <a:pt x="4271468" y="928755"/>
                </a:lnTo>
                <a:lnTo>
                  <a:pt x="4256004" y="930759"/>
                </a:lnTo>
                <a:lnTo>
                  <a:pt x="4241684" y="930759"/>
                </a:lnTo>
                <a:lnTo>
                  <a:pt x="4241684" y="912144"/>
                </a:lnTo>
                <a:lnTo>
                  <a:pt x="4226219" y="915008"/>
                </a:lnTo>
                <a:lnTo>
                  <a:pt x="4212758" y="920735"/>
                </a:lnTo>
                <a:lnTo>
                  <a:pt x="4201304" y="918731"/>
                </a:lnTo>
                <a:lnTo>
                  <a:pt x="4192712" y="908135"/>
                </a:lnTo>
                <a:lnTo>
                  <a:pt x="4159204" y="903266"/>
                </a:lnTo>
                <a:lnTo>
                  <a:pt x="4147749" y="915008"/>
                </a:lnTo>
                <a:lnTo>
                  <a:pt x="4134288" y="923886"/>
                </a:lnTo>
                <a:lnTo>
                  <a:pt x="4122833" y="933623"/>
                </a:lnTo>
                <a:lnTo>
                  <a:pt x="4116246" y="946224"/>
                </a:lnTo>
                <a:lnTo>
                  <a:pt x="4109659" y="957966"/>
                </a:lnTo>
                <a:lnTo>
                  <a:pt x="4103073" y="969708"/>
                </a:lnTo>
                <a:lnTo>
                  <a:pt x="4094481" y="978586"/>
                </a:lnTo>
                <a:lnTo>
                  <a:pt x="4067561" y="987464"/>
                </a:lnTo>
                <a:lnTo>
                  <a:pt x="4060973" y="994337"/>
                </a:lnTo>
                <a:lnTo>
                  <a:pt x="4056105" y="1002070"/>
                </a:lnTo>
                <a:lnTo>
                  <a:pt x="4051236" y="1008943"/>
                </a:lnTo>
                <a:lnTo>
                  <a:pt x="4039781" y="1017821"/>
                </a:lnTo>
                <a:lnTo>
                  <a:pt x="4039781" y="1027558"/>
                </a:lnTo>
                <a:lnTo>
                  <a:pt x="4054100" y="1027558"/>
                </a:lnTo>
                <a:lnTo>
                  <a:pt x="4056105" y="1033286"/>
                </a:lnTo>
                <a:lnTo>
                  <a:pt x="4058110" y="1036150"/>
                </a:lnTo>
                <a:lnTo>
                  <a:pt x="4058969" y="1040159"/>
                </a:lnTo>
                <a:lnTo>
                  <a:pt x="4062692" y="1043024"/>
                </a:lnTo>
                <a:lnTo>
                  <a:pt x="4065555" y="1045028"/>
                </a:lnTo>
                <a:lnTo>
                  <a:pt x="4072143" y="1047033"/>
                </a:lnTo>
                <a:lnTo>
                  <a:pt x="4075865" y="1043024"/>
                </a:lnTo>
                <a:lnTo>
                  <a:pt x="4078730" y="1041018"/>
                </a:lnTo>
                <a:lnTo>
                  <a:pt x="4084458" y="1040159"/>
                </a:lnTo>
                <a:lnTo>
                  <a:pt x="4089326" y="1040159"/>
                </a:lnTo>
                <a:lnTo>
                  <a:pt x="4097918" y="1040159"/>
                </a:lnTo>
                <a:lnTo>
                  <a:pt x="4104505" y="1047892"/>
                </a:lnTo>
                <a:lnTo>
                  <a:pt x="4109373" y="1054765"/>
                </a:lnTo>
                <a:lnTo>
                  <a:pt x="4112237" y="1063643"/>
                </a:lnTo>
                <a:lnTo>
                  <a:pt x="4115960" y="1077390"/>
                </a:lnTo>
                <a:lnTo>
                  <a:pt x="4117965" y="1086268"/>
                </a:lnTo>
                <a:lnTo>
                  <a:pt x="4115960" y="1091136"/>
                </a:lnTo>
                <a:lnTo>
                  <a:pt x="4111091" y="1096005"/>
                </a:lnTo>
                <a:lnTo>
                  <a:pt x="4109087" y="1104883"/>
                </a:lnTo>
                <a:lnTo>
                  <a:pt x="4109087" y="1114620"/>
                </a:lnTo>
                <a:lnTo>
                  <a:pt x="4111951" y="1123498"/>
                </a:lnTo>
                <a:lnTo>
                  <a:pt x="4115673" y="1132376"/>
                </a:lnTo>
                <a:lnTo>
                  <a:pt x="4118538" y="1144118"/>
                </a:lnTo>
                <a:lnTo>
                  <a:pt x="4108801" y="1154714"/>
                </a:lnTo>
                <a:lnTo>
                  <a:pt x="4102214" y="1166456"/>
                </a:lnTo>
                <a:lnTo>
                  <a:pt x="4097345" y="1178198"/>
                </a:lnTo>
                <a:lnTo>
                  <a:pt x="4090758" y="1193949"/>
                </a:lnTo>
                <a:lnTo>
                  <a:pt x="4087035" y="1196813"/>
                </a:lnTo>
                <a:lnTo>
                  <a:pt x="4078443" y="1207409"/>
                </a:lnTo>
                <a:lnTo>
                  <a:pt x="4068706" y="1219152"/>
                </a:lnTo>
                <a:lnTo>
                  <a:pt x="4058110" y="1232898"/>
                </a:lnTo>
                <a:lnTo>
                  <a:pt x="4046654" y="1244640"/>
                </a:lnTo>
                <a:lnTo>
                  <a:pt x="4036917" y="1256382"/>
                </a:lnTo>
                <a:lnTo>
                  <a:pt x="4030331" y="1265259"/>
                </a:lnTo>
                <a:lnTo>
                  <a:pt x="4026607" y="1269269"/>
                </a:lnTo>
                <a:lnTo>
                  <a:pt x="4015152" y="1272133"/>
                </a:lnTo>
                <a:lnTo>
                  <a:pt x="4003696" y="1270128"/>
                </a:lnTo>
                <a:lnTo>
                  <a:pt x="3993100" y="1270128"/>
                </a:lnTo>
                <a:lnTo>
                  <a:pt x="3983363" y="1272133"/>
                </a:lnTo>
                <a:lnTo>
                  <a:pt x="3974771" y="1281011"/>
                </a:lnTo>
                <a:lnTo>
                  <a:pt x="3968184" y="1290748"/>
                </a:lnTo>
                <a:lnTo>
                  <a:pt x="3963315" y="1301345"/>
                </a:lnTo>
                <a:lnTo>
                  <a:pt x="3956729" y="1311082"/>
                </a:lnTo>
                <a:lnTo>
                  <a:pt x="3946992" y="1317955"/>
                </a:lnTo>
                <a:lnTo>
                  <a:pt x="3944987" y="1317955"/>
                </a:lnTo>
                <a:lnTo>
                  <a:pt x="3942982" y="1319960"/>
                </a:lnTo>
                <a:lnTo>
                  <a:pt x="3940977" y="1319960"/>
                </a:lnTo>
                <a:lnTo>
                  <a:pt x="3938113" y="1319960"/>
                </a:lnTo>
                <a:lnTo>
                  <a:pt x="3934390" y="1321965"/>
                </a:lnTo>
                <a:lnTo>
                  <a:pt x="3938113" y="1331702"/>
                </a:lnTo>
                <a:lnTo>
                  <a:pt x="3944700" y="1342298"/>
                </a:lnTo>
                <a:lnTo>
                  <a:pt x="3949569" y="1354040"/>
                </a:lnTo>
                <a:lnTo>
                  <a:pt x="3956156" y="1365782"/>
                </a:lnTo>
                <a:lnTo>
                  <a:pt x="3959020" y="1376378"/>
                </a:lnTo>
                <a:lnTo>
                  <a:pt x="3961025" y="1388120"/>
                </a:lnTo>
                <a:lnTo>
                  <a:pt x="3958160" y="1395853"/>
                </a:lnTo>
                <a:lnTo>
                  <a:pt x="3951574" y="1402725"/>
                </a:lnTo>
                <a:lnTo>
                  <a:pt x="3938113" y="1408453"/>
                </a:lnTo>
                <a:lnTo>
                  <a:pt x="3916062" y="1411317"/>
                </a:lnTo>
                <a:lnTo>
                  <a:pt x="3916062" y="1402439"/>
                </a:lnTo>
                <a:lnTo>
                  <a:pt x="3914056" y="1394707"/>
                </a:lnTo>
                <a:lnTo>
                  <a:pt x="3914056" y="1382965"/>
                </a:lnTo>
                <a:lnTo>
                  <a:pt x="3916062" y="1369218"/>
                </a:lnTo>
                <a:lnTo>
                  <a:pt x="3916062" y="1358622"/>
                </a:lnTo>
                <a:lnTo>
                  <a:pt x="3911193" y="1358622"/>
                </a:lnTo>
                <a:lnTo>
                  <a:pt x="3907470" y="1358622"/>
                </a:lnTo>
                <a:lnTo>
                  <a:pt x="3904606" y="1358622"/>
                </a:lnTo>
                <a:lnTo>
                  <a:pt x="3902602" y="1358622"/>
                </a:lnTo>
                <a:lnTo>
                  <a:pt x="3900597" y="1356618"/>
                </a:lnTo>
                <a:lnTo>
                  <a:pt x="3897733" y="1355758"/>
                </a:lnTo>
                <a:lnTo>
                  <a:pt x="3894009" y="1350030"/>
                </a:lnTo>
                <a:lnTo>
                  <a:pt x="3897733" y="1345162"/>
                </a:lnTo>
                <a:lnTo>
                  <a:pt x="3900597" y="1340293"/>
                </a:lnTo>
                <a:lnTo>
                  <a:pt x="3902602" y="1335425"/>
                </a:lnTo>
                <a:lnTo>
                  <a:pt x="3906324" y="1328551"/>
                </a:lnTo>
                <a:lnTo>
                  <a:pt x="3897733" y="1328551"/>
                </a:lnTo>
                <a:lnTo>
                  <a:pt x="3887137" y="1326547"/>
                </a:lnTo>
                <a:lnTo>
                  <a:pt x="3875681" y="1329410"/>
                </a:lnTo>
                <a:lnTo>
                  <a:pt x="3862221" y="1335138"/>
                </a:lnTo>
                <a:lnTo>
                  <a:pt x="3850765" y="1340007"/>
                </a:lnTo>
                <a:lnTo>
                  <a:pt x="3850765" y="1335998"/>
                </a:lnTo>
                <a:lnTo>
                  <a:pt x="3852770" y="1331129"/>
                </a:lnTo>
                <a:lnTo>
                  <a:pt x="3854774" y="1328264"/>
                </a:lnTo>
                <a:lnTo>
                  <a:pt x="3855634" y="1322538"/>
                </a:lnTo>
                <a:lnTo>
                  <a:pt x="3857639" y="1319673"/>
                </a:lnTo>
                <a:lnTo>
                  <a:pt x="3860502" y="1312800"/>
                </a:lnTo>
                <a:lnTo>
                  <a:pt x="3857639" y="1312800"/>
                </a:lnTo>
                <a:lnTo>
                  <a:pt x="3854774" y="1310795"/>
                </a:lnTo>
                <a:lnTo>
                  <a:pt x="3851051" y="1310795"/>
                </a:lnTo>
                <a:lnTo>
                  <a:pt x="3846183" y="1308790"/>
                </a:lnTo>
                <a:lnTo>
                  <a:pt x="3835587" y="1319387"/>
                </a:lnTo>
                <a:lnTo>
                  <a:pt x="3824132" y="1328264"/>
                </a:lnTo>
                <a:lnTo>
                  <a:pt x="3812676" y="1338002"/>
                </a:lnTo>
                <a:lnTo>
                  <a:pt x="3806088" y="1349744"/>
                </a:lnTo>
                <a:lnTo>
                  <a:pt x="3812676" y="1353753"/>
                </a:lnTo>
                <a:lnTo>
                  <a:pt x="3817544" y="1356618"/>
                </a:lnTo>
                <a:lnTo>
                  <a:pt x="3821267" y="1360627"/>
                </a:lnTo>
                <a:lnTo>
                  <a:pt x="3824132" y="1363490"/>
                </a:lnTo>
                <a:lnTo>
                  <a:pt x="3827854" y="1369218"/>
                </a:lnTo>
                <a:lnTo>
                  <a:pt x="3837591" y="1363490"/>
                </a:lnTo>
                <a:lnTo>
                  <a:pt x="3846183" y="1360627"/>
                </a:lnTo>
                <a:lnTo>
                  <a:pt x="3854774" y="1360627"/>
                </a:lnTo>
                <a:lnTo>
                  <a:pt x="3864511" y="1365495"/>
                </a:lnTo>
                <a:lnTo>
                  <a:pt x="3869380" y="1365495"/>
                </a:lnTo>
                <a:lnTo>
                  <a:pt x="3869380" y="1377237"/>
                </a:lnTo>
                <a:lnTo>
                  <a:pt x="3851051" y="1377237"/>
                </a:lnTo>
                <a:lnTo>
                  <a:pt x="3844465" y="1386116"/>
                </a:lnTo>
                <a:lnTo>
                  <a:pt x="3837878" y="1392988"/>
                </a:lnTo>
                <a:lnTo>
                  <a:pt x="3833009" y="1399862"/>
                </a:lnTo>
                <a:lnTo>
                  <a:pt x="3828141" y="1411603"/>
                </a:lnTo>
                <a:lnTo>
                  <a:pt x="3841601" y="1420482"/>
                </a:lnTo>
                <a:lnTo>
                  <a:pt x="3849334" y="1434228"/>
                </a:lnTo>
                <a:lnTo>
                  <a:pt x="3855920" y="1452843"/>
                </a:lnTo>
                <a:lnTo>
                  <a:pt x="3859643" y="1471458"/>
                </a:lnTo>
                <a:lnTo>
                  <a:pt x="3860502" y="1492079"/>
                </a:lnTo>
                <a:lnTo>
                  <a:pt x="3860502" y="1510121"/>
                </a:lnTo>
                <a:lnTo>
                  <a:pt x="3849047" y="1517854"/>
                </a:lnTo>
                <a:lnTo>
                  <a:pt x="3842460" y="1531600"/>
                </a:lnTo>
                <a:lnTo>
                  <a:pt x="3835873" y="1544201"/>
                </a:lnTo>
                <a:lnTo>
                  <a:pt x="3828141" y="1557948"/>
                </a:lnTo>
                <a:lnTo>
                  <a:pt x="3810957" y="1576563"/>
                </a:lnTo>
                <a:lnTo>
                  <a:pt x="3788906" y="1590309"/>
                </a:lnTo>
                <a:lnTo>
                  <a:pt x="3765709" y="1600047"/>
                </a:lnTo>
                <a:lnTo>
                  <a:pt x="3738788" y="1608924"/>
                </a:lnTo>
                <a:lnTo>
                  <a:pt x="3713872" y="1613793"/>
                </a:lnTo>
                <a:lnTo>
                  <a:pt x="3713872" y="1620667"/>
                </a:lnTo>
                <a:lnTo>
                  <a:pt x="3713872" y="1624676"/>
                </a:lnTo>
                <a:lnTo>
                  <a:pt x="3713872" y="1627539"/>
                </a:lnTo>
                <a:lnTo>
                  <a:pt x="3713872" y="1629545"/>
                </a:lnTo>
                <a:lnTo>
                  <a:pt x="3715877" y="1631550"/>
                </a:lnTo>
                <a:lnTo>
                  <a:pt x="3715877" y="1636418"/>
                </a:lnTo>
                <a:lnTo>
                  <a:pt x="3716737" y="1641287"/>
                </a:lnTo>
                <a:lnTo>
                  <a:pt x="3713872" y="1645296"/>
                </a:lnTo>
                <a:lnTo>
                  <a:pt x="3710149" y="1648159"/>
                </a:lnTo>
                <a:lnTo>
                  <a:pt x="3709290" y="1650165"/>
                </a:lnTo>
                <a:lnTo>
                  <a:pt x="3705567" y="1653028"/>
                </a:lnTo>
                <a:lnTo>
                  <a:pt x="3698980" y="1657037"/>
                </a:lnTo>
                <a:lnTo>
                  <a:pt x="3696976" y="1657037"/>
                </a:lnTo>
                <a:lnTo>
                  <a:pt x="3696116" y="1659042"/>
                </a:lnTo>
                <a:lnTo>
                  <a:pt x="3694111" y="1659042"/>
                </a:lnTo>
                <a:lnTo>
                  <a:pt x="3692107" y="1659042"/>
                </a:lnTo>
                <a:lnTo>
                  <a:pt x="3689242" y="1659902"/>
                </a:lnTo>
                <a:lnTo>
                  <a:pt x="3687238" y="1655033"/>
                </a:lnTo>
                <a:lnTo>
                  <a:pt x="3685233" y="1650165"/>
                </a:lnTo>
                <a:lnTo>
                  <a:pt x="3685233" y="1645296"/>
                </a:lnTo>
                <a:lnTo>
                  <a:pt x="3685233" y="1636418"/>
                </a:lnTo>
                <a:lnTo>
                  <a:pt x="3688956" y="1634413"/>
                </a:lnTo>
                <a:lnTo>
                  <a:pt x="3691821" y="1634413"/>
                </a:lnTo>
                <a:lnTo>
                  <a:pt x="3695543" y="1632408"/>
                </a:lnTo>
                <a:lnTo>
                  <a:pt x="3696403" y="1629545"/>
                </a:lnTo>
                <a:lnTo>
                  <a:pt x="3698407" y="1625535"/>
                </a:lnTo>
                <a:lnTo>
                  <a:pt x="3696403" y="1622671"/>
                </a:lnTo>
                <a:lnTo>
                  <a:pt x="3693538" y="1617802"/>
                </a:lnTo>
                <a:lnTo>
                  <a:pt x="3691534" y="1613793"/>
                </a:lnTo>
                <a:lnTo>
                  <a:pt x="3688670" y="1611789"/>
                </a:lnTo>
                <a:lnTo>
                  <a:pt x="3686666" y="1611789"/>
                </a:lnTo>
                <a:lnTo>
                  <a:pt x="3681797" y="1610930"/>
                </a:lnTo>
                <a:lnTo>
                  <a:pt x="3676069" y="1610930"/>
                </a:lnTo>
                <a:lnTo>
                  <a:pt x="3670341" y="1618662"/>
                </a:lnTo>
                <a:lnTo>
                  <a:pt x="3663754" y="1624390"/>
                </a:lnTo>
                <a:lnTo>
                  <a:pt x="3658027" y="1629258"/>
                </a:lnTo>
                <a:lnTo>
                  <a:pt x="3653158" y="1638136"/>
                </a:lnTo>
                <a:lnTo>
                  <a:pt x="3651153" y="1651882"/>
                </a:lnTo>
                <a:lnTo>
                  <a:pt x="3666619" y="1666488"/>
                </a:lnTo>
                <a:lnTo>
                  <a:pt x="3678073" y="1682240"/>
                </a:lnTo>
                <a:lnTo>
                  <a:pt x="3688670" y="1698850"/>
                </a:lnTo>
                <a:lnTo>
                  <a:pt x="3693538" y="1721188"/>
                </a:lnTo>
                <a:lnTo>
                  <a:pt x="3695543" y="1748396"/>
                </a:lnTo>
                <a:lnTo>
                  <a:pt x="3639698" y="1794217"/>
                </a:lnTo>
                <a:lnTo>
                  <a:pt x="3633111" y="1794217"/>
                </a:lnTo>
                <a:lnTo>
                  <a:pt x="3628243" y="1775602"/>
                </a:lnTo>
                <a:lnTo>
                  <a:pt x="3617646" y="1761855"/>
                </a:lnTo>
                <a:lnTo>
                  <a:pt x="3604186" y="1750113"/>
                </a:lnTo>
                <a:lnTo>
                  <a:pt x="3589866" y="1738372"/>
                </a:lnTo>
                <a:lnTo>
                  <a:pt x="3574402" y="1725770"/>
                </a:lnTo>
                <a:lnTo>
                  <a:pt x="3567815" y="1752978"/>
                </a:lnTo>
                <a:lnTo>
                  <a:pt x="3559223" y="1775315"/>
                </a:lnTo>
                <a:lnTo>
                  <a:pt x="3567815" y="1780184"/>
                </a:lnTo>
                <a:lnTo>
                  <a:pt x="3571537" y="1787058"/>
                </a:lnTo>
                <a:lnTo>
                  <a:pt x="3572397" y="1795935"/>
                </a:lnTo>
                <a:lnTo>
                  <a:pt x="3578125" y="1805673"/>
                </a:lnTo>
                <a:lnTo>
                  <a:pt x="3578984" y="1807678"/>
                </a:lnTo>
                <a:lnTo>
                  <a:pt x="3582707" y="1807678"/>
                </a:lnTo>
                <a:lnTo>
                  <a:pt x="3585570" y="1807678"/>
                </a:lnTo>
                <a:lnTo>
                  <a:pt x="3589294" y="1807678"/>
                </a:lnTo>
                <a:lnTo>
                  <a:pt x="3592158" y="1809682"/>
                </a:lnTo>
                <a:lnTo>
                  <a:pt x="3605617" y="1823429"/>
                </a:lnTo>
                <a:lnTo>
                  <a:pt x="3616214" y="1844048"/>
                </a:lnTo>
                <a:lnTo>
                  <a:pt x="3622801" y="1867533"/>
                </a:lnTo>
                <a:lnTo>
                  <a:pt x="3623660" y="1891876"/>
                </a:lnTo>
                <a:lnTo>
                  <a:pt x="3615546" y="1891876"/>
                </a:lnTo>
                <a:lnTo>
                  <a:pt x="3619364" y="1896458"/>
                </a:lnTo>
                <a:lnTo>
                  <a:pt x="3629960" y="1911063"/>
                </a:lnTo>
                <a:lnTo>
                  <a:pt x="3641416" y="1928534"/>
                </a:lnTo>
                <a:lnTo>
                  <a:pt x="3657739" y="1942280"/>
                </a:lnTo>
                <a:lnTo>
                  <a:pt x="3654876" y="1958891"/>
                </a:lnTo>
                <a:lnTo>
                  <a:pt x="3654876" y="1979225"/>
                </a:lnTo>
                <a:lnTo>
                  <a:pt x="3668336" y="1981229"/>
                </a:lnTo>
                <a:lnTo>
                  <a:pt x="3676927" y="1984093"/>
                </a:lnTo>
                <a:lnTo>
                  <a:pt x="3682942" y="1990108"/>
                </a:lnTo>
                <a:lnTo>
                  <a:pt x="3691533" y="1994976"/>
                </a:lnTo>
                <a:lnTo>
                  <a:pt x="3702129" y="1994976"/>
                </a:lnTo>
                <a:lnTo>
                  <a:pt x="3709863" y="1990967"/>
                </a:lnTo>
                <a:lnTo>
                  <a:pt x="3716449" y="1988102"/>
                </a:lnTo>
                <a:lnTo>
                  <a:pt x="3723323" y="1986098"/>
                </a:lnTo>
                <a:lnTo>
                  <a:pt x="3738501" y="1990967"/>
                </a:lnTo>
                <a:lnTo>
                  <a:pt x="3755970" y="1997839"/>
                </a:lnTo>
                <a:lnTo>
                  <a:pt x="3772295" y="2006717"/>
                </a:lnTo>
                <a:lnTo>
                  <a:pt x="3787473" y="2013591"/>
                </a:lnTo>
                <a:lnTo>
                  <a:pt x="3785755" y="2013591"/>
                </a:lnTo>
                <a:lnTo>
                  <a:pt x="3783750" y="2015596"/>
                </a:lnTo>
                <a:lnTo>
                  <a:pt x="3781746" y="2015596"/>
                </a:lnTo>
                <a:lnTo>
                  <a:pt x="3778881" y="2017314"/>
                </a:lnTo>
                <a:lnTo>
                  <a:pt x="3769430" y="2020465"/>
                </a:lnTo>
                <a:lnTo>
                  <a:pt x="3750243" y="2020465"/>
                </a:lnTo>
                <a:lnTo>
                  <a:pt x="3729050" y="2017314"/>
                </a:lnTo>
                <a:lnTo>
                  <a:pt x="3706998" y="2011586"/>
                </a:lnTo>
                <a:lnTo>
                  <a:pt x="3682942" y="2006717"/>
                </a:lnTo>
                <a:lnTo>
                  <a:pt x="3664613" y="2001849"/>
                </a:lnTo>
                <a:lnTo>
                  <a:pt x="3650294" y="1994976"/>
                </a:lnTo>
                <a:lnTo>
                  <a:pt x="3643420" y="1990967"/>
                </a:lnTo>
                <a:lnTo>
                  <a:pt x="3646285" y="1988102"/>
                </a:lnTo>
                <a:lnTo>
                  <a:pt x="3648289" y="1986098"/>
                </a:lnTo>
                <a:lnTo>
                  <a:pt x="3650294" y="1983234"/>
                </a:lnTo>
                <a:lnTo>
                  <a:pt x="3629960" y="1977506"/>
                </a:lnTo>
                <a:lnTo>
                  <a:pt x="3612778" y="1967769"/>
                </a:lnTo>
                <a:lnTo>
                  <a:pt x="3597312" y="1952017"/>
                </a:lnTo>
                <a:lnTo>
                  <a:pt x="3585857" y="1935407"/>
                </a:lnTo>
                <a:lnTo>
                  <a:pt x="3574115" y="1916791"/>
                </a:lnTo>
                <a:lnTo>
                  <a:pt x="3564664" y="1897317"/>
                </a:lnTo>
                <a:lnTo>
                  <a:pt x="3554068" y="1882711"/>
                </a:lnTo>
                <a:lnTo>
                  <a:pt x="3544331" y="1870110"/>
                </a:lnTo>
                <a:lnTo>
                  <a:pt x="3534021" y="1862091"/>
                </a:lnTo>
                <a:lnTo>
                  <a:pt x="3522279" y="1851495"/>
                </a:lnTo>
                <a:lnTo>
                  <a:pt x="3511682" y="1841758"/>
                </a:lnTo>
                <a:lnTo>
                  <a:pt x="3507100" y="1826006"/>
                </a:lnTo>
                <a:lnTo>
                  <a:pt x="3538603" y="1830015"/>
                </a:lnTo>
                <a:lnTo>
                  <a:pt x="3551204" y="1844622"/>
                </a:lnTo>
                <a:lnTo>
                  <a:pt x="3564664" y="1853500"/>
                </a:lnTo>
                <a:lnTo>
                  <a:pt x="3578125" y="1862091"/>
                </a:lnTo>
                <a:lnTo>
                  <a:pt x="3580495" y="1863256"/>
                </a:lnTo>
                <a:lnTo>
                  <a:pt x="3577265" y="1855504"/>
                </a:lnTo>
                <a:lnTo>
                  <a:pt x="3573543" y="1839753"/>
                </a:lnTo>
                <a:lnTo>
                  <a:pt x="3568674" y="1826006"/>
                </a:lnTo>
                <a:lnTo>
                  <a:pt x="3563805" y="1812260"/>
                </a:lnTo>
                <a:lnTo>
                  <a:pt x="3555213" y="1800518"/>
                </a:lnTo>
                <a:lnTo>
                  <a:pt x="3555213" y="1797654"/>
                </a:lnTo>
                <a:lnTo>
                  <a:pt x="3546622" y="1800518"/>
                </a:lnTo>
                <a:lnTo>
                  <a:pt x="3546622" y="1797654"/>
                </a:lnTo>
                <a:lnTo>
                  <a:pt x="3543758" y="1783908"/>
                </a:lnTo>
                <a:lnTo>
                  <a:pt x="3543758" y="1766438"/>
                </a:lnTo>
                <a:lnTo>
                  <a:pt x="3543758" y="1747823"/>
                </a:lnTo>
                <a:lnTo>
                  <a:pt x="3543758" y="1727202"/>
                </a:lnTo>
                <a:lnTo>
                  <a:pt x="3541753" y="1708587"/>
                </a:lnTo>
                <a:lnTo>
                  <a:pt x="3535167" y="1692836"/>
                </a:lnTo>
                <a:lnTo>
                  <a:pt x="3524570" y="1681094"/>
                </a:lnTo>
                <a:lnTo>
                  <a:pt x="3521706" y="1683958"/>
                </a:lnTo>
                <a:lnTo>
                  <a:pt x="3516837" y="1687968"/>
                </a:lnTo>
                <a:lnTo>
                  <a:pt x="3513114" y="1689972"/>
                </a:lnTo>
                <a:lnTo>
                  <a:pt x="3506527" y="1690832"/>
                </a:lnTo>
                <a:lnTo>
                  <a:pt x="3499941" y="1690832"/>
                </a:lnTo>
                <a:lnTo>
                  <a:pt x="3497936" y="1690832"/>
                </a:lnTo>
                <a:lnTo>
                  <a:pt x="3497936" y="1689972"/>
                </a:lnTo>
                <a:lnTo>
                  <a:pt x="3497076" y="1689972"/>
                </a:lnTo>
                <a:lnTo>
                  <a:pt x="3495072" y="1687968"/>
                </a:lnTo>
                <a:lnTo>
                  <a:pt x="3495072" y="1667347"/>
                </a:lnTo>
                <a:lnTo>
                  <a:pt x="3490204" y="1650738"/>
                </a:lnTo>
                <a:lnTo>
                  <a:pt x="3483617" y="1636991"/>
                </a:lnTo>
                <a:lnTo>
                  <a:pt x="3473020" y="1624390"/>
                </a:lnTo>
                <a:lnTo>
                  <a:pt x="3465288" y="1610643"/>
                </a:lnTo>
                <a:lnTo>
                  <a:pt x="3454692" y="1594032"/>
                </a:lnTo>
                <a:lnTo>
                  <a:pt x="3451828" y="1596897"/>
                </a:lnTo>
                <a:lnTo>
                  <a:pt x="3449823" y="1598901"/>
                </a:lnTo>
                <a:lnTo>
                  <a:pt x="3447818" y="1602910"/>
                </a:lnTo>
                <a:lnTo>
                  <a:pt x="3445814" y="1603769"/>
                </a:lnTo>
                <a:lnTo>
                  <a:pt x="3444954" y="1605775"/>
                </a:lnTo>
                <a:lnTo>
                  <a:pt x="3429489" y="1607779"/>
                </a:lnTo>
                <a:lnTo>
                  <a:pt x="3416029" y="1605775"/>
                </a:lnTo>
                <a:lnTo>
                  <a:pt x="3402569" y="1605775"/>
                </a:lnTo>
                <a:lnTo>
                  <a:pt x="3398846" y="1619521"/>
                </a:lnTo>
                <a:lnTo>
                  <a:pt x="3393977" y="1626395"/>
                </a:lnTo>
                <a:lnTo>
                  <a:pt x="3391113" y="1628399"/>
                </a:lnTo>
                <a:lnTo>
                  <a:pt x="3384526" y="1628399"/>
                </a:lnTo>
                <a:lnTo>
                  <a:pt x="3377940" y="1630404"/>
                </a:lnTo>
                <a:lnTo>
                  <a:pt x="3371353" y="1635272"/>
                </a:lnTo>
                <a:lnTo>
                  <a:pt x="3359897" y="1665630"/>
                </a:lnTo>
                <a:lnTo>
                  <a:pt x="3344432" y="1665630"/>
                </a:lnTo>
                <a:lnTo>
                  <a:pt x="3335841" y="1672502"/>
                </a:lnTo>
                <a:lnTo>
                  <a:pt x="3327249" y="1681380"/>
                </a:lnTo>
                <a:lnTo>
                  <a:pt x="3315793" y="1688254"/>
                </a:lnTo>
                <a:lnTo>
                  <a:pt x="3312930" y="1722334"/>
                </a:lnTo>
                <a:lnTo>
                  <a:pt x="3304339" y="1751545"/>
                </a:lnTo>
                <a:lnTo>
                  <a:pt x="3292883" y="1775029"/>
                </a:lnTo>
                <a:lnTo>
                  <a:pt x="3274554" y="1797368"/>
                </a:lnTo>
                <a:lnTo>
                  <a:pt x="3272549" y="1797368"/>
                </a:lnTo>
                <a:lnTo>
                  <a:pt x="3270544" y="1795363"/>
                </a:lnTo>
                <a:lnTo>
                  <a:pt x="3268540" y="1795363"/>
                </a:lnTo>
                <a:lnTo>
                  <a:pt x="3267680" y="1793359"/>
                </a:lnTo>
                <a:lnTo>
                  <a:pt x="3257084" y="1781616"/>
                </a:lnTo>
                <a:lnTo>
                  <a:pt x="3247347" y="1763001"/>
                </a:lnTo>
                <a:lnTo>
                  <a:pt x="3241619" y="1747250"/>
                </a:lnTo>
                <a:lnTo>
                  <a:pt x="3240760" y="1744386"/>
                </a:lnTo>
                <a:lnTo>
                  <a:pt x="3241619" y="1740376"/>
                </a:lnTo>
                <a:lnTo>
                  <a:pt x="3243624" y="1737513"/>
                </a:lnTo>
                <a:lnTo>
                  <a:pt x="3245629" y="1735507"/>
                </a:lnTo>
                <a:lnTo>
                  <a:pt x="3245629" y="1733503"/>
                </a:lnTo>
                <a:lnTo>
                  <a:pt x="3228446" y="1708015"/>
                </a:lnTo>
                <a:lnTo>
                  <a:pt x="3216990" y="1680808"/>
                </a:lnTo>
                <a:lnTo>
                  <a:pt x="3209257" y="1651597"/>
                </a:lnTo>
                <a:lnTo>
                  <a:pt x="3205535" y="1616371"/>
                </a:lnTo>
                <a:lnTo>
                  <a:pt x="3194079" y="1617230"/>
                </a:lnTo>
                <a:lnTo>
                  <a:pt x="3185488" y="1617230"/>
                </a:lnTo>
                <a:lnTo>
                  <a:pt x="3175750" y="1616371"/>
                </a:lnTo>
                <a:lnTo>
                  <a:pt x="3172027" y="1612362"/>
                </a:lnTo>
                <a:lnTo>
                  <a:pt x="3167159" y="1609497"/>
                </a:lnTo>
                <a:lnTo>
                  <a:pt x="3163435" y="1605488"/>
                </a:lnTo>
                <a:lnTo>
                  <a:pt x="3160572" y="1602624"/>
                </a:lnTo>
                <a:lnTo>
                  <a:pt x="3163435" y="1590023"/>
                </a:lnTo>
                <a:lnTo>
                  <a:pt x="3156849" y="1580286"/>
                </a:lnTo>
                <a:lnTo>
                  <a:pt x="3145393" y="1571408"/>
                </a:lnTo>
                <a:lnTo>
                  <a:pt x="3133937" y="1563675"/>
                </a:lnTo>
                <a:lnTo>
                  <a:pt x="3123341" y="1553079"/>
                </a:lnTo>
                <a:lnTo>
                  <a:pt x="3095562" y="1557089"/>
                </a:lnTo>
                <a:lnTo>
                  <a:pt x="3066637" y="1557089"/>
                </a:lnTo>
                <a:lnTo>
                  <a:pt x="3037711" y="1555084"/>
                </a:lnTo>
                <a:lnTo>
                  <a:pt x="3009932" y="1553079"/>
                </a:lnTo>
                <a:lnTo>
                  <a:pt x="3005064" y="1543342"/>
                </a:lnTo>
                <a:lnTo>
                  <a:pt x="2998476" y="1530741"/>
                </a:lnTo>
                <a:lnTo>
                  <a:pt x="2987880" y="1534750"/>
                </a:lnTo>
                <a:lnTo>
                  <a:pt x="2981293" y="1536755"/>
                </a:lnTo>
                <a:lnTo>
                  <a:pt x="2972701" y="1537614"/>
                </a:lnTo>
                <a:lnTo>
                  <a:pt x="2961246" y="1537614"/>
                </a:lnTo>
                <a:lnTo>
                  <a:pt x="2951509" y="1530741"/>
                </a:lnTo>
                <a:lnTo>
                  <a:pt x="2940913" y="1525872"/>
                </a:lnTo>
                <a:lnTo>
                  <a:pt x="2929457" y="1518999"/>
                </a:lnTo>
                <a:lnTo>
                  <a:pt x="2920866" y="1512126"/>
                </a:lnTo>
                <a:lnTo>
                  <a:pt x="2918001" y="1502388"/>
                </a:lnTo>
                <a:lnTo>
                  <a:pt x="2913133" y="1493511"/>
                </a:lnTo>
                <a:lnTo>
                  <a:pt x="2902537" y="1484633"/>
                </a:lnTo>
                <a:lnTo>
                  <a:pt x="2900532" y="1484633"/>
                </a:lnTo>
                <a:lnTo>
                  <a:pt x="2899673" y="1484633"/>
                </a:lnTo>
                <a:lnTo>
                  <a:pt x="2897668" y="1484633"/>
                </a:lnTo>
                <a:lnTo>
                  <a:pt x="2893945" y="1484633"/>
                </a:lnTo>
                <a:lnTo>
                  <a:pt x="2887358" y="1484633"/>
                </a:lnTo>
                <a:lnTo>
                  <a:pt x="2891081" y="1498379"/>
                </a:lnTo>
                <a:lnTo>
                  <a:pt x="2895950" y="1514131"/>
                </a:lnTo>
                <a:lnTo>
                  <a:pt x="2904541" y="1529881"/>
                </a:lnTo>
                <a:lnTo>
                  <a:pt x="2911128" y="1543629"/>
                </a:lnTo>
                <a:lnTo>
                  <a:pt x="2917715" y="1553366"/>
                </a:lnTo>
                <a:lnTo>
                  <a:pt x="2919720" y="1548497"/>
                </a:lnTo>
                <a:lnTo>
                  <a:pt x="2920579" y="1546492"/>
                </a:lnTo>
                <a:lnTo>
                  <a:pt x="2920579" y="1544487"/>
                </a:lnTo>
                <a:lnTo>
                  <a:pt x="2922583" y="1544487"/>
                </a:lnTo>
                <a:lnTo>
                  <a:pt x="2924588" y="1544487"/>
                </a:lnTo>
                <a:lnTo>
                  <a:pt x="2929457" y="1546492"/>
                </a:lnTo>
                <a:lnTo>
                  <a:pt x="2931462" y="1551361"/>
                </a:lnTo>
                <a:lnTo>
                  <a:pt x="2933466" y="1557089"/>
                </a:lnTo>
                <a:lnTo>
                  <a:pt x="2933466" y="1561957"/>
                </a:lnTo>
                <a:lnTo>
                  <a:pt x="2934325" y="1566826"/>
                </a:lnTo>
                <a:lnTo>
                  <a:pt x="2936331" y="1571694"/>
                </a:lnTo>
                <a:lnTo>
                  <a:pt x="2942917" y="1570835"/>
                </a:lnTo>
                <a:lnTo>
                  <a:pt x="2951509" y="1568830"/>
                </a:lnTo>
                <a:lnTo>
                  <a:pt x="2961246" y="1568830"/>
                </a:lnTo>
                <a:lnTo>
                  <a:pt x="2976711" y="1551361"/>
                </a:lnTo>
                <a:lnTo>
                  <a:pt x="2995040" y="1537614"/>
                </a:lnTo>
                <a:lnTo>
                  <a:pt x="2997044" y="1555084"/>
                </a:lnTo>
                <a:lnTo>
                  <a:pt x="2999049" y="1568830"/>
                </a:lnTo>
                <a:lnTo>
                  <a:pt x="3023965" y="1582577"/>
                </a:lnTo>
                <a:lnTo>
                  <a:pt x="3044012" y="1599187"/>
                </a:lnTo>
                <a:lnTo>
                  <a:pt x="3037425" y="1608065"/>
                </a:lnTo>
                <a:lnTo>
                  <a:pt x="3031697" y="1616944"/>
                </a:lnTo>
                <a:lnTo>
                  <a:pt x="3025969" y="1623817"/>
                </a:lnTo>
                <a:lnTo>
                  <a:pt x="3013368" y="1628685"/>
                </a:lnTo>
                <a:lnTo>
                  <a:pt x="3013368" y="1647300"/>
                </a:lnTo>
                <a:lnTo>
                  <a:pt x="2997044" y="1657897"/>
                </a:lnTo>
                <a:lnTo>
                  <a:pt x="2979861" y="1669639"/>
                </a:lnTo>
                <a:lnTo>
                  <a:pt x="2979861" y="1677944"/>
                </a:lnTo>
                <a:lnTo>
                  <a:pt x="2958668" y="1677944"/>
                </a:lnTo>
                <a:lnTo>
                  <a:pt x="2946068" y="1684818"/>
                </a:lnTo>
                <a:lnTo>
                  <a:pt x="2936331" y="1695414"/>
                </a:lnTo>
                <a:lnTo>
                  <a:pt x="2924875" y="1704292"/>
                </a:lnTo>
                <a:lnTo>
                  <a:pt x="2909410" y="1711165"/>
                </a:lnTo>
                <a:lnTo>
                  <a:pt x="2893945" y="1714029"/>
                </a:lnTo>
                <a:lnTo>
                  <a:pt x="2877621" y="1718898"/>
                </a:lnTo>
                <a:lnTo>
                  <a:pt x="2864160" y="1724626"/>
                </a:lnTo>
                <a:lnTo>
                  <a:pt x="2852705" y="1731498"/>
                </a:lnTo>
                <a:lnTo>
                  <a:pt x="2841250" y="1734363"/>
                </a:lnTo>
                <a:lnTo>
                  <a:pt x="2832658" y="1734363"/>
                </a:lnTo>
                <a:lnTo>
                  <a:pt x="2828935" y="1732358"/>
                </a:lnTo>
                <a:lnTo>
                  <a:pt x="2828076" y="1732358"/>
                </a:lnTo>
                <a:lnTo>
                  <a:pt x="2826071" y="1731498"/>
                </a:lnTo>
                <a:lnTo>
                  <a:pt x="2824067" y="1729494"/>
                </a:lnTo>
                <a:lnTo>
                  <a:pt x="2822062" y="1725484"/>
                </a:lnTo>
                <a:lnTo>
                  <a:pt x="2817193" y="1715747"/>
                </a:lnTo>
                <a:lnTo>
                  <a:pt x="2815188" y="1705151"/>
                </a:lnTo>
                <a:lnTo>
                  <a:pt x="2815188" y="1695414"/>
                </a:lnTo>
                <a:lnTo>
                  <a:pt x="2814330" y="1684818"/>
                </a:lnTo>
                <a:lnTo>
                  <a:pt x="2805737" y="1668207"/>
                </a:lnTo>
                <a:lnTo>
                  <a:pt x="2794283" y="1652455"/>
                </a:lnTo>
                <a:lnTo>
                  <a:pt x="2781681" y="1638709"/>
                </a:lnTo>
                <a:lnTo>
                  <a:pt x="2770226" y="1624962"/>
                </a:lnTo>
                <a:lnTo>
                  <a:pt x="2767362" y="1615225"/>
                </a:lnTo>
                <a:lnTo>
                  <a:pt x="2765357" y="1603483"/>
                </a:lnTo>
                <a:lnTo>
                  <a:pt x="2763352" y="1590882"/>
                </a:lnTo>
                <a:lnTo>
                  <a:pt x="2758484" y="1581145"/>
                </a:lnTo>
                <a:lnTo>
                  <a:pt x="2740155" y="1569403"/>
                </a:lnTo>
                <a:lnTo>
                  <a:pt x="2735287" y="1557662"/>
                </a:lnTo>
                <a:lnTo>
                  <a:pt x="2729559" y="1545060"/>
                </a:lnTo>
                <a:lnTo>
                  <a:pt x="2724690" y="1533319"/>
                </a:lnTo>
                <a:lnTo>
                  <a:pt x="2718103" y="1523582"/>
                </a:lnTo>
                <a:lnTo>
                  <a:pt x="2708366" y="1516708"/>
                </a:lnTo>
                <a:lnTo>
                  <a:pt x="2702638" y="1514703"/>
                </a:lnTo>
                <a:lnTo>
                  <a:pt x="2701779" y="1510693"/>
                </a:lnTo>
                <a:lnTo>
                  <a:pt x="2698056" y="1509834"/>
                </a:lnTo>
                <a:lnTo>
                  <a:pt x="2695192" y="1507830"/>
                </a:lnTo>
                <a:lnTo>
                  <a:pt x="2691469" y="1505825"/>
                </a:lnTo>
                <a:lnTo>
                  <a:pt x="2688605" y="1502961"/>
                </a:lnTo>
                <a:lnTo>
                  <a:pt x="2684882" y="1497234"/>
                </a:lnTo>
                <a:lnTo>
                  <a:pt x="2682018" y="1490360"/>
                </a:lnTo>
                <a:lnTo>
                  <a:pt x="2678295" y="1490360"/>
                </a:lnTo>
                <a:lnTo>
                  <a:pt x="2678295" y="1497234"/>
                </a:lnTo>
                <a:lnTo>
                  <a:pt x="2689751" y="1512985"/>
                </a:lnTo>
                <a:lnTo>
                  <a:pt x="2700347" y="1530454"/>
                </a:lnTo>
                <a:lnTo>
                  <a:pt x="2706934" y="1551074"/>
                </a:lnTo>
                <a:lnTo>
                  <a:pt x="2713521" y="1569689"/>
                </a:lnTo>
                <a:lnTo>
                  <a:pt x="2722112" y="1588304"/>
                </a:lnTo>
                <a:lnTo>
                  <a:pt x="2724977" y="1591169"/>
                </a:lnTo>
                <a:lnTo>
                  <a:pt x="2729845" y="1595178"/>
                </a:lnTo>
                <a:lnTo>
                  <a:pt x="2733568" y="1598041"/>
                </a:lnTo>
                <a:lnTo>
                  <a:pt x="2738437" y="1602052"/>
                </a:lnTo>
                <a:lnTo>
                  <a:pt x="2740442" y="1606920"/>
                </a:lnTo>
                <a:lnTo>
                  <a:pt x="2740442" y="1641000"/>
                </a:lnTo>
                <a:lnTo>
                  <a:pt x="2743305" y="1645010"/>
                </a:lnTo>
                <a:lnTo>
                  <a:pt x="2747028" y="1649878"/>
                </a:lnTo>
                <a:lnTo>
                  <a:pt x="2751897" y="1652742"/>
                </a:lnTo>
                <a:lnTo>
                  <a:pt x="2756765" y="1656751"/>
                </a:lnTo>
                <a:lnTo>
                  <a:pt x="2758770" y="1659615"/>
                </a:lnTo>
                <a:lnTo>
                  <a:pt x="2761634" y="1670212"/>
                </a:lnTo>
                <a:lnTo>
                  <a:pt x="2763639" y="1677944"/>
                </a:lnTo>
                <a:lnTo>
                  <a:pt x="2767362" y="1688540"/>
                </a:lnTo>
                <a:lnTo>
                  <a:pt x="2777099" y="1700283"/>
                </a:lnTo>
                <a:lnTo>
                  <a:pt x="2792564" y="1710878"/>
                </a:lnTo>
                <a:lnTo>
                  <a:pt x="2808888" y="1720615"/>
                </a:lnTo>
                <a:lnTo>
                  <a:pt x="2822348" y="1731212"/>
                </a:lnTo>
                <a:lnTo>
                  <a:pt x="2826071" y="1736080"/>
                </a:lnTo>
                <a:lnTo>
                  <a:pt x="2826071" y="1742954"/>
                </a:lnTo>
                <a:lnTo>
                  <a:pt x="2826071" y="1747823"/>
                </a:lnTo>
                <a:lnTo>
                  <a:pt x="2828076" y="1752691"/>
                </a:lnTo>
                <a:lnTo>
                  <a:pt x="2832945" y="1758419"/>
                </a:lnTo>
                <a:lnTo>
                  <a:pt x="2847264" y="1759278"/>
                </a:lnTo>
                <a:lnTo>
                  <a:pt x="2864447" y="1751545"/>
                </a:lnTo>
                <a:lnTo>
                  <a:pt x="2887645" y="1745817"/>
                </a:lnTo>
                <a:lnTo>
                  <a:pt x="2909696" y="1740949"/>
                </a:lnTo>
                <a:lnTo>
                  <a:pt x="2929743" y="1738086"/>
                </a:lnTo>
                <a:lnTo>
                  <a:pt x="2929743" y="1740949"/>
                </a:lnTo>
                <a:lnTo>
                  <a:pt x="2924875" y="1749827"/>
                </a:lnTo>
                <a:lnTo>
                  <a:pt x="2924875" y="1760137"/>
                </a:lnTo>
                <a:lnTo>
                  <a:pt x="2921152" y="1771879"/>
                </a:lnTo>
                <a:lnTo>
                  <a:pt x="2914565" y="1789348"/>
                </a:lnTo>
                <a:lnTo>
                  <a:pt x="2904828" y="1809968"/>
                </a:lnTo>
                <a:lnTo>
                  <a:pt x="2893372" y="1830588"/>
                </a:lnTo>
                <a:lnTo>
                  <a:pt x="2880771" y="1847199"/>
                </a:lnTo>
                <a:lnTo>
                  <a:pt x="2862443" y="1865814"/>
                </a:lnTo>
                <a:lnTo>
                  <a:pt x="2842395" y="1883283"/>
                </a:lnTo>
                <a:lnTo>
                  <a:pt x="2821202" y="1899894"/>
                </a:lnTo>
                <a:lnTo>
                  <a:pt x="2801155" y="1919369"/>
                </a:lnTo>
                <a:lnTo>
                  <a:pt x="2783972" y="1939989"/>
                </a:lnTo>
                <a:lnTo>
                  <a:pt x="2770512" y="1963472"/>
                </a:lnTo>
                <a:lnTo>
                  <a:pt x="2765643" y="1985810"/>
                </a:lnTo>
                <a:lnTo>
                  <a:pt x="2768507" y="2006430"/>
                </a:lnTo>
                <a:lnTo>
                  <a:pt x="2775095" y="2027050"/>
                </a:lnTo>
                <a:lnTo>
                  <a:pt x="2781681" y="2045665"/>
                </a:lnTo>
                <a:lnTo>
                  <a:pt x="2788268" y="2066285"/>
                </a:lnTo>
                <a:lnTo>
                  <a:pt x="2793996" y="2086905"/>
                </a:lnTo>
                <a:lnTo>
                  <a:pt x="2791991" y="2107526"/>
                </a:lnTo>
                <a:lnTo>
                  <a:pt x="2781395" y="2129004"/>
                </a:lnTo>
                <a:lnTo>
                  <a:pt x="2767075" y="2139600"/>
                </a:lnTo>
                <a:lnTo>
                  <a:pt x="2749892" y="2147333"/>
                </a:lnTo>
                <a:lnTo>
                  <a:pt x="2733568" y="2156211"/>
                </a:lnTo>
                <a:lnTo>
                  <a:pt x="2720108" y="2167953"/>
                </a:lnTo>
                <a:lnTo>
                  <a:pt x="2711516" y="2185423"/>
                </a:lnTo>
                <a:lnTo>
                  <a:pt x="2720108" y="2195160"/>
                </a:lnTo>
                <a:lnTo>
                  <a:pt x="2726694" y="2210912"/>
                </a:lnTo>
                <a:lnTo>
                  <a:pt x="2729559" y="2229527"/>
                </a:lnTo>
                <a:lnTo>
                  <a:pt x="2724690" y="2233536"/>
                </a:lnTo>
                <a:lnTo>
                  <a:pt x="2721826" y="2236399"/>
                </a:lnTo>
                <a:lnTo>
                  <a:pt x="2719822" y="2238404"/>
                </a:lnTo>
                <a:lnTo>
                  <a:pt x="2716099" y="2241268"/>
                </a:lnTo>
                <a:lnTo>
                  <a:pt x="2715239" y="2245278"/>
                </a:lnTo>
                <a:lnTo>
                  <a:pt x="2711516" y="2248141"/>
                </a:lnTo>
                <a:lnTo>
                  <a:pt x="2693187" y="2252151"/>
                </a:lnTo>
                <a:lnTo>
                  <a:pt x="2688319" y="2263893"/>
                </a:lnTo>
                <a:lnTo>
                  <a:pt x="2686314" y="2277639"/>
                </a:lnTo>
                <a:lnTo>
                  <a:pt x="2684309" y="2291386"/>
                </a:lnTo>
                <a:lnTo>
                  <a:pt x="2681446" y="2305132"/>
                </a:lnTo>
                <a:lnTo>
                  <a:pt x="2659394" y="2323748"/>
                </a:lnTo>
                <a:lnTo>
                  <a:pt x="2652806" y="2339499"/>
                </a:lnTo>
                <a:lnTo>
                  <a:pt x="2644215" y="2355250"/>
                </a:lnTo>
                <a:lnTo>
                  <a:pt x="2627891" y="2369856"/>
                </a:lnTo>
                <a:lnTo>
                  <a:pt x="2607844" y="2382457"/>
                </a:lnTo>
                <a:lnTo>
                  <a:pt x="2582929" y="2389330"/>
                </a:lnTo>
                <a:lnTo>
                  <a:pt x="2558013" y="2396204"/>
                </a:lnTo>
                <a:lnTo>
                  <a:pt x="2531951" y="2401073"/>
                </a:lnTo>
                <a:lnTo>
                  <a:pt x="2508754" y="2405941"/>
                </a:lnTo>
                <a:lnTo>
                  <a:pt x="2503885" y="2403077"/>
                </a:lnTo>
                <a:lnTo>
                  <a:pt x="2500163" y="2399067"/>
                </a:lnTo>
                <a:lnTo>
                  <a:pt x="2497298" y="2397063"/>
                </a:lnTo>
                <a:lnTo>
                  <a:pt x="2493576" y="2392195"/>
                </a:lnTo>
                <a:lnTo>
                  <a:pt x="2490712" y="2389330"/>
                </a:lnTo>
                <a:lnTo>
                  <a:pt x="2488707" y="2380452"/>
                </a:lnTo>
                <a:lnTo>
                  <a:pt x="2488707" y="2369856"/>
                </a:lnTo>
                <a:lnTo>
                  <a:pt x="2488707" y="2358114"/>
                </a:lnTo>
                <a:lnTo>
                  <a:pt x="2486702" y="2346372"/>
                </a:lnTo>
                <a:lnTo>
                  <a:pt x="2476965" y="2329762"/>
                </a:lnTo>
                <a:lnTo>
                  <a:pt x="2463505" y="2314011"/>
                </a:lnTo>
                <a:lnTo>
                  <a:pt x="2450045" y="2296541"/>
                </a:lnTo>
                <a:lnTo>
                  <a:pt x="2441453" y="2279930"/>
                </a:lnTo>
                <a:lnTo>
                  <a:pt x="2445176" y="2268189"/>
                </a:lnTo>
                <a:lnTo>
                  <a:pt x="2445176" y="2266184"/>
                </a:lnTo>
                <a:lnTo>
                  <a:pt x="2441453" y="2262174"/>
                </a:lnTo>
                <a:lnTo>
                  <a:pt x="2438589" y="2261315"/>
                </a:lnTo>
                <a:lnTo>
                  <a:pt x="2436585" y="2257306"/>
                </a:lnTo>
                <a:lnTo>
                  <a:pt x="2434580" y="2257306"/>
                </a:lnTo>
                <a:lnTo>
                  <a:pt x="2432575" y="2252437"/>
                </a:lnTo>
                <a:lnTo>
                  <a:pt x="2434580" y="2247569"/>
                </a:lnTo>
                <a:lnTo>
                  <a:pt x="2434580" y="2243559"/>
                </a:lnTo>
                <a:lnTo>
                  <a:pt x="2436585" y="2240695"/>
                </a:lnTo>
                <a:lnTo>
                  <a:pt x="2438589" y="2236686"/>
                </a:lnTo>
                <a:lnTo>
                  <a:pt x="2432002" y="2233822"/>
                </a:lnTo>
                <a:lnTo>
                  <a:pt x="2432002" y="2229813"/>
                </a:lnTo>
                <a:lnTo>
                  <a:pt x="2432002" y="2226948"/>
                </a:lnTo>
                <a:lnTo>
                  <a:pt x="2432861" y="2222080"/>
                </a:lnTo>
                <a:lnTo>
                  <a:pt x="2434866" y="2218071"/>
                </a:lnTo>
                <a:lnTo>
                  <a:pt x="2434866" y="2213202"/>
                </a:lnTo>
                <a:lnTo>
                  <a:pt x="2434866" y="2208333"/>
                </a:lnTo>
                <a:lnTo>
                  <a:pt x="2428279" y="2194587"/>
                </a:lnTo>
                <a:lnTo>
                  <a:pt x="2418542" y="2178836"/>
                </a:lnTo>
                <a:lnTo>
                  <a:pt x="2407945" y="2165089"/>
                </a:lnTo>
                <a:lnTo>
                  <a:pt x="2401359" y="2151343"/>
                </a:lnTo>
                <a:lnTo>
                  <a:pt x="2399354" y="2134732"/>
                </a:lnTo>
                <a:lnTo>
                  <a:pt x="2403077" y="2115258"/>
                </a:lnTo>
                <a:lnTo>
                  <a:pt x="2409664" y="2098647"/>
                </a:lnTo>
                <a:lnTo>
                  <a:pt x="2419401" y="2080032"/>
                </a:lnTo>
                <a:lnTo>
                  <a:pt x="2425988" y="2064280"/>
                </a:lnTo>
                <a:lnTo>
                  <a:pt x="2431716" y="2050534"/>
                </a:lnTo>
                <a:lnTo>
                  <a:pt x="2425129" y="2036787"/>
                </a:lnTo>
                <a:lnTo>
                  <a:pt x="2423124" y="2025045"/>
                </a:lnTo>
                <a:lnTo>
                  <a:pt x="2423124" y="2013304"/>
                </a:lnTo>
                <a:lnTo>
                  <a:pt x="2419401" y="1997552"/>
                </a:lnTo>
                <a:lnTo>
                  <a:pt x="2409664" y="1976932"/>
                </a:lnTo>
                <a:lnTo>
                  <a:pt x="2394199" y="1956312"/>
                </a:lnTo>
                <a:lnTo>
                  <a:pt x="2379880" y="1937697"/>
                </a:lnTo>
                <a:lnTo>
                  <a:pt x="2364414" y="1921946"/>
                </a:lnTo>
                <a:lnTo>
                  <a:pt x="2369283" y="1901327"/>
                </a:lnTo>
                <a:lnTo>
                  <a:pt x="2374152" y="1882711"/>
                </a:lnTo>
                <a:lnTo>
                  <a:pt x="2379880" y="1862092"/>
                </a:lnTo>
                <a:lnTo>
                  <a:pt x="2374152" y="1859227"/>
                </a:lnTo>
                <a:lnTo>
                  <a:pt x="2371288" y="1857223"/>
                </a:lnTo>
                <a:lnTo>
                  <a:pt x="2367565" y="1853213"/>
                </a:lnTo>
                <a:lnTo>
                  <a:pt x="2364701" y="1852354"/>
                </a:lnTo>
                <a:lnTo>
                  <a:pt x="2359832" y="1852354"/>
                </a:lnTo>
                <a:lnTo>
                  <a:pt x="2353246" y="1850349"/>
                </a:lnTo>
                <a:lnTo>
                  <a:pt x="2349522" y="1853213"/>
                </a:lnTo>
                <a:lnTo>
                  <a:pt x="2347518" y="1855218"/>
                </a:lnTo>
                <a:lnTo>
                  <a:pt x="2342650" y="1857223"/>
                </a:lnTo>
                <a:lnTo>
                  <a:pt x="2337781" y="1857223"/>
                </a:lnTo>
                <a:lnTo>
                  <a:pt x="2331194" y="1857223"/>
                </a:lnTo>
                <a:lnTo>
                  <a:pt x="2312865" y="1828011"/>
                </a:lnTo>
                <a:lnTo>
                  <a:pt x="2300264" y="1826006"/>
                </a:lnTo>
                <a:lnTo>
                  <a:pt x="2288809" y="1825147"/>
                </a:lnTo>
                <a:lnTo>
                  <a:pt x="2275348" y="1823143"/>
                </a:lnTo>
                <a:lnTo>
                  <a:pt x="2259024" y="1830016"/>
                </a:lnTo>
                <a:lnTo>
                  <a:pt x="2241841" y="1836889"/>
                </a:lnTo>
                <a:lnTo>
                  <a:pt x="2228381" y="1841758"/>
                </a:lnTo>
                <a:lnTo>
                  <a:pt x="2195733" y="1834884"/>
                </a:lnTo>
                <a:lnTo>
                  <a:pt x="2192009" y="1846626"/>
                </a:lnTo>
                <a:lnTo>
                  <a:pt x="2180554" y="1846626"/>
                </a:lnTo>
                <a:lnTo>
                  <a:pt x="2169958" y="1843762"/>
                </a:lnTo>
                <a:lnTo>
                  <a:pt x="2162225" y="1841758"/>
                </a:lnTo>
                <a:lnTo>
                  <a:pt x="2158502" y="1843762"/>
                </a:lnTo>
                <a:lnTo>
                  <a:pt x="2155639" y="1846626"/>
                </a:lnTo>
                <a:lnTo>
                  <a:pt x="2149911" y="1848631"/>
                </a:lnTo>
                <a:lnTo>
                  <a:pt x="2143323" y="1850636"/>
                </a:lnTo>
                <a:lnTo>
                  <a:pt x="2133586" y="1838893"/>
                </a:lnTo>
                <a:lnTo>
                  <a:pt x="2120126" y="1832021"/>
                </a:lnTo>
                <a:lnTo>
                  <a:pt x="2106666" y="1825147"/>
                </a:lnTo>
                <a:lnTo>
                  <a:pt x="2093206" y="1818274"/>
                </a:lnTo>
                <a:lnTo>
                  <a:pt x="2081751" y="1809395"/>
                </a:lnTo>
                <a:lnTo>
                  <a:pt x="2073159" y="1787058"/>
                </a:lnTo>
                <a:lnTo>
                  <a:pt x="2063422" y="1775315"/>
                </a:lnTo>
                <a:lnTo>
                  <a:pt x="2047957" y="1763574"/>
                </a:lnTo>
                <a:lnTo>
                  <a:pt x="2034497" y="1751832"/>
                </a:lnTo>
                <a:lnTo>
                  <a:pt x="2025905" y="1741235"/>
                </a:lnTo>
                <a:lnTo>
                  <a:pt x="2025905" y="1718898"/>
                </a:lnTo>
                <a:lnTo>
                  <a:pt x="2023041" y="1709160"/>
                </a:lnTo>
                <a:lnTo>
                  <a:pt x="2023900" y="1693409"/>
                </a:lnTo>
                <a:lnTo>
                  <a:pt x="2027623" y="1679663"/>
                </a:lnTo>
                <a:lnTo>
                  <a:pt x="2030487" y="1667920"/>
                </a:lnTo>
                <a:lnTo>
                  <a:pt x="2032492" y="1659042"/>
                </a:lnTo>
                <a:lnTo>
                  <a:pt x="2032492" y="1645296"/>
                </a:lnTo>
                <a:lnTo>
                  <a:pt x="2029628" y="1637563"/>
                </a:lnTo>
                <a:lnTo>
                  <a:pt x="2023900" y="1628685"/>
                </a:lnTo>
                <a:lnTo>
                  <a:pt x="2021036" y="1621812"/>
                </a:lnTo>
                <a:lnTo>
                  <a:pt x="2021036" y="1611216"/>
                </a:lnTo>
                <a:lnTo>
                  <a:pt x="2023900" y="1597470"/>
                </a:lnTo>
                <a:lnTo>
                  <a:pt x="2030487" y="1582864"/>
                </a:lnTo>
                <a:lnTo>
                  <a:pt x="2037074" y="1565394"/>
                </a:lnTo>
                <a:lnTo>
                  <a:pt x="2043661" y="1550788"/>
                </a:lnTo>
                <a:lnTo>
                  <a:pt x="2050248" y="1538187"/>
                </a:lnTo>
                <a:lnTo>
                  <a:pt x="2053971" y="1531314"/>
                </a:lnTo>
                <a:lnTo>
                  <a:pt x="2065426" y="1521576"/>
                </a:lnTo>
                <a:lnTo>
                  <a:pt x="2078886" y="1512699"/>
                </a:lnTo>
                <a:lnTo>
                  <a:pt x="2092347" y="1505825"/>
                </a:lnTo>
                <a:lnTo>
                  <a:pt x="2105807" y="1496947"/>
                </a:lnTo>
                <a:lnTo>
                  <a:pt x="2108670" y="1489215"/>
                </a:lnTo>
                <a:lnTo>
                  <a:pt x="2108670" y="1478619"/>
                </a:lnTo>
                <a:lnTo>
                  <a:pt x="2107812" y="1466876"/>
                </a:lnTo>
                <a:lnTo>
                  <a:pt x="2108670" y="1457139"/>
                </a:lnTo>
                <a:lnTo>
                  <a:pt x="2117263" y="1443393"/>
                </a:lnTo>
                <a:lnTo>
                  <a:pt x="2128718" y="1432796"/>
                </a:lnTo>
                <a:lnTo>
                  <a:pt x="2141319" y="1423059"/>
                </a:lnTo>
                <a:lnTo>
                  <a:pt x="2152774" y="1412463"/>
                </a:lnTo>
                <a:lnTo>
                  <a:pt x="2162511" y="1400721"/>
                </a:lnTo>
                <a:lnTo>
                  <a:pt x="2168239" y="1384970"/>
                </a:lnTo>
                <a:lnTo>
                  <a:pt x="2168239" y="1384110"/>
                </a:lnTo>
                <a:lnTo>
                  <a:pt x="2166235" y="1384110"/>
                </a:lnTo>
                <a:lnTo>
                  <a:pt x="2166235" y="1382105"/>
                </a:lnTo>
                <a:lnTo>
                  <a:pt x="2166235" y="1380101"/>
                </a:lnTo>
                <a:lnTo>
                  <a:pt x="2164230" y="1378096"/>
                </a:lnTo>
                <a:lnTo>
                  <a:pt x="2161366" y="1377237"/>
                </a:lnTo>
                <a:lnTo>
                  <a:pt x="2157643" y="1375233"/>
                </a:lnTo>
                <a:lnTo>
                  <a:pt x="2154779" y="1375233"/>
                </a:lnTo>
                <a:lnTo>
                  <a:pt x="2149051" y="1373228"/>
                </a:lnTo>
                <a:lnTo>
                  <a:pt x="2146188" y="1377237"/>
                </a:lnTo>
                <a:lnTo>
                  <a:pt x="2142464" y="1377237"/>
                </a:lnTo>
                <a:lnTo>
                  <a:pt x="2137596" y="1378096"/>
                </a:lnTo>
                <a:lnTo>
                  <a:pt x="2131009" y="1378096"/>
                </a:lnTo>
                <a:lnTo>
                  <a:pt x="2131009" y="1373228"/>
                </a:lnTo>
                <a:lnTo>
                  <a:pt x="2128145" y="1373228"/>
                </a:lnTo>
                <a:lnTo>
                  <a:pt x="2128145" y="1359481"/>
                </a:lnTo>
                <a:lnTo>
                  <a:pt x="2126141" y="1340866"/>
                </a:lnTo>
                <a:lnTo>
                  <a:pt x="2124135" y="1318527"/>
                </a:lnTo>
                <a:lnTo>
                  <a:pt x="2124135" y="1297049"/>
                </a:lnTo>
                <a:lnTo>
                  <a:pt x="2124135" y="1277575"/>
                </a:lnTo>
                <a:lnTo>
                  <a:pt x="2127858" y="1265832"/>
                </a:lnTo>
                <a:lnTo>
                  <a:pt x="2128431" y="1262396"/>
                </a:lnTo>
                <a:lnTo>
                  <a:pt x="2130436" y="1258387"/>
                </a:lnTo>
                <a:lnTo>
                  <a:pt x="2132441" y="1257527"/>
                </a:lnTo>
                <a:lnTo>
                  <a:pt x="2134445" y="1257527"/>
                </a:lnTo>
                <a:lnTo>
                  <a:pt x="2137310" y="1257527"/>
                </a:lnTo>
                <a:lnTo>
                  <a:pt x="2141033" y="1255522"/>
                </a:lnTo>
                <a:lnTo>
                  <a:pt x="2145901" y="1255522"/>
                </a:lnTo>
                <a:lnTo>
                  <a:pt x="2159361" y="1260391"/>
                </a:lnTo>
                <a:lnTo>
                  <a:pt x="2174826" y="1264400"/>
                </a:lnTo>
                <a:lnTo>
                  <a:pt x="2191151" y="1264400"/>
                </a:lnTo>
                <a:lnTo>
                  <a:pt x="2207474" y="1260391"/>
                </a:lnTo>
                <a:lnTo>
                  <a:pt x="2220076" y="1255522"/>
                </a:lnTo>
                <a:lnTo>
                  <a:pt x="2220935" y="1253518"/>
                </a:lnTo>
                <a:lnTo>
                  <a:pt x="2220935" y="1251513"/>
                </a:lnTo>
                <a:lnTo>
                  <a:pt x="2222939" y="1251513"/>
                </a:lnTo>
                <a:lnTo>
                  <a:pt x="2222939" y="1250654"/>
                </a:lnTo>
                <a:lnTo>
                  <a:pt x="2222939" y="1248650"/>
                </a:lnTo>
                <a:lnTo>
                  <a:pt x="2226662" y="1234902"/>
                </a:lnTo>
                <a:lnTo>
                  <a:pt x="2226662" y="1219152"/>
                </a:lnTo>
                <a:lnTo>
                  <a:pt x="2224658" y="1204546"/>
                </a:lnTo>
                <a:lnTo>
                  <a:pt x="2222653" y="1187076"/>
                </a:lnTo>
                <a:lnTo>
                  <a:pt x="2211197" y="1184212"/>
                </a:lnTo>
                <a:lnTo>
                  <a:pt x="2199742" y="1180203"/>
                </a:lnTo>
                <a:lnTo>
                  <a:pt x="2188286" y="1173329"/>
                </a:lnTo>
                <a:lnTo>
                  <a:pt x="2179695" y="1164452"/>
                </a:lnTo>
                <a:lnTo>
                  <a:pt x="2182558" y="1163592"/>
                </a:lnTo>
                <a:lnTo>
                  <a:pt x="2186282" y="1161587"/>
                </a:lnTo>
                <a:lnTo>
                  <a:pt x="2188286" y="1159583"/>
                </a:lnTo>
                <a:lnTo>
                  <a:pt x="2191151" y="1159583"/>
                </a:lnTo>
                <a:lnTo>
                  <a:pt x="2194874" y="1157578"/>
                </a:lnTo>
                <a:lnTo>
                  <a:pt x="2200602" y="1157578"/>
                </a:lnTo>
                <a:lnTo>
                  <a:pt x="2204324" y="1156718"/>
                </a:lnTo>
                <a:lnTo>
                  <a:pt x="2209193" y="1154714"/>
                </a:lnTo>
                <a:lnTo>
                  <a:pt x="2214061" y="1154714"/>
                </a:lnTo>
                <a:lnTo>
                  <a:pt x="2219789" y="1154714"/>
                </a:lnTo>
                <a:lnTo>
                  <a:pt x="2219789" y="1136099"/>
                </a:lnTo>
                <a:lnTo>
                  <a:pt x="2224658" y="1136099"/>
                </a:lnTo>
                <a:lnTo>
                  <a:pt x="2229526" y="1136958"/>
                </a:lnTo>
                <a:lnTo>
                  <a:pt x="2231531" y="1138963"/>
                </a:lnTo>
                <a:lnTo>
                  <a:pt x="2234395" y="1138963"/>
                </a:lnTo>
                <a:lnTo>
                  <a:pt x="2238118" y="1140968"/>
                </a:lnTo>
                <a:lnTo>
                  <a:pt x="2240981" y="1142972"/>
                </a:lnTo>
                <a:lnTo>
                  <a:pt x="2244705" y="1138963"/>
                </a:lnTo>
                <a:lnTo>
                  <a:pt x="2249574" y="1136958"/>
                </a:lnTo>
                <a:lnTo>
                  <a:pt x="2253296" y="1136099"/>
                </a:lnTo>
                <a:lnTo>
                  <a:pt x="2258165" y="1134094"/>
                </a:lnTo>
                <a:lnTo>
                  <a:pt x="2260170" y="1132089"/>
                </a:lnTo>
                <a:lnTo>
                  <a:pt x="2261029" y="1129226"/>
                </a:lnTo>
                <a:lnTo>
                  <a:pt x="2261029" y="1125216"/>
                </a:lnTo>
                <a:lnTo>
                  <a:pt x="2261029" y="1122352"/>
                </a:lnTo>
                <a:lnTo>
                  <a:pt x="2261029" y="1118343"/>
                </a:lnTo>
                <a:lnTo>
                  <a:pt x="2263034" y="1115479"/>
                </a:lnTo>
                <a:lnTo>
                  <a:pt x="2265038" y="1111470"/>
                </a:lnTo>
                <a:lnTo>
                  <a:pt x="2296827" y="1101733"/>
                </a:lnTo>
                <a:lnTo>
                  <a:pt x="2303414" y="1091136"/>
                </a:lnTo>
                <a:lnTo>
                  <a:pt x="2305419" y="1081399"/>
                </a:lnTo>
                <a:lnTo>
                  <a:pt x="2310287" y="1070803"/>
                </a:lnTo>
                <a:lnTo>
                  <a:pt x="2320024" y="1063929"/>
                </a:lnTo>
                <a:lnTo>
                  <a:pt x="2332626" y="1059060"/>
                </a:lnTo>
                <a:lnTo>
                  <a:pt x="2346945" y="1054192"/>
                </a:lnTo>
                <a:lnTo>
                  <a:pt x="2360405" y="1049323"/>
                </a:lnTo>
                <a:lnTo>
                  <a:pt x="2362410" y="1047319"/>
                </a:lnTo>
                <a:lnTo>
                  <a:pt x="2362410" y="1045314"/>
                </a:lnTo>
                <a:lnTo>
                  <a:pt x="2362410" y="1043310"/>
                </a:lnTo>
                <a:lnTo>
                  <a:pt x="2364414" y="1042451"/>
                </a:lnTo>
                <a:lnTo>
                  <a:pt x="2357828" y="1024980"/>
                </a:lnTo>
                <a:lnTo>
                  <a:pt x="2354104" y="1004360"/>
                </a:lnTo>
                <a:lnTo>
                  <a:pt x="2354104" y="985745"/>
                </a:lnTo>
                <a:lnTo>
                  <a:pt x="2353246" y="969994"/>
                </a:lnTo>
                <a:lnTo>
                  <a:pt x="2367565" y="969135"/>
                </a:lnTo>
                <a:lnTo>
                  <a:pt x="2378161" y="965125"/>
                </a:lnTo>
                <a:lnTo>
                  <a:pt x="2389617" y="962262"/>
                </a:lnTo>
                <a:lnTo>
                  <a:pt x="2389617" y="969994"/>
                </a:lnTo>
                <a:lnTo>
                  <a:pt x="2387612" y="976868"/>
                </a:lnTo>
                <a:lnTo>
                  <a:pt x="2385607" y="989468"/>
                </a:lnTo>
                <a:lnTo>
                  <a:pt x="2384748" y="1006079"/>
                </a:lnTo>
                <a:lnTo>
                  <a:pt x="2382744" y="1021830"/>
                </a:lnTo>
                <a:lnTo>
                  <a:pt x="2382744" y="1033572"/>
                </a:lnTo>
                <a:lnTo>
                  <a:pt x="2387612" y="1036436"/>
                </a:lnTo>
                <a:lnTo>
                  <a:pt x="2391335" y="1038441"/>
                </a:lnTo>
                <a:lnTo>
                  <a:pt x="2392195" y="1040445"/>
                </a:lnTo>
                <a:lnTo>
                  <a:pt x="2395917" y="1042451"/>
                </a:lnTo>
                <a:lnTo>
                  <a:pt x="2400786" y="1045314"/>
                </a:lnTo>
                <a:lnTo>
                  <a:pt x="2411383" y="1040445"/>
                </a:lnTo>
                <a:lnTo>
                  <a:pt x="2418828" y="1040445"/>
                </a:lnTo>
                <a:lnTo>
                  <a:pt x="2423697" y="1043310"/>
                </a:lnTo>
                <a:lnTo>
                  <a:pt x="2430284" y="1049037"/>
                </a:lnTo>
                <a:lnTo>
                  <a:pt x="2438875" y="1049037"/>
                </a:lnTo>
                <a:lnTo>
                  <a:pt x="2448612" y="1045028"/>
                </a:lnTo>
                <a:lnTo>
                  <a:pt x="2457204" y="1040159"/>
                </a:lnTo>
                <a:lnTo>
                  <a:pt x="2462072" y="1035290"/>
                </a:lnTo>
                <a:lnTo>
                  <a:pt x="2468660" y="1031281"/>
                </a:lnTo>
                <a:lnTo>
                  <a:pt x="2477251" y="1028418"/>
                </a:lnTo>
                <a:lnTo>
                  <a:pt x="2490712" y="1029276"/>
                </a:lnTo>
                <a:lnTo>
                  <a:pt x="2509040" y="1033286"/>
                </a:lnTo>
                <a:lnTo>
                  <a:pt x="2511045" y="1028418"/>
                </a:lnTo>
                <a:lnTo>
                  <a:pt x="2511904" y="1026413"/>
                </a:lnTo>
                <a:lnTo>
                  <a:pt x="2515627" y="1022403"/>
                </a:lnTo>
                <a:lnTo>
                  <a:pt x="2518491" y="1021544"/>
                </a:lnTo>
                <a:lnTo>
                  <a:pt x="2522214" y="1021544"/>
                </a:lnTo>
                <a:lnTo>
                  <a:pt x="2527083" y="1019539"/>
                </a:lnTo>
                <a:lnTo>
                  <a:pt x="2527083" y="990327"/>
                </a:lnTo>
                <a:lnTo>
                  <a:pt x="2530805" y="966844"/>
                </a:lnTo>
                <a:lnTo>
                  <a:pt x="2533670" y="962835"/>
                </a:lnTo>
                <a:lnTo>
                  <a:pt x="2537393" y="961975"/>
                </a:lnTo>
                <a:lnTo>
                  <a:pt x="2540256" y="957966"/>
                </a:lnTo>
                <a:lnTo>
                  <a:pt x="2543980" y="955961"/>
                </a:lnTo>
                <a:lnTo>
                  <a:pt x="2548849" y="955102"/>
                </a:lnTo>
                <a:lnTo>
                  <a:pt x="2548849" y="957966"/>
                </a:lnTo>
                <a:lnTo>
                  <a:pt x="2551712" y="961975"/>
                </a:lnTo>
                <a:lnTo>
                  <a:pt x="2553717" y="964839"/>
                </a:lnTo>
                <a:lnTo>
                  <a:pt x="2555721" y="968849"/>
                </a:lnTo>
                <a:lnTo>
                  <a:pt x="2557726" y="969708"/>
                </a:lnTo>
                <a:lnTo>
                  <a:pt x="2562595" y="971712"/>
                </a:lnTo>
                <a:lnTo>
                  <a:pt x="2567464" y="973718"/>
                </a:lnTo>
                <a:lnTo>
                  <a:pt x="2565458" y="957966"/>
                </a:lnTo>
                <a:lnTo>
                  <a:pt x="2564599" y="948229"/>
                </a:lnTo>
                <a:lnTo>
                  <a:pt x="2560876" y="941355"/>
                </a:lnTo>
                <a:lnTo>
                  <a:pt x="2558872" y="932477"/>
                </a:lnTo>
                <a:lnTo>
                  <a:pt x="2556008" y="916726"/>
                </a:lnTo>
                <a:lnTo>
                  <a:pt x="2564599" y="915867"/>
                </a:lnTo>
                <a:lnTo>
                  <a:pt x="2570327" y="911857"/>
                </a:lnTo>
                <a:lnTo>
                  <a:pt x="2576055" y="908994"/>
                </a:lnTo>
                <a:lnTo>
                  <a:pt x="2582642" y="904985"/>
                </a:lnTo>
                <a:lnTo>
                  <a:pt x="2594097" y="904985"/>
                </a:lnTo>
                <a:lnTo>
                  <a:pt x="2605553" y="906989"/>
                </a:lnTo>
                <a:lnTo>
                  <a:pt x="2614144" y="908994"/>
                </a:lnTo>
                <a:lnTo>
                  <a:pt x="2622736" y="904985"/>
                </a:lnTo>
                <a:lnTo>
                  <a:pt x="2629323" y="895247"/>
                </a:lnTo>
                <a:lnTo>
                  <a:pt x="2623595" y="893242"/>
                </a:lnTo>
                <a:lnTo>
                  <a:pt x="2618726" y="891238"/>
                </a:lnTo>
                <a:lnTo>
                  <a:pt x="2615863" y="889233"/>
                </a:lnTo>
                <a:lnTo>
                  <a:pt x="2610135" y="888374"/>
                </a:lnTo>
                <a:lnTo>
                  <a:pt x="2603548" y="888374"/>
                </a:lnTo>
                <a:lnTo>
                  <a:pt x="2587224" y="896106"/>
                </a:lnTo>
                <a:lnTo>
                  <a:pt x="2568896" y="901834"/>
                </a:lnTo>
                <a:lnTo>
                  <a:pt x="2548849" y="904698"/>
                </a:lnTo>
                <a:lnTo>
                  <a:pt x="2545125" y="895820"/>
                </a:lnTo>
                <a:lnTo>
                  <a:pt x="2540256" y="888947"/>
                </a:lnTo>
                <a:lnTo>
                  <a:pt x="2535388" y="882073"/>
                </a:lnTo>
                <a:lnTo>
                  <a:pt x="2531665" y="874341"/>
                </a:lnTo>
                <a:lnTo>
                  <a:pt x="2530805" y="860594"/>
                </a:lnTo>
                <a:lnTo>
                  <a:pt x="2531665" y="849998"/>
                </a:lnTo>
                <a:lnTo>
                  <a:pt x="2530805" y="838256"/>
                </a:lnTo>
                <a:lnTo>
                  <a:pt x="2528801" y="824509"/>
                </a:lnTo>
                <a:lnTo>
                  <a:pt x="2530805" y="812767"/>
                </a:lnTo>
                <a:lnTo>
                  <a:pt x="2538539" y="795298"/>
                </a:lnTo>
                <a:lnTo>
                  <a:pt x="2551998" y="783556"/>
                </a:lnTo>
                <a:lnTo>
                  <a:pt x="2565458" y="769809"/>
                </a:lnTo>
                <a:lnTo>
                  <a:pt x="2576914" y="756063"/>
                </a:lnTo>
                <a:lnTo>
                  <a:pt x="2585506" y="740311"/>
                </a:lnTo>
                <a:lnTo>
                  <a:pt x="2580637" y="735443"/>
                </a:lnTo>
                <a:lnTo>
                  <a:pt x="2575769" y="730574"/>
                </a:lnTo>
                <a:lnTo>
                  <a:pt x="2570041" y="725705"/>
                </a:lnTo>
                <a:lnTo>
                  <a:pt x="2557440" y="727711"/>
                </a:lnTo>
                <a:lnTo>
                  <a:pt x="2541975" y="728570"/>
                </a:lnTo>
                <a:lnTo>
                  <a:pt x="2537106" y="752913"/>
                </a:lnTo>
                <a:lnTo>
                  <a:pt x="2528515" y="771528"/>
                </a:lnTo>
                <a:lnTo>
                  <a:pt x="2517059" y="787279"/>
                </a:lnTo>
                <a:lnTo>
                  <a:pt x="2503599" y="801885"/>
                </a:lnTo>
                <a:lnTo>
                  <a:pt x="2490997" y="819354"/>
                </a:lnTo>
                <a:lnTo>
                  <a:pt x="2483265" y="839974"/>
                </a:lnTo>
                <a:lnTo>
                  <a:pt x="2477537" y="863458"/>
                </a:lnTo>
                <a:lnTo>
                  <a:pt x="2488134" y="872336"/>
                </a:lnTo>
                <a:lnTo>
                  <a:pt x="2497871" y="882073"/>
                </a:lnTo>
                <a:lnTo>
                  <a:pt x="2504458" y="894675"/>
                </a:lnTo>
                <a:lnTo>
                  <a:pt x="2508181" y="909280"/>
                </a:lnTo>
                <a:lnTo>
                  <a:pt x="2503313" y="911284"/>
                </a:lnTo>
                <a:lnTo>
                  <a:pt x="2501308" y="913290"/>
                </a:lnTo>
                <a:lnTo>
                  <a:pt x="2499303" y="915295"/>
                </a:lnTo>
                <a:lnTo>
                  <a:pt x="2499303" y="916153"/>
                </a:lnTo>
                <a:lnTo>
                  <a:pt x="2497298" y="918158"/>
                </a:lnTo>
                <a:lnTo>
                  <a:pt x="2497298" y="922167"/>
                </a:lnTo>
                <a:lnTo>
                  <a:pt x="2496439" y="923027"/>
                </a:lnTo>
                <a:lnTo>
                  <a:pt x="2474388" y="931904"/>
                </a:lnTo>
                <a:lnTo>
                  <a:pt x="2471523" y="952525"/>
                </a:lnTo>
                <a:lnTo>
                  <a:pt x="2464937" y="968276"/>
                </a:lnTo>
                <a:lnTo>
                  <a:pt x="2458350" y="980017"/>
                </a:lnTo>
                <a:lnTo>
                  <a:pt x="2447753" y="989755"/>
                </a:lnTo>
                <a:lnTo>
                  <a:pt x="2439162" y="1000351"/>
                </a:lnTo>
                <a:lnTo>
                  <a:pt x="2431430" y="1014097"/>
                </a:lnTo>
                <a:lnTo>
                  <a:pt x="2425702" y="1014097"/>
                </a:lnTo>
                <a:lnTo>
                  <a:pt x="2425702" y="1010088"/>
                </a:lnTo>
                <a:lnTo>
                  <a:pt x="2412241" y="991473"/>
                </a:lnTo>
                <a:lnTo>
                  <a:pt x="2404509" y="970853"/>
                </a:lnTo>
                <a:lnTo>
                  <a:pt x="2398781" y="948515"/>
                </a:lnTo>
                <a:lnTo>
                  <a:pt x="2389044" y="923027"/>
                </a:lnTo>
                <a:lnTo>
                  <a:pt x="2375584" y="929900"/>
                </a:lnTo>
                <a:lnTo>
                  <a:pt x="2366992" y="938778"/>
                </a:lnTo>
                <a:lnTo>
                  <a:pt x="2357255" y="945651"/>
                </a:lnTo>
                <a:lnTo>
                  <a:pt x="2346659" y="950519"/>
                </a:lnTo>
                <a:lnTo>
                  <a:pt x="2330334" y="954530"/>
                </a:lnTo>
                <a:lnTo>
                  <a:pt x="2328330" y="952525"/>
                </a:lnTo>
                <a:lnTo>
                  <a:pt x="2326325" y="952525"/>
                </a:lnTo>
                <a:lnTo>
                  <a:pt x="2325466" y="952525"/>
                </a:lnTo>
                <a:lnTo>
                  <a:pt x="2323462" y="950519"/>
                </a:lnTo>
                <a:lnTo>
                  <a:pt x="2319738" y="950519"/>
                </a:lnTo>
                <a:lnTo>
                  <a:pt x="2318879" y="929900"/>
                </a:lnTo>
                <a:lnTo>
                  <a:pt x="2316874" y="913290"/>
                </a:lnTo>
                <a:lnTo>
                  <a:pt x="2313152" y="899543"/>
                </a:lnTo>
                <a:lnTo>
                  <a:pt x="2310287" y="883792"/>
                </a:lnTo>
                <a:lnTo>
                  <a:pt x="2308283" y="863171"/>
                </a:lnTo>
                <a:lnTo>
                  <a:pt x="2316874" y="854294"/>
                </a:lnTo>
                <a:lnTo>
                  <a:pt x="2319738" y="846562"/>
                </a:lnTo>
                <a:lnTo>
                  <a:pt x="2321743" y="835965"/>
                </a:lnTo>
                <a:lnTo>
                  <a:pt x="2326612" y="822219"/>
                </a:lnTo>
                <a:lnTo>
                  <a:pt x="2330334" y="819354"/>
                </a:lnTo>
                <a:lnTo>
                  <a:pt x="2335203" y="814486"/>
                </a:lnTo>
                <a:lnTo>
                  <a:pt x="2340071" y="808758"/>
                </a:lnTo>
                <a:lnTo>
                  <a:pt x="2345799" y="803889"/>
                </a:lnTo>
                <a:lnTo>
                  <a:pt x="2348663" y="805894"/>
                </a:lnTo>
                <a:lnTo>
                  <a:pt x="2350668" y="807899"/>
                </a:lnTo>
                <a:lnTo>
                  <a:pt x="2352673" y="808758"/>
                </a:lnTo>
                <a:lnTo>
                  <a:pt x="2353532" y="810763"/>
                </a:lnTo>
                <a:lnTo>
                  <a:pt x="2357255" y="807899"/>
                </a:lnTo>
                <a:lnTo>
                  <a:pt x="2359259" y="803889"/>
                </a:lnTo>
                <a:lnTo>
                  <a:pt x="2360119" y="801026"/>
                </a:lnTo>
                <a:lnTo>
                  <a:pt x="2362124" y="795298"/>
                </a:lnTo>
                <a:lnTo>
                  <a:pt x="2364128" y="792434"/>
                </a:lnTo>
                <a:lnTo>
                  <a:pt x="2375584" y="785561"/>
                </a:lnTo>
                <a:lnTo>
                  <a:pt x="2385321" y="781551"/>
                </a:lnTo>
                <a:lnTo>
                  <a:pt x="2393912" y="773818"/>
                </a:lnTo>
                <a:lnTo>
                  <a:pt x="2391049" y="771814"/>
                </a:lnTo>
                <a:lnTo>
                  <a:pt x="2389044" y="771814"/>
                </a:lnTo>
                <a:lnTo>
                  <a:pt x="2387040" y="771814"/>
                </a:lnTo>
                <a:lnTo>
                  <a:pt x="2387040" y="769809"/>
                </a:lnTo>
                <a:lnTo>
                  <a:pt x="2387040" y="766946"/>
                </a:lnTo>
                <a:lnTo>
                  <a:pt x="2385035" y="762936"/>
                </a:lnTo>
                <a:lnTo>
                  <a:pt x="2397635" y="747185"/>
                </a:lnTo>
                <a:lnTo>
                  <a:pt x="2409091" y="728570"/>
                </a:lnTo>
                <a:lnTo>
                  <a:pt x="2418828" y="707091"/>
                </a:lnTo>
                <a:lnTo>
                  <a:pt x="2429425" y="684753"/>
                </a:lnTo>
                <a:lnTo>
                  <a:pt x="2439162" y="662414"/>
                </a:lnTo>
                <a:lnTo>
                  <a:pt x="2451762" y="641794"/>
                </a:lnTo>
                <a:lnTo>
                  <a:pt x="2463218" y="628048"/>
                </a:lnTo>
                <a:lnTo>
                  <a:pt x="2477537" y="620315"/>
                </a:lnTo>
                <a:lnTo>
                  <a:pt x="2477537" y="606569"/>
                </a:lnTo>
                <a:lnTo>
                  <a:pt x="2493003" y="606569"/>
                </a:lnTo>
                <a:lnTo>
                  <a:pt x="2501594" y="590818"/>
                </a:lnTo>
                <a:lnTo>
                  <a:pt x="2515055" y="580221"/>
                </a:lnTo>
                <a:lnTo>
                  <a:pt x="2533383" y="575352"/>
                </a:lnTo>
                <a:lnTo>
                  <a:pt x="2535388" y="577357"/>
                </a:lnTo>
                <a:lnTo>
                  <a:pt x="2537393" y="577357"/>
                </a:lnTo>
                <a:lnTo>
                  <a:pt x="2538252" y="577357"/>
                </a:lnTo>
                <a:lnTo>
                  <a:pt x="2541975" y="579362"/>
                </a:lnTo>
                <a:lnTo>
                  <a:pt x="2541975" y="566761"/>
                </a:lnTo>
                <a:lnTo>
                  <a:pt x="2546843" y="566761"/>
                </a:lnTo>
                <a:lnTo>
                  <a:pt x="2550566" y="566761"/>
                </a:lnTo>
                <a:lnTo>
                  <a:pt x="2553431" y="566761"/>
                </a:lnTo>
                <a:lnTo>
                  <a:pt x="2555435" y="566761"/>
                </a:lnTo>
                <a:lnTo>
                  <a:pt x="2557440" y="568765"/>
                </a:lnTo>
                <a:lnTo>
                  <a:pt x="2559159" y="568765"/>
                </a:lnTo>
                <a:lnTo>
                  <a:pt x="2564885" y="572774"/>
                </a:lnTo>
                <a:lnTo>
                  <a:pt x="2570613" y="559028"/>
                </a:lnTo>
                <a:lnTo>
                  <a:pt x="2581210" y="550150"/>
                </a:lnTo>
                <a:lnTo>
                  <a:pt x="2592666" y="547287"/>
                </a:lnTo>
                <a:lnTo>
                  <a:pt x="2608131" y="543277"/>
                </a:lnTo>
                <a:lnTo>
                  <a:pt x="2623595" y="541272"/>
                </a:lnTo>
                <a:lnTo>
                  <a:pt x="2630182" y="548145"/>
                </a:lnTo>
                <a:lnTo>
                  <a:pt x="2637914" y="552155"/>
                </a:lnTo>
                <a:lnTo>
                  <a:pt x="2644501" y="553014"/>
                </a:lnTo>
                <a:lnTo>
                  <a:pt x="2651089" y="555019"/>
                </a:lnTo>
                <a:lnTo>
                  <a:pt x="2656817" y="561893"/>
                </a:lnTo>
                <a:lnTo>
                  <a:pt x="2659680" y="575639"/>
                </a:lnTo>
                <a:lnTo>
                  <a:pt x="2657675" y="577643"/>
                </a:lnTo>
                <a:lnTo>
                  <a:pt x="2656817" y="579648"/>
                </a:lnTo>
                <a:lnTo>
                  <a:pt x="2654811" y="579648"/>
                </a:lnTo>
                <a:lnTo>
                  <a:pt x="2654811" y="580507"/>
                </a:lnTo>
                <a:lnTo>
                  <a:pt x="2652806" y="582512"/>
                </a:lnTo>
                <a:lnTo>
                  <a:pt x="2652806" y="586522"/>
                </a:lnTo>
                <a:lnTo>
                  <a:pt x="2654811" y="589385"/>
                </a:lnTo>
                <a:lnTo>
                  <a:pt x="2656817" y="589385"/>
                </a:lnTo>
                <a:lnTo>
                  <a:pt x="2657675" y="591390"/>
                </a:lnTo>
                <a:lnTo>
                  <a:pt x="2659680" y="594254"/>
                </a:lnTo>
                <a:lnTo>
                  <a:pt x="2671136" y="589385"/>
                </a:lnTo>
                <a:lnTo>
                  <a:pt x="2677722" y="587380"/>
                </a:lnTo>
                <a:lnTo>
                  <a:pt x="2682591" y="587380"/>
                </a:lnTo>
                <a:lnTo>
                  <a:pt x="2684596" y="591390"/>
                </a:lnTo>
                <a:lnTo>
                  <a:pt x="2686601" y="596259"/>
                </a:lnTo>
                <a:lnTo>
                  <a:pt x="2691469" y="601128"/>
                </a:lnTo>
                <a:lnTo>
                  <a:pt x="2696338" y="606855"/>
                </a:lnTo>
                <a:lnTo>
                  <a:pt x="2726981" y="609719"/>
                </a:lnTo>
                <a:lnTo>
                  <a:pt x="2738437" y="616592"/>
                </a:lnTo>
                <a:lnTo>
                  <a:pt x="2751897" y="627188"/>
                </a:lnTo>
                <a:lnTo>
                  <a:pt x="2765357" y="640935"/>
                </a:lnTo>
                <a:lnTo>
                  <a:pt x="2776812" y="655541"/>
                </a:lnTo>
                <a:lnTo>
                  <a:pt x="2787409" y="671292"/>
                </a:lnTo>
                <a:lnTo>
                  <a:pt x="2790272" y="687043"/>
                </a:lnTo>
                <a:lnTo>
                  <a:pt x="2788268" y="701649"/>
                </a:lnTo>
                <a:lnTo>
                  <a:pt x="2776812" y="714251"/>
                </a:lnTo>
                <a:lnTo>
                  <a:pt x="2761347" y="721983"/>
                </a:lnTo>
                <a:lnTo>
                  <a:pt x="2745024" y="721983"/>
                </a:lnTo>
                <a:lnTo>
                  <a:pt x="2729559" y="715109"/>
                </a:lnTo>
                <a:lnTo>
                  <a:pt x="2716099" y="708236"/>
                </a:lnTo>
                <a:lnTo>
                  <a:pt x="2702638" y="703368"/>
                </a:lnTo>
                <a:lnTo>
                  <a:pt x="2704643" y="715109"/>
                </a:lnTo>
                <a:lnTo>
                  <a:pt x="2706647" y="730861"/>
                </a:lnTo>
                <a:lnTo>
                  <a:pt x="2708652" y="747471"/>
                </a:lnTo>
                <a:lnTo>
                  <a:pt x="2711516" y="761218"/>
                </a:lnTo>
                <a:lnTo>
                  <a:pt x="2715239" y="770096"/>
                </a:lnTo>
                <a:lnTo>
                  <a:pt x="2718103" y="774964"/>
                </a:lnTo>
                <a:lnTo>
                  <a:pt x="2722972" y="776969"/>
                </a:lnTo>
                <a:lnTo>
                  <a:pt x="2726694" y="780979"/>
                </a:lnTo>
                <a:lnTo>
                  <a:pt x="2733282" y="781838"/>
                </a:lnTo>
                <a:lnTo>
                  <a:pt x="2731277" y="770096"/>
                </a:lnTo>
                <a:lnTo>
                  <a:pt x="2729272" y="761218"/>
                </a:lnTo>
                <a:lnTo>
                  <a:pt x="2729272" y="751481"/>
                </a:lnTo>
                <a:lnTo>
                  <a:pt x="2735287" y="751481"/>
                </a:lnTo>
                <a:lnTo>
                  <a:pt x="2735287" y="747471"/>
                </a:lnTo>
                <a:lnTo>
                  <a:pt x="2746741" y="754344"/>
                </a:lnTo>
                <a:lnTo>
                  <a:pt x="2758197" y="761218"/>
                </a:lnTo>
                <a:lnTo>
                  <a:pt x="2771657" y="766946"/>
                </a:lnTo>
                <a:lnTo>
                  <a:pt x="2773662" y="762936"/>
                </a:lnTo>
                <a:lnTo>
                  <a:pt x="2775667" y="760072"/>
                </a:lnTo>
                <a:lnTo>
                  <a:pt x="2776526" y="758068"/>
                </a:lnTo>
                <a:lnTo>
                  <a:pt x="2778531" y="753199"/>
                </a:lnTo>
                <a:lnTo>
                  <a:pt x="2778531" y="747471"/>
                </a:lnTo>
                <a:lnTo>
                  <a:pt x="2776526" y="746612"/>
                </a:lnTo>
                <a:lnTo>
                  <a:pt x="2775667" y="744607"/>
                </a:lnTo>
                <a:lnTo>
                  <a:pt x="2773662" y="742603"/>
                </a:lnTo>
                <a:lnTo>
                  <a:pt x="2773662" y="740598"/>
                </a:lnTo>
                <a:lnTo>
                  <a:pt x="2773662" y="737734"/>
                </a:lnTo>
                <a:lnTo>
                  <a:pt x="2771657" y="732866"/>
                </a:lnTo>
                <a:lnTo>
                  <a:pt x="2787122" y="725992"/>
                </a:lnTo>
                <a:lnTo>
                  <a:pt x="2796859" y="715395"/>
                </a:lnTo>
                <a:lnTo>
                  <a:pt x="2805451" y="703654"/>
                </a:lnTo>
                <a:lnTo>
                  <a:pt x="2810319" y="705658"/>
                </a:lnTo>
                <a:lnTo>
                  <a:pt x="2816907" y="707663"/>
                </a:lnTo>
                <a:lnTo>
                  <a:pt x="2823494" y="708523"/>
                </a:lnTo>
                <a:lnTo>
                  <a:pt x="2830080" y="710527"/>
                </a:lnTo>
                <a:lnTo>
                  <a:pt x="2827217" y="673583"/>
                </a:lnTo>
                <a:lnTo>
                  <a:pt x="2820630" y="632630"/>
                </a:lnTo>
                <a:lnTo>
                  <a:pt x="2848410" y="632630"/>
                </a:lnTo>
                <a:lnTo>
                  <a:pt x="2854996" y="639503"/>
                </a:lnTo>
                <a:lnTo>
                  <a:pt x="2861583" y="649240"/>
                </a:lnTo>
                <a:lnTo>
                  <a:pt x="2867311" y="658118"/>
                </a:lnTo>
                <a:lnTo>
                  <a:pt x="2867311" y="666996"/>
                </a:lnTo>
                <a:lnTo>
                  <a:pt x="2863588" y="667855"/>
                </a:lnTo>
                <a:lnTo>
                  <a:pt x="2861583" y="667855"/>
                </a:lnTo>
                <a:lnTo>
                  <a:pt x="2858719" y="669861"/>
                </a:lnTo>
                <a:lnTo>
                  <a:pt x="2852133" y="669861"/>
                </a:lnTo>
                <a:lnTo>
                  <a:pt x="2852133" y="688476"/>
                </a:lnTo>
                <a:lnTo>
                  <a:pt x="2857001" y="690480"/>
                </a:lnTo>
                <a:lnTo>
                  <a:pt x="2859005" y="692485"/>
                </a:lnTo>
                <a:lnTo>
                  <a:pt x="2861870" y="694490"/>
                </a:lnTo>
                <a:lnTo>
                  <a:pt x="2865592" y="695348"/>
                </a:lnTo>
                <a:lnTo>
                  <a:pt x="2870461" y="695348"/>
                </a:lnTo>
                <a:lnTo>
                  <a:pt x="2872466" y="695348"/>
                </a:lnTo>
                <a:lnTo>
                  <a:pt x="2874470" y="694490"/>
                </a:lnTo>
                <a:lnTo>
                  <a:pt x="2875330" y="694490"/>
                </a:lnTo>
                <a:lnTo>
                  <a:pt x="2879052" y="692485"/>
                </a:lnTo>
                <a:lnTo>
                  <a:pt x="2881058" y="687616"/>
                </a:lnTo>
                <a:lnTo>
                  <a:pt x="2881058" y="683607"/>
                </a:lnTo>
                <a:lnTo>
                  <a:pt x="2881058" y="678738"/>
                </a:lnTo>
                <a:lnTo>
                  <a:pt x="2881058" y="674729"/>
                </a:lnTo>
                <a:lnTo>
                  <a:pt x="2879052" y="669861"/>
                </a:lnTo>
                <a:lnTo>
                  <a:pt x="2890508" y="654109"/>
                </a:lnTo>
                <a:lnTo>
                  <a:pt x="2903968" y="641507"/>
                </a:lnTo>
                <a:lnTo>
                  <a:pt x="2915424" y="625757"/>
                </a:lnTo>
                <a:lnTo>
                  <a:pt x="2921152" y="623752"/>
                </a:lnTo>
                <a:lnTo>
                  <a:pt x="2926021" y="623752"/>
                </a:lnTo>
                <a:lnTo>
                  <a:pt x="2928025" y="621747"/>
                </a:lnTo>
                <a:lnTo>
                  <a:pt x="2930889" y="623752"/>
                </a:lnTo>
                <a:lnTo>
                  <a:pt x="2934612" y="625757"/>
                </a:lnTo>
                <a:lnTo>
                  <a:pt x="2935471" y="628620"/>
                </a:lnTo>
                <a:lnTo>
                  <a:pt x="2937475" y="632630"/>
                </a:lnTo>
                <a:lnTo>
                  <a:pt x="2939481" y="634635"/>
                </a:lnTo>
                <a:lnTo>
                  <a:pt x="2940340" y="637498"/>
                </a:lnTo>
                <a:lnTo>
                  <a:pt x="2944063" y="639503"/>
                </a:lnTo>
                <a:lnTo>
                  <a:pt x="2944063" y="635494"/>
                </a:lnTo>
                <a:lnTo>
                  <a:pt x="2946927" y="632630"/>
                </a:lnTo>
                <a:lnTo>
                  <a:pt x="2948931" y="628620"/>
                </a:lnTo>
                <a:lnTo>
                  <a:pt x="2950936" y="625757"/>
                </a:lnTo>
                <a:lnTo>
                  <a:pt x="2950936" y="620888"/>
                </a:lnTo>
                <a:lnTo>
                  <a:pt x="2952940" y="614015"/>
                </a:lnTo>
                <a:lnTo>
                  <a:pt x="2967260" y="614015"/>
                </a:lnTo>
                <a:lnTo>
                  <a:pt x="2980721" y="616878"/>
                </a:lnTo>
                <a:lnTo>
                  <a:pt x="2993321" y="620888"/>
                </a:lnTo>
                <a:lnTo>
                  <a:pt x="2984730" y="627761"/>
                </a:lnTo>
                <a:lnTo>
                  <a:pt x="2976138" y="632630"/>
                </a:lnTo>
                <a:lnTo>
                  <a:pt x="2969551" y="637498"/>
                </a:lnTo>
                <a:lnTo>
                  <a:pt x="2962964" y="647235"/>
                </a:lnTo>
                <a:lnTo>
                  <a:pt x="2971556" y="647235"/>
                </a:lnTo>
                <a:lnTo>
                  <a:pt x="2976424" y="642367"/>
                </a:lnTo>
                <a:lnTo>
                  <a:pt x="2987880" y="637498"/>
                </a:lnTo>
                <a:lnTo>
                  <a:pt x="3000481" y="632630"/>
                </a:lnTo>
                <a:lnTo>
                  <a:pt x="3010219" y="628620"/>
                </a:lnTo>
                <a:lnTo>
                  <a:pt x="3020814" y="625757"/>
                </a:lnTo>
                <a:lnTo>
                  <a:pt x="3023679" y="625757"/>
                </a:lnTo>
                <a:lnTo>
                  <a:pt x="3025683" y="627761"/>
                </a:lnTo>
                <a:lnTo>
                  <a:pt x="3028547" y="630625"/>
                </a:lnTo>
                <a:lnTo>
                  <a:pt x="3030551" y="632630"/>
                </a:lnTo>
                <a:lnTo>
                  <a:pt x="3032557" y="634635"/>
                </a:lnTo>
                <a:lnTo>
                  <a:pt x="3035420" y="634635"/>
                </a:lnTo>
                <a:lnTo>
                  <a:pt x="3042007" y="635494"/>
                </a:lnTo>
                <a:lnTo>
                  <a:pt x="3044012" y="632630"/>
                </a:lnTo>
                <a:lnTo>
                  <a:pt x="3046016" y="628620"/>
                </a:lnTo>
                <a:lnTo>
                  <a:pt x="3046876" y="627761"/>
                </a:lnTo>
                <a:lnTo>
                  <a:pt x="3046876" y="623752"/>
                </a:lnTo>
                <a:lnTo>
                  <a:pt x="3048881" y="618883"/>
                </a:lnTo>
                <a:lnTo>
                  <a:pt x="3048881" y="614015"/>
                </a:lnTo>
                <a:lnTo>
                  <a:pt x="3046016" y="610005"/>
                </a:lnTo>
                <a:lnTo>
                  <a:pt x="3044012" y="607141"/>
                </a:lnTo>
                <a:lnTo>
                  <a:pt x="3042007" y="603132"/>
                </a:lnTo>
                <a:lnTo>
                  <a:pt x="3042007" y="598263"/>
                </a:lnTo>
                <a:lnTo>
                  <a:pt x="3042007" y="591390"/>
                </a:lnTo>
                <a:lnTo>
                  <a:pt x="3046876" y="587380"/>
                </a:lnTo>
                <a:lnTo>
                  <a:pt x="3050598" y="584517"/>
                </a:lnTo>
                <a:lnTo>
                  <a:pt x="3053463" y="582512"/>
                </a:lnTo>
                <a:lnTo>
                  <a:pt x="3060049" y="579648"/>
                </a:lnTo>
                <a:lnTo>
                  <a:pt x="3063773" y="580507"/>
                </a:lnTo>
                <a:lnTo>
                  <a:pt x="3068642" y="582512"/>
                </a:lnTo>
                <a:lnTo>
                  <a:pt x="3075228" y="582512"/>
                </a:lnTo>
                <a:lnTo>
                  <a:pt x="3081815" y="582512"/>
                </a:lnTo>
                <a:lnTo>
                  <a:pt x="3090406" y="593108"/>
                </a:lnTo>
                <a:lnTo>
                  <a:pt x="3101862" y="604850"/>
                </a:lnTo>
                <a:lnTo>
                  <a:pt x="3119045" y="616592"/>
                </a:lnTo>
                <a:lnTo>
                  <a:pt x="3133364" y="628334"/>
                </a:lnTo>
                <a:lnTo>
                  <a:pt x="3146825" y="635208"/>
                </a:lnTo>
                <a:lnTo>
                  <a:pt x="3155417" y="639217"/>
                </a:lnTo>
                <a:lnTo>
                  <a:pt x="3157422" y="637212"/>
                </a:lnTo>
                <a:lnTo>
                  <a:pt x="3157422" y="635208"/>
                </a:lnTo>
                <a:lnTo>
                  <a:pt x="3158280" y="632343"/>
                </a:lnTo>
                <a:lnTo>
                  <a:pt x="3153411" y="627475"/>
                </a:lnTo>
                <a:lnTo>
                  <a:pt x="3150548" y="623465"/>
                </a:lnTo>
                <a:lnTo>
                  <a:pt x="3148543" y="618597"/>
                </a:lnTo>
                <a:lnTo>
                  <a:pt x="3144820" y="613728"/>
                </a:lnTo>
                <a:lnTo>
                  <a:pt x="3143961" y="606855"/>
                </a:lnTo>
                <a:lnTo>
                  <a:pt x="3128496" y="606855"/>
                </a:lnTo>
                <a:lnTo>
                  <a:pt x="3130501" y="586235"/>
                </a:lnTo>
                <a:lnTo>
                  <a:pt x="3126778" y="570484"/>
                </a:lnTo>
                <a:lnTo>
                  <a:pt x="3124773" y="556737"/>
                </a:lnTo>
                <a:lnTo>
                  <a:pt x="3121909" y="538122"/>
                </a:lnTo>
                <a:lnTo>
                  <a:pt x="3131647" y="531249"/>
                </a:lnTo>
                <a:lnTo>
                  <a:pt x="3138233" y="522371"/>
                </a:lnTo>
                <a:lnTo>
                  <a:pt x="3141957" y="512633"/>
                </a:lnTo>
                <a:lnTo>
                  <a:pt x="3144820" y="500032"/>
                </a:lnTo>
                <a:lnTo>
                  <a:pt x="3148543" y="490295"/>
                </a:lnTo>
                <a:lnTo>
                  <a:pt x="3153411" y="479699"/>
                </a:lnTo>
                <a:lnTo>
                  <a:pt x="3159999" y="471966"/>
                </a:lnTo>
                <a:lnTo>
                  <a:pt x="3168590" y="466239"/>
                </a:lnTo>
                <a:lnTo>
                  <a:pt x="3184055" y="465379"/>
                </a:lnTo>
                <a:lnTo>
                  <a:pt x="3202384" y="466239"/>
                </a:lnTo>
                <a:lnTo>
                  <a:pt x="3207252" y="475116"/>
                </a:lnTo>
                <a:lnTo>
                  <a:pt x="3213839" y="481989"/>
                </a:lnTo>
                <a:lnTo>
                  <a:pt x="3211835" y="495737"/>
                </a:lnTo>
                <a:lnTo>
                  <a:pt x="3208971" y="509483"/>
                </a:lnTo>
                <a:lnTo>
                  <a:pt x="3205248" y="521225"/>
                </a:lnTo>
                <a:lnTo>
                  <a:pt x="3204389" y="531822"/>
                </a:lnTo>
                <a:lnTo>
                  <a:pt x="3202384" y="538694"/>
                </a:lnTo>
                <a:lnTo>
                  <a:pt x="3205248" y="547573"/>
                </a:lnTo>
                <a:lnTo>
                  <a:pt x="3210976" y="559315"/>
                </a:lnTo>
                <a:lnTo>
                  <a:pt x="3213839" y="573061"/>
                </a:lnTo>
                <a:lnTo>
                  <a:pt x="3216703" y="582798"/>
                </a:lnTo>
                <a:lnTo>
                  <a:pt x="3216703" y="594540"/>
                </a:lnTo>
                <a:lnTo>
                  <a:pt x="3213839" y="605137"/>
                </a:lnTo>
                <a:lnTo>
                  <a:pt x="3210976" y="614015"/>
                </a:lnTo>
                <a:lnTo>
                  <a:pt x="3210976" y="620888"/>
                </a:lnTo>
                <a:lnTo>
                  <a:pt x="3211835" y="625757"/>
                </a:lnTo>
                <a:lnTo>
                  <a:pt x="3213839" y="628620"/>
                </a:lnTo>
                <a:lnTo>
                  <a:pt x="3216703" y="632630"/>
                </a:lnTo>
                <a:lnTo>
                  <a:pt x="3220427" y="635494"/>
                </a:lnTo>
                <a:lnTo>
                  <a:pt x="3222431" y="641221"/>
                </a:lnTo>
                <a:lnTo>
                  <a:pt x="3225295" y="646949"/>
                </a:lnTo>
                <a:lnTo>
                  <a:pt x="3220427" y="657545"/>
                </a:lnTo>
                <a:lnTo>
                  <a:pt x="3216703" y="669288"/>
                </a:lnTo>
                <a:lnTo>
                  <a:pt x="3216703" y="685039"/>
                </a:lnTo>
                <a:lnTo>
                  <a:pt x="3211835" y="687903"/>
                </a:lnTo>
                <a:lnTo>
                  <a:pt x="3208971" y="691912"/>
                </a:lnTo>
                <a:lnTo>
                  <a:pt x="3204103" y="693917"/>
                </a:lnTo>
                <a:lnTo>
                  <a:pt x="3198375" y="696780"/>
                </a:lnTo>
                <a:lnTo>
                  <a:pt x="3191788" y="698786"/>
                </a:lnTo>
                <a:lnTo>
                  <a:pt x="3191788" y="703941"/>
                </a:lnTo>
                <a:lnTo>
                  <a:pt x="3210976" y="703941"/>
                </a:lnTo>
                <a:lnTo>
                  <a:pt x="3211835" y="701936"/>
                </a:lnTo>
                <a:lnTo>
                  <a:pt x="3213839" y="701076"/>
                </a:lnTo>
                <a:lnTo>
                  <a:pt x="3216703" y="699072"/>
                </a:lnTo>
                <a:lnTo>
                  <a:pt x="3223290" y="687330"/>
                </a:lnTo>
                <a:lnTo>
                  <a:pt x="3229878" y="673583"/>
                </a:lnTo>
                <a:lnTo>
                  <a:pt x="3235606" y="662987"/>
                </a:lnTo>
                <a:lnTo>
                  <a:pt x="3238469" y="646376"/>
                </a:lnTo>
                <a:lnTo>
                  <a:pt x="3235606" y="630625"/>
                </a:lnTo>
                <a:lnTo>
                  <a:pt x="3233600" y="614874"/>
                </a:lnTo>
                <a:lnTo>
                  <a:pt x="3231595" y="601128"/>
                </a:lnTo>
                <a:lnTo>
                  <a:pt x="3249925" y="601128"/>
                </a:lnTo>
                <a:lnTo>
                  <a:pt x="3267108" y="601128"/>
                </a:lnTo>
                <a:lnTo>
                  <a:pt x="3283432" y="606855"/>
                </a:lnTo>
                <a:lnTo>
                  <a:pt x="3283432" y="601128"/>
                </a:lnTo>
                <a:lnTo>
                  <a:pt x="3267108" y="594254"/>
                </a:lnTo>
                <a:lnTo>
                  <a:pt x="3247060" y="586522"/>
                </a:lnTo>
                <a:lnTo>
                  <a:pt x="3228732" y="579648"/>
                </a:lnTo>
                <a:lnTo>
                  <a:pt x="3225009" y="562179"/>
                </a:lnTo>
                <a:lnTo>
                  <a:pt x="3220141" y="550437"/>
                </a:lnTo>
                <a:lnTo>
                  <a:pt x="3215272" y="540700"/>
                </a:lnTo>
                <a:lnTo>
                  <a:pt x="3210403" y="526953"/>
                </a:lnTo>
                <a:lnTo>
                  <a:pt x="3231595" y="507478"/>
                </a:lnTo>
                <a:lnTo>
                  <a:pt x="3231595" y="475403"/>
                </a:lnTo>
                <a:lnTo>
                  <a:pt x="3235319" y="475403"/>
                </a:lnTo>
                <a:lnTo>
                  <a:pt x="3238182" y="475403"/>
                </a:lnTo>
                <a:lnTo>
                  <a:pt x="3240188" y="475403"/>
                </a:lnTo>
                <a:lnTo>
                  <a:pt x="3240188" y="475976"/>
                </a:lnTo>
                <a:lnTo>
                  <a:pt x="3243051" y="477980"/>
                </a:lnTo>
                <a:lnTo>
                  <a:pt x="3246774" y="487717"/>
                </a:lnTo>
                <a:lnTo>
                  <a:pt x="3249638" y="498314"/>
                </a:lnTo>
                <a:lnTo>
                  <a:pt x="3256225" y="506047"/>
                </a:lnTo>
                <a:lnTo>
                  <a:pt x="3268826" y="499173"/>
                </a:lnTo>
                <a:lnTo>
                  <a:pt x="3283146" y="496309"/>
                </a:lnTo>
                <a:lnTo>
                  <a:pt x="3302333" y="496309"/>
                </a:lnTo>
                <a:lnTo>
                  <a:pt x="3312071" y="510056"/>
                </a:lnTo>
                <a:lnTo>
                  <a:pt x="3327536" y="523802"/>
                </a:lnTo>
                <a:lnTo>
                  <a:pt x="3341855" y="533539"/>
                </a:lnTo>
                <a:lnTo>
                  <a:pt x="3341855" y="525807"/>
                </a:lnTo>
                <a:lnTo>
                  <a:pt x="3330399" y="513206"/>
                </a:lnTo>
                <a:lnTo>
                  <a:pt x="3321808" y="498600"/>
                </a:lnTo>
                <a:lnTo>
                  <a:pt x="3316939" y="479126"/>
                </a:lnTo>
                <a:lnTo>
                  <a:pt x="3312071" y="460511"/>
                </a:lnTo>
                <a:lnTo>
                  <a:pt x="3308348" y="439891"/>
                </a:lnTo>
                <a:lnTo>
                  <a:pt x="3330399" y="433017"/>
                </a:lnTo>
                <a:lnTo>
                  <a:pt x="3354456" y="428148"/>
                </a:lnTo>
                <a:lnTo>
                  <a:pt x="3361043" y="443900"/>
                </a:lnTo>
                <a:lnTo>
                  <a:pt x="3363906" y="443900"/>
                </a:lnTo>
                <a:lnTo>
                  <a:pt x="3367630" y="428148"/>
                </a:lnTo>
                <a:lnTo>
                  <a:pt x="3370494" y="411538"/>
                </a:lnTo>
                <a:lnTo>
                  <a:pt x="3375362" y="394068"/>
                </a:lnTo>
                <a:lnTo>
                  <a:pt x="3390827" y="385190"/>
                </a:lnTo>
                <a:lnTo>
                  <a:pt x="3402283" y="375453"/>
                </a:lnTo>
                <a:lnTo>
                  <a:pt x="3415743" y="364857"/>
                </a:lnTo>
                <a:lnTo>
                  <a:pt x="3429203" y="359129"/>
                </a:lnTo>
                <a:lnTo>
                  <a:pt x="3444668" y="353402"/>
                </a:lnTo>
                <a:lnTo>
                  <a:pt x="3464715" y="353402"/>
                </a:lnTo>
                <a:lnTo>
                  <a:pt x="3466720" y="346528"/>
                </a:lnTo>
                <a:lnTo>
                  <a:pt x="3469584" y="341660"/>
                </a:lnTo>
                <a:lnTo>
                  <a:pt x="3471589" y="336791"/>
                </a:lnTo>
                <a:lnTo>
                  <a:pt x="3474452" y="331923"/>
                </a:lnTo>
                <a:lnTo>
                  <a:pt x="3485049" y="331923"/>
                </a:lnTo>
                <a:lnTo>
                  <a:pt x="3498509" y="331923"/>
                </a:lnTo>
                <a:lnTo>
                  <a:pt x="3511969" y="331923"/>
                </a:lnTo>
                <a:lnTo>
                  <a:pt x="3521706" y="331923"/>
                </a:lnTo>
                <a:lnTo>
                  <a:pt x="3526574" y="331923"/>
                </a:lnTo>
                <a:lnTo>
                  <a:pt x="3533161" y="326195"/>
                </a:lnTo>
                <a:lnTo>
                  <a:pt x="3539749" y="321326"/>
                </a:lnTo>
                <a:lnTo>
                  <a:pt x="3546335" y="314453"/>
                </a:lnTo>
                <a:lnTo>
                  <a:pt x="3552063" y="309585"/>
                </a:lnTo>
                <a:lnTo>
                  <a:pt x="3556932" y="311589"/>
                </a:lnTo>
                <a:lnTo>
                  <a:pt x="3559796" y="311589"/>
                </a:lnTo>
                <a:lnTo>
                  <a:pt x="3565523" y="312448"/>
                </a:lnTo>
                <a:lnTo>
                  <a:pt x="3570391" y="312448"/>
                </a:lnTo>
                <a:lnTo>
                  <a:pt x="3570391" y="293833"/>
                </a:lnTo>
                <a:lnTo>
                  <a:pt x="3584711" y="286960"/>
                </a:lnTo>
                <a:lnTo>
                  <a:pt x="3597312" y="280087"/>
                </a:lnTo>
                <a:lnTo>
                  <a:pt x="3608768" y="271208"/>
                </a:lnTo>
                <a:lnTo>
                  <a:pt x="3618505" y="261471"/>
                </a:lnTo>
                <a:close/>
                <a:moveTo>
                  <a:pt x="889806" y="236556"/>
                </a:moveTo>
                <a:lnTo>
                  <a:pt x="907275" y="241424"/>
                </a:lnTo>
                <a:lnTo>
                  <a:pt x="918731" y="250303"/>
                </a:lnTo>
                <a:lnTo>
                  <a:pt x="928468" y="258035"/>
                </a:lnTo>
                <a:lnTo>
                  <a:pt x="939065" y="268631"/>
                </a:lnTo>
                <a:lnTo>
                  <a:pt x="948802" y="276363"/>
                </a:lnTo>
                <a:lnTo>
                  <a:pt x="948802" y="273500"/>
                </a:lnTo>
                <a:lnTo>
                  <a:pt x="954530" y="273500"/>
                </a:lnTo>
                <a:lnTo>
                  <a:pt x="954530" y="276363"/>
                </a:lnTo>
                <a:lnTo>
                  <a:pt x="955388" y="280373"/>
                </a:lnTo>
                <a:lnTo>
                  <a:pt x="959112" y="285242"/>
                </a:lnTo>
                <a:lnTo>
                  <a:pt x="961116" y="292115"/>
                </a:lnTo>
                <a:lnTo>
                  <a:pt x="954244" y="292115"/>
                </a:lnTo>
                <a:lnTo>
                  <a:pt x="950520" y="292115"/>
                </a:lnTo>
                <a:lnTo>
                  <a:pt x="950520" y="294120"/>
                </a:lnTo>
                <a:lnTo>
                  <a:pt x="948516" y="294120"/>
                </a:lnTo>
                <a:lnTo>
                  <a:pt x="945651" y="294120"/>
                </a:lnTo>
                <a:lnTo>
                  <a:pt x="941928" y="296124"/>
                </a:lnTo>
                <a:lnTo>
                  <a:pt x="928468" y="285528"/>
                </a:lnTo>
                <a:lnTo>
                  <a:pt x="915009" y="280659"/>
                </a:lnTo>
                <a:lnTo>
                  <a:pt x="898684" y="276650"/>
                </a:lnTo>
                <a:lnTo>
                  <a:pt x="883219" y="268918"/>
                </a:lnTo>
                <a:lnTo>
                  <a:pt x="888947" y="264049"/>
                </a:lnTo>
                <a:lnTo>
                  <a:pt x="889806" y="258321"/>
                </a:lnTo>
                <a:lnTo>
                  <a:pt x="888947" y="253453"/>
                </a:lnTo>
                <a:lnTo>
                  <a:pt x="888947" y="246293"/>
                </a:lnTo>
                <a:close/>
                <a:moveTo>
                  <a:pt x="2059412" y="229683"/>
                </a:moveTo>
                <a:lnTo>
                  <a:pt x="2063136" y="229683"/>
                </a:lnTo>
                <a:lnTo>
                  <a:pt x="2065999" y="230542"/>
                </a:lnTo>
                <a:lnTo>
                  <a:pt x="2068004" y="232546"/>
                </a:lnTo>
                <a:lnTo>
                  <a:pt x="2070008" y="234551"/>
                </a:lnTo>
                <a:lnTo>
                  <a:pt x="2070868" y="236556"/>
                </a:lnTo>
                <a:lnTo>
                  <a:pt x="2070868" y="237701"/>
                </a:lnTo>
                <a:lnTo>
                  <a:pt x="2070868" y="239706"/>
                </a:lnTo>
                <a:lnTo>
                  <a:pt x="2072873" y="243715"/>
                </a:lnTo>
                <a:lnTo>
                  <a:pt x="2065999" y="243715"/>
                </a:lnTo>
                <a:lnTo>
                  <a:pt x="2063136" y="244575"/>
                </a:lnTo>
                <a:lnTo>
                  <a:pt x="2059412" y="244575"/>
                </a:lnTo>
                <a:lnTo>
                  <a:pt x="2056548" y="246579"/>
                </a:lnTo>
                <a:lnTo>
                  <a:pt x="2050820" y="246579"/>
                </a:lnTo>
                <a:lnTo>
                  <a:pt x="2050820" y="243715"/>
                </a:lnTo>
                <a:lnTo>
                  <a:pt x="2047957" y="243715"/>
                </a:lnTo>
                <a:lnTo>
                  <a:pt x="2047957" y="231115"/>
                </a:lnTo>
                <a:lnTo>
                  <a:pt x="2052826" y="231115"/>
                </a:lnTo>
                <a:lnTo>
                  <a:pt x="2057694" y="230255"/>
                </a:lnTo>
                <a:lnTo>
                  <a:pt x="2059412" y="230255"/>
                </a:lnTo>
                <a:close/>
                <a:moveTo>
                  <a:pt x="941928" y="221091"/>
                </a:moveTo>
                <a:lnTo>
                  <a:pt x="957393" y="221091"/>
                </a:lnTo>
                <a:lnTo>
                  <a:pt x="957393" y="223955"/>
                </a:lnTo>
                <a:lnTo>
                  <a:pt x="954530" y="223955"/>
                </a:lnTo>
                <a:lnTo>
                  <a:pt x="950806" y="223955"/>
                </a:lnTo>
                <a:lnTo>
                  <a:pt x="948802" y="225960"/>
                </a:lnTo>
                <a:lnTo>
                  <a:pt x="947943" y="225960"/>
                </a:lnTo>
                <a:lnTo>
                  <a:pt x="945938" y="225960"/>
                </a:lnTo>
                <a:lnTo>
                  <a:pt x="943934" y="223955"/>
                </a:lnTo>
                <a:close/>
                <a:moveTo>
                  <a:pt x="2535101" y="196748"/>
                </a:moveTo>
                <a:lnTo>
                  <a:pt x="2546557" y="196748"/>
                </a:lnTo>
                <a:lnTo>
                  <a:pt x="2550280" y="210495"/>
                </a:lnTo>
                <a:lnTo>
                  <a:pt x="2553144" y="219372"/>
                </a:lnTo>
                <a:lnTo>
                  <a:pt x="2560017" y="223382"/>
                </a:lnTo>
                <a:lnTo>
                  <a:pt x="2571473" y="228250"/>
                </a:lnTo>
                <a:lnTo>
                  <a:pt x="2566604" y="248584"/>
                </a:lnTo>
                <a:lnTo>
                  <a:pt x="2559731" y="268918"/>
                </a:lnTo>
                <a:lnTo>
                  <a:pt x="2549993" y="283523"/>
                </a:lnTo>
                <a:lnTo>
                  <a:pt x="2549993" y="264908"/>
                </a:lnTo>
                <a:lnTo>
                  <a:pt x="2527942" y="264908"/>
                </a:lnTo>
                <a:lnTo>
                  <a:pt x="2529946" y="243429"/>
                </a:lnTo>
                <a:lnTo>
                  <a:pt x="2531951" y="223095"/>
                </a:lnTo>
                <a:close/>
                <a:moveTo>
                  <a:pt x="3596453" y="152931"/>
                </a:moveTo>
                <a:lnTo>
                  <a:pt x="3597026" y="152931"/>
                </a:lnTo>
                <a:lnTo>
                  <a:pt x="3600749" y="152931"/>
                </a:lnTo>
                <a:lnTo>
                  <a:pt x="3600749" y="156940"/>
                </a:lnTo>
                <a:lnTo>
                  <a:pt x="3601608" y="161809"/>
                </a:lnTo>
                <a:lnTo>
                  <a:pt x="3603613" y="163813"/>
                </a:lnTo>
                <a:lnTo>
                  <a:pt x="3605618" y="166677"/>
                </a:lnTo>
                <a:lnTo>
                  <a:pt x="3607622" y="168682"/>
                </a:lnTo>
                <a:lnTo>
                  <a:pt x="3610486" y="171546"/>
                </a:lnTo>
                <a:lnTo>
                  <a:pt x="3614209" y="168682"/>
                </a:lnTo>
                <a:lnTo>
                  <a:pt x="3615068" y="164672"/>
                </a:lnTo>
                <a:lnTo>
                  <a:pt x="3617073" y="163813"/>
                </a:lnTo>
                <a:lnTo>
                  <a:pt x="3620796" y="163813"/>
                </a:lnTo>
                <a:lnTo>
                  <a:pt x="3625665" y="161809"/>
                </a:lnTo>
                <a:lnTo>
                  <a:pt x="3628528" y="171546"/>
                </a:lnTo>
                <a:lnTo>
                  <a:pt x="3634256" y="178419"/>
                </a:lnTo>
                <a:lnTo>
                  <a:pt x="3639125" y="185292"/>
                </a:lnTo>
                <a:lnTo>
                  <a:pt x="3641989" y="194170"/>
                </a:lnTo>
                <a:lnTo>
                  <a:pt x="3643993" y="205913"/>
                </a:lnTo>
                <a:lnTo>
                  <a:pt x="3643993" y="207917"/>
                </a:lnTo>
                <a:lnTo>
                  <a:pt x="3641989" y="209922"/>
                </a:lnTo>
                <a:lnTo>
                  <a:pt x="3641989" y="210781"/>
                </a:lnTo>
                <a:lnTo>
                  <a:pt x="3641989" y="212785"/>
                </a:lnTo>
                <a:lnTo>
                  <a:pt x="3641989" y="214790"/>
                </a:lnTo>
                <a:lnTo>
                  <a:pt x="3641130" y="217654"/>
                </a:lnTo>
                <a:lnTo>
                  <a:pt x="3630533" y="224528"/>
                </a:lnTo>
                <a:lnTo>
                  <a:pt x="3615068" y="231401"/>
                </a:lnTo>
                <a:lnTo>
                  <a:pt x="3596740" y="235410"/>
                </a:lnTo>
                <a:lnTo>
                  <a:pt x="3578410" y="238274"/>
                </a:lnTo>
                <a:lnTo>
                  <a:pt x="3562946" y="240279"/>
                </a:lnTo>
                <a:lnTo>
                  <a:pt x="3564950" y="231401"/>
                </a:lnTo>
                <a:lnTo>
                  <a:pt x="3566955" y="228537"/>
                </a:lnTo>
                <a:lnTo>
                  <a:pt x="3568959" y="224528"/>
                </a:lnTo>
                <a:lnTo>
                  <a:pt x="3569819" y="223668"/>
                </a:lnTo>
                <a:lnTo>
                  <a:pt x="3571824" y="223668"/>
                </a:lnTo>
                <a:lnTo>
                  <a:pt x="3575547" y="221664"/>
                </a:lnTo>
                <a:lnTo>
                  <a:pt x="3576406" y="221664"/>
                </a:lnTo>
                <a:lnTo>
                  <a:pt x="3578410" y="219659"/>
                </a:lnTo>
                <a:lnTo>
                  <a:pt x="3582134" y="217654"/>
                </a:lnTo>
                <a:lnTo>
                  <a:pt x="3587003" y="203907"/>
                </a:lnTo>
                <a:lnTo>
                  <a:pt x="3587003" y="190161"/>
                </a:lnTo>
                <a:lnTo>
                  <a:pt x="3584998" y="177560"/>
                </a:lnTo>
                <a:lnTo>
                  <a:pt x="3587862" y="166964"/>
                </a:lnTo>
                <a:lnTo>
                  <a:pt x="3596453" y="157227"/>
                </a:lnTo>
                <a:close/>
                <a:moveTo>
                  <a:pt x="1014384" y="146057"/>
                </a:moveTo>
                <a:lnTo>
                  <a:pt x="1016389" y="146057"/>
                </a:lnTo>
                <a:lnTo>
                  <a:pt x="1019826" y="146057"/>
                </a:lnTo>
                <a:lnTo>
                  <a:pt x="1038155" y="166391"/>
                </a:lnTo>
                <a:lnTo>
                  <a:pt x="1061352" y="181856"/>
                </a:lnTo>
                <a:lnTo>
                  <a:pt x="1090277" y="193597"/>
                </a:lnTo>
                <a:lnTo>
                  <a:pt x="1092282" y="210208"/>
                </a:lnTo>
                <a:lnTo>
                  <a:pt x="1097151" y="222809"/>
                </a:lnTo>
                <a:lnTo>
                  <a:pt x="1102019" y="229683"/>
                </a:lnTo>
                <a:lnTo>
                  <a:pt x="1108892" y="236556"/>
                </a:lnTo>
                <a:lnTo>
                  <a:pt x="1115766" y="246293"/>
                </a:lnTo>
                <a:lnTo>
                  <a:pt x="1104310" y="248298"/>
                </a:lnTo>
                <a:lnTo>
                  <a:pt x="1092854" y="250303"/>
                </a:lnTo>
                <a:lnTo>
                  <a:pt x="1082259" y="255171"/>
                </a:lnTo>
                <a:lnTo>
                  <a:pt x="1075385" y="262044"/>
                </a:lnTo>
                <a:lnTo>
                  <a:pt x="1074526" y="264908"/>
                </a:lnTo>
                <a:lnTo>
                  <a:pt x="1072522" y="268918"/>
                </a:lnTo>
                <a:lnTo>
                  <a:pt x="1070517" y="271781"/>
                </a:lnTo>
                <a:lnTo>
                  <a:pt x="1068511" y="273786"/>
                </a:lnTo>
                <a:lnTo>
                  <a:pt x="1065648" y="276650"/>
                </a:lnTo>
                <a:lnTo>
                  <a:pt x="1055051" y="278655"/>
                </a:lnTo>
                <a:lnTo>
                  <a:pt x="1040732" y="280659"/>
                </a:lnTo>
                <a:lnTo>
                  <a:pt x="1023263" y="278655"/>
                </a:lnTo>
                <a:lnTo>
                  <a:pt x="1009802" y="276650"/>
                </a:lnTo>
                <a:lnTo>
                  <a:pt x="1006939" y="266912"/>
                </a:lnTo>
                <a:lnTo>
                  <a:pt x="1004933" y="260040"/>
                </a:lnTo>
                <a:lnTo>
                  <a:pt x="1002929" y="255171"/>
                </a:lnTo>
                <a:lnTo>
                  <a:pt x="998061" y="246293"/>
                </a:lnTo>
                <a:lnTo>
                  <a:pt x="1020112" y="239420"/>
                </a:lnTo>
                <a:lnTo>
                  <a:pt x="1020112" y="236556"/>
                </a:lnTo>
                <a:lnTo>
                  <a:pt x="1002643" y="234551"/>
                </a:lnTo>
                <a:lnTo>
                  <a:pt x="991187" y="230542"/>
                </a:lnTo>
                <a:lnTo>
                  <a:pt x="982596" y="223668"/>
                </a:lnTo>
                <a:lnTo>
                  <a:pt x="981736" y="218800"/>
                </a:lnTo>
                <a:lnTo>
                  <a:pt x="978014" y="213931"/>
                </a:lnTo>
                <a:lnTo>
                  <a:pt x="976008" y="209062"/>
                </a:lnTo>
                <a:lnTo>
                  <a:pt x="976008" y="203335"/>
                </a:lnTo>
                <a:lnTo>
                  <a:pt x="976008" y="200471"/>
                </a:lnTo>
                <a:lnTo>
                  <a:pt x="976008" y="196462"/>
                </a:lnTo>
                <a:lnTo>
                  <a:pt x="978014" y="196462"/>
                </a:lnTo>
                <a:lnTo>
                  <a:pt x="980018" y="195602"/>
                </a:lnTo>
                <a:lnTo>
                  <a:pt x="982023" y="195602"/>
                </a:lnTo>
                <a:lnTo>
                  <a:pt x="982882" y="195602"/>
                </a:lnTo>
                <a:lnTo>
                  <a:pt x="986605" y="193597"/>
                </a:lnTo>
                <a:lnTo>
                  <a:pt x="988037" y="189015"/>
                </a:lnTo>
                <a:lnTo>
                  <a:pt x="988037" y="183287"/>
                </a:lnTo>
                <a:lnTo>
                  <a:pt x="988037" y="180424"/>
                </a:lnTo>
                <a:lnTo>
                  <a:pt x="988896" y="178419"/>
                </a:lnTo>
                <a:lnTo>
                  <a:pt x="990901" y="175555"/>
                </a:lnTo>
                <a:lnTo>
                  <a:pt x="992906" y="175555"/>
                </a:lnTo>
                <a:lnTo>
                  <a:pt x="994910" y="173550"/>
                </a:lnTo>
                <a:lnTo>
                  <a:pt x="995769" y="173550"/>
                </a:lnTo>
                <a:lnTo>
                  <a:pt x="997774" y="173550"/>
                </a:lnTo>
                <a:lnTo>
                  <a:pt x="1000638" y="171546"/>
                </a:lnTo>
                <a:lnTo>
                  <a:pt x="1002643" y="164672"/>
                </a:lnTo>
                <a:lnTo>
                  <a:pt x="1004647" y="159804"/>
                </a:lnTo>
                <a:lnTo>
                  <a:pt x="1006652" y="154935"/>
                </a:lnTo>
                <a:lnTo>
                  <a:pt x="1009516" y="150067"/>
                </a:lnTo>
                <a:lnTo>
                  <a:pt x="1011521" y="148062"/>
                </a:lnTo>
                <a:lnTo>
                  <a:pt x="1013526" y="148062"/>
                </a:lnTo>
                <a:close/>
                <a:moveTo>
                  <a:pt x="2011299" y="127442"/>
                </a:moveTo>
                <a:lnTo>
                  <a:pt x="2016168" y="129447"/>
                </a:lnTo>
                <a:lnTo>
                  <a:pt x="2021036" y="130306"/>
                </a:lnTo>
                <a:lnTo>
                  <a:pt x="2023901" y="132311"/>
                </a:lnTo>
                <a:lnTo>
                  <a:pt x="2029627" y="134315"/>
                </a:lnTo>
                <a:lnTo>
                  <a:pt x="2029627" y="139184"/>
                </a:lnTo>
                <a:lnTo>
                  <a:pt x="2030487" y="143194"/>
                </a:lnTo>
                <a:lnTo>
                  <a:pt x="2030487" y="146057"/>
                </a:lnTo>
                <a:lnTo>
                  <a:pt x="2032492" y="150067"/>
                </a:lnTo>
                <a:lnTo>
                  <a:pt x="2021036" y="150067"/>
                </a:lnTo>
                <a:lnTo>
                  <a:pt x="2019032" y="146057"/>
                </a:lnTo>
                <a:lnTo>
                  <a:pt x="2017027" y="143194"/>
                </a:lnTo>
                <a:lnTo>
                  <a:pt x="2014163" y="139184"/>
                </a:lnTo>
                <a:lnTo>
                  <a:pt x="2012158" y="137180"/>
                </a:lnTo>
                <a:lnTo>
                  <a:pt x="2012158" y="132311"/>
                </a:lnTo>
                <a:close/>
                <a:moveTo>
                  <a:pt x="2479256" y="105104"/>
                </a:moveTo>
                <a:lnTo>
                  <a:pt x="2484984" y="113982"/>
                </a:lnTo>
                <a:lnTo>
                  <a:pt x="2489853" y="130592"/>
                </a:lnTo>
                <a:lnTo>
                  <a:pt x="2496725" y="146057"/>
                </a:lnTo>
                <a:lnTo>
                  <a:pt x="2505317" y="161522"/>
                </a:lnTo>
                <a:lnTo>
                  <a:pt x="2510185" y="168396"/>
                </a:lnTo>
                <a:lnTo>
                  <a:pt x="2513050" y="164386"/>
                </a:lnTo>
                <a:lnTo>
                  <a:pt x="2515054" y="163527"/>
                </a:lnTo>
                <a:lnTo>
                  <a:pt x="2518778" y="163527"/>
                </a:lnTo>
                <a:lnTo>
                  <a:pt x="2521641" y="161522"/>
                </a:lnTo>
                <a:lnTo>
                  <a:pt x="2528515" y="161522"/>
                </a:lnTo>
                <a:lnTo>
                  <a:pt x="2528515" y="164386"/>
                </a:lnTo>
                <a:lnTo>
                  <a:pt x="2532238" y="164386"/>
                </a:lnTo>
                <a:lnTo>
                  <a:pt x="2532238" y="174982"/>
                </a:lnTo>
                <a:lnTo>
                  <a:pt x="2506176" y="177847"/>
                </a:lnTo>
                <a:lnTo>
                  <a:pt x="2503313" y="205053"/>
                </a:lnTo>
                <a:lnTo>
                  <a:pt x="2494721" y="227391"/>
                </a:lnTo>
                <a:lnTo>
                  <a:pt x="2487848" y="249730"/>
                </a:lnTo>
                <a:lnTo>
                  <a:pt x="2484984" y="268345"/>
                </a:lnTo>
                <a:lnTo>
                  <a:pt x="2482979" y="286960"/>
                </a:lnTo>
                <a:lnTo>
                  <a:pt x="2482979" y="302425"/>
                </a:lnTo>
                <a:lnTo>
                  <a:pt x="2479256" y="317031"/>
                </a:lnTo>
                <a:lnTo>
                  <a:pt x="2476392" y="317031"/>
                </a:lnTo>
                <a:lnTo>
                  <a:pt x="2476392" y="314167"/>
                </a:lnTo>
                <a:lnTo>
                  <a:pt x="2471523" y="307293"/>
                </a:lnTo>
                <a:lnTo>
                  <a:pt x="2462932" y="298416"/>
                </a:lnTo>
                <a:lnTo>
                  <a:pt x="2453195" y="286673"/>
                </a:lnTo>
                <a:lnTo>
                  <a:pt x="2444603" y="274932"/>
                </a:lnTo>
                <a:lnTo>
                  <a:pt x="2437730" y="263190"/>
                </a:lnTo>
                <a:lnTo>
                  <a:pt x="2434007" y="252593"/>
                </a:lnTo>
                <a:lnTo>
                  <a:pt x="2436012" y="245721"/>
                </a:lnTo>
                <a:lnTo>
                  <a:pt x="2439735" y="243715"/>
                </a:lnTo>
                <a:lnTo>
                  <a:pt x="2442598" y="243715"/>
                </a:lnTo>
                <a:lnTo>
                  <a:pt x="2444603" y="243715"/>
                </a:lnTo>
                <a:lnTo>
                  <a:pt x="2446607" y="243715"/>
                </a:lnTo>
                <a:lnTo>
                  <a:pt x="2447467" y="243715"/>
                </a:lnTo>
                <a:lnTo>
                  <a:pt x="2449472" y="243715"/>
                </a:lnTo>
                <a:lnTo>
                  <a:pt x="2451476" y="243429"/>
                </a:lnTo>
                <a:lnTo>
                  <a:pt x="2454341" y="239420"/>
                </a:lnTo>
                <a:lnTo>
                  <a:pt x="2451476" y="239420"/>
                </a:lnTo>
                <a:lnTo>
                  <a:pt x="2451476" y="236556"/>
                </a:lnTo>
                <a:lnTo>
                  <a:pt x="2436012" y="234551"/>
                </a:lnTo>
                <a:lnTo>
                  <a:pt x="2427420" y="229683"/>
                </a:lnTo>
                <a:lnTo>
                  <a:pt x="2420547" y="220805"/>
                </a:lnTo>
                <a:lnTo>
                  <a:pt x="2427420" y="218800"/>
                </a:lnTo>
                <a:lnTo>
                  <a:pt x="2433147" y="216795"/>
                </a:lnTo>
                <a:lnTo>
                  <a:pt x="2436012" y="215936"/>
                </a:lnTo>
                <a:lnTo>
                  <a:pt x="2439735" y="213931"/>
                </a:lnTo>
                <a:lnTo>
                  <a:pt x="2442598" y="211927"/>
                </a:lnTo>
                <a:lnTo>
                  <a:pt x="2446321" y="209062"/>
                </a:lnTo>
                <a:lnTo>
                  <a:pt x="2446321" y="205053"/>
                </a:lnTo>
                <a:lnTo>
                  <a:pt x="2432861" y="205053"/>
                </a:lnTo>
                <a:lnTo>
                  <a:pt x="2429138" y="207058"/>
                </a:lnTo>
                <a:lnTo>
                  <a:pt x="2426274" y="207058"/>
                </a:lnTo>
                <a:lnTo>
                  <a:pt x="2422551" y="209062"/>
                </a:lnTo>
                <a:lnTo>
                  <a:pt x="2417683" y="209062"/>
                </a:lnTo>
                <a:lnTo>
                  <a:pt x="2409091" y="193597"/>
                </a:lnTo>
                <a:lnTo>
                  <a:pt x="2399354" y="178133"/>
                </a:lnTo>
                <a:lnTo>
                  <a:pt x="2400213" y="173264"/>
                </a:lnTo>
                <a:lnTo>
                  <a:pt x="2400213" y="170400"/>
                </a:lnTo>
                <a:lnTo>
                  <a:pt x="2402217" y="168396"/>
                </a:lnTo>
                <a:lnTo>
                  <a:pt x="2404223" y="164386"/>
                </a:lnTo>
                <a:lnTo>
                  <a:pt x="2404223" y="161522"/>
                </a:lnTo>
                <a:lnTo>
                  <a:pt x="2406228" y="156654"/>
                </a:lnTo>
                <a:lnTo>
                  <a:pt x="2402504" y="156654"/>
                </a:lnTo>
                <a:lnTo>
                  <a:pt x="2402504" y="152645"/>
                </a:lnTo>
                <a:lnTo>
                  <a:pt x="2399640" y="154649"/>
                </a:lnTo>
                <a:lnTo>
                  <a:pt x="2397635" y="154649"/>
                </a:lnTo>
                <a:lnTo>
                  <a:pt x="2395631" y="154649"/>
                </a:lnTo>
                <a:lnTo>
                  <a:pt x="2393626" y="154649"/>
                </a:lnTo>
                <a:lnTo>
                  <a:pt x="2393626" y="152645"/>
                </a:lnTo>
                <a:lnTo>
                  <a:pt x="2390763" y="149780"/>
                </a:lnTo>
                <a:lnTo>
                  <a:pt x="2388757" y="145771"/>
                </a:lnTo>
                <a:lnTo>
                  <a:pt x="2386753" y="142907"/>
                </a:lnTo>
                <a:lnTo>
                  <a:pt x="2385894" y="140902"/>
                </a:lnTo>
                <a:lnTo>
                  <a:pt x="2385894" y="136034"/>
                </a:lnTo>
                <a:lnTo>
                  <a:pt x="2383889" y="130306"/>
                </a:lnTo>
                <a:lnTo>
                  <a:pt x="2402217" y="118565"/>
                </a:lnTo>
                <a:lnTo>
                  <a:pt x="2420547" y="108827"/>
                </a:lnTo>
                <a:lnTo>
                  <a:pt x="2422551" y="113696"/>
                </a:lnTo>
                <a:lnTo>
                  <a:pt x="2424556" y="118565"/>
                </a:lnTo>
                <a:lnTo>
                  <a:pt x="2426560" y="120569"/>
                </a:lnTo>
                <a:lnTo>
                  <a:pt x="2429425" y="122574"/>
                </a:lnTo>
                <a:lnTo>
                  <a:pt x="2431429" y="122574"/>
                </a:lnTo>
                <a:lnTo>
                  <a:pt x="2433434" y="123433"/>
                </a:lnTo>
                <a:lnTo>
                  <a:pt x="2436297" y="125437"/>
                </a:lnTo>
                <a:lnTo>
                  <a:pt x="2440021" y="127442"/>
                </a:lnTo>
                <a:lnTo>
                  <a:pt x="2442885" y="137180"/>
                </a:lnTo>
                <a:lnTo>
                  <a:pt x="2444890" y="149780"/>
                </a:lnTo>
                <a:lnTo>
                  <a:pt x="2446894" y="161522"/>
                </a:lnTo>
                <a:lnTo>
                  <a:pt x="2454627" y="161522"/>
                </a:lnTo>
                <a:lnTo>
                  <a:pt x="2454627" y="152645"/>
                </a:lnTo>
                <a:lnTo>
                  <a:pt x="2451762" y="142907"/>
                </a:lnTo>
                <a:lnTo>
                  <a:pt x="2451762" y="130306"/>
                </a:lnTo>
                <a:lnTo>
                  <a:pt x="2454627" y="118565"/>
                </a:lnTo>
                <a:lnTo>
                  <a:pt x="2458350" y="108827"/>
                </a:lnTo>
                <a:close/>
                <a:moveTo>
                  <a:pt x="3425480" y="96512"/>
                </a:moveTo>
                <a:lnTo>
                  <a:pt x="3430349" y="100521"/>
                </a:lnTo>
                <a:lnTo>
                  <a:pt x="3434071" y="103386"/>
                </a:lnTo>
                <a:lnTo>
                  <a:pt x="3438940" y="103386"/>
                </a:lnTo>
                <a:lnTo>
                  <a:pt x="3443809" y="103386"/>
                </a:lnTo>
                <a:lnTo>
                  <a:pt x="3452400" y="105390"/>
                </a:lnTo>
                <a:lnTo>
                  <a:pt x="3450396" y="109400"/>
                </a:lnTo>
                <a:lnTo>
                  <a:pt x="3450396" y="110259"/>
                </a:lnTo>
                <a:lnTo>
                  <a:pt x="3450396" y="112264"/>
                </a:lnTo>
                <a:lnTo>
                  <a:pt x="3449537" y="114269"/>
                </a:lnTo>
                <a:lnTo>
                  <a:pt x="3449537" y="116273"/>
                </a:lnTo>
                <a:lnTo>
                  <a:pt x="3436935" y="123147"/>
                </a:lnTo>
                <a:lnTo>
                  <a:pt x="3420612" y="126010"/>
                </a:lnTo>
                <a:lnTo>
                  <a:pt x="3403142" y="128015"/>
                </a:lnTo>
                <a:lnTo>
                  <a:pt x="3402282" y="124006"/>
                </a:lnTo>
                <a:lnTo>
                  <a:pt x="3402282" y="121142"/>
                </a:lnTo>
                <a:lnTo>
                  <a:pt x="3400278" y="117132"/>
                </a:lnTo>
                <a:lnTo>
                  <a:pt x="3400278" y="112264"/>
                </a:lnTo>
                <a:lnTo>
                  <a:pt x="3405147" y="109400"/>
                </a:lnTo>
                <a:lnTo>
                  <a:pt x="3408869" y="105390"/>
                </a:lnTo>
                <a:lnTo>
                  <a:pt x="3411733" y="103386"/>
                </a:lnTo>
                <a:lnTo>
                  <a:pt x="3415456" y="100521"/>
                </a:lnTo>
                <a:lnTo>
                  <a:pt x="3418320" y="98517"/>
                </a:lnTo>
                <a:close/>
                <a:moveTo>
                  <a:pt x="2908550" y="96512"/>
                </a:moveTo>
                <a:lnTo>
                  <a:pt x="2922010" y="98517"/>
                </a:lnTo>
                <a:lnTo>
                  <a:pt x="2931748" y="103386"/>
                </a:lnTo>
                <a:lnTo>
                  <a:pt x="2941485" y="109114"/>
                </a:lnTo>
                <a:lnTo>
                  <a:pt x="2938621" y="111977"/>
                </a:lnTo>
                <a:lnTo>
                  <a:pt x="2936616" y="116846"/>
                </a:lnTo>
                <a:lnTo>
                  <a:pt x="2933753" y="118851"/>
                </a:lnTo>
                <a:lnTo>
                  <a:pt x="2928884" y="120855"/>
                </a:lnTo>
                <a:lnTo>
                  <a:pt x="2923156" y="122860"/>
                </a:lnTo>
                <a:lnTo>
                  <a:pt x="2916284" y="122860"/>
                </a:lnTo>
                <a:lnTo>
                  <a:pt x="2911415" y="125724"/>
                </a:lnTo>
                <a:lnTo>
                  <a:pt x="2906547" y="125724"/>
                </a:lnTo>
                <a:lnTo>
                  <a:pt x="2901678" y="127729"/>
                </a:lnTo>
                <a:lnTo>
                  <a:pt x="2894804" y="127729"/>
                </a:lnTo>
                <a:lnTo>
                  <a:pt x="2894804" y="117132"/>
                </a:lnTo>
                <a:lnTo>
                  <a:pt x="2895663" y="110259"/>
                </a:lnTo>
                <a:lnTo>
                  <a:pt x="2902536" y="105390"/>
                </a:lnTo>
                <a:close/>
                <a:moveTo>
                  <a:pt x="1619235" y="96512"/>
                </a:moveTo>
                <a:lnTo>
                  <a:pt x="1619521" y="96512"/>
                </a:lnTo>
                <a:lnTo>
                  <a:pt x="1632981" y="96512"/>
                </a:lnTo>
                <a:lnTo>
                  <a:pt x="1635846" y="105390"/>
                </a:lnTo>
                <a:lnTo>
                  <a:pt x="1639568" y="110259"/>
                </a:lnTo>
                <a:lnTo>
                  <a:pt x="1642432" y="117132"/>
                </a:lnTo>
                <a:lnTo>
                  <a:pt x="1644437" y="127729"/>
                </a:lnTo>
                <a:lnTo>
                  <a:pt x="1641573" y="127729"/>
                </a:lnTo>
                <a:lnTo>
                  <a:pt x="1630977" y="120855"/>
                </a:lnTo>
                <a:lnTo>
                  <a:pt x="1624103" y="113982"/>
                </a:lnTo>
                <a:lnTo>
                  <a:pt x="1619235" y="107109"/>
                </a:lnTo>
                <a:close/>
                <a:moveTo>
                  <a:pt x="3515119" y="75034"/>
                </a:moveTo>
                <a:lnTo>
                  <a:pt x="3517983" y="75034"/>
                </a:lnTo>
                <a:lnTo>
                  <a:pt x="3521706" y="77038"/>
                </a:lnTo>
                <a:lnTo>
                  <a:pt x="3522565" y="77038"/>
                </a:lnTo>
                <a:lnTo>
                  <a:pt x="3524569" y="77038"/>
                </a:lnTo>
                <a:lnTo>
                  <a:pt x="3526575" y="77897"/>
                </a:lnTo>
                <a:lnTo>
                  <a:pt x="3522852" y="81907"/>
                </a:lnTo>
                <a:lnTo>
                  <a:pt x="3519987" y="84771"/>
                </a:lnTo>
                <a:lnTo>
                  <a:pt x="3517983" y="89640"/>
                </a:lnTo>
                <a:lnTo>
                  <a:pt x="3515978" y="93649"/>
                </a:lnTo>
                <a:lnTo>
                  <a:pt x="3515119" y="100521"/>
                </a:lnTo>
                <a:lnTo>
                  <a:pt x="3517983" y="100521"/>
                </a:lnTo>
                <a:lnTo>
                  <a:pt x="3521706" y="95653"/>
                </a:lnTo>
                <a:lnTo>
                  <a:pt x="3524569" y="91644"/>
                </a:lnTo>
                <a:lnTo>
                  <a:pt x="3528293" y="88780"/>
                </a:lnTo>
                <a:lnTo>
                  <a:pt x="3533162" y="86775"/>
                </a:lnTo>
                <a:lnTo>
                  <a:pt x="3542899" y="96512"/>
                </a:lnTo>
                <a:lnTo>
                  <a:pt x="3555500" y="105390"/>
                </a:lnTo>
                <a:lnTo>
                  <a:pt x="3563232" y="112264"/>
                </a:lnTo>
                <a:lnTo>
                  <a:pt x="3563232" y="134602"/>
                </a:lnTo>
                <a:lnTo>
                  <a:pt x="3568959" y="139470"/>
                </a:lnTo>
                <a:lnTo>
                  <a:pt x="3573828" y="143480"/>
                </a:lnTo>
                <a:lnTo>
                  <a:pt x="3578697" y="144339"/>
                </a:lnTo>
                <a:lnTo>
                  <a:pt x="3582421" y="151212"/>
                </a:lnTo>
                <a:lnTo>
                  <a:pt x="3585284" y="164959"/>
                </a:lnTo>
                <a:lnTo>
                  <a:pt x="3578410" y="173837"/>
                </a:lnTo>
                <a:lnTo>
                  <a:pt x="3575547" y="182715"/>
                </a:lnTo>
                <a:lnTo>
                  <a:pt x="3568673" y="187584"/>
                </a:lnTo>
                <a:lnTo>
                  <a:pt x="3560082" y="189588"/>
                </a:lnTo>
                <a:lnTo>
                  <a:pt x="3544616" y="190447"/>
                </a:lnTo>
                <a:lnTo>
                  <a:pt x="3533162" y="180710"/>
                </a:lnTo>
                <a:lnTo>
                  <a:pt x="3515692" y="171832"/>
                </a:lnTo>
                <a:lnTo>
                  <a:pt x="3497363" y="166964"/>
                </a:lnTo>
                <a:lnTo>
                  <a:pt x="3479035" y="160090"/>
                </a:lnTo>
                <a:lnTo>
                  <a:pt x="3462710" y="153218"/>
                </a:lnTo>
                <a:lnTo>
                  <a:pt x="3452114" y="143480"/>
                </a:lnTo>
                <a:lnTo>
                  <a:pt x="3458987" y="139470"/>
                </a:lnTo>
                <a:lnTo>
                  <a:pt x="3463856" y="136607"/>
                </a:lnTo>
                <a:lnTo>
                  <a:pt x="3467579" y="132597"/>
                </a:lnTo>
                <a:lnTo>
                  <a:pt x="3469584" y="127729"/>
                </a:lnTo>
                <a:lnTo>
                  <a:pt x="3470443" y="118851"/>
                </a:lnTo>
                <a:lnTo>
                  <a:pt x="3469584" y="115987"/>
                </a:lnTo>
                <a:lnTo>
                  <a:pt x="3467579" y="110259"/>
                </a:lnTo>
                <a:lnTo>
                  <a:pt x="3467579" y="103099"/>
                </a:lnTo>
                <a:lnTo>
                  <a:pt x="3467579" y="96226"/>
                </a:lnTo>
                <a:lnTo>
                  <a:pt x="3467579" y="95366"/>
                </a:lnTo>
                <a:lnTo>
                  <a:pt x="3469584" y="95366"/>
                </a:lnTo>
                <a:lnTo>
                  <a:pt x="3470443" y="93362"/>
                </a:lnTo>
                <a:lnTo>
                  <a:pt x="3485907" y="89353"/>
                </a:lnTo>
                <a:lnTo>
                  <a:pt x="3502232" y="81620"/>
                </a:lnTo>
                <a:close/>
                <a:moveTo>
                  <a:pt x="3301474" y="71024"/>
                </a:moveTo>
                <a:lnTo>
                  <a:pt x="3311211" y="71024"/>
                </a:lnTo>
                <a:lnTo>
                  <a:pt x="3324671" y="84771"/>
                </a:lnTo>
                <a:lnTo>
                  <a:pt x="3342141" y="96512"/>
                </a:lnTo>
                <a:lnTo>
                  <a:pt x="3342141" y="100235"/>
                </a:lnTo>
                <a:lnTo>
                  <a:pt x="3338417" y="100235"/>
                </a:lnTo>
                <a:lnTo>
                  <a:pt x="3338417" y="105104"/>
                </a:lnTo>
                <a:lnTo>
                  <a:pt x="3322094" y="96226"/>
                </a:lnTo>
                <a:lnTo>
                  <a:pt x="3310638" y="84485"/>
                </a:lnTo>
                <a:close/>
                <a:moveTo>
                  <a:pt x="2963537" y="66155"/>
                </a:moveTo>
                <a:lnTo>
                  <a:pt x="2976997" y="70165"/>
                </a:lnTo>
                <a:lnTo>
                  <a:pt x="2987593" y="73029"/>
                </a:lnTo>
                <a:lnTo>
                  <a:pt x="2997331" y="77897"/>
                </a:lnTo>
                <a:lnTo>
                  <a:pt x="2997331" y="86775"/>
                </a:lnTo>
                <a:lnTo>
                  <a:pt x="2988739" y="88780"/>
                </a:lnTo>
                <a:lnTo>
                  <a:pt x="2981006" y="91644"/>
                </a:lnTo>
                <a:lnTo>
                  <a:pt x="2968406" y="93649"/>
                </a:lnTo>
                <a:lnTo>
                  <a:pt x="2963537" y="95653"/>
                </a:lnTo>
                <a:lnTo>
                  <a:pt x="2960673" y="96512"/>
                </a:lnTo>
                <a:lnTo>
                  <a:pt x="2954946" y="96512"/>
                </a:lnTo>
                <a:lnTo>
                  <a:pt x="2950077" y="96512"/>
                </a:lnTo>
                <a:lnTo>
                  <a:pt x="2950077" y="86775"/>
                </a:lnTo>
                <a:lnTo>
                  <a:pt x="2953800" y="81907"/>
                </a:lnTo>
                <a:lnTo>
                  <a:pt x="2958668" y="75034"/>
                </a:lnTo>
                <a:close/>
                <a:moveTo>
                  <a:pt x="2553431" y="56418"/>
                </a:moveTo>
                <a:lnTo>
                  <a:pt x="2553431" y="75034"/>
                </a:lnTo>
                <a:lnTo>
                  <a:pt x="2560303" y="75034"/>
                </a:lnTo>
                <a:lnTo>
                  <a:pt x="2564026" y="73029"/>
                </a:lnTo>
                <a:lnTo>
                  <a:pt x="2566891" y="73029"/>
                </a:lnTo>
                <a:lnTo>
                  <a:pt x="2570613" y="73029"/>
                </a:lnTo>
                <a:lnTo>
                  <a:pt x="2571473" y="73029"/>
                </a:lnTo>
                <a:lnTo>
                  <a:pt x="2575196" y="75034"/>
                </a:lnTo>
                <a:lnTo>
                  <a:pt x="2580064" y="77897"/>
                </a:lnTo>
                <a:lnTo>
                  <a:pt x="2580064" y="86775"/>
                </a:lnTo>
                <a:lnTo>
                  <a:pt x="2583787" y="88780"/>
                </a:lnTo>
                <a:lnTo>
                  <a:pt x="2588656" y="88780"/>
                </a:lnTo>
                <a:lnTo>
                  <a:pt x="2591520" y="86775"/>
                </a:lnTo>
                <a:lnTo>
                  <a:pt x="2597248" y="86775"/>
                </a:lnTo>
                <a:lnTo>
                  <a:pt x="2598106" y="84771"/>
                </a:lnTo>
                <a:lnTo>
                  <a:pt x="2601830" y="86775"/>
                </a:lnTo>
                <a:lnTo>
                  <a:pt x="2604694" y="89640"/>
                </a:lnTo>
                <a:lnTo>
                  <a:pt x="2608416" y="95366"/>
                </a:lnTo>
                <a:lnTo>
                  <a:pt x="2611281" y="100235"/>
                </a:lnTo>
                <a:lnTo>
                  <a:pt x="2606412" y="111977"/>
                </a:lnTo>
                <a:lnTo>
                  <a:pt x="2601544" y="123720"/>
                </a:lnTo>
                <a:lnTo>
                  <a:pt x="2597821" y="137466"/>
                </a:lnTo>
                <a:lnTo>
                  <a:pt x="2586365" y="137466"/>
                </a:lnTo>
                <a:lnTo>
                  <a:pt x="2577774" y="141475"/>
                </a:lnTo>
                <a:lnTo>
                  <a:pt x="2570041" y="146344"/>
                </a:lnTo>
                <a:lnTo>
                  <a:pt x="2556581" y="150353"/>
                </a:lnTo>
                <a:lnTo>
                  <a:pt x="2547989" y="143480"/>
                </a:lnTo>
                <a:lnTo>
                  <a:pt x="2536533" y="139470"/>
                </a:lnTo>
                <a:lnTo>
                  <a:pt x="2525078" y="134602"/>
                </a:lnTo>
                <a:lnTo>
                  <a:pt x="2523074" y="130592"/>
                </a:lnTo>
                <a:lnTo>
                  <a:pt x="2523074" y="127729"/>
                </a:lnTo>
                <a:lnTo>
                  <a:pt x="2521068" y="123720"/>
                </a:lnTo>
                <a:lnTo>
                  <a:pt x="2519064" y="118851"/>
                </a:lnTo>
                <a:lnTo>
                  <a:pt x="2514196" y="113982"/>
                </a:lnTo>
                <a:lnTo>
                  <a:pt x="2509327" y="109114"/>
                </a:lnTo>
                <a:lnTo>
                  <a:pt x="2505603" y="105104"/>
                </a:lnTo>
                <a:lnTo>
                  <a:pt x="2502740" y="98231"/>
                </a:lnTo>
                <a:lnTo>
                  <a:pt x="2500735" y="86489"/>
                </a:lnTo>
                <a:lnTo>
                  <a:pt x="2507608" y="77611"/>
                </a:lnTo>
                <a:lnTo>
                  <a:pt x="2512477" y="70737"/>
                </a:lnTo>
                <a:lnTo>
                  <a:pt x="2519350" y="70737"/>
                </a:lnTo>
                <a:lnTo>
                  <a:pt x="2525078" y="72742"/>
                </a:lnTo>
                <a:lnTo>
                  <a:pt x="2531951" y="74747"/>
                </a:lnTo>
                <a:lnTo>
                  <a:pt x="2538825" y="74747"/>
                </a:lnTo>
                <a:lnTo>
                  <a:pt x="2538825" y="63005"/>
                </a:lnTo>
                <a:lnTo>
                  <a:pt x="2541688" y="61000"/>
                </a:lnTo>
                <a:lnTo>
                  <a:pt x="2545411" y="58996"/>
                </a:lnTo>
                <a:lnTo>
                  <a:pt x="2546271" y="58996"/>
                </a:lnTo>
                <a:lnTo>
                  <a:pt x="2549993" y="56991"/>
                </a:lnTo>
                <a:close/>
                <a:moveTo>
                  <a:pt x="2987593" y="43817"/>
                </a:moveTo>
                <a:lnTo>
                  <a:pt x="3001054" y="43817"/>
                </a:lnTo>
                <a:lnTo>
                  <a:pt x="3008787" y="52695"/>
                </a:lnTo>
                <a:lnTo>
                  <a:pt x="3017378" y="57564"/>
                </a:lnTo>
                <a:lnTo>
                  <a:pt x="3024251" y="64437"/>
                </a:lnTo>
                <a:lnTo>
                  <a:pt x="3031124" y="75034"/>
                </a:lnTo>
                <a:lnTo>
                  <a:pt x="3015659" y="75034"/>
                </a:lnTo>
                <a:lnTo>
                  <a:pt x="3005922" y="64437"/>
                </a:lnTo>
                <a:lnTo>
                  <a:pt x="2995326" y="56704"/>
                </a:lnTo>
                <a:close/>
                <a:moveTo>
                  <a:pt x="1288457" y="43817"/>
                </a:moveTo>
                <a:lnTo>
                  <a:pt x="1299913" y="43817"/>
                </a:lnTo>
                <a:lnTo>
                  <a:pt x="1304781" y="47826"/>
                </a:lnTo>
                <a:lnTo>
                  <a:pt x="1308504" y="50691"/>
                </a:lnTo>
                <a:lnTo>
                  <a:pt x="1310509" y="54700"/>
                </a:lnTo>
                <a:lnTo>
                  <a:pt x="1313373" y="59569"/>
                </a:lnTo>
                <a:lnTo>
                  <a:pt x="1315378" y="63578"/>
                </a:lnTo>
                <a:lnTo>
                  <a:pt x="1323969" y="54700"/>
                </a:lnTo>
                <a:lnTo>
                  <a:pt x="1333706" y="50691"/>
                </a:lnTo>
                <a:lnTo>
                  <a:pt x="1349171" y="52695"/>
                </a:lnTo>
                <a:lnTo>
                  <a:pt x="1349171" y="66441"/>
                </a:lnTo>
                <a:lnTo>
                  <a:pt x="1370364" y="68447"/>
                </a:lnTo>
                <a:lnTo>
                  <a:pt x="1389552" y="71310"/>
                </a:lnTo>
                <a:lnTo>
                  <a:pt x="1405877" y="75320"/>
                </a:lnTo>
                <a:lnTo>
                  <a:pt x="1424205" y="77324"/>
                </a:lnTo>
                <a:lnTo>
                  <a:pt x="1444539" y="75320"/>
                </a:lnTo>
                <a:lnTo>
                  <a:pt x="1444539" y="87062"/>
                </a:lnTo>
                <a:lnTo>
                  <a:pt x="1448262" y="87062"/>
                </a:lnTo>
                <a:lnTo>
                  <a:pt x="1451125" y="87062"/>
                </a:lnTo>
                <a:lnTo>
                  <a:pt x="1453130" y="87062"/>
                </a:lnTo>
                <a:lnTo>
                  <a:pt x="1455135" y="89067"/>
                </a:lnTo>
                <a:lnTo>
                  <a:pt x="1457139" y="89926"/>
                </a:lnTo>
                <a:lnTo>
                  <a:pt x="1453417" y="89926"/>
                </a:lnTo>
                <a:lnTo>
                  <a:pt x="1437665" y="100235"/>
                </a:lnTo>
                <a:lnTo>
                  <a:pt x="1419337" y="111977"/>
                </a:lnTo>
                <a:lnTo>
                  <a:pt x="1397284" y="122574"/>
                </a:lnTo>
                <a:lnTo>
                  <a:pt x="1376951" y="134315"/>
                </a:lnTo>
                <a:lnTo>
                  <a:pt x="1362631" y="144052"/>
                </a:lnTo>
                <a:lnTo>
                  <a:pt x="1352036" y="152931"/>
                </a:lnTo>
                <a:lnTo>
                  <a:pt x="1367500" y="152931"/>
                </a:lnTo>
                <a:lnTo>
                  <a:pt x="1372368" y="150067"/>
                </a:lnTo>
                <a:lnTo>
                  <a:pt x="1377237" y="148062"/>
                </a:lnTo>
                <a:lnTo>
                  <a:pt x="1382965" y="146057"/>
                </a:lnTo>
                <a:lnTo>
                  <a:pt x="1389839" y="146057"/>
                </a:lnTo>
                <a:lnTo>
                  <a:pt x="1389839" y="150067"/>
                </a:lnTo>
                <a:lnTo>
                  <a:pt x="1369505" y="164672"/>
                </a:lnTo>
                <a:lnTo>
                  <a:pt x="1352036" y="180137"/>
                </a:lnTo>
                <a:lnTo>
                  <a:pt x="1337715" y="195602"/>
                </a:lnTo>
                <a:lnTo>
                  <a:pt x="1320246" y="209349"/>
                </a:lnTo>
                <a:lnTo>
                  <a:pt x="1301918" y="221091"/>
                </a:lnTo>
                <a:lnTo>
                  <a:pt x="1277861" y="227964"/>
                </a:lnTo>
                <a:lnTo>
                  <a:pt x="1277861" y="239706"/>
                </a:lnTo>
                <a:lnTo>
                  <a:pt x="1266406" y="241710"/>
                </a:lnTo>
                <a:lnTo>
                  <a:pt x="1252946" y="246579"/>
                </a:lnTo>
                <a:lnTo>
                  <a:pt x="1245212" y="253453"/>
                </a:lnTo>
                <a:lnTo>
                  <a:pt x="1250081" y="257462"/>
                </a:lnTo>
                <a:lnTo>
                  <a:pt x="1252946" y="260326"/>
                </a:lnTo>
                <a:lnTo>
                  <a:pt x="1254950" y="262330"/>
                </a:lnTo>
                <a:lnTo>
                  <a:pt x="1254950" y="265195"/>
                </a:lnTo>
                <a:lnTo>
                  <a:pt x="1254950" y="269204"/>
                </a:lnTo>
                <a:lnTo>
                  <a:pt x="1252946" y="274073"/>
                </a:lnTo>
                <a:lnTo>
                  <a:pt x="1252946" y="280945"/>
                </a:lnTo>
                <a:lnTo>
                  <a:pt x="1216287" y="283810"/>
                </a:lnTo>
                <a:lnTo>
                  <a:pt x="1216287" y="287819"/>
                </a:lnTo>
                <a:lnTo>
                  <a:pt x="1221156" y="289824"/>
                </a:lnTo>
                <a:lnTo>
                  <a:pt x="1223161" y="289824"/>
                </a:lnTo>
                <a:lnTo>
                  <a:pt x="1226025" y="289824"/>
                </a:lnTo>
                <a:lnTo>
                  <a:pt x="1228030" y="290683"/>
                </a:lnTo>
                <a:lnTo>
                  <a:pt x="1228030" y="292688"/>
                </a:lnTo>
                <a:lnTo>
                  <a:pt x="1231753" y="296697"/>
                </a:lnTo>
                <a:lnTo>
                  <a:pt x="1226025" y="296697"/>
                </a:lnTo>
                <a:lnTo>
                  <a:pt x="1218293" y="299561"/>
                </a:lnTo>
                <a:lnTo>
                  <a:pt x="1207696" y="303571"/>
                </a:lnTo>
                <a:lnTo>
                  <a:pt x="1197959" y="306434"/>
                </a:lnTo>
                <a:lnTo>
                  <a:pt x="1200822" y="308439"/>
                </a:lnTo>
                <a:lnTo>
                  <a:pt x="1202828" y="308439"/>
                </a:lnTo>
                <a:lnTo>
                  <a:pt x="1204833" y="308439"/>
                </a:lnTo>
                <a:lnTo>
                  <a:pt x="1205691" y="310443"/>
                </a:lnTo>
                <a:lnTo>
                  <a:pt x="1207696" y="310443"/>
                </a:lnTo>
                <a:lnTo>
                  <a:pt x="1205691" y="313308"/>
                </a:lnTo>
                <a:lnTo>
                  <a:pt x="1204833" y="317317"/>
                </a:lnTo>
                <a:lnTo>
                  <a:pt x="1202828" y="318176"/>
                </a:lnTo>
                <a:lnTo>
                  <a:pt x="1204833" y="320180"/>
                </a:lnTo>
                <a:lnTo>
                  <a:pt x="1204833" y="322186"/>
                </a:lnTo>
                <a:lnTo>
                  <a:pt x="1205691" y="325049"/>
                </a:lnTo>
                <a:lnTo>
                  <a:pt x="1207696" y="329059"/>
                </a:lnTo>
                <a:lnTo>
                  <a:pt x="1200822" y="331063"/>
                </a:lnTo>
                <a:lnTo>
                  <a:pt x="1195954" y="331063"/>
                </a:lnTo>
                <a:lnTo>
                  <a:pt x="1191085" y="331063"/>
                </a:lnTo>
                <a:lnTo>
                  <a:pt x="1185358" y="333928"/>
                </a:lnTo>
                <a:lnTo>
                  <a:pt x="1202828" y="333928"/>
                </a:lnTo>
                <a:lnTo>
                  <a:pt x="1216287" y="337937"/>
                </a:lnTo>
                <a:lnTo>
                  <a:pt x="1216287" y="344810"/>
                </a:lnTo>
                <a:lnTo>
                  <a:pt x="1194236" y="344810"/>
                </a:lnTo>
                <a:lnTo>
                  <a:pt x="1192231" y="349678"/>
                </a:lnTo>
                <a:lnTo>
                  <a:pt x="1192231" y="351683"/>
                </a:lnTo>
                <a:lnTo>
                  <a:pt x="1192231" y="352543"/>
                </a:lnTo>
                <a:lnTo>
                  <a:pt x="1191372" y="354547"/>
                </a:lnTo>
                <a:lnTo>
                  <a:pt x="1189368" y="356552"/>
                </a:lnTo>
                <a:lnTo>
                  <a:pt x="1180775" y="359415"/>
                </a:lnTo>
                <a:lnTo>
                  <a:pt x="1169320" y="359415"/>
                </a:lnTo>
                <a:lnTo>
                  <a:pt x="1157864" y="359415"/>
                </a:lnTo>
                <a:lnTo>
                  <a:pt x="1146409" y="352543"/>
                </a:lnTo>
                <a:lnTo>
                  <a:pt x="1130945" y="352543"/>
                </a:lnTo>
                <a:lnTo>
                  <a:pt x="1115480" y="354547"/>
                </a:lnTo>
                <a:lnTo>
                  <a:pt x="1099155" y="356552"/>
                </a:lnTo>
                <a:lnTo>
                  <a:pt x="1083690" y="354547"/>
                </a:lnTo>
                <a:lnTo>
                  <a:pt x="1068225" y="349678"/>
                </a:lnTo>
                <a:lnTo>
                  <a:pt x="1067367" y="347674"/>
                </a:lnTo>
                <a:lnTo>
                  <a:pt x="1067367" y="345669"/>
                </a:lnTo>
                <a:lnTo>
                  <a:pt x="1065362" y="345669"/>
                </a:lnTo>
                <a:lnTo>
                  <a:pt x="1065362" y="343665"/>
                </a:lnTo>
                <a:lnTo>
                  <a:pt x="1065362" y="339655"/>
                </a:lnTo>
                <a:lnTo>
                  <a:pt x="1068225" y="339655"/>
                </a:lnTo>
                <a:lnTo>
                  <a:pt x="1070230" y="336791"/>
                </a:lnTo>
                <a:lnTo>
                  <a:pt x="1073953" y="332782"/>
                </a:lnTo>
                <a:lnTo>
                  <a:pt x="1074812" y="330777"/>
                </a:lnTo>
                <a:lnTo>
                  <a:pt x="1078535" y="329918"/>
                </a:lnTo>
                <a:lnTo>
                  <a:pt x="1080540" y="325908"/>
                </a:lnTo>
                <a:lnTo>
                  <a:pt x="1083404" y="321040"/>
                </a:lnTo>
                <a:lnTo>
                  <a:pt x="1076531" y="319036"/>
                </a:lnTo>
                <a:lnTo>
                  <a:pt x="1071662" y="316171"/>
                </a:lnTo>
                <a:lnTo>
                  <a:pt x="1067939" y="310443"/>
                </a:lnTo>
                <a:lnTo>
                  <a:pt x="1067080" y="305575"/>
                </a:lnTo>
                <a:lnTo>
                  <a:pt x="1065075" y="298702"/>
                </a:lnTo>
                <a:lnTo>
                  <a:pt x="1071949" y="298702"/>
                </a:lnTo>
                <a:lnTo>
                  <a:pt x="1083404" y="295838"/>
                </a:lnTo>
                <a:lnTo>
                  <a:pt x="1096865" y="298702"/>
                </a:lnTo>
                <a:lnTo>
                  <a:pt x="1108319" y="303571"/>
                </a:lnTo>
                <a:lnTo>
                  <a:pt x="1119775" y="309298"/>
                </a:lnTo>
                <a:lnTo>
                  <a:pt x="1119775" y="302425"/>
                </a:lnTo>
                <a:lnTo>
                  <a:pt x="1108319" y="296697"/>
                </a:lnTo>
                <a:lnTo>
                  <a:pt x="1098582" y="291828"/>
                </a:lnTo>
                <a:lnTo>
                  <a:pt x="1089991" y="282950"/>
                </a:lnTo>
                <a:lnTo>
                  <a:pt x="1092854" y="282950"/>
                </a:lnTo>
                <a:lnTo>
                  <a:pt x="1101447" y="270350"/>
                </a:lnTo>
                <a:lnTo>
                  <a:pt x="1112042" y="261471"/>
                </a:lnTo>
                <a:lnTo>
                  <a:pt x="1125503" y="254598"/>
                </a:lnTo>
                <a:lnTo>
                  <a:pt x="1141827" y="249730"/>
                </a:lnTo>
                <a:lnTo>
                  <a:pt x="1141827" y="246293"/>
                </a:lnTo>
                <a:lnTo>
                  <a:pt x="1126362" y="241424"/>
                </a:lnTo>
                <a:lnTo>
                  <a:pt x="1114907" y="232546"/>
                </a:lnTo>
                <a:lnTo>
                  <a:pt x="1105169" y="220805"/>
                </a:lnTo>
                <a:lnTo>
                  <a:pt x="1096578" y="209062"/>
                </a:lnTo>
                <a:lnTo>
                  <a:pt x="1101447" y="207058"/>
                </a:lnTo>
                <a:lnTo>
                  <a:pt x="1105169" y="207058"/>
                </a:lnTo>
                <a:lnTo>
                  <a:pt x="1110038" y="205053"/>
                </a:lnTo>
                <a:lnTo>
                  <a:pt x="1114907" y="205053"/>
                </a:lnTo>
                <a:lnTo>
                  <a:pt x="1121780" y="209922"/>
                </a:lnTo>
                <a:lnTo>
                  <a:pt x="1126648" y="215650"/>
                </a:lnTo>
                <a:lnTo>
                  <a:pt x="1133522" y="220518"/>
                </a:lnTo>
                <a:lnTo>
                  <a:pt x="1133522" y="216509"/>
                </a:lnTo>
                <a:lnTo>
                  <a:pt x="1132662" y="213645"/>
                </a:lnTo>
                <a:lnTo>
                  <a:pt x="1130658" y="213645"/>
                </a:lnTo>
                <a:lnTo>
                  <a:pt x="1130658" y="211640"/>
                </a:lnTo>
                <a:lnTo>
                  <a:pt x="1128653" y="209635"/>
                </a:lnTo>
                <a:lnTo>
                  <a:pt x="1128653" y="208776"/>
                </a:lnTo>
                <a:lnTo>
                  <a:pt x="1126648" y="204767"/>
                </a:lnTo>
                <a:lnTo>
                  <a:pt x="1130372" y="204767"/>
                </a:lnTo>
                <a:lnTo>
                  <a:pt x="1130372" y="201903"/>
                </a:lnTo>
                <a:lnTo>
                  <a:pt x="1145837" y="196175"/>
                </a:lnTo>
                <a:lnTo>
                  <a:pt x="1160156" y="193311"/>
                </a:lnTo>
                <a:lnTo>
                  <a:pt x="1175621" y="191307"/>
                </a:lnTo>
                <a:lnTo>
                  <a:pt x="1193950" y="193311"/>
                </a:lnTo>
                <a:lnTo>
                  <a:pt x="1185358" y="182715"/>
                </a:lnTo>
                <a:lnTo>
                  <a:pt x="1195954" y="179851"/>
                </a:lnTo>
                <a:lnTo>
                  <a:pt x="1207410" y="174982"/>
                </a:lnTo>
                <a:lnTo>
                  <a:pt x="1218865" y="170114"/>
                </a:lnTo>
                <a:lnTo>
                  <a:pt x="1225738" y="164386"/>
                </a:lnTo>
                <a:lnTo>
                  <a:pt x="1231466" y="164386"/>
                </a:lnTo>
                <a:lnTo>
                  <a:pt x="1231466" y="161522"/>
                </a:lnTo>
                <a:lnTo>
                  <a:pt x="1222875" y="161522"/>
                </a:lnTo>
                <a:lnTo>
                  <a:pt x="1219152" y="163527"/>
                </a:lnTo>
                <a:lnTo>
                  <a:pt x="1216287" y="164386"/>
                </a:lnTo>
                <a:lnTo>
                  <a:pt x="1214283" y="164386"/>
                </a:lnTo>
                <a:lnTo>
                  <a:pt x="1212278" y="164386"/>
                </a:lnTo>
                <a:lnTo>
                  <a:pt x="1211419" y="164386"/>
                </a:lnTo>
                <a:lnTo>
                  <a:pt x="1209415" y="163527"/>
                </a:lnTo>
                <a:lnTo>
                  <a:pt x="1207410" y="161522"/>
                </a:lnTo>
                <a:lnTo>
                  <a:pt x="1204546" y="161522"/>
                </a:lnTo>
                <a:lnTo>
                  <a:pt x="1200822" y="164386"/>
                </a:lnTo>
                <a:lnTo>
                  <a:pt x="1195954" y="170114"/>
                </a:lnTo>
                <a:lnTo>
                  <a:pt x="1191085" y="174982"/>
                </a:lnTo>
                <a:lnTo>
                  <a:pt x="1187362" y="179851"/>
                </a:lnTo>
                <a:lnTo>
                  <a:pt x="1182494" y="182715"/>
                </a:lnTo>
                <a:lnTo>
                  <a:pt x="1164165" y="188442"/>
                </a:lnTo>
                <a:lnTo>
                  <a:pt x="1146695" y="188442"/>
                </a:lnTo>
                <a:lnTo>
                  <a:pt x="1130372" y="184433"/>
                </a:lnTo>
                <a:lnTo>
                  <a:pt x="1114907" y="177560"/>
                </a:lnTo>
                <a:lnTo>
                  <a:pt x="1112902" y="177560"/>
                </a:lnTo>
                <a:lnTo>
                  <a:pt x="1110038" y="179565"/>
                </a:lnTo>
                <a:lnTo>
                  <a:pt x="1105169" y="181570"/>
                </a:lnTo>
                <a:lnTo>
                  <a:pt x="1101447" y="182429"/>
                </a:lnTo>
                <a:lnTo>
                  <a:pt x="1098582" y="184433"/>
                </a:lnTo>
                <a:lnTo>
                  <a:pt x="1092854" y="186438"/>
                </a:lnTo>
                <a:lnTo>
                  <a:pt x="1089991" y="177560"/>
                </a:lnTo>
                <a:lnTo>
                  <a:pt x="1092854" y="176701"/>
                </a:lnTo>
                <a:lnTo>
                  <a:pt x="1094859" y="174696"/>
                </a:lnTo>
                <a:lnTo>
                  <a:pt x="1096865" y="170687"/>
                </a:lnTo>
                <a:lnTo>
                  <a:pt x="1087127" y="170687"/>
                </a:lnTo>
                <a:lnTo>
                  <a:pt x="1083404" y="172692"/>
                </a:lnTo>
                <a:lnTo>
                  <a:pt x="1078535" y="174696"/>
                </a:lnTo>
                <a:lnTo>
                  <a:pt x="1073666" y="174696"/>
                </a:lnTo>
                <a:lnTo>
                  <a:pt x="1067939" y="174696"/>
                </a:lnTo>
                <a:lnTo>
                  <a:pt x="1065075" y="164099"/>
                </a:lnTo>
                <a:lnTo>
                  <a:pt x="1067939" y="163241"/>
                </a:lnTo>
                <a:lnTo>
                  <a:pt x="1069944" y="163241"/>
                </a:lnTo>
                <a:lnTo>
                  <a:pt x="1071949" y="163241"/>
                </a:lnTo>
                <a:lnTo>
                  <a:pt x="1073819" y="161370"/>
                </a:lnTo>
                <a:lnTo>
                  <a:pt x="1074812" y="161236"/>
                </a:lnTo>
                <a:lnTo>
                  <a:pt x="1073953" y="161236"/>
                </a:lnTo>
                <a:lnTo>
                  <a:pt x="1073819" y="161370"/>
                </a:lnTo>
                <a:lnTo>
                  <a:pt x="1053619" y="164099"/>
                </a:lnTo>
                <a:lnTo>
                  <a:pt x="1051615" y="159231"/>
                </a:lnTo>
                <a:lnTo>
                  <a:pt x="1047892" y="156367"/>
                </a:lnTo>
                <a:lnTo>
                  <a:pt x="1047033" y="154362"/>
                </a:lnTo>
                <a:lnTo>
                  <a:pt x="1045028" y="150353"/>
                </a:lnTo>
                <a:lnTo>
                  <a:pt x="1041305" y="145484"/>
                </a:lnTo>
                <a:lnTo>
                  <a:pt x="1047033" y="143480"/>
                </a:lnTo>
                <a:lnTo>
                  <a:pt x="1049896" y="143480"/>
                </a:lnTo>
                <a:lnTo>
                  <a:pt x="1051902" y="143480"/>
                </a:lnTo>
                <a:lnTo>
                  <a:pt x="1053906" y="143480"/>
                </a:lnTo>
                <a:lnTo>
                  <a:pt x="1053906" y="143194"/>
                </a:lnTo>
                <a:lnTo>
                  <a:pt x="1054765" y="141189"/>
                </a:lnTo>
                <a:lnTo>
                  <a:pt x="1056770" y="137180"/>
                </a:lnTo>
                <a:lnTo>
                  <a:pt x="1049896" y="136320"/>
                </a:lnTo>
                <a:lnTo>
                  <a:pt x="1043024" y="134315"/>
                </a:lnTo>
                <a:lnTo>
                  <a:pt x="1040159" y="130306"/>
                </a:lnTo>
                <a:lnTo>
                  <a:pt x="1034431" y="127442"/>
                </a:lnTo>
                <a:lnTo>
                  <a:pt x="1038155" y="127442"/>
                </a:lnTo>
                <a:lnTo>
                  <a:pt x="1038155" y="122574"/>
                </a:lnTo>
                <a:lnTo>
                  <a:pt x="1054479" y="125437"/>
                </a:lnTo>
                <a:lnTo>
                  <a:pt x="1063070" y="123433"/>
                </a:lnTo>
                <a:lnTo>
                  <a:pt x="1069944" y="120569"/>
                </a:lnTo>
                <a:lnTo>
                  <a:pt x="1073666" y="115700"/>
                </a:lnTo>
                <a:lnTo>
                  <a:pt x="1078535" y="108827"/>
                </a:lnTo>
                <a:lnTo>
                  <a:pt x="1087127" y="104817"/>
                </a:lnTo>
                <a:lnTo>
                  <a:pt x="1096865" y="101954"/>
                </a:lnTo>
                <a:lnTo>
                  <a:pt x="1103737" y="104817"/>
                </a:lnTo>
                <a:lnTo>
                  <a:pt x="1112329" y="108827"/>
                </a:lnTo>
                <a:lnTo>
                  <a:pt x="1119202" y="109686"/>
                </a:lnTo>
                <a:lnTo>
                  <a:pt x="1126934" y="108827"/>
                </a:lnTo>
                <a:lnTo>
                  <a:pt x="1124071" y="106822"/>
                </a:lnTo>
                <a:lnTo>
                  <a:pt x="1120348" y="104817"/>
                </a:lnTo>
                <a:lnTo>
                  <a:pt x="1119489" y="104817"/>
                </a:lnTo>
                <a:lnTo>
                  <a:pt x="1119489" y="103099"/>
                </a:lnTo>
                <a:lnTo>
                  <a:pt x="1117484" y="102240"/>
                </a:lnTo>
                <a:lnTo>
                  <a:pt x="1117484" y="98231"/>
                </a:lnTo>
                <a:lnTo>
                  <a:pt x="1115480" y="93362"/>
                </a:lnTo>
                <a:lnTo>
                  <a:pt x="1120348" y="91357"/>
                </a:lnTo>
                <a:lnTo>
                  <a:pt x="1124071" y="89353"/>
                </a:lnTo>
                <a:lnTo>
                  <a:pt x="1126934" y="89353"/>
                </a:lnTo>
                <a:lnTo>
                  <a:pt x="1128940" y="88494"/>
                </a:lnTo>
                <a:lnTo>
                  <a:pt x="1132662" y="86489"/>
                </a:lnTo>
                <a:lnTo>
                  <a:pt x="1139536" y="86489"/>
                </a:lnTo>
                <a:lnTo>
                  <a:pt x="1142399" y="88494"/>
                </a:lnTo>
                <a:lnTo>
                  <a:pt x="1146123" y="91357"/>
                </a:lnTo>
                <a:lnTo>
                  <a:pt x="1148987" y="93362"/>
                </a:lnTo>
                <a:lnTo>
                  <a:pt x="1148987" y="89353"/>
                </a:lnTo>
                <a:lnTo>
                  <a:pt x="1146982" y="88494"/>
                </a:lnTo>
                <a:lnTo>
                  <a:pt x="1146982" y="86489"/>
                </a:lnTo>
                <a:lnTo>
                  <a:pt x="1146982" y="84485"/>
                </a:lnTo>
                <a:lnTo>
                  <a:pt x="1146123" y="81620"/>
                </a:lnTo>
                <a:lnTo>
                  <a:pt x="1150992" y="79616"/>
                </a:lnTo>
                <a:lnTo>
                  <a:pt x="1153855" y="77611"/>
                </a:lnTo>
                <a:lnTo>
                  <a:pt x="1159583" y="74747"/>
                </a:lnTo>
                <a:lnTo>
                  <a:pt x="1162447" y="70737"/>
                </a:lnTo>
                <a:lnTo>
                  <a:pt x="1164452" y="70737"/>
                </a:lnTo>
                <a:lnTo>
                  <a:pt x="1171324" y="70737"/>
                </a:lnTo>
                <a:lnTo>
                  <a:pt x="1176193" y="72742"/>
                </a:lnTo>
                <a:lnTo>
                  <a:pt x="1179917" y="76751"/>
                </a:lnTo>
                <a:lnTo>
                  <a:pt x="1185644" y="76751"/>
                </a:lnTo>
                <a:lnTo>
                  <a:pt x="1194236" y="74747"/>
                </a:lnTo>
                <a:lnTo>
                  <a:pt x="1197959" y="63005"/>
                </a:lnTo>
                <a:lnTo>
                  <a:pt x="1202828" y="61000"/>
                </a:lnTo>
                <a:lnTo>
                  <a:pt x="1207696" y="61000"/>
                </a:lnTo>
                <a:lnTo>
                  <a:pt x="1212565" y="61000"/>
                </a:lnTo>
                <a:lnTo>
                  <a:pt x="1216287" y="63005"/>
                </a:lnTo>
                <a:lnTo>
                  <a:pt x="1219152" y="63005"/>
                </a:lnTo>
                <a:lnTo>
                  <a:pt x="1226025" y="52409"/>
                </a:lnTo>
                <a:lnTo>
                  <a:pt x="1236621" y="50404"/>
                </a:lnTo>
                <a:lnTo>
                  <a:pt x="1243495" y="54414"/>
                </a:lnTo>
                <a:lnTo>
                  <a:pt x="1250368" y="57277"/>
                </a:lnTo>
                <a:lnTo>
                  <a:pt x="1257241" y="59282"/>
                </a:lnTo>
                <a:lnTo>
                  <a:pt x="1265833" y="56418"/>
                </a:lnTo>
                <a:lnTo>
                  <a:pt x="1277288" y="49545"/>
                </a:lnTo>
                <a:close/>
                <a:moveTo>
                  <a:pt x="2908550" y="40953"/>
                </a:moveTo>
                <a:lnTo>
                  <a:pt x="2915424" y="42958"/>
                </a:lnTo>
                <a:lnTo>
                  <a:pt x="2922297" y="45822"/>
                </a:lnTo>
                <a:lnTo>
                  <a:pt x="2925161" y="49832"/>
                </a:lnTo>
                <a:lnTo>
                  <a:pt x="2930030" y="52695"/>
                </a:lnTo>
                <a:lnTo>
                  <a:pt x="2935758" y="56704"/>
                </a:lnTo>
                <a:lnTo>
                  <a:pt x="2932034" y="66441"/>
                </a:lnTo>
                <a:lnTo>
                  <a:pt x="2911701" y="78184"/>
                </a:lnTo>
                <a:lnTo>
                  <a:pt x="2896236" y="91930"/>
                </a:lnTo>
                <a:lnTo>
                  <a:pt x="2882775" y="109400"/>
                </a:lnTo>
                <a:lnTo>
                  <a:pt x="2879912" y="109400"/>
                </a:lnTo>
                <a:lnTo>
                  <a:pt x="2879912" y="105390"/>
                </a:lnTo>
                <a:lnTo>
                  <a:pt x="2875043" y="102527"/>
                </a:lnTo>
                <a:lnTo>
                  <a:pt x="2871321" y="98517"/>
                </a:lnTo>
                <a:lnTo>
                  <a:pt x="2869316" y="95653"/>
                </a:lnTo>
                <a:lnTo>
                  <a:pt x="2866452" y="91644"/>
                </a:lnTo>
                <a:lnTo>
                  <a:pt x="2864447" y="86775"/>
                </a:lnTo>
                <a:lnTo>
                  <a:pt x="2868170" y="79902"/>
                </a:lnTo>
                <a:lnTo>
                  <a:pt x="2869029" y="75034"/>
                </a:lnTo>
                <a:lnTo>
                  <a:pt x="2871034" y="66155"/>
                </a:lnTo>
                <a:lnTo>
                  <a:pt x="2846118" y="66155"/>
                </a:lnTo>
                <a:lnTo>
                  <a:pt x="2846118" y="59282"/>
                </a:lnTo>
                <a:lnTo>
                  <a:pt x="2859578" y="54414"/>
                </a:lnTo>
                <a:lnTo>
                  <a:pt x="2873038" y="50404"/>
                </a:lnTo>
                <a:lnTo>
                  <a:pt x="2889363" y="47540"/>
                </a:lnTo>
                <a:lnTo>
                  <a:pt x="2891368" y="52409"/>
                </a:lnTo>
                <a:lnTo>
                  <a:pt x="2893372" y="54414"/>
                </a:lnTo>
                <a:lnTo>
                  <a:pt x="2893372" y="56418"/>
                </a:lnTo>
                <a:lnTo>
                  <a:pt x="2895377" y="56418"/>
                </a:lnTo>
                <a:lnTo>
                  <a:pt x="2895377" y="57277"/>
                </a:lnTo>
                <a:lnTo>
                  <a:pt x="2898241" y="59282"/>
                </a:lnTo>
                <a:lnTo>
                  <a:pt x="2900246" y="54414"/>
                </a:lnTo>
                <a:lnTo>
                  <a:pt x="2902250" y="50404"/>
                </a:lnTo>
                <a:lnTo>
                  <a:pt x="2903109" y="47540"/>
                </a:lnTo>
                <a:lnTo>
                  <a:pt x="2906832" y="43531"/>
                </a:lnTo>
                <a:close/>
                <a:moveTo>
                  <a:pt x="2949791" y="22338"/>
                </a:moveTo>
                <a:lnTo>
                  <a:pt x="2950077" y="22338"/>
                </a:lnTo>
                <a:lnTo>
                  <a:pt x="2953800" y="23197"/>
                </a:lnTo>
                <a:lnTo>
                  <a:pt x="2954659" y="23197"/>
                </a:lnTo>
                <a:lnTo>
                  <a:pt x="2956664" y="25202"/>
                </a:lnTo>
                <a:lnTo>
                  <a:pt x="2958668" y="27206"/>
                </a:lnTo>
                <a:lnTo>
                  <a:pt x="2960673" y="30071"/>
                </a:lnTo>
                <a:lnTo>
                  <a:pt x="2963537" y="35799"/>
                </a:lnTo>
                <a:lnTo>
                  <a:pt x="2967260" y="40667"/>
                </a:lnTo>
                <a:lnTo>
                  <a:pt x="2968119" y="47540"/>
                </a:lnTo>
                <a:lnTo>
                  <a:pt x="2960387" y="47540"/>
                </a:lnTo>
                <a:lnTo>
                  <a:pt x="2960387" y="43531"/>
                </a:lnTo>
                <a:lnTo>
                  <a:pt x="2956664" y="40667"/>
                </a:lnTo>
                <a:lnTo>
                  <a:pt x="2953800" y="36657"/>
                </a:lnTo>
                <a:lnTo>
                  <a:pt x="2951795" y="33794"/>
                </a:lnTo>
                <a:lnTo>
                  <a:pt x="2949791" y="28925"/>
                </a:lnTo>
                <a:close/>
                <a:moveTo>
                  <a:pt x="1791067" y="18615"/>
                </a:moveTo>
                <a:lnTo>
                  <a:pt x="1814264" y="18615"/>
                </a:lnTo>
                <a:lnTo>
                  <a:pt x="1838321" y="22624"/>
                </a:lnTo>
                <a:lnTo>
                  <a:pt x="1859514" y="25489"/>
                </a:lnTo>
                <a:lnTo>
                  <a:pt x="1878702" y="30357"/>
                </a:lnTo>
                <a:lnTo>
                  <a:pt x="1906482" y="25489"/>
                </a:lnTo>
                <a:lnTo>
                  <a:pt x="1910205" y="29498"/>
                </a:lnTo>
                <a:lnTo>
                  <a:pt x="1913068" y="30357"/>
                </a:lnTo>
                <a:lnTo>
                  <a:pt x="1916791" y="36085"/>
                </a:lnTo>
                <a:lnTo>
                  <a:pt x="1918796" y="38949"/>
                </a:lnTo>
                <a:lnTo>
                  <a:pt x="1921659" y="40953"/>
                </a:lnTo>
                <a:lnTo>
                  <a:pt x="1937984" y="47826"/>
                </a:lnTo>
                <a:lnTo>
                  <a:pt x="1957172" y="52695"/>
                </a:lnTo>
                <a:lnTo>
                  <a:pt x="1973496" y="56704"/>
                </a:lnTo>
                <a:lnTo>
                  <a:pt x="1973496" y="63578"/>
                </a:lnTo>
                <a:lnTo>
                  <a:pt x="1946575" y="63578"/>
                </a:lnTo>
                <a:lnTo>
                  <a:pt x="1935120" y="57850"/>
                </a:lnTo>
                <a:lnTo>
                  <a:pt x="1921659" y="57850"/>
                </a:lnTo>
                <a:lnTo>
                  <a:pt x="1906195" y="59855"/>
                </a:lnTo>
                <a:lnTo>
                  <a:pt x="1891876" y="63864"/>
                </a:lnTo>
                <a:lnTo>
                  <a:pt x="1891876" y="71596"/>
                </a:lnTo>
                <a:lnTo>
                  <a:pt x="1910205" y="71596"/>
                </a:lnTo>
                <a:lnTo>
                  <a:pt x="1923665" y="68733"/>
                </a:lnTo>
                <a:lnTo>
                  <a:pt x="1939989" y="66728"/>
                </a:lnTo>
                <a:lnTo>
                  <a:pt x="1960322" y="66728"/>
                </a:lnTo>
                <a:lnTo>
                  <a:pt x="1980655" y="66728"/>
                </a:lnTo>
                <a:lnTo>
                  <a:pt x="1996120" y="66728"/>
                </a:lnTo>
                <a:lnTo>
                  <a:pt x="2009581" y="80474"/>
                </a:lnTo>
                <a:lnTo>
                  <a:pt x="2025905" y="90211"/>
                </a:lnTo>
                <a:lnTo>
                  <a:pt x="2021036" y="100808"/>
                </a:lnTo>
                <a:lnTo>
                  <a:pt x="2011299" y="107682"/>
                </a:lnTo>
                <a:lnTo>
                  <a:pt x="2002708" y="112550"/>
                </a:lnTo>
                <a:lnTo>
                  <a:pt x="1991252" y="116559"/>
                </a:lnTo>
                <a:lnTo>
                  <a:pt x="1973783" y="116559"/>
                </a:lnTo>
                <a:lnTo>
                  <a:pt x="1958317" y="121428"/>
                </a:lnTo>
                <a:lnTo>
                  <a:pt x="1941993" y="121428"/>
                </a:lnTo>
                <a:lnTo>
                  <a:pt x="1923665" y="119423"/>
                </a:lnTo>
                <a:lnTo>
                  <a:pt x="1906195" y="117419"/>
                </a:lnTo>
                <a:lnTo>
                  <a:pt x="1890157" y="117419"/>
                </a:lnTo>
                <a:lnTo>
                  <a:pt x="1876697" y="121428"/>
                </a:lnTo>
                <a:lnTo>
                  <a:pt x="1866101" y="131165"/>
                </a:lnTo>
                <a:lnTo>
                  <a:pt x="1906482" y="131165"/>
                </a:lnTo>
                <a:lnTo>
                  <a:pt x="1919082" y="128302"/>
                </a:lnTo>
                <a:lnTo>
                  <a:pt x="1933402" y="126297"/>
                </a:lnTo>
                <a:lnTo>
                  <a:pt x="1950871" y="128302"/>
                </a:lnTo>
                <a:lnTo>
                  <a:pt x="1962327" y="131165"/>
                </a:lnTo>
                <a:lnTo>
                  <a:pt x="1965191" y="143767"/>
                </a:lnTo>
                <a:lnTo>
                  <a:pt x="1970918" y="141762"/>
                </a:lnTo>
                <a:lnTo>
                  <a:pt x="1978651" y="136893"/>
                </a:lnTo>
                <a:lnTo>
                  <a:pt x="1989248" y="132884"/>
                </a:lnTo>
                <a:lnTo>
                  <a:pt x="1998985" y="130879"/>
                </a:lnTo>
                <a:lnTo>
                  <a:pt x="2000989" y="136607"/>
                </a:lnTo>
                <a:lnTo>
                  <a:pt x="2002994" y="139470"/>
                </a:lnTo>
                <a:lnTo>
                  <a:pt x="2004998" y="141475"/>
                </a:lnTo>
                <a:lnTo>
                  <a:pt x="2007863" y="143480"/>
                </a:lnTo>
                <a:lnTo>
                  <a:pt x="2011585" y="146344"/>
                </a:lnTo>
                <a:lnTo>
                  <a:pt x="1996120" y="175269"/>
                </a:lnTo>
                <a:lnTo>
                  <a:pt x="2002994" y="175269"/>
                </a:lnTo>
                <a:lnTo>
                  <a:pt x="2014449" y="168396"/>
                </a:lnTo>
                <a:lnTo>
                  <a:pt x="2029914" y="159517"/>
                </a:lnTo>
                <a:lnTo>
                  <a:pt x="2048243" y="152645"/>
                </a:lnTo>
                <a:lnTo>
                  <a:pt x="2068576" y="145771"/>
                </a:lnTo>
                <a:lnTo>
                  <a:pt x="2090628" y="140902"/>
                </a:lnTo>
                <a:lnTo>
                  <a:pt x="2109816" y="140902"/>
                </a:lnTo>
                <a:lnTo>
                  <a:pt x="2129004" y="142907"/>
                </a:lnTo>
                <a:lnTo>
                  <a:pt x="2142464" y="150639"/>
                </a:lnTo>
                <a:lnTo>
                  <a:pt x="2150197" y="164386"/>
                </a:lnTo>
                <a:lnTo>
                  <a:pt x="2155925" y="164386"/>
                </a:lnTo>
                <a:lnTo>
                  <a:pt x="2155925" y="166391"/>
                </a:lnTo>
                <a:lnTo>
                  <a:pt x="2153920" y="168396"/>
                </a:lnTo>
                <a:lnTo>
                  <a:pt x="2151915" y="168396"/>
                </a:lnTo>
                <a:lnTo>
                  <a:pt x="2149911" y="168396"/>
                </a:lnTo>
                <a:lnTo>
                  <a:pt x="2147046" y="171260"/>
                </a:lnTo>
                <a:lnTo>
                  <a:pt x="2142178" y="173264"/>
                </a:lnTo>
                <a:lnTo>
                  <a:pt x="2136451" y="175269"/>
                </a:lnTo>
                <a:lnTo>
                  <a:pt x="2129577" y="177274"/>
                </a:lnTo>
                <a:lnTo>
                  <a:pt x="2124709" y="178133"/>
                </a:lnTo>
                <a:lnTo>
                  <a:pt x="2113253" y="196748"/>
                </a:lnTo>
                <a:lnTo>
                  <a:pt x="2091201" y="210495"/>
                </a:lnTo>
                <a:lnTo>
                  <a:pt x="2066286" y="219372"/>
                </a:lnTo>
                <a:lnTo>
                  <a:pt x="2036501" y="224241"/>
                </a:lnTo>
                <a:lnTo>
                  <a:pt x="2036501" y="229969"/>
                </a:lnTo>
                <a:lnTo>
                  <a:pt x="2036501" y="232832"/>
                </a:lnTo>
                <a:lnTo>
                  <a:pt x="2036501" y="234838"/>
                </a:lnTo>
                <a:lnTo>
                  <a:pt x="2034496" y="236842"/>
                </a:lnTo>
                <a:lnTo>
                  <a:pt x="2036501" y="237701"/>
                </a:lnTo>
                <a:lnTo>
                  <a:pt x="2036501" y="239706"/>
                </a:lnTo>
                <a:lnTo>
                  <a:pt x="2039365" y="243715"/>
                </a:lnTo>
                <a:lnTo>
                  <a:pt x="2044233" y="246579"/>
                </a:lnTo>
                <a:lnTo>
                  <a:pt x="2047957" y="248584"/>
                </a:lnTo>
                <a:lnTo>
                  <a:pt x="2050820" y="251447"/>
                </a:lnTo>
                <a:lnTo>
                  <a:pt x="2054543" y="253453"/>
                </a:lnTo>
                <a:lnTo>
                  <a:pt x="2057408" y="258321"/>
                </a:lnTo>
                <a:lnTo>
                  <a:pt x="2054543" y="265195"/>
                </a:lnTo>
                <a:lnTo>
                  <a:pt x="2050820" y="280659"/>
                </a:lnTo>
                <a:lnTo>
                  <a:pt x="2047957" y="299275"/>
                </a:lnTo>
                <a:lnTo>
                  <a:pt x="2044233" y="317890"/>
                </a:lnTo>
                <a:lnTo>
                  <a:pt x="2044233" y="333355"/>
                </a:lnTo>
                <a:lnTo>
                  <a:pt x="2047957" y="331350"/>
                </a:lnTo>
                <a:lnTo>
                  <a:pt x="2050820" y="331350"/>
                </a:lnTo>
                <a:lnTo>
                  <a:pt x="2052826" y="331350"/>
                </a:lnTo>
                <a:lnTo>
                  <a:pt x="2056548" y="331350"/>
                </a:lnTo>
                <a:lnTo>
                  <a:pt x="2057408" y="331350"/>
                </a:lnTo>
                <a:lnTo>
                  <a:pt x="2063136" y="333355"/>
                </a:lnTo>
                <a:lnTo>
                  <a:pt x="2061131" y="338223"/>
                </a:lnTo>
                <a:lnTo>
                  <a:pt x="2061131" y="340228"/>
                </a:lnTo>
                <a:lnTo>
                  <a:pt x="2061131" y="344238"/>
                </a:lnTo>
                <a:lnTo>
                  <a:pt x="2061131" y="345096"/>
                </a:lnTo>
                <a:lnTo>
                  <a:pt x="2061131" y="349106"/>
                </a:lnTo>
                <a:lnTo>
                  <a:pt x="2063136" y="355979"/>
                </a:lnTo>
                <a:lnTo>
                  <a:pt x="2057408" y="355979"/>
                </a:lnTo>
                <a:lnTo>
                  <a:pt x="2057408" y="358844"/>
                </a:lnTo>
                <a:lnTo>
                  <a:pt x="2054543" y="357984"/>
                </a:lnTo>
                <a:lnTo>
                  <a:pt x="2050820" y="353975"/>
                </a:lnTo>
                <a:lnTo>
                  <a:pt x="2049961" y="351970"/>
                </a:lnTo>
                <a:lnTo>
                  <a:pt x="2046238" y="351111"/>
                </a:lnTo>
                <a:lnTo>
                  <a:pt x="2043375" y="349106"/>
                </a:lnTo>
                <a:lnTo>
                  <a:pt x="2036501" y="349106"/>
                </a:lnTo>
                <a:lnTo>
                  <a:pt x="2032778" y="351111"/>
                </a:lnTo>
                <a:lnTo>
                  <a:pt x="2029914" y="351970"/>
                </a:lnTo>
                <a:lnTo>
                  <a:pt x="2026191" y="353975"/>
                </a:lnTo>
                <a:lnTo>
                  <a:pt x="2024187" y="355979"/>
                </a:lnTo>
                <a:lnTo>
                  <a:pt x="2021322" y="357984"/>
                </a:lnTo>
                <a:lnTo>
                  <a:pt x="2019318" y="360848"/>
                </a:lnTo>
                <a:lnTo>
                  <a:pt x="2017313" y="367721"/>
                </a:lnTo>
                <a:lnTo>
                  <a:pt x="2039365" y="374594"/>
                </a:lnTo>
                <a:lnTo>
                  <a:pt x="2044233" y="404665"/>
                </a:lnTo>
                <a:lnTo>
                  <a:pt x="2039365" y="404665"/>
                </a:lnTo>
                <a:lnTo>
                  <a:pt x="2036501" y="404665"/>
                </a:lnTo>
                <a:lnTo>
                  <a:pt x="2032778" y="406670"/>
                </a:lnTo>
                <a:lnTo>
                  <a:pt x="2029914" y="408674"/>
                </a:lnTo>
                <a:lnTo>
                  <a:pt x="2029914" y="415548"/>
                </a:lnTo>
                <a:lnTo>
                  <a:pt x="2037647" y="420416"/>
                </a:lnTo>
                <a:lnTo>
                  <a:pt x="2043375" y="427290"/>
                </a:lnTo>
                <a:lnTo>
                  <a:pt x="2046238" y="436168"/>
                </a:lnTo>
                <a:lnTo>
                  <a:pt x="2048243" y="449914"/>
                </a:lnTo>
                <a:lnTo>
                  <a:pt x="2039651" y="449914"/>
                </a:lnTo>
                <a:lnTo>
                  <a:pt x="2037647" y="449914"/>
                </a:lnTo>
                <a:lnTo>
                  <a:pt x="2032778" y="447909"/>
                </a:lnTo>
                <a:lnTo>
                  <a:pt x="2029914" y="449914"/>
                </a:lnTo>
                <a:lnTo>
                  <a:pt x="2024187" y="449914"/>
                </a:lnTo>
                <a:lnTo>
                  <a:pt x="2021322" y="452778"/>
                </a:lnTo>
                <a:lnTo>
                  <a:pt x="2017600" y="456788"/>
                </a:lnTo>
                <a:lnTo>
                  <a:pt x="2023328" y="459652"/>
                </a:lnTo>
                <a:lnTo>
                  <a:pt x="2026191" y="461657"/>
                </a:lnTo>
                <a:lnTo>
                  <a:pt x="2028196" y="463661"/>
                </a:lnTo>
                <a:lnTo>
                  <a:pt x="2030200" y="464520"/>
                </a:lnTo>
                <a:lnTo>
                  <a:pt x="2031060" y="470248"/>
                </a:lnTo>
                <a:lnTo>
                  <a:pt x="2033065" y="475117"/>
                </a:lnTo>
                <a:lnTo>
                  <a:pt x="2031060" y="477121"/>
                </a:lnTo>
                <a:lnTo>
                  <a:pt x="2031060" y="477980"/>
                </a:lnTo>
                <a:lnTo>
                  <a:pt x="2030200" y="479985"/>
                </a:lnTo>
                <a:lnTo>
                  <a:pt x="2030200" y="483994"/>
                </a:lnTo>
                <a:lnTo>
                  <a:pt x="2016168" y="483994"/>
                </a:lnTo>
                <a:lnTo>
                  <a:pt x="2002708" y="486858"/>
                </a:lnTo>
                <a:lnTo>
                  <a:pt x="1992111" y="490868"/>
                </a:lnTo>
                <a:lnTo>
                  <a:pt x="1995834" y="490868"/>
                </a:lnTo>
                <a:lnTo>
                  <a:pt x="2000702" y="493732"/>
                </a:lnTo>
                <a:lnTo>
                  <a:pt x="2004426" y="495737"/>
                </a:lnTo>
                <a:lnTo>
                  <a:pt x="2007290" y="495737"/>
                </a:lnTo>
                <a:lnTo>
                  <a:pt x="2011013" y="497741"/>
                </a:lnTo>
                <a:lnTo>
                  <a:pt x="2013877" y="500605"/>
                </a:lnTo>
                <a:lnTo>
                  <a:pt x="2016740" y="505474"/>
                </a:lnTo>
                <a:lnTo>
                  <a:pt x="2011013" y="514352"/>
                </a:lnTo>
                <a:lnTo>
                  <a:pt x="2007290" y="524948"/>
                </a:lnTo>
                <a:lnTo>
                  <a:pt x="2002421" y="536690"/>
                </a:lnTo>
                <a:lnTo>
                  <a:pt x="2000416" y="531822"/>
                </a:lnTo>
                <a:lnTo>
                  <a:pt x="1997553" y="527812"/>
                </a:lnTo>
                <a:lnTo>
                  <a:pt x="1995547" y="525808"/>
                </a:lnTo>
                <a:lnTo>
                  <a:pt x="1991825" y="525808"/>
                </a:lnTo>
                <a:lnTo>
                  <a:pt x="1986956" y="524948"/>
                </a:lnTo>
                <a:lnTo>
                  <a:pt x="1980083" y="524948"/>
                </a:lnTo>
                <a:lnTo>
                  <a:pt x="1980083" y="527812"/>
                </a:lnTo>
                <a:lnTo>
                  <a:pt x="1983806" y="527812"/>
                </a:lnTo>
                <a:lnTo>
                  <a:pt x="1995261" y="539554"/>
                </a:lnTo>
                <a:lnTo>
                  <a:pt x="2004998" y="553300"/>
                </a:lnTo>
                <a:lnTo>
                  <a:pt x="2010726" y="570771"/>
                </a:lnTo>
                <a:lnTo>
                  <a:pt x="2013590" y="591104"/>
                </a:lnTo>
                <a:lnTo>
                  <a:pt x="2010726" y="591104"/>
                </a:lnTo>
                <a:lnTo>
                  <a:pt x="2010726" y="595973"/>
                </a:lnTo>
                <a:lnTo>
                  <a:pt x="1983806" y="598836"/>
                </a:lnTo>
                <a:lnTo>
                  <a:pt x="1983806" y="580221"/>
                </a:lnTo>
                <a:lnTo>
                  <a:pt x="1980083" y="577357"/>
                </a:lnTo>
                <a:lnTo>
                  <a:pt x="1977219" y="575353"/>
                </a:lnTo>
                <a:lnTo>
                  <a:pt x="1975214" y="573348"/>
                </a:lnTo>
                <a:lnTo>
                  <a:pt x="1970345" y="570484"/>
                </a:lnTo>
                <a:lnTo>
                  <a:pt x="1964618" y="568479"/>
                </a:lnTo>
                <a:lnTo>
                  <a:pt x="1956885" y="573348"/>
                </a:lnTo>
                <a:lnTo>
                  <a:pt x="1946289" y="577357"/>
                </a:lnTo>
                <a:lnTo>
                  <a:pt x="1934834" y="578216"/>
                </a:lnTo>
                <a:lnTo>
                  <a:pt x="1924237" y="582225"/>
                </a:lnTo>
                <a:lnTo>
                  <a:pt x="1918510" y="587094"/>
                </a:lnTo>
                <a:lnTo>
                  <a:pt x="1924237" y="587094"/>
                </a:lnTo>
                <a:lnTo>
                  <a:pt x="1932829" y="587094"/>
                </a:lnTo>
                <a:lnTo>
                  <a:pt x="1946289" y="585090"/>
                </a:lnTo>
                <a:lnTo>
                  <a:pt x="1961754" y="584230"/>
                </a:lnTo>
                <a:lnTo>
                  <a:pt x="1961754" y="591104"/>
                </a:lnTo>
                <a:lnTo>
                  <a:pt x="1927960" y="602845"/>
                </a:lnTo>
                <a:lnTo>
                  <a:pt x="1927960" y="605710"/>
                </a:lnTo>
                <a:lnTo>
                  <a:pt x="1936552" y="605710"/>
                </a:lnTo>
                <a:lnTo>
                  <a:pt x="1941420" y="604851"/>
                </a:lnTo>
                <a:lnTo>
                  <a:pt x="1948294" y="602845"/>
                </a:lnTo>
                <a:lnTo>
                  <a:pt x="1955168" y="600841"/>
                </a:lnTo>
                <a:lnTo>
                  <a:pt x="1962040" y="598836"/>
                </a:lnTo>
                <a:lnTo>
                  <a:pt x="1964045" y="607714"/>
                </a:lnTo>
                <a:lnTo>
                  <a:pt x="1970918" y="611723"/>
                </a:lnTo>
                <a:lnTo>
                  <a:pt x="1977792" y="612583"/>
                </a:lnTo>
                <a:lnTo>
                  <a:pt x="1989248" y="611723"/>
                </a:lnTo>
                <a:lnTo>
                  <a:pt x="2002708" y="611723"/>
                </a:lnTo>
                <a:lnTo>
                  <a:pt x="2002708" y="614588"/>
                </a:lnTo>
                <a:lnTo>
                  <a:pt x="1998985" y="614588"/>
                </a:lnTo>
                <a:lnTo>
                  <a:pt x="1980655" y="632057"/>
                </a:lnTo>
                <a:lnTo>
                  <a:pt x="1960322" y="648668"/>
                </a:lnTo>
                <a:lnTo>
                  <a:pt x="1939989" y="662414"/>
                </a:lnTo>
                <a:lnTo>
                  <a:pt x="1916791" y="674156"/>
                </a:lnTo>
                <a:lnTo>
                  <a:pt x="1891876" y="679025"/>
                </a:lnTo>
                <a:lnTo>
                  <a:pt x="1862950" y="678166"/>
                </a:lnTo>
                <a:lnTo>
                  <a:pt x="1862950" y="683034"/>
                </a:lnTo>
                <a:lnTo>
                  <a:pt x="1862950" y="687903"/>
                </a:lnTo>
                <a:lnTo>
                  <a:pt x="1860946" y="691912"/>
                </a:lnTo>
                <a:lnTo>
                  <a:pt x="1858941" y="692771"/>
                </a:lnTo>
                <a:lnTo>
                  <a:pt x="1858081" y="692771"/>
                </a:lnTo>
                <a:lnTo>
                  <a:pt x="1856077" y="694776"/>
                </a:lnTo>
                <a:lnTo>
                  <a:pt x="1852354" y="696781"/>
                </a:lnTo>
                <a:lnTo>
                  <a:pt x="1849490" y="698786"/>
                </a:lnTo>
                <a:lnTo>
                  <a:pt x="1847486" y="699644"/>
                </a:lnTo>
                <a:lnTo>
                  <a:pt x="1844621" y="703654"/>
                </a:lnTo>
                <a:lnTo>
                  <a:pt x="1840899" y="713392"/>
                </a:lnTo>
                <a:lnTo>
                  <a:pt x="1838893" y="725992"/>
                </a:lnTo>
                <a:lnTo>
                  <a:pt x="1836030" y="733725"/>
                </a:lnTo>
                <a:lnTo>
                  <a:pt x="1827439" y="742603"/>
                </a:lnTo>
                <a:lnTo>
                  <a:pt x="1813119" y="752340"/>
                </a:lnTo>
                <a:lnTo>
                  <a:pt x="1793931" y="761218"/>
                </a:lnTo>
                <a:lnTo>
                  <a:pt x="1777607" y="768091"/>
                </a:lnTo>
                <a:lnTo>
                  <a:pt x="1762142" y="772101"/>
                </a:lnTo>
                <a:lnTo>
                  <a:pt x="1762142" y="768091"/>
                </a:lnTo>
                <a:lnTo>
                  <a:pt x="1762142" y="765227"/>
                </a:lnTo>
                <a:lnTo>
                  <a:pt x="1760137" y="765227"/>
                </a:lnTo>
                <a:lnTo>
                  <a:pt x="1760137" y="763222"/>
                </a:lnTo>
                <a:lnTo>
                  <a:pt x="1759279" y="761218"/>
                </a:lnTo>
                <a:lnTo>
                  <a:pt x="1757273" y="774964"/>
                </a:lnTo>
                <a:lnTo>
                  <a:pt x="1752405" y="786707"/>
                </a:lnTo>
                <a:lnTo>
                  <a:pt x="1748682" y="797303"/>
                </a:lnTo>
                <a:lnTo>
                  <a:pt x="1743814" y="807040"/>
                </a:lnTo>
                <a:lnTo>
                  <a:pt x="1740090" y="820787"/>
                </a:lnTo>
                <a:lnTo>
                  <a:pt x="1743814" y="822791"/>
                </a:lnTo>
                <a:lnTo>
                  <a:pt x="1743814" y="824796"/>
                </a:lnTo>
                <a:lnTo>
                  <a:pt x="1745818" y="824796"/>
                </a:lnTo>
                <a:lnTo>
                  <a:pt x="1745818" y="826801"/>
                </a:lnTo>
                <a:lnTo>
                  <a:pt x="1743814" y="827659"/>
                </a:lnTo>
                <a:lnTo>
                  <a:pt x="1740090" y="831669"/>
                </a:lnTo>
                <a:lnTo>
                  <a:pt x="1737226" y="833674"/>
                </a:lnTo>
                <a:lnTo>
                  <a:pt x="1734363" y="836538"/>
                </a:lnTo>
                <a:lnTo>
                  <a:pt x="1730639" y="838542"/>
                </a:lnTo>
                <a:lnTo>
                  <a:pt x="1728635" y="841407"/>
                </a:lnTo>
                <a:lnTo>
                  <a:pt x="1725770" y="846275"/>
                </a:lnTo>
                <a:lnTo>
                  <a:pt x="1718898" y="865750"/>
                </a:lnTo>
                <a:lnTo>
                  <a:pt x="1714029" y="886082"/>
                </a:lnTo>
                <a:lnTo>
                  <a:pt x="1712024" y="909567"/>
                </a:lnTo>
                <a:lnTo>
                  <a:pt x="1708301" y="931905"/>
                </a:lnTo>
                <a:lnTo>
                  <a:pt x="1703433" y="952238"/>
                </a:lnTo>
                <a:lnTo>
                  <a:pt x="1700569" y="950233"/>
                </a:lnTo>
                <a:lnTo>
                  <a:pt x="1698564" y="950233"/>
                </a:lnTo>
                <a:lnTo>
                  <a:pt x="1698564" y="948229"/>
                </a:lnTo>
                <a:lnTo>
                  <a:pt x="1696559" y="948229"/>
                </a:lnTo>
                <a:lnTo>
                  <a:pt x="1691690" y="945365"/>
                </a:lnTo>
                <a:lnTo>
                  <a:pt x="1683099" y="938492"/>
                </a:lnTo>
                <a:lnTo>
                  <a:pt x="1669639" y="927895"/>
                </a:lnTo>
                <a:lnTo>
                  <a:pt x="1654174" y="919018"/>
                </a:lnTo>
                <a:lnTo>
                  <a:pt x="1639855" y="909280"/>
                </a:lnTo>
                <a:lnTo>
                  <a:pt x="1628399" y="900402"/>
                </a:lnTo>
                <a:lnTo>
                  <a:pt x="1617803" y="895533"/>
                </a:lnTo>
                <a:lnTo>
                  <a:pt x="1614939" y="893529"/>
                </a:lnTo>
                <a:lnTo>
                  <a:pt x="1611216" y="856584"/>
                </a:lnTo>
                <a:lnTo>
                  <a:pt x="1609211" y="852575"/>
                </a:lnTo>
                <a:lnTo>
                  <a:pt x="1604343" y="849712"/>
                </a:lnTo>
                <a:lnTo>
                  <a:pt x="1601479" y="847707"/>
                </a:lnTo>
                <a:lnTo>
                  <a:pt x="1595751" y="843697"/>
                </a:lnTo>
                <a:lnTo>
                  <a:pt x="1592887" y="840834"/>
                </a:lnTo>
                <a:lnTo>
                  <a:pt x="1595751" y="838829"/>
                </a:lnTo>
                <a:lnTo>
                  <a:pt x="1595751" y="836824"/>
                </a:lnTo>
                <a:lnTo>
                  <a:pt x="1597756" y="835965"/>
                </a:lnTo>
                <a:lnTo>
                  <a:pt x="1599760" y="831955"/>
                </a:lnTo>
                <a:lnTo>
                  <a:pt x="1601765" y="829092"/>
                </a:lnTo>
                <a:lnTo>
                  <a:pt x="1593173" y="829092"/>
                </a:lnTo>
                <a:lnTo>
                  <a:pt x="1588304" y="829092"/>
                </a:lnTo>
                <a:lnTo>
                  <a:pt x="1584582" y="829092"/>
                </a:lnTo>
                <a:lnTo>
                  <a:pt x="1582578" y="827086"/>
                </a:lnTo>
                <a:lnTo>
                  <a:pt x="1581718" y="824223"/>
                </a:lnTo>
                <a:lnTo>
                  <a:pt x="1577995" y="818495"/>
                </a:lnTo>
                <a:lnTo>
                  <a:pt x="1575990" y="815632"/>
                </a:lnTo>
                <a:lnTo>
                  <a:pt x="1575990" y="811622"/>
                </a:lnTo>
                <a:lnTo>
                  <a:pt x="1575990" y="810763"/>
                </a:lnTo>
                <a:lnTo>
                  <a:pt x="1575990" y="806754"/>
                </a:lnTo>
                <a:lnTo>
                  <a:pt x="1577995" y="803889"/>
                </a:lnTo>
                <a:lnTo>
                  <a:pt x="1577995" y="799880"/>
                </a:lnTo>
                <a:lnTo>
                  <a:pt x="1568258" y="799880"/>
                </a:lnTo>
                <a:lnTo>
                  <a:pt x="1568258" y="795012"/>
                </a:lnTo>
                <a:lnTo>
                  <a:pt x="1569117" y="790143"/>
                </a:lnTo>
                <a:lnTo>
                  <a:pt x="1571122" y="788138"/>
                </a:lnTo>
                <a:lnTo>
                  <a:pt x="1571122" y="784702"/>
                </a:lnTo>
                <a:lnTo>
                  <a:pt x="1573127" y="781838"/>
                </a:lnTo>
                <a:lnTo>
                  <a:pt x="1575131" y="776969"/>
                </a:lnTo>
                <a:lnTo>
                  <a:pt x="1569403" y="776969"/>
                </a:lnTo>
                <a:lnTo>
                  <a:pt x="1563675" y="776969"/>
                </a:lnTo>
                <a:lnTo>
                  <a:pt x="1560812" y="774964"/>
                </a:lnTo>
                <a:lnTo>
                  <a:pt x="1555084" y="772960"/>
                </a:lnTo>
                <a:lnTo>
                  <a:pt x="1554225" y="747758"/>
                </a:lnTo>
                <a:lnTo>
                  <a:pt x="1552220" y="724273"/>
                </a:lnTo>
                <a:lnTo>
                  <a:pt x="1552220" y="701936"/>
                </a:lnTo>
                <a:lnTo>
                  <a:pt x="1559093" y="679598"/>
                </a:lnTo>
                <a:lnTo>
                  <a:pt x="1565967" y="669861"/>
                </a:lnTo>
                <a:lnTo>
                  <a:pt x="1574558" y="662987"/>
                </a:lnTo>
                <a:lnTo>
                  <a:pt x="1581432" y="657259"/>
                </a:lnTo>
                <a:lnTo>
                  <a:pt x="1586300" y="649527"/>
                </a:lnTo>
                <a:lnTo>
                  <a:pt x="1591169" y="638931"/>
                </a:lnTo>
                <a:lnTo>
                  <a:pt x="1593173" y="620316"/>
                </a:lnTo>
                <a:lnTo>
                  <a:pt x="1589450" y="620316"/>
                </a:lnTo>
                <a:lnTo>
                  <a:pt x="1586587" y="624325"/>
                </a:lnTo>
                <a:lnTo>
                  <a:pt x="1582864" y="625184"/>
                </a:lnTo>
                <a:lnTo>
                  <a:pt x="1582005" y="625184"/>
                </a:lnTo>
                <a:lnTo>
                  <a:pt x="1578281" y="625184"/>
                </a:lnTo>
                <a:lnTo>
                  <a:pt x="1575417" y="624325"/>
                </a:lnTo>
                <a:lnTo>
                  <a:pt x="1561958" y="620316"/>
                </a:lnTo>
                <a:lnTo>
                  <a:pt x="1551361" y="613442"/>
                </a:lnTo>
                <a:lnTo>
                  <a:pt x="1544487" y="603705"/>
                </a:lnTo>
                <a:lnTo>
                  <a:pt x="1541624" y="586236"/>
                </a:lnTo>
                <a:lnTo>
                  <a:pt x="1546492" y="586236"/>
                </a:lnTo>
                <a:lnTo>
                  <a:pt x="1546492" y="583371"/>
                </a:lnTo>
                <a:lnTo>
                  <a:pt x="1555084" y="588240"/>
                </a:lnTo>
                <a:lnTo>
                  <a:pt x="1564821" y="595113"/>
                </a:lnTo>
                <a:lnTo>
                  <a:pt x="1573412" y="597977"/>
                </a:lnTo>
                <a:lnTo>
                  <a:pt x="1583150" y="597977"/>
                </a:lnTo>
                <a:lnTo>
                  <a:pt x="1583150" y="597118"/>
                </a:lnTo>
                <a:lnTo>
                  <a:pt x="1585155" y="595113"/>
                </a:lnTo>
                <a:lnTo>
                  <a:pt x="1585155" y="592822"/>
                </a:lnTo>
                <a:lnTo>
                  <a:pt x="1587160" y="589958"/>
                </a:lnTo>
                <a:lnTo>
                  <a:pt x="1568830" y="576212"/>
                </a:lnTo>
                <a:lnTo>
                  <a:pt x="1553366" y="556738"/>
                </a:lnTo>
                <a:lnTo>
                  <a:pt x="1548498" y="558742"/>
                </a:lnTo>
                <a:lnTo>
                  <a:pt x="1544774" y="560747"/>
                </a:lnTo>
                <a:lnTo>
                  <a:pt x="1539905" y="562751"/>
                </a:lnTo>
                <a:lnTo>
                  <a:pt x="1535037" y="563610"/>
                </a:lnTo>
                <a:lnTo>
                  <a:pt x="1531314" y="560747"/>
                </a:lnTo>
                <a:lnTo>
                  <a:pt x="1530455" y="558742"/>
                </a:lnTo>
                <a:lnTo>
                  <a:pt x="1528450" y="555878"/>
                </a:lnTo>
                <a:lnTo>
                  <a:pt x="1526445" y="553873"/>
                </a:lnTo>
                <a:lnTo>
                  <a:pt x="1523582" y="549005"/>
                </a:lnTo>
                <a:lnTo>
                  <a:pt x="1533319" y="538408"/>
                </a:lnTo>
                <a:lnTo>
                  <a:pt x="1535323" y="523802"/>
                </a:lnTo>
                <a:lnTo>
                  <a:pt x="1533319" y="504328"/>
                </a:lnTo>
                <a:lnTo>
                  <a:pt x="1528450" y="483994"/>
                </a:lnTo>
                <a:lnTo>
                  <a:pt x="1519858" y="462515"/>
                </a:lnTo>
                <a:lnTo>
                  <a:pt x="1510121" y="442182"/>
                </a:lnTo>
                <a:lnTo>
                  <a:pt x="1497520" y="423566"/>
                </a:lnTo>
                <a:lnTo>
                  <a:pt x="1487783" y="406097"/>
                </a:lnTo>
                <a:lnTo>
                  <a:pt x="1479192" y="392351"/>
                </a:lnTo>
                <a:lnTo>
                  <a:pt x="1458858" y="378604"/>
                </a:lnTo>
                <a:lnTo>
                  <a:pt x="1435660" y="373735"/>
                </a:lnTo>
                <a:lnTo>
                  <a:pt x="1411603" y="373735"/>
                </a:lnTo>
                <a:lnTo>
                  <a:pt x="1384684" y="373735"/>
                </a:lnTo>
                <a:lnTo>
                  <a:pt x="1358622" y="375740"/>
                </a:lnTo>
                <a:lnTo>
                  <a:pt x="1331702" y="373735"/>
                </a:lnTo>
                <a:lnTo>
                  <a:pt x="1331702" y="368867"/>
                </a:lnTo>
                <a:lnTo>
                  <a:pt x="1331702" y="364857"/>
                </a:lnTo>
                <a:lnTo>
                  <a:pt x="1332561" y="363998"/>
                </a:lnTo>
                <a:lnTo>
                  <a:pt x="1332561" y="361994"/>
                </a:lnTo>
                <a:lnTo>
                  <a:pt x="1332561" y="359988"/>
                </a:lnTo>
                <a:lnTo>
                  <a:pt x="1331702" y="357984"/>
                </a:lnTo>
                <a:lnTo>
                  <a:pt x="1321106" y="353116"/>
                </a:lnTo>
                <a:lnTo>
                  <a:pt x="1311368" y="350251"/>
                </a:lnTo>
                <a:lnTo>
                  <a:pt x="1300772" y="343379"/>
                </a:lnTo>
                <a:lnTo>
                  <a:pt x="1309363" y="343379"/>
                </a:lnTo>
                <a:lnTo>
                  <a:pt x="1319101" y="339369"/>
                </a:lnTo>
                <a:lnTo>
                  <a:pt x="1332561" y="336505"/>
                </a:lnTo>
                <a:lnTo>
                  <a:pt x="1348026" y="334500"/>
                </a:lnTo>
                <a:lnTo>
                  <a:pt x="1359481" y="330490"/>
                </a:lnTo>
                <a:lnTo>
                  <a:pt x="1368073" y="323618"/>
                </a:lnTo>
                <a:lnTo>
                  <a:pt x="1327692" y="323618"/>
                </a:lnTo>
                <a:lnTo>
                  <a:pt x="1317955" y="320753"/>
                </a:lnTo>
                <a:lnTo>
                  <a:pt x="1309363" y="320753"/>
                </a:lnTo>
                <a:lnTo>
                  <a:pt x="1298767" y="318749"/>
                </a:lnTo>
                <a:lnTo>
                  <a:pt x="1291035" y="316744"/>
                </a:lnTo>
                <a:lnTo>
                  <a:pt x="1282443" y="313881"/>
                </a:lnTo>
                <a:lnTo>
                  <a:pt x="1277575" y="305003"/>
                </a:lnTo>
                <a:lnTo>
                  <a:pt x="1275570" y="291255"/>
                </a:lnTo>
                <a:lnTo>
                  <a:pt x="1295903" y="288392"/>
                </a:lnTo>
                <a:lnTo>
                  <a:pt x="1314232" y="281518"/>
                </a:lnTo>
                <a:lnTo>
                  <a:pt x="1329697" y="274646"/>
                </a:lnTo>
                <a:lnTo>
                  <a:pt x="1346021" y="267772"/>
                </a:lnTo>
                <a:lnTo>
                  <a:pt x="1379815" y="267772"/>
                </a:lnTo>
                <a:lnTo>
                  <a:pt x="1393275" y="223095"/>
                </a:lnTo>
                <a:lnTo>
                  <a:pt x="1361486" y="223095"/>
                </a:lnTo>
                <a:lnTo>
                  <a:pt x="1352894" y="211354"/>
                </a:lnTo>
                <a:lnTo>
                  <a:pt x="1363491" y="204480"/>
                </a:lnTo>
                <a:lnTo>
                  <a:pt x="1371224" y="197608"/>
                </a:lnTo>
                <a:lnTo>
                  <a:pt x="1381819" y="192739"/>
                </a:lnTo>
                <a:lnTo>
                  <a:pt x="1393275" y="188729"/>
                </a:lnTo>
                <a:lnTo>
                  <a:pt x="1393275" y="176988"/>
                </a:lnTo>
                <a:lnTo>
                  <a:pt x="1406735" y="170114"/>
                </a:lnTo>
                <a:lnTo>
                  <a:pt x="1413609" y="162382"/>
                </a:lnTo>
                <a:lnTo>
                  <a:pt x="1420482" y="151785"/>
                </a:lnTo>
                <a:lnTo>
                  <a:pt x="1431078" y="144912"/>
                </a:lnTo>
                <a:lnTo>
                  <a:pt x="1442534" y="140043"/>
                </a:lnTo>
                <a:lnTo>
                  <a:pt x="1452271" y="140043"/>
                </a:lnTo>
                <a:lnTo>
                  <a:pt x="1460862" y="142907"/>
                </a:lnTo>
                <a:lnTo>
                  <a:pt x="1472318" y="142048"/>
                </a:lnTo>
                <a:lnTo>
                  <a:pt x="1463727" y="138039"/>
                </a:lnTo>
                <a:lnTo>
                  <a:pt x="1458858" y="136034"/>
                </a:lnTo>
                <a:lnTo>
                  <a:pt x="1453989" y="135174"/>
                </a:lnTo>
                <a:lnTo>
                  <a:pt x="1449121" y="129447"/>
                </a:lnTo>
                <a:lnTo>
                  <a:pt x="1465444" y="126583"/>
                </a:lnTo>
                <a:lnTo>
                  <a:pt x="1480909" y="121714"/>
                </a:lnTo>
                <a:lnTo>
                  <a:pt x="1494370" y="117705"/>
                </a:lnTo>
                <a:lnTo>
                  <a:pt x="1509834" y="114841"/>
                </a:lnTo>
                <a:lnTo>
                  <a:pt x="1510694" y="121714"/>
                </a:lnTo>
                <a:lnTo>
                  <a:pt x="1512699" y="124578"/>
                </a:lnTo>
                <a:lnTo>
                  <a:pt x="1514703" y="129447"/>
                </a:lnTo>
                <a:lnTo>
                  <a:pt x="1516708" y="133457"/>
                </a:lnTo>
                <a:lnTo>
                  <a:pt x="1521577" y="135461"/>
                </a:lnTo>
                <a:lnTo>
                  <a:pt x="1528450" y="136320"/>
                </a:lnTo>
                <a:lnTo>
                  <a:pt x="1528450" y="131452"/>
                </a:lnTo>
                <a:lnTo>
                  <a:pt x="1531314" y="126583"/>
                </a:lnTo>
                <a:lnTo>
                  <a:pt x="1533319" y="119709"/>
                </a:lnTo>
                <a:lnTo>
                  <a:pt x="1535323" y="114841"/>
                </a:lnTo>
                <a:lnTo>
                  <a:pt x="1538187" y="119709"/>
                </a:lnTo>
                <a:lnTo>
                  <a:pt x="1543915" y="124578"/>
                </a:lnTo>
                <a:lnTo>
                  <a:pt x="1546779" y="128588"/>
                </a:lnTo>
                <a:lnTo>
                  <a:pt x="1553652" y="131452"/>
                </a:lnTo>
                <a:lnTo>
                  <a:pt x="1560525" y="133457"/>
                </a:lnTo>
                <a:lnTo>
                  <a:pt x="1556802" y="111118"/>
                </a:lnTo>
                <a:lnTo>
                  <a:pt x="1569403" y="108255"/>
                </a:lnTo>
                <a:lnTo>
                  <a:pt x="1579140" y="104245"/>
                </a:lnTo>
                <a:lnTo>
                  <a:pt x="1594605" y="108255"/>
                </a:lnTo>
                <a:lnTo>
                  <a:pt x="1610930" y="115127"/>
                </a:lnTo>
                <a:lnTo>
                  <a:pt x="1628399" y="124864"/>
                </a:lnTo>
                <a:lnTo>
                  <a:pt x="1646728" y="133743"/>
                </a:lnTo>
                <a:lnTo>
                  <a:pt x="1662193" y="140616"/>
                </a:lnTo>
                <a:lnTo>
                  <a:pt x="1676512" y="145484"/>
                </a:lnTo>
                <a:lnTo>
                  <a:pt x="1676512" y="142621"/>
                </a:lnTo>
                <a:lnTo>
                  <a:pt x="1666775" y="133743"/>
                </a:lnTo>
                <a:lnTo>
                  <a:pt x="1659902" y="126869"/>
                </a:lnTo>
                <a:lnTo>
                  <a:pt x="1656179" y="117992"/>
                </a:lnTo>
                <a:lnTo>
                  <a:pt x="1661906" y="108255"/>
                </a:lnTo>
                <a:lnTo>
                  <a:pt x="1658183" y="104245"/>
                </a:lnTo>
                <a:lnTo>
                  <a:pt x="1653315" y="99377"/>
                </a:lnTo>
                <a:lnTo>
                  <a:pt x="1648446" y="95366"/>
                </a:lnTo>
                <a:lnTo>
                  <a:pt x="1643578" y="92503"/>
                </a:lnTo>
                <a:lnTo>
                  <a:pt x="1639855" y="88494"/>
                </a:lnTo>
                <a:lnTo>
                  <a:pt x="1643578" y="80761"/>
                </a:lnTo>
                <a:lnTo>
                  <a:pt x="1653315" y="83625"/>
                </a:lnTo>
                <a:lnTo>
                  <a:pt x="1666775" y="85629"/>
                </a:lnTo>
                <a:lnTo>
                  <a:pt x="1678230" y="83625"/>
                </a:lnTo>
                <a:lnTo>
                  <a:pt x="1686822" y="76751"/>
                </a:lnTo>
                <a:lnTo>
                  <a:pt x="1646442" y="76751"/>
                </a:lnTo>
                <a:lnTo>
                  <a:pt x="1646442" y="73888"/>
                </a:lnTo>
                <a:lnTo>
                  <a:pt x="1643578" y="73888"/>
                </a:lnTo>
                <a:lnTo>
                  <a:pt x="1643578" y="69879"/>
                </a:lnTo>
                <a:lnTo>
                  <a:pt x="1648446" y="67014"/>
                </a:lnTo>
                <a:lnTo>
                  <a:pt x="1653315" y="63005"/>
                </a:lnTo>
                <a:lnTo>
                  <a:pt x="1658183" y="60142"/>
                </a:lnTo>
                <a:lnTo>
                  <a:pt x="1663052" y="56131"/>
                </a:lnTo>
                <a:lnTo>
                  <a:pt x="1668780" y="55273"/>
                </a:lnTo>
                <a:lnTo>
                  <a:pt x="1689973" y="58136"/>
                </a:lnTo>
                <a:lnTo>
                  <a:pt x="1695700" y="42671"/>
                </a:lnTo>
                <a:lnTo>
                  <a:pt x="1720615" y="46681"/>
                </a:lnTo>
                <a:lnTo>
                  <a:pt x="1722621" y="46681"/>
                </a:lnTo>
                <a:lnTo>
                  <a:pt x="1723480" y="42671"/>
                </a:lnTo>
                <a:lnTo>
                  <a:pt x="1725484" y="41812"/>
                </a:lnTo>
                <a:lnTo>
                  <a:pt x="1727489" y="37803"/>
                </a:lnTo>
                <a:lnTo>
                  <a:pt x="1732358" y="35799"/>
                </a:lnTo>
                <a:lnTo>
                  <a:pt x="1736081" y="41526"/>
                </a:lnTo>
                <a:lnTo>
                  <a:pt x="1740949" y="46394"/>
                </a:lnTo>
                <a:lnTo>
                  <a:pt x="1745818" y="51263"/>
                </a:lnTo>
                <a:lnTo>
                  <a:pt x="1745818" y="42385"/>
                </a:lnTo>
                <a:lnTo>
                  <a:pt x="1747823" y="41526"/>
                </a:lnTo>
                <a:lnTo>
                  <a:pt x="1747823" y="39522"/>
                </a:lnTo>
                <a:lnTo>
                  <a:pt x="1747823" y="37516"/>
                </a:lnTo>
                <a:lnTo>
                  <a:pt x="1747823" y="35512"/>
                </a:lnTo>
                <a:lnTo>
                  <a:pt x="1748682" y="32648"/>
                </a:lnTo>
                <a:lnTo>
                  <a:pt x="1750686" y="30644"/>
                </a:lnTo>
                <a:lnTo>
                  <a:pt x="1754410" y="28639"/>
                </a:lnTo>
                <a:lnTo>
                  <a:pt x="1770733" y="20907"/>
                </a:lnTo>
                <a:close/>
                <a:moveTo>
                  <a:pt x="3005922" y="15465"/>
                </a:moveTo>
                <a:lnTo>
                  <a:pt x="3015659" y="18329"/>
                </a:lnTo>
                <a:lnTo>
                  <a:pt x="3015659" y="25202"/>
                </a:lnTo>
                <a:lnTo>
                  <a:pt x="3001340" y="25202"/>
                </a:lnTo>
                <a:close/>
                <a:moveTo>
                  <a:pt x="3342141" y="295"/>
                </a:moveTo>
                <a:lnTo>
                  <a:pt x="3350446" y="8878"/>
                </a:lnTo>
                <a:lnTo>
                  <a:pt x="3355315" y="18615"/>
                </a:lnTo>
                <a:lnTo>
                  <a:pt x="3360184" y="30357"/>
                </a:lnTo>
                <a:lnTo>
                  <a:pt x="3351592" y="30357"/>
                </a:lnTo>
                <a:lnTo>
                  <a:pt x="3351592" y="25202"/>
                </a:lnTo>
                <a:lnTo>
                  <a:pt x="3348728" y="22338"/>
                </a:lnTo>
                <a:lnTo>
                  <a:pt x="3345005" y="18329"/>
                </a:lnTo>
                <a:lnTo>
                  <a:pt x="3344145" y="13460"/>
                </a:lnTo>
                <a:lnTo>
                  <a:pt x="3342141" y="8591"/>
                </a:lnTo>
                <a:close/>
                <a:moveTo>
                  <a:pt x="3459274" y="0"/>
                </a:moveTo>
                <a:lnTo>
                  <a:pt x="3464142" y="2863"/>
                </a:lnTo>
                <a:lnTo>
                  <a:pt x="3467865" y="6873"/>
                </a:lnTo>
                <a:lnTo>
                  <a:pt x="3469870" y="9737"/>
                </a:lnTo>
                <a:lnTo>
                  <a:pt x="3470729" y="15465"/>
                </a:lnTo>
                <a:lnTo>
                  <a:pt x="3472734" y="18329"/>
                </a:lnTo>
                <a:lnTo>
                  <a:pt x="3474739" y="23197"/>
                </a:lnTo>
                <a:lnTo>
                  <a:pt x="3477602" y="25202"/>
                </a:lnTo>
                <a:lnTo>
                  <a:pt x="3488199" y="30071"/>
                </a:lnTo>
                <a:lnTo>
                  <a:pt x="3497936" y="32075"/>
                </a:lnTo>
                <a:lnTo>
                  <a:pt x="3504809" y="32075"/>
                </a:lnTo>
                <a:lnTo>
                  <a:pt x="3509678" y="36085"/>
                </a:lnTo>
                <a:lnTo>
                  <a:pt x="3513401" y="42958"/>
                </a:lnTo>
                <a:lnTo>
                  <a:pt x="3515405" y="56704"/>
                </a:lnTo>
                <a:lnTo>
                  <a:pt x="3513401" y="57564"/>
                </a:lnTo>
                <a:lnTo>
                  <a:pt x="3513401" y="59569"/>
                </a:lnTo>
                <a:lnTo>
                  <a:pt x="3513401" y="61573"/>
                </a:lnTo>
                <a:lnTo>
                  <a:pt x="3511396" y="63578"/>
                </a:lnTo>
                <a:lnTo>
                  <a:pt x="3490203" y="63578"/>
                </a:lnTo>
                <a:lnTo>
                  <a:pt x="3468152" y="63578"/>
                </a:lnTo>
                <a:lnTo>
                  <a:pt x="3449823" y="71310"/>
                </a:lnTo>
                <a:lnTo>
                  <a:pt x="3446099" y="73315"/>
                </a:lnTo>
                <a:lnTo>
                  <a:pt x="3444095" y="77324"/>
                </a:lnTo>
                <a:lnTo>
                  <a:pt x="3443236" y="78184"/>
                </a:lnTo>
                <a:lnTo>
                  <a:pt x="3441231" y="80188"/>
                </a:lnTo>
                <a:lnTo>
                  <a:pt x="3439227" y="82193"/>
                </a:lnTo>
                <a:lnTo>
                  <a:pt x="3436362" y="84198"/>
                </a:lnTo>
                <a:lnTo>
                  <a:pt x="3430635" y="87062"/>
                </a:lnTo>
                <a:lnTo>
                  <a:pt x="3427771" y="82193"/>
                </a:lnTo>
                <a:lnTo>
                  <a:pt x="3425766" y="78184"/>
                </a:lnTo>
                <a:lnTo>
                  <a:pt x="3422902" y="75320"/>
                </a:lnTo>
                <a:lnTo>
                  <a:pt x="3434358" y="46108"/>
                </a:lnTo>
                <a:lnTo>
                  <a:pt x="3445814" y="22624"/>
                </a:lnTo>
                <a:close/>
                <a:moveTo>
                  <a:pt x="3341855" y="0"/>
                </a:moveTo>
                <a:lnTo>
                  <a:pt x="3342141" y="0"/>
                </a:lnTo>
                <a:lnTo>
                  <a:pt x="3342141" y="2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6" name="Trapezoid 3">
            <a:extLst>
              <a:ext uri="{FF2B5EF4-FFF2-40B4-BE49-F238E27FC236}">
                <a16:creationId xmlns:a16="http://schemas.microsoft.com/office/drawing/2014/main" id="{3E9AB9E6-AD51-42FC-B6F3-36F21F9E49C8}"/>
              </a:ext>
            </a:extLst>
          </p:cNvPr>
          <p:cNvSpPr>
            <a:spLocks noChangeAspect="1"/>
          </p:cNvSpPr>
          <p:nvPr/>
        </p:nvSpPr>
        <p:spPr>
          <a:xfrm>
            <a:off x="9656616" y="2689107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7" name="Trapezoid 3">
            <a:extLst>
              <a:ext uri="{FF2B5EF4-FFF2-40B4-BE49-F238E27FC236}">
                <a16:creationId xmlns:a16="http://schemas.microsoft.com/office/drawing/2014/main" id="{3E445BAB-916A-498C-9135-22C88AC5167B}"/>
              </a:ext>
            </a:extLst>
          </p:cNvPr>
          <p:cNvSpPr>
            <a:spLocks noChangeAspect="1"/>
          </p:cNvSpPr>
          <p:nvPr/>
        </p:nvSpPr>
        <p:spPr>
          <a:xfrm>
            <a:off x="7218581" y="3789374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966857" y="2857630"/>
            <a:ext cx="4615507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2C287F-A594-4552-B869-E49137568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429C-3658-441B-B02F-D055B5C83C4D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12766-05D9-48D1-9843-F540A6D4EDC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03AEC-C9C9-4136-A376-857FEE19C87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EDADE3-7F68-4B17-BB7D-BFF3B773EAE0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8DCA1-072D-4C11-A9EF-790ECDE25A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3BCF0-4E11-4BA5-8F84-BAE34B10881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A38189-03B9-4EE9-AD94-F3AE54E5C999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1FEE288-BBC9-4A85-969B-ADF6BE388433}"/>
              </a:ext>
            </a:extLst>
          </p:cNvPr>
          <p:cNvSpPr/>
          <p:nvPr/>
        </p:nvSpPr>
        <p:spPr>
          <a:xfrm rot="2700000">
            <a:off x="10124093" y="2262260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2C089CA-FFC8-49C5-98EA-DE022BEA3783}"/>
              </a:ext>
            </a:extLst>
          </p:cNvPr>
          <p:cNvSpPr/>
          <p:nvPr/>
        </p:nvSpPr>
        <p:spPr>
          <a:xfrm>
            <a:off x="1736430" y="2355889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755DA2-7F5D-4C99-BDDB-F099ABE87AB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6AEA4-1E5F-4F64-AA80-0521BE5DE30C}"/>
              </a:ext>
            </a:extLst>
          </p:cNvPr>
          <p:cNvSpPr/>
          <p:nvPr/>
        </p:nvSpPr>
        <p:spPr>
          <a:xfrm>
            <a:off x="1" y="4774799"/>
            <a:ext cx="4944081" cy="2083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5D055-21AF-4A2B-A195-C7AE2B9D5821}"/>
              </a:ext>
            </a:extLst>
          </p:cNvPr>
          <p:cNvSpPr/>
          <p:nvPr/>
        </p:nvSpPr>
        <p:spPr>
          <a:xfrm>
            <a:off x="7239781" y="4774799"/>
            <a:ext cx="4952219" cy="2083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2E141-90BA-4CDB-B05C-A2657828C280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4F978-6F10-4D18-A249-E6C7E69F052D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16C25D56-4E6B-42DC-B277-914452D5CB5B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4F70B95-4B8E-4112-BF38-6FF94FF1EE61}"/>
              </a:ext>
            </a:extLst>
          </p:cNvPr>
          <p:cNvSpPr/>
          <p:nvPr/>
        </p:nvSpPr>
        <p:spPr>
          <a:xfrm>
            <a:off x="5087304" y="2522501"/>
            <a:ext cx="2016809" cy="98919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F600A9CB-20A8-45C6-BBE7-674EE1E2F14F}"/>
              </a:ext>
            </a:extLst>
          </p:cNvPr>
          <p:cNvSpPr/>
          <p:nvPr/>
        </p:nvSpPr>
        <p:spPr>
          <a:xfrm>
            <a:off x="5087375" y="3646732"/>
            <a:ext cx="2016809" cy="1205551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664CC5-CD05-4469-B342-18BD300BC54B}"/>
              </a:ext>
            </a:extLst>
          </p:cNvPr>
          <p:cNvSpPr/>
          <p:nvPr/>
        </p:nvSpPr>
        <p:spPr>
          <a:xfrm>
            <a:off x="5087304" y="4987320"/>
            <a:ext cx="2016809" cy="144831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C0CBAF-495A-47DA-B58F-AEAA877DA863}"/>
              </a:ext>
            </a:extLst>
          </p:cNvPr>
          <p:cNvGrpSpPr/>
          <p:nvPr/>
        </p:nvGrpSpPr>
        <p:grpSpPr>
          <a:xfrm>
            <a:off x="5218050" y="2636211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A520B-5FE2-4C02-A25E-31E8578EA25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84AAC9-6F1F-41DC-9233-21C84DF7DD98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1E1773-88BC-4B3A-9194-F80C8253FBA7}"/>
              </a:ext>
            </a:extLst>
          </p:cNvPr>
          <p:cNvGrpSpPr/>
          <p:nvPr/>
        </p:nvGrpSpPr>
        <p:grpSpPr>
          <a:xfrm>
            <a:off x="5218050" y="3772051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0EA871-E3B8-462A-B906-6098E2C2F20B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11D4B-7463-45A8-A784-9CE9D1DB808A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F45E08-7824-47B9-925F-70A4CE9C5E9F}"/>
              </a:ext>
            </a:extLst>
          </p:cNvPr>
          <p:cNvGrpSpPr/>
          <p:nvPr/>
        </p:nvGrpSpPr>
        <p:grpSpPr>
          <a:xfrm>
            <a:off x="5231904" y="5063209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CDA322-8C92-4FCB-8BB0-35F6479DDBEB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A68AD-60F3-409F-B3C3-48CFBAB35E7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271874-7142-4079-943C-1EF41907717F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CCAE45-8C4E-4D4C-8FF6-DF2674D3875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0F80E-2895-4C97-B7F8-C656633CC26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B000A6-A506-48CA-B89E-C9167860530A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2FB287-8A76-44BE-8C44-480234E6114D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1F18B-EADA-4994-9B7C-9AA2EFD0A12E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EDD23D-1FC7-4CF0-8CCF-D485A60B9441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4E9D47-3A8A-4E32-A52B-58D8C83EFA4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797A00-73A6-4D92-A24D-C19515AA51D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2153F-346B-4DBA-9EB8-A668397671F9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754C12-A23D-4938-8BDE-3241018FB06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46EB35-EF71-4620-80B5-BEB7B541D861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649AB1-C179-481B-9232-FC1808ABAEA9}"/>
              </a:ext>
            </a:extLst>
          </p:cNvPr>
          <p:cNvGrpSpPr/>
          <p:nvPr/>
        </p:nvGrpSpPr>
        <p:grpSpPr>
          <a:xfrm>
            <a:off x="7595336" y="5180957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5D7895-EFC3-4CFB-9D88-6C5E1D8F7A34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01017D-7882-409B-8F8C-CEE043418B4A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B64303-80FA-4703-9678-CD2FEC223E19}"/>
              </a:ext>
            </a:extLst>
          </p:cNvPr>
          <p:cNvGrpSpPr/>
          <p:nvPr/>
        </p:nvGrpSpPr>
        <p:grpSpPr>
          <a:xfrm>
            <a:off x="886692" y="5180957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F93874-5D7D-4445-A8FB-BD90A7760548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E419C2-8E8E-46FF-B102-26AE898E1EE1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4CAA566-D9AB-4B27-ADC8-9C0D26981235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96E45A-70EC-4CCD-9013-144033A64C58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ED24D-4823-4998-8E70-F48F094D0006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A30EF-8476-4BCA-A783-B0F7131393BA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11043B-4890-4047-81F0-42007F333941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13A7BD-4F59-41E6-A79C-425F4343ED4A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283369-AF7B-4412-98D8-6A82AD415756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B9A90E-AF16-489D-AFD3-F8DA22A1A66B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2C4CCD-554A-4414-B710-13F15BA60052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1DEAA171-B7FF-4F36-97A4-7225417FFA7F}"/>
              </a:ext>
            </a:extLst>
          </p:cNvPr>
          <p:cNvSpPr/>
          <p:nvPr/>
        </p:nvSpPr>
        <p:spPr>
          <a:xfrm>
            <a:off x="987554" y="2782753"/>
            <a:ext cx="8622791" cy="2557344"/>
          </a:xfrm>
          <a:prstGeom prst="roundRect">
            <a:avLst>
              <a:gd name="adj" fmla="val 28245"/>
            </a:avLst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47">
            <a:extLst>
              <a:ext uri="{FF2B5EF4-FFF2-40B4-BE49-F238E27FC236}">
                <a16:creationId xmlns:a16="http://schemas.microsoft.com/office/drawing/2014/main" id="{58770102-305A-4981-84B8-41A663AB9A7D}"/>
              </a:ext>
            </a:extLst>
          </p:cNvPr>
          <p:cNvGrpSpPr/>
          <p:nvPr/>
        </p:nvGrpSpPr>
        <p:grpSpPr>
          <a:xfrm>
            <a:off x="1606345" y="4374262"/>
            <a:ext cx="2977709" cy="1598262"/>
            <a:chOff x="2539034" y="4374262"/>
            <a:chExt cx="2520000" cy="1598262"/>
          </a:xfrm>
        </p:grpSpPr>
        <p:sp>
          <p:nvSpPr>
            <p:cNvPr id="5" name="Rounded Rectangle 12">
              <a:extLst>
                <a:ext uri="{FF2B5EF4-FFF2-40B4-BE49-F238E27FC236}">
                  <a16:creationId xmlns:a16="http://schemas.microsoft.com/office/drawing/2014/main" id="{92A8FB14-785A-45EF-B8E5-DDB2A4EB062C}"/>
                </a:ext>
              </a:extLst>
            </p:cNvPr>
            <p:cNvSpPr/>
            <p:nvPr/>
          </p:nvSpPr>
          <p:spPr>
            <a:xfrm flipH="1">
              <a:off x="2539034" y="4388524"/>
              <a:ext cx="2520000" cy="1584000"/>
            </a:xfrm>
            <a:prstGeom prst="roundRect">
              <a:avLst>
                <a:gd name="adj" fmla="val 7870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 Same Side Corner Rectangle 13">
              <a:extLst>
                <a:ext uri="{FF2B5EF4-FFF2-40B4-BE49-F238E27FC236}">
                  <a16:creationId xmlns:a16="http://schemas.microsoft.com/office/drawing/2014/main" id="{3B41BF2D-37BD-49D0-ABBD-BD474482BBE1}"/>
                </a:ext>
              </a:extLst>
            </p:cNvPr>
            <p:cNvSpPr/>
            <p:nvPr/>
          </p:nvSpPr>
          <p:spPr>
            <a:xfrm flipH="1">
              <a:off x="2539034" y="4374262"/>
              <a:ext cx="2520000" cy="373360"/>
            </a:xfrm>
            <a:prstGeom prst="round2SameRect">
              <a:avLst>
                <a:gd name="adj1" fmla="val 24079"/>
                <a:gd name="adj2" fmla="val 16327"/>
              </a:avLst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8FDFFB-470C-4F8D-A96A-04651A7B6486}"/>
              </a:ext>
            </a:extLst>
          </p:cNvPr>
          <p:cNvSpPr txBox="1"/>
          <p:nvPr/>
        </p:nvSpPr>
        <p:spPr>
          <a:xfrm>
            <a:off x="1707657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BCB5B-8F41-4599-88CF-A2DE746F51DD}"/>
              </a:ext>
            </a:extLst>
          </p:cNvPr>
          <p:cNvSpPr txBox="1"/>
          <p:nvPr/>
        </p:nvSpPr>
        <p:spPr>
          <a:xfrm>
            <a:off x="1748619" y="4377882"/>
            <a:ext cx="2693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그룹 2">
            <a:extLst>
              <a:ext uri="{FF2B5EF4-FFF2-40B4-BE49-F238E27FC236}">
                <a16:creationId xmlns:a16="http://schemas.microsoft.com/office/drawing/2014/main" id="{BB286EAB-30DC-4745-9BD2-3C8397B4E483}"/>
              </a:ext>
            </a:extLst>
          </p:cNvPr>
          <p:cNvGrpSpPr/>
          <p:nvPr/>
        </p:nvGrpSpPr>
        <p:grpSpPr>
          <a:xfrm>
            <a:off x="8343433" y="3153607"/>
            <a:ext cx="2977709" cy="1584000"/>
            <a:chOff x="7507865" y="2892265"/>
            <a:chExt cx="2520000" cy="1584000"/>
          </a:xfrm>
        </p:grpSpPr>
        <p:sp>
          <p:nvSpPr>
            <p:cNvPr id="11" name="Rounded Rectangle 20">
              <a:extLst>
                <a:ext uri="{FF2B5EF4-FFF2-40B4-BE49-F238E27FC236}">
                  <a16:creationId xmlns:a16="http://schemas.microsoft.com/office/drawing/2014/main" id="{6382952E-8CC2-4356-B4F1-ABADC7739C0B}"/>
                </a:ext>
              </a:extLst>
            </p:cNvPr>
            <p:cNvSpPr/>
            <p:nvPr/>
          </p:nvSpPr>
          <p:spPr>
            <a:xfrm rot="5400000">
              <a:off x="7975865" y="2424265"/>
              <a:ext cx="1584000" cy="2520000"/>
            </a:xfrm>
            <a:prstGeom prst="roundRect">
              <a:avLst>
                <a:gd name="adj" fmla="val 7321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 Same Side Corner Rectangle 21">
              <a:extLst>
                <a:ext uri="{FF2B5EF4-FFF2-40B4-BE49-F238E27FC236}">
                  <a16:creationId xmlns:a16="http://schemas.microsoft.com/office/drawing/2014/main" id="{1B3D310A-53C5-4B09-A63C-FE0BA002EEC6}"/>
                </a:ext>
              </a:extLst>
            </p:cNvPr>
            <p:cNvSpPr/>
            <p:nvPr/>
          </p:nvSpPr>
          <p:spPr>
            <a:xfrm>
              <a:off x="7507865" y="2892265"/>
              <a:ext cx="2520000" cy="373360"/>
            </a:xfrm>
            <a:prstGeom prst="round2SameRect">
              <a:avLst>
                <a:gd name="adj1" fmla="val 45071"/>
                <a:gd name="adj2" fmla="val 0"/>
              </a:avLst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F0FDC7-1ACC-4363-B212-56142F0368D9}"/>
              </a:ext>
            </a:extLst>
          </p:cNvPr>
          <p:cNvSpPr txBox="1"/>
          <p:nvPr/>
        </p:nvSpPr>
        <p:spPr>
          <a:xfrm>
            <a:off x="8476489" y="3720264"/>
            <a:ext cx="19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552BF-CC53-44B3-8E89-6FB7CA1EEFA6}"/>
              </a:ext>
            </a:extLst>
          </p:cNvPr>
          <p:cNvSpPr txBox="1"/>
          <p:nvPr/>
        </p:nvSpPr>
        <p:spPr>
          <a:xfrm>
            <a:off x="8487433" y="3164586"/>
            <a:ext cx="26897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48">
            <a:extLst>
              <a:ext uri="{FF2B5EF4-FFF2-40B4-BE49-F238E27FC236}">
                <a16:creationId xmlns:a16="http://schemas.microsoft.com/office/drawing/2014/main" id="{1A87053F-AD1C-4EEA-8015-FD82FC2F8FCF}"/>
              </a:ext>
            </a:extLst>
          </p:cNvPr>
          <p:cNvGrpSpPr/>
          <p:nvPr/>
        </p:nvGrpSpPr>
        <p:grpSpPr>
          <a:xfrm>
            <a:off x="4974889" y="4374262"/>
            <a:ext cx="2977709" cy="1598262"/>
            <a:chOff x="5563370" y="4374262"/>
            <a:chExt cx="2520000" cy="159826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2C4144D-7E12-4AD8-BD10-0ABF857A76F7}"/>
                </a:ext>
              </a:extLst>
            </p:cNvPr>
            <p:cNvSpPr/>
            <p:nvPr/>
          </p:nvSpPr>
          <p:spPr>
            <a:xfrm flipH="1">
              <a:off x="5563370" y="4388524"/>
              <a:ext cx="2520000" cy="1584000"/>
            </a:xfrm>
            <a:prstGeom prst="roundRect">
              <a:avLst>
                <a:gd name="adj" fmla="val 5671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 Same Side Corner Rectangle 17">
              <a:extLst>
                <a:ext uri="{FF2B5EF4-FFF2-40B4-BE49-F238E27FC236}">
                  <a16:creationId xmlns:a16="http://schemas.microsoft.com/office/drawing/2014/main" id="{E3D3DA15-EAEC-4CF5-82B5-EC9892C6DD16}"/>
                </a:ext>
              </a:extLst>
            </p:cNvPr>
            <p:cNvSpPr/>
            <p:nvPr/>
          </p:nvSpPr>
          <p:spPr>
            <a:xfrm flipH="1">
              <a:off x="5563370" y="4374262"/>
              <a:ext cx="2520000" cy="373360"/>
            </a:xfrm>
            <a:prstGeom prst="round2SameRect">
              <a:avLst>
                <a:gd name="adj1" fmla="val 26411"/>
                <a:gd name="adj2" fmla="val 0"/>
              </a:avLst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4AD662-858B-40D0-9F7A-1116F8B45882}"/>
              </a:ext>
            </a:extLst>
          </p:cNvPr>
          <p:cNvSpPr txBox="1"/>
          <p:nvPr/>
        </p:nvSpPr>
        <p:spPr>
          <a:xfrm>
            <a:off x="5090330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1F73E-9DB3-465C-91C9-E415BB3D637E}"/>
              </a:ext>
            </a:extLst>
          </p:cNvPr>
          <p:cNvSpPr txBox="1"/>
          <p:nvPr/>
        </p:nvSpPr>
        <p:spPr>
          <a:xfrm>
            <a:off x="5117163" y="4377882"/>
            <a:ext cx="2693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그룹 44">
            <a:extLst>
              <a:ext uri="{FF2B5EF4-FFF2-40B4-BE49-F238E27FC236}">
                <a16:creationId xmlns:a16="http://schemas.microsoft.com/office/drawing/2014/main" id="{15C64D41-EEA5-48C6-8F9D-3BBC9C774DFE}"/>
              </a:ext>
            </a:extLst>
          </p:cNvPr>
          <p:cNvGrpSpPr/>
          <p:nvPr/>
        </p:nvGrpSpPr>
        <p:grpSpPr>
          <a:xfrm>
            <a:off x="1817315" y="1828236"/>
            <a:ext cx="2977709" cy="1598262"/>
            <a:chOff x="2750004" y="1828236"/>
            <a:chExt cx="2520000" cy="1598262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24EA4108-DC04-41F0-A7B1-341D60F46B4C}"/>
                </a:ext>
              </a:extLst>
            </p:cNvPr>
            <p:cNvSpPr/>
            <p:nvPr/>
          </p:nvSpPr>
          <p:spPr>
            <a:xfrm>
              <a:off x="2750004" y="1842498"/>
              <a:ext cx="2520000" cy="1584000"/>
            </a:xfrm>
            <a:prstGeom prst="roundRect">
              <a:avLst>
                <a:gd name="adj" fmla="val 5671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 Same Side Corner Rectangle 5">
              <a:extLst>
                <a:ext uri="{FF2B5EF4-FFF2-40B4-BE49-F238E27FC236}">
                  <a16:creationId xmlns:a16="http://schemas.microsoft.com/office/drawing/2014/main" id="{C38C8F44-4E14-483E-9816-AE27149FB7C1}"/>
                </a:ext>
              </a:extLst>
            </p:cNvPr>
            <p:cNvSpPr/>
            <p:nvPr/>
          </p:nvSpPr>
          <p:spPr>
            <a:xfrm>
              <a:off x="2750004" y="1828236"/>
              <a:ext cx="2520000" cy="373360"/>
            </a:xfrm>
            <a:prstGeom prst="round2SameRect">
              <a:avLst>
                <a:gd name="adj1" fmla="val 33409"/>
                <a:gd name="adj2" fmla="val 0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D0024D9-C4E7-44EB-BF66-7DAF99DC129B}"/>
              </a:ext>
            </a:extLst>
          </p:cNvPr>
          <p:cNvSpPr txBox="1"/>
          <p:nvPr/>
        </p:nvSpPr>
        <p:spPr>
          <a:xfrm>
            <a:off x="2758389" y="2385883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E1215-0A71-4C21-95F4-780DA84ABDB6}"/>
              </a:ext>
            </a:extLst>
          </p:cNvPr>
          <p:cNvSpPr txBox="1"/>
          <p:nvPr/>
        </p:nvSpPr>
        <p:spPr>
          <a:xfrm>
            <a:off x="1959589" y="1833970"/>
            <a:ext cx="2693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FD13751D-E0A0-45FB-9964-ACC9209E64EA}"/>
              </a:ext>
            </a:extLst>
          </p:cNvPr>
          <p:cNvSpPr/>
          <p:nvPr/>
        </p:nvSpPr>
        <p:spPr>
          <a:xfrm flipH="1">
            <a:off x="2182011" y="2600416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DDC47198-B216-45A4-A511-890E8150B6E6}"/>
              </a:ext>
            </a:extLst>
          </p:cNvPr>
          <p:cNvSpPr/>
          <p:nvPr/>
        </p:nvSpPr>
        <p:spPr>
          <a:xfrm>
            <a:off x="3965028" y="519956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BBCFCBCD-01E7-4C53-B295-7C153B56F104}"/>
              </a:ext>
            </a:extLst>
          </p:cNvPr>
          <p:cNvSpPr/>
          <p:nvPr/>
        </p:nvSpPr>
        <p:spPr>
          <a:xfrm>
            <a:off x="7303812" y="51545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그룹 42">
            <a:extLst>
              <a:ext uri="{FF2B5EF4-FFF2-40B4-BE49-F238E27FC236}">
                <a16:creationId xmlns:a16="http://schemas.microsoft.com/office/drawing/2014/main" id="{E9E768FD-D1F1-4BCD-88BD-EC17EE04F621}"/>
              </a:ext>
            </a:extLst>
          </p:cNvPr>
          <p:cNvGrpSpPr/>
          <p:nvPr/>
        </p:nvGrpSpPr>
        <p:grpSpPr>
          <a:xfrm>
            <a:off x="5080374" y="1828236"/>
            <a:ext cx="2977709" cy="1598262"/>
            <a:chOff x="5774340" y="1828236"/>
            <a:chExt cx="2520000" cy="1598262"/>
          </a:xfrm>
        </p:grpSpPr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774A73FF-65D0-4CDA-A7BE-B7E241633F02}"/>
                </a:ext>
              </a:extLst>
            </p:cNvPr>
            <p:cNvSpPr/>
            <p:nvPr/>
          </p:nvSpPr>
          <p:spPr>
            <a:xfrm>
              <a:off x="5774340" y="1842498"/>
              <a:ext cx="2520000" cy="1584000"/>
            </a:xfrm>
            <a:prstGeom prst="roundRect">
              <a:avLst>
                <a:gd name="adj" fmla="val 6221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 Same Side Corner Rectangle 9">
              <a:extLst>
                <a:ext uri="{FF2B5EF4-FFF2-40B4-BE49-F238E27FC236}">
                  <a16:creationId xmlns:a16="http://schemas.microsoft.com/office/drawing/2014/main" id="{4278D447-700C-4208-BBA6-D4D321CD908E}"/>
                </a:ext>
              </a:extLst>
            </p:cNvPr>
            <p:cNvSpPr/>
            <p:nvPr/>
          </p:nvSpPr>
          <p:spPr>
            <a:xfrm>
              <a:off x="5774340" y="1828236"/>
              <a:ext cx="2520000" cy="373360"/>
            </a:xfrm>
            <a:prstGeom prst="round2SameRect">
              <a:avLst>
                <a:gd name="adj1" fmla="val 21746"/>
                <a:gd name="adj2" fmla="val 0"/>
              </a:avLst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823561-57AE-44E7-86F6-4086DBAADAEC}"/>
              </a:ext>
            </a:extLst>
          </p:cNvPr>
          <p:cNvSpPr txBox="1"/>
          <p:nvPr/>
        </p:nvSpPr>
        <p:spPr>
          <a:xfrm>
            <a:off x="5999298" y="2385883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83B3B4-4E66-4DA0-B65A-B5DB959BC693}"/>
              </a:ext>
            </a:extLst>
          </p:cNvPr>
          <p:cNvSpPr txBox="1"/>
          <p:nvPr/>
        </p:nvSpPr>
        <p:spPr>
          <a:xfrm>
            <a:off x="5222648" y="1843496"/>
            <a:ext cx="26931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Chord 15">
            <a:extLst>
              <a:ext uri="{FF2B5EF4-FFF2-40B4-BE49-F238E27FC236}">
                <a16:creationId xmlns:a16="http://schemas.microsoft.com/office/drawing/2014/main" id="{9AADF401-7D3A-493E-98EA-94CAF5DA010A}"/>
              </a:ext>
            </a:extLst>
          </p:cNvPr>
          <p:cNvSpPr/>
          <p:nvPr/>
        </p:nvSpPr>
        <p:spPr>
          <a:xfrm>
            <a:off x="5531553" y="257520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E5B6F75-69BD-4DE9-A32F-CBC9A318E545}"/>
              </a:ext>
            </a:extLst>
          </p:cNvPr>
          <p:cNvSpPr/>
          <p:nvPr/>
        </p:nvSpPr>
        <p:spPr>
          <a:xfrm>
            <a:off x="10725444" y="400277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6AEC84-B52B-40C3-A9AA-73D90683F02B}"/>
              </a:ext>
            </a:extLst>
          </p:cNvPr>
          <p:cNvSpPr txBox="1"/>
          <p:nvPr/>
        </p:nvSpPr>
        <p:spPr>
          <a:xfrm>
            <a:off x="5496916" y="190301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직사각형 31">
            <a:extLst>
              <a:ext uri="{FF2B5EF4-FFF2-40B4-BE49-F238E27FC236}">
                <a16:creationId xmlns:a16="http://schemas.microsoft.com/office/drawing/2014/main" id="{BBAC87DD-CCD6-4D9D-9357-68FAB6D84A5A}"/>
              </a:ext>
            </a:extLst>
          </p:cNvPr>
          <p:cNvSpPr/>
          <p:nvPr/>
        </p:nvSpPr>
        <p:spPr>
          <a:xfrm flipH="1">
            <a:off x="5496916" y="392584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직사각형 32">
            <a:extLst>
              <a:ext uri="{FF2B5EF4-FFF2-40B4-BE49-F238E27FC236}">
                <a16:creationId xmlns:a16="http://schemas.microsoft.com/office/drawing/2014/main" id="{A53F8F22-6687-40F1-861E-33784E21F21D}"/>
              </a:ext>
            </a:extLst>
          </p:cNvPr>
          <p:cNvSpPr/>
          <p:nvPr/>
        </p:nvSpPr>
        <p:spPr>
          <a:xfrm flipH="1">
            <a:off x="5496916" y="430191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직사각형 33">
            <a:extLst>
              <a:ext uri="{FF2B5EF4-FFF2-40B4-BE49-F238E27FC236}">
                <a16:creationId xmlns:a16="http://schemas.microsoft.com/office/drawing/2014/main" id="{BC74186A-D643-43B4-8BEE-C4BC3716447E}"/>
              </a:ext>
            </a:extLst>
          </p:cNvPr>
          <p:cNvSpPr/>
          <p:nvPr/>
        </p:nvSpPr>
        <p:spPr>
          <a:xfrm flipH="1">
            <a:off x="5496916" y="467798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42419820-A0C0-4E11-BB46-05E8870B4E9F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id="{89A1CCC9-1520-458A-A65C-A4E11F0B21A9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>
                <a:gd name="adj" fmla="val 84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id="{03D261C8-A6DD-4897-A8BF-DE140AFD52FC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>
                <a:gd name="adj" fmla="val 98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63D02E2A-4609-4A19-95EC-9DBB251D94A8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>
                <a:gd name="adj" fmla="val 93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9E7BB4D0-DDF9-4279-85D4-52848112F7ED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>
                <a:gd name="adj" fmla="val 66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B3937-7F89-4346-895B-7B377B869D86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9" name="Pie 45">
              <a:extLst>
                <a:ext uri="{FF2B5EF4-FFF2-40B4-BE49-F238E27FC236}">
                  <a16:creationId xmlns:a16="http://schemas.microsoft.com/office/drawing/2014/main" id="{61FD51DA-AE6E-45FF-ADFD-B4BDC9CE9893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51">
              <a:extLst>
                <a:ext uri="{FF2B5EF4-FFF2-40B4-BE49-F238E27FC236}">
                  <a16:creationId xmlns:a16="http://schemas.microsoft.com/office/drawing/2014/main" id="{1E2456CF-79D7-4585-B408-53B159621241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52">
              <a:extLst>
                <a:ext uri="{FF2B5EF4-FFF2-40B4-BE49-F238E27FC236}">
                  <a16:creationId xmlns:a16="http://schemas.microsoft.com/office/drawing/2014/main" id="{26E2BB67-9D36-47FB-B879-4B71DAECF19E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53">
              <a:extLst>
                <a:ext uri="{FF2B5EF4-FFF2-40B4-BE49-F238E27FC236}">
                  <a16:creationId xmlns:a16="http://schemas.microsoft.com/office/drawing/2014/main" id="{0A9826E7-3DB5-4105-BDA1-DE2BF1CF18CF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0ECFB2-088F-427A-8308-D45F0C41A177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DB759-0154-4EDB-BAFB-B421E134802F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1DD3E-9CB4-478A-A38E-7BF368BE1166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98A23-098A-4404-AE15-C46CA341304F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17DD50-370B-4884-A1BD-6616E0AAC5C8}"/>
              </a:ext>
            </a:extLst>
          </p:cNvPr>
          <p:cNvGrpSpPr/>
          <p:nvPr/>
        </p:nvGrpSpPr>
        <p:grpSpPr>
          <a:xfrm>
            <a:off x="1217823" y="4476854"/>
            <a:ext cx="3441696" cy="1232162"/>
            <a:chOff x="967328" y="4177911"/>
            <a:chExt cx="2505320" cy="1232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DCCAA-7528-4AAB-81A2-CB1177A02CBF}"/>
                </a:ext>
              </a:extLst>
            </p:cNvPr>
            <p:cNvSpPr txBox="1"/>
            <p:nvPr/>
          </p:nvSpPr>
          <p:spPr>
            <a:xfrm>
              <a:off x="967328" y="4177911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13E841-6CDD-49DD-82F7-60F38147FCD6}"/>
                </a:ext>
              </a:extLst>
            </p:cNvPr>
            <p:cNvSpPr txBox="1"/>
            <p:nvPr/>
          </p:nvSpPr>
          <p:spPr>
            <a:xfrm>
              <a:off x="967328" y="4394410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DDF480-A28B-447F-92B1-2B060CF095C3}"/>
              </a:ext>
            </a:extLst>
          </p:cNvPr>
          <p:cNvGrpSpPr/>
          <p:nvPr/>
        </p:nvGrpSpPr>
        <p:grpSpPr>
          <a:xfrm>
            <a:off x="1217823" y="2173965"/>
            <a:ext cx="3441696" cy="1232162"/>
            <a:chOff x="967328" y="2197278"/>
            <a:chExt cx="2505320" cy="1232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D574E5-5735-4F98-8B97-28CA87E23976}"/>
                </a:ext>
              </a:extLst>
            </p:cNvPr>
            <p:cNvSpPr txBox="1"/>
            <p:nvPr/>
          </p:nvSpPr>
          <p:spPr>
            <a:xfrm>
              <a:off x="967328" y="2197278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DAF211-46CE-4D50-B63B-591A63C41059}"/>
                </a:ext>
              </a:extLst>
            </p:cNvPr>
            <p:cNvSpPr txBox="1"/>
            <p:nvPr/>
          </p:nvSpPr>
          <p:spPr>
            <a:xfrm>
              <a:off x="967328" y="2413777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7C4D2-FC56-4ECC-A31E-ABEBD7BC356A}"/>
              </a:ext>
            </a:extLst>
          </p:cNvPr>
          <p:cNvGrpSpPr/>
          <p:nvPr/>
        </p:nvGrpSpPr>
        <p:grpSpPr>
          <a:xfrm>
            <a:off x="7532481" y="4476854"/>
            <a:ext cx="3441696" cy="1232162"/>
            <a:chOff x="5681793" y="4172179"/>
            <a:chExt cx="2505320" cy="1232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2717C7-6BF2-4AC4-B51F-8766C0898497}"/>
                </a:ext>
              </a:extLst>
            </p:cNvPr>
            <p:cNvSpPr txBox="1"/>
            <p:nvPr/>
          </p:nvSpPr>
          <p:spPr>
            <a:xfrm>
              <a:off x="5681793" y="4172179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D3CAD-D7E0-4FCB-849E-4716E32AA6C5}"/>
                </a:ext>
              </a:extLst>
            </p:cNvPr>
            <p:cNvSpPr txBox="1"/>
            <p:nvPr/>
          </p:nvSpPr>
          <p:spPr>
            <a:xfrm>
              <a:off x="5681793" y="4388678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516F94-E567-4AFB-B328-39580B23D1DD}"/>
              </a:ext>
            </a:extLst>
          </p:cNvPr>
          <p:cNvGrpSpPr/>
          <p:nvPr/>
        </p:nvGrpSpPr>
        <p:grpSpPr>
          <a:xfrm>
            <a:off x="7532481" y="2173965"/>
            <a:ext cx="3441696" cy="1232162"/>
            <a:chOff x="5681793" y="2191546"/>
            <a:chExt cx="2505320" cy="1232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CB8291-1B90-4E9A-A96F-1024EBF7F604}"/>
                </a:ext>
              </a:extLst>
            </p:cNvPr>
            <p:cNvSpPr txBox="1"/>
            <p:nvPr/>
          </p:nvSpPr>
          <p:spPr>
            <a:xfrm>
              <a:off x="5681793" y="2191546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6BE179-96F5-4BC9-8573-0B3B81A1D4BA}"/>
                </a:ext>
              </a:extLst>
            </p:cNvPr>
            <p:cNvSpPr txBox="1"/>
            <p:nvPr/>
          </p:nvSpPr>
          <p:spPr>
            <a:xfrm>
              <a:off x="5681793" y="2408045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EA22DAE-3A79-4E70-8565-58D71CEB5FE1}"/>
              </a:ext>
            </a:extLst>
          </p:cNvPr>
          <p:cNvSpPr/>
          <p:nvPr/>
        </p:nvSpPr>
        <p:spPr>
          <a:xfrm>
            <a:off x="976647" y="178459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DC243FFA-6980-40B5-B577-A9FE4D9B49EC}"/>
              </a:ext>
            </a:extLst>
          </p:cNvPr>
          <p:cNvSpPr/>
          <p:nvPr/>
        </p:nvSpPr>
        <p:spPr>
          <a:xfrm>
            <a:off x="3985222" y="4764689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BE82C9A-E425-4203-ABF8-E1BDEE44842E}"/>
              </a:ext>
            </a:extLst>
          </p:cNvPr>
          <p:cNvSpPr/>
          <p:nvPr/>
        </p:nvSpPr>
        <p:spPr>
          <a:xfrm>
            <a:off x="2483026" y="178459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9D43390C-F397-40AA-A077-419C5113090D}"/>
              </a:ext>
            </a:extLst>
          </p:cNvPr>
          <p:cNvSpPr/>
          <p:nvPr/>
        </p:nvSpPr>
        <p:spPr>
          <a:xfrm>
            <a:off x="2483026" y="4764689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31100B6-C8FE-4F94-B272-9A7AEE38BD84}"/>
              </a:ext>
            </a:extLst>
          </p:cNvPr>
          <p:cNvSpPr/>
          <p:nvPr/>
        </p:nvSpPr>
        <p:spPr>
          <a:xfrm>
            <a:off x="3985222" y="3274641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2E64E4A0-050C-48C0-93E7-F8832AC40F5E}"/>
              </a:ext>
            </a:extLst>
          </p:cNvPr>
          <p:cNvSpPr/>
          <p:nvPr/>
        </p:nvSpPr>
        <p:spPr>
          <a:xfrm>
            <a:off x="985016" y="3274641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234F291-64DD-488E-B822-9B3A79E17024}"/>
              </a:ext>
            </a:extLst>
          </p:cNvPr>
          <p:cNvSpPr/>
          <p:nvPr/>
        </p:nvSpPr>
        <p:spPr>
          <a:xfrm>
            <a:off x="2483026" y="3274641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B5AD27-2A1E-49E3-95DF-6467734E7DCD}"/>
              </a:ext>
            </a:extLst>
          </p:cNvPr>
          <p:cNvGrpSpPr/>
          <p:nvPr/>
        </p:nvGrpSpPr>
        <p:grpSpPr>
          <a:xfrm>
            <a:off x="1070024" y="1976548"/>
            <a:ext cx="1187957" cy="960360"/>
            <a:chOff x="3255230" y="2026427"/>
            <a:chExt cx="1352083" cy="9603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BEA58-84D5-4DE0-B5F3-AAA7EB1FC7B9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29846C-3E21-4A14-BFF2-89FE6688D4EA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BAD8FC-D22C-41EB-BD99-2B056B7E6D8F}"/>
              </a:ext>
            </a:extLst>
          </p:cNvPr>
          <p:cNvGrpSpPr/>
          <p:nvPr/>
        </p:nvGrpSpPr>
        <p:grpSpPr>
          <a:xfrm>
            <a:off x="4038060" y="4941424"/>
            <a:ext cx="1238594" cy="960360"/>
            <a:chOff x="3255230" y="2026427"/>
            <a:chExt cx="1352083" cy="9603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EC1EC-E09E-46EC-8654-A0F76ABED7D2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9AAF2F-B64B-4F66-996D-45EF81873E1E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88BCC5-CF1E-4E3B-B6AE-23DE2C52E5C2}"/>
              </a:ext>
            </a:extLst>
          </p:cNvPr>
          <p:cNvGrpSpPr/>
          <p:nvPr/>
        </p:nvGrpSpPr>
        <p:grpSpPr>
          <a:xfrm>
            <a:off x="5621168" y="1842665"/>
            <a:ext cx="5703324" cy="923330"/>
            <a:chOff x="3017859" y="4283314"/>
            <a:chExt cx="259622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168E14-12AA-40A2-8A83-672513656B41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5D5F22-7535-4E07-8E76-B0B453BFE898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7E5478-EE09-44F8-9B13-8125AE4427FB}"/>
              </a:ext>
            </a:extLst>
          </p:cNvPr>
          <p:cNvGrpSpPr/>
          <p:nvPr/>
        </p:nvGrpSpPr>
        <p:grpSpPr>
          <a:xfrm>
            <a:off x="5621168" y="2940205"/>
            <a:ext cx="5703324" cy="923330"/>
            <a:chOff x="3017859" y="4283314"/>
            <a:chExt cx="2596222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258655-C3AB-4A01-B007-B0B2E99D028A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92DB1D-7B54-48B9-92F9-854E1D421318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9833E8-973D-443B-96C8-2458B120AB44}"/>
              </a:ext>
            </a:extLst>
          </p:cNvPr>
          <p:cNvGrpSpPr/>
          <p:nvPr/>
        </p:nvGrpSpPr>
        <p:grpSpPr>
          <a:xfrm>
            <a:off x="5621168" y="4037745"/>
            <a:ext cx="5703324" cy="923330"/>
            <a:chOff x="3017859" y="4283314"/>
            <a:chExt cx="259622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854A6-42D0-4E8A-B916-ED9D498B64C5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1215A4-0686-440D-8201-6FF53F06AEB4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022839-3B80-4BC0-8D8B-F92696A80A48}"/>
              </a:ext>
            </a:extLst>
          </p:cNvPr>
          <p:cNvGrpSpPr/>
          <p:nvPr/>
        </p:nvGrpSpPr>
        <p:grpSpPr>
          <a:xfrm>
            <a:off x="5621168" y="5135284"/>
            <a:ext cx="5703324" cy="923330"/>
            <a:chOff x="3017859" y="4283314"/>
            <a:chExt cx="2596222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C14556-35E4-49FE-A60B-AC6927A992D4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C7585B-465D-4C19-9D32-B6F6C6295FC8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30">
            <a:extLst>
              <a:ext uri="{FF2B5EF4-FFF2-40B4-BE49-F238E27FC236}">
                <a16:creationId xmlns:a16="http://schemas.microsoft.com/office/drawing/2014/main" id="{01F0481D-0D02-42AA-8FE3-675CF9D301BE}"/>
              </a:ext>
            </a:extLst>
          </p:cNvPr>
          <p:cNvSpPr/>
          <p:nvPr/>
        </p:nvSpPr>
        <p:spPr>
          <a:xfrm>
            <a:off x="2919194" y="5249201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7E7D5D00-7645-4310-B85C-9EDB41F23644}"/>
              </a:ext>
            </a:extLst>
          </p:cNvPr>
          <p:cNvSpPr>
            <a:spLocks noChangeAspect="1"/>
          </p:cNvSpPr>
          <p:nvPr/>
        </p:nvSpPr>
        <p:spPr>
          <a:xfrm rot="9900000">
            <a:off x="2967014" y="3728122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3AC14C8A-540D-41A8-A11E-AA3B779265C4}"/>
              </a:ext>
            </a:extLst>
          </p:cNvPr>
          <p:cNvSpPr/>
          <p:nvPr/>
        </p:nvSpPr>
        <p:spPr>
          <a:xfrm>
            <a:off x="1410864" y="3711838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86D14ADB-8E77-40A5-9BE9-2A266C1496AA}"/>
              </a:ext>
            </a:extLst>
          </p:cNvPr>
          <p:cNvSpPr/>
          <p:nvPr/>
        </p:nvSpPr>
        <p:spPr>
          <a:xfrm>
            <a:off x="2930282" y="2192973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F4D220AA-DD81-4EBB-AE49-9826CE1E679A}"/>
              </a:ext>
            </a:extLst>
          </p:cNvPr>
          <p:cNvSpPr>
            <a:spLocks noChangeAspect="1"/>
          </p:cNvSpPr>
          <p:nvPr/>
        </p:nvSpPr>
        <p:spPr>
          <a:xfrm>
            <a:off x="4399909" y="3711837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150697-422D-458B-84AB-AD2AAF3AA7BC}"/>
              </a:ext>
            </a:extLst>
          </p:cNvPr>
          <p:cNvSpPr/>
          <p:nvPr/>
        </p:nvSpPr>
        <p:spPr>
          <a:xfrm>
            <a:off x="0" y="3591966"/>
            <a:ext cx="6019598" cy="3276985"/>
          </a:xfrm>
          <a:custGeom>
            <a:avLst/>
            <a:gdLst>
              <a:gd name="connsiteX0" fmla="*/ 0 w 6019598"/>
              <a:gd name="connsiteY0" fmla="*/ 0 h 3276985"/>
              <a:gd name="connsiteX1" fmla="*/ 6019598 w 6019598"/>
              <a:gd name="connsiteY1" fmla="*/ 0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598" h="3276985">
                <a:moveTo>
                  <a:pt x="0" y="0"/>
                </a:moveTo>
                <a:lnTo>
                  <a:pt x="3660446" y="9144"/>
                </a:lnTo>
                <a:lnTo>
                  <a:pt x="6019598" y="3276985"/>
                </a:lnTo>
                <a:lnTo>
                  <a:pt x="0" y="327698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0D23A3-3817-40C8-B3A9-3AE8D2B80055}"/>
              </a:ext>
            </a:extLst>
          </p:cNvPr>
          <p:cNvSpPr/>
          <p:nvPr/>
        </p:nvSpPr>
        <p:spPr>
          <a:xfrm rot="10800000">
            <a:off x="6172402" y="-10951"/>
            <a:ext cx="6019598" cy="3286891"/>
          </a:xfrm>
          <a:custGeom>
            <a:avLst/>
            <a:gdLst>
              <a:gd name="connsiteX0" fmla="*/ 0 w 6019598"/>
              <a:gd name="connsiteY0" fmla="*/ 0 h 3276985"/>
              <a:gd name="connsiteX1" fmla="*/ 6019598 w 6019598"/>
              <a:gd name="connsiteY1" fmla="*/ 0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9906 h 3286891"/>
              <a:gd name="connsiteX1" fmla="*/ 3689021 w 6019598"/>
              <a:gd name="connsiteY1" fmla="*/ 0 h 3286891"/>
              <a:gd name="connsiteX2" fmla="*/ 6019598 w 6019598"/>
              <a:gd name="connsiteY2" fmla="*/ 3286891 h 3286891"/>
              <a:gd name="connsiteX3" fmla="*/ 0 w 6019598"/>
              <a:gd name="connsiteY3" fmla="*/ 3286891 h 3286891"/>
              <a:gd name="connsiteX4" fmla="*/ 0 w 6019598"/>
              <a:gd name="connsiteY4" fmla="*/ 9906 h 328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598" h="3286891">
                <a:moveTo>
                  <a:pt x="0" y="9906"/>
                </a:moveTo>
                <a:lnTo>
                  <a:pt x="3689021" y="0"/>
                </a:lnTo>
                <a:lnTo>
                  <a:pt x="6019598" y="3286891"/>
                </a:lnTo>
                <a:lnTo>
                  <a:pt x="0" y="3286891"/>
                </a:lnTo>
                <a:lnTo>
                  <a:pt x="0" y="990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21">
            <a:extLst>
              <a:ext uri="{FF2B5EF4-FFF2-40B4-BE49-F238E27FC236}">
                <a16:creationId xmlns:a16="http://schemas.microsoft.com/office/drawing/2014/main" id="{1AD74B25-FFA9-4035-B193-DE9E7F97AEF5}"/>
              </a:ext>
            </a:extLst>
          </p:cNvPr>
          <p:cNvGrpSpPr/>
          <p:nvPr/>
        </p:nvGrpSpPr>
        <p:grpSpPr>
          <a:xfrm>
            <a:off x="132703" y="3919035"/>
            <a:ext cx="3756009" cy="1015663"/>
            <a:chOff x="959011" y="2597626"/>
            <a:chExt cx="3756009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C81063-9D47-4B16-910C-361332F4830F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F2CC5D-F9A0-48BB-A46B-91ECE08D6C2F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7" name="Chevron 25">
              <a:extLst>
                <a:ext uri="{FF2B5EF4-FFF2-40B4-BE49-F238E27FC236}">
                  <a16:creationId xmlns:a16="http://schemas.microsoft.com/office/drawing/2014/main" id="{E16E463D-E4DA-4893-90CC-52B2C25A1550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10F64717-5C32-4EA6-BCCF-19CB5C320427}"/>
              </a:ext>
            </a:extLst>
          </p:cNvPr>
          <p:cNvGrpSpPr/>
          <p:nvPr/>
        </p:nvGrpSpPr>
        <p:grpSpPr>
          <a:xfrm>
            <a:off x="132703" y="4930789"/>
            <a:ext cx="4035801" cy="830997"/>
            <a:chOff x="959011" y="3630156"/>
            <a:chExt cx="4035801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F73BDB-9EC9-4FBF-8AAE-F38290B69D4A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78DEA8-59E6-44A1-A571-61D938B149C0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Chevron 26">
              <a:extLst>
                <a:ext uri="{FF2B5EF4-FFF2-40B4-BE49-F238E27FC236}">
                  <a16:creationId xmlns:a16="http://schemas.microsoft.com/office/drawing/2014/main" id="{C808283B-252B-4729-99F1-747D26366A8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462B9A44-F1B2-4A58-87E5-5F9F433F8636}"/>
              </a:ext>
            </a:extLst>
          </p:cNvPr>
          <p:cNvGrpSpPr/>
          <p:nvPr/>
        </p:nvGrpSpPr>
        <p:grpSpPr>
          <a:xfrm>
            <a:off x="132703" y="5942543"/>
            <a:ext cx="4529733" cy="646331"/>
            <a:chOff x="959011" y="5695216"/>
            <a:chExt cx="4529733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3AE4AA-2421-42B1-BFF1-187A109474E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137DEB-9A87-4090-A51F-6669C838AEA0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Chevron 28">
              <a:extLst>
                <a:ext uri="{FF2B5EF4-FFF2-40B4-BE49-F238E27FC236}">
                  <a16:creationId xmlns:a16="http://schemas.microsoft.com/office/drawing/2014/main" id="{C257C7B2-62F6-4D1C-BDBF-74C0E6956F14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873F86-0D3B-431A-A4BD-9C7A13884C21}"/>
              </a:ext>
            </a:extLst>
          </p:cNvPr>
          <p:cNvSpPr txBox="1"/>
          <p:nvPr/>
        </p:nvSpPr>
        <p:spPr>
          <a:xfrm>
            <a:off x="6561360" y="516122"/>
            <a:ext cx="5319004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EAA81-F0E1-415B-9333-61B447F91B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4F8FD3-5C44-4A50-9F88-9AA9F2CFEE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F44DB8-69F5-4E8B-8353-2884933155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1100D-A2DD-4E4F-A72F-A4E764AA0601}"/>
              </a:ext>
            </a:extLst>
          </p:cNvPr>
          <p:cNvSpPr/>
          <p:nvPr/>
        </p:nvSpPr>
        <p:spPr>
          <a:xfrm>
            <a:off x="921665" y="5573419"/>
            <a:ext cx="2055579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D4068-4AE7-407A-AF1F-C73EDB7E9FBB}"/>
              </a:ext>
            </a:extLst>
          </p:cNvPr>
          <p:cNvSpPr/>
          <p:nvPr/>
        </p:nvSpPr>
        <p:spPr>
          <a:xfrm>
            <a:off x="2994938" y="5124947"/>
            <a:ext cx="2055579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03100-96E5-415C-B306-0046A6C78287}"/>
              </a:ext>
            </a:extLst>
          </p:cNvPr>
          <p:cNvSpPr/>
          <p:nvPr/>
        </p:nvSpPr>
        <p:spPr>
          <a:xfrm>
            <a:off x="5068211" y="4676475"/>
            <a:ext cx="2055579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3FE29-1648-4CA8-A6C1-7AFFA4BFF783}"/>
              </a:ext>
            </a:extLst>
          </p:cNvPr>
          <p:cNvSpPr/>
          <p:nvPr/>
        </p:nvSpPr>
        <p:spPr>
          <a:xfrm>
            <a:off x="7141485" y="4228003"/>
            <a:ext cx="20555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EA41F-B971-407D-94D2-951A07196060}"/>
              </a:ext>
            </a:extLst>
          </p:cNvPr>
          <p:cNvSpPr/>
          <p:nvPr/>
        </p:nvSpPr>
        <p:spPr>
          <a:xfrm>
            <a:off x="9214758" y="3779531"/>
            <a:ext cx="2055579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476D7E1-5F13-40E1-9AAA-545F13D46B6A}"/>
              </a:ext>
            </a:extLst>
          </p:cNvPr>
          <p:cNvSpPr/>
          <p:nvPr/>
        </p:nvSpPr>
        <p:spPr>
          <a:xfrm>
            <a:off x="9846503" y="1794505"/>
            <a:ext cx="792089" cy="792088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4FB9923-20D6-4E28-9FBB-513AEFF5D9FF}"/>
              </a:ext>
            </a:extLst>
          </p:cNvPr>
          <p:cNvSpPr/>
          <p:nvPr/>
        </p:nvSpPr>
        <p:spPr>
          <a:xfrm>
            <a:off x="7773229" y="2236480"/>
            <a:ext cx="792089" cy="79208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07DD783-0D98-47C4-820D-EA89A1289F56}"/>
              </a:ext>
            </a:extLst>
          </p:cNvPr>
          <p:cNvSpPr/>
          <p:nvPr/>
        </p:nvSpPr>
        <p:spPr>
          <a:xfrm>
            <a:off x="5699956" y="2678455"/>
            <a:ext cx="792089" cy="79208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06C90-2983-4EAB-A80E-CDB2FCA36B54}"/>
              </a:ext>
            </a:extLst>
          </p:cNvPr>
          <p:cNvSpPr/>
          <p:nvPr/>
        </p:nvSpPr>
        <p:spPr>
          <a:xfrm>
            <a:off x="3626683" y="3120430"/>
            <a:ext cx="792089" cy="79208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B017FD6-0ED7-43C2-B4A1-CF777F78A857}"/>
              </a:ext>
            </a:extLst>
          </p:cNvPr>
          <p:cNvSpPr/>
          <p:nvPr/>
        </p:nvSpPr>
        <p:spPr>
          <a:xfrm>
            <a:off x="1553410" y="3562405"/>
            <a:ext cx="792089" cy="79208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628FBD-7028-4055-993E-AC24246CC543}"/>
              </a:ext>
            </a:extLst>
          </p:cNvPr>
          <p:cNvGrpSpPr/>
          <p:nvPr/>
        </p:nvGrpSpPr>
        <p:grpSpPr>
          <a:xfrm>
            <a:off x="1040002" y="4452148"/>
            <a:ext cx="1818904" cy="1036893"/>
            <a:chOff x="2079598" y="4295826"/>
            <a:chExt cx="2312212" cy="10368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DFA5-4311-4863-82E2-E9DFC0982F03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59FD2-DD63-439B-AF89-1A88536628CB}"/>
                </a:ext>
              </a:extLst>
            </p:cNvPr>
            <p:cNvSpPr txBox="1"/>
            <p:nvPr/>
          </p:nvSpPr>
          <p:spPr>
            <a:xfrm>
              <a:off x="2079598" y="4295826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A34B74-9A82-467C-B045-7CAD7FDC3D0B}"/>
              </a:ext>
            </a:extLst>
          </p:cNvPr>
          <p:cNvGrpSpPr/>
          <p:nvPr/>
        </p:nvGrpSpPr>
        <p:grpSpPr>
          <a:xfrm>
            <a:off x="9338554" y="2654080"/>
            <a:ext cx="1807986" cy="1046418"/>
            <a:chOff x="2154778" y="4286301"/>
            <a:chExt cx="2298332" cy="10464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300FE4-B0E2-4AFF-9067-FE47FAD25533}"/>
                </a:ext>
              </a:extLst>
            </p:cNvPr>
            <p:cNvSpPr txBox="1"/>
            <p:nvPr/>
          </p:nvSpPr>
          <p:spPr>
            <a:xfrm>
              <a:off x="2173615" y="4501722"/>
              <a:ext cx="2265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C445EA-A6A2-4396-9D1B-3DD9F0395FC6}"/>
                </a:ext>
              </a:extLst>
            </p:cNvPr>
            <p:cNvSpPr txBox="1"/>
            <p:nvPr/>
          </p:nvSpPr>
          <p:spPr>
            <a:xfrm>
              <a:off x="2154778" y="4286301"/>
              <a:ext cx="2298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1964C4-35A4-4AE9-98CA-2562810C50A0}"/>
              </a:ext>
            </a:extLst>
          </p:cNvPr>
          <p:cNvGrpSpPr/>
          <p:nvPr/>
        </p:nvGrpSpPr>
        <p:grpSpPr>
          <a:xfrm>
            <a:off x="3114640" y="4002628"/>
            <a:ext cx="1818904" cy="1046418"/>
            <a:chOff x="2079598" y="4286301"/>
            <a:chExt cx="2312212" cy="10464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DCEBF-C51F-4371-BF2F-675D37A14BFF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4B2DFC-6201-4935-B3A5-CA0F15D2B5AC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DED25-75AD-4758-986A-3E08F6713703}"/>
              </a:ext>
            </a:extLst>
          </p:cNvPr>
          <p:cNvGrpSpPr/>
          <p:nvPr/>
        </p:nvGrpSpPr>
        <p:grpSpPr>
          <a:xfrm>
            <a:off x="5189278" y="3553112"/>
            <a:ext cx="1818904" cy="1046418"/>
            <a:chOff x="2079598" y="4286301"/>
            <a:chExt cx="2312212" cy="10464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C6F174-A476-487A-8B5C-22FFC3587E43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5ED6C-F99F-4052-AA68-C43D45A0D5B1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B71B8B-3623-4D28-A69F-C6A4D9708EFD}"/>
              </a:ext>
            </a:extLst>
          </p:cNvPr>
          <p:cNvGrpSpPr/>
          <p:nvPr/>
        </p:nvGrpSpPr>
        <p:grpSpPr>
          <a:xfrm>
            <a:off x="7263916" y="3103596"/>
            <a:ext cx="1818904" cy="1046418"/>
            <a:chOff x="2079598" y="4286301"/>
            <a:chExt cx="2312212" cy="10464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B0EB4D-3212-40A6-9AF8-DD1FC6EAE20B}"/>
                </a:ext>
              </a:extLst>
            </p:cNvPr>
            <p:cNvSpPr txBox="1"/>
            <p:nvPr/>
          </p:nvSpPr>
          <p:spPr>
            <a:xfrm>
              <a:off x="2098435" y="4501722"/>
              <a:ext cx="2278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A0EAFB-C37C-4031-94C3-306FE7A9A2DC}"/>
                </a:ext>
              </a:extLst>
            </p:cNvPr>
            <p:cNvSpPr txBox="1"/>
            <p:nvPr/>
          </p:nvSpPr>
          <p:spPr>
            <a:xfrm>
              <a:off x="2079598" y="4286301"/>
              <a:ext cx="231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 18">
            <a:extLst>
              <a:ext uri="{FF2B5EF4-FFF2-40B4-BE49-F238E27FC236}">
                <a16:creationId xmlns:a16="http://schemas.microsoft.com/office/drawing/2014/main" id="{52451DBD-9815-4587-84A7-E6327C214E25}"/>
              </a:ext>
            </a:extLst>
          </p:cNvPr>
          <p:cNvSpPr/>
          <p:nvPr/>
        </p:nvSpPr>
        <p:spPr>
          <a:xfrm>
            <a:off x="1735734" y="378713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71B55F8E-153A-4BE7-8A5B-B1DCA2AC026B}"/>
              </a:ext>
            </a:extLst>
          </p:cNvPr>
          <p:cNvSpPr/>
          <p:nvPr/>
        </p:nvSpPr>
        <p:spPr>
          <a:xfrm>
            <a:off x="3852916" y="333922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A3A1D174-DD6B-484D-B425-10753538C92D}"/>
              </a:ext>
            </a:extLst>
          </p:cNvPr>
          <p:cNvSpPr/>
          <p:nvPr/>
        </p:nvSpPr>
        <p:spPr>
          <a:xfrm>
            <a:off x="5889916" y="296940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rapezoid 22">
            <a:extLst>
              <a:ext uri="{FF2B5EF4-FFF2-40B4-BE49-F238E27FC236}">
                <a16:creationId xmlns:a16="http://schemas.microsoft.com/office/drawing/2014/main" id="{9D9C0990-657E-461B-B4C3-E7105A247DCE}"/>
              </a:ext>
            </a:extLst>
          </p:cNvPr>
          <p:cNvSpPr>
            <a:spLocks noChangeAspect="1"/>
          </p:cNvSpPr>
          <p:nvPr/>
        </p:nvSpPr>
        <p:spPr>
          <a:xfrm>
            <a:off x="7977524" y="2547245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53">
            <a:extLst>
              <a:ext uri="{FF2B5EF4-FFF2-40B4-BE49-F238E27FC236}">
                <a16:creationId xmlns:a16="http://schemas.microsoft.com/office/drawing/2014/main" id="{C787B641-DF99-4CEF-9271-E1ACCA83F325}"/>
              </a:ext>
            </a:extLst>
          </p:cNvPr>
          <p:cNvSpPr/>
          <p:nvPr/>
        </p:nvSpPr>
        <p:spPr>
          <a:xfrm>
            <a:off x="10051155" y="201589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DB6415-41C0-4AA5-9CF0-311B79E8F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56648"/>
              </p:ext>
            </p:extLst>
          </p:nvPr>
        </p:nvGraphicFramePr>
        <p:xfrm>
          <a:off x="4479091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70E2C933-F4FE-43C6-AACC-E3D819CEE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90744"/>
              </p:ext>
            </p:extLst>
          </p:nvPr>
        </p:nvGraphicFramePr>
        <p:xfrm>
          <a:off x="6956073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E2BEA7BC-DA55-4096-8354-0EBAF932E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505966"/>
              </p:ext>
            </p:extLst>
          </p:nvPr>
        </p:nvGraphicFramePr>
        <p:xfrm>
          <a:off x="9336344" y="230059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6C1B8248-556B-4551-AFBC-E8DE20BAD33E}"/>
              </a:ext>
            </a:extLst>
          </p:cNvPr>
          <p:cNvSpPr/>
          <p:nvPr/>
        </p:nvSpPr>
        <p:spPr>
          <a:xfrm flipH="1">
            <a:off x="5595380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ED312-C966-4FCA-AC62-58DCD47CDEF7}"/>
              </a:ext>
            </a:extLst>
          </p:cNvPr>
          <p:cNvSpPr txBox="1"/>
          <p:nvPr/>
        </p:nvSpPr>
        <p:spPr>
          <a:xfrm>
            <a:off x="4878619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81C99D03-FF96-4BE0-8BBD-CD4464F2E78C}"/>
              </a:ext>
            </a:extLst>
          </p:cNvPr>
          <p:cNvSpPr/>
          <p:nvPr/>
        </p:nvSpPr>
        <p:spPr>
          <a:xfrm rot="10800000">
            <a:off x="5293528" y="425010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3D33D-4B8E-410F-BF65-2A3103A2C67A}"/>
              </a:ext>
            </a:extLst>
          </p:cNvPr>
          <p:cNvSpPr txBox="1"/>
          <p:nvPr/>
        </p:nvSpPr>
        <p:spPr>
          <a:xfrm>
            <a:off x="4464679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14887-A4FE-4021-8D90-2504FD58EB4E}"/>
              </a:ext>
            </a:extLst>
          </p:cNvPr>
          <p:cNvSpPr txBox="1"/>
          <p:nvPr/>
        </p:nvSpPr>
        <p:spPr>
          <a:xfrm>
            <a:off x="4464679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EFA0F620-0D15-46DC-A38A-3934439AE453}"/>
              </a:ext>
            </a:extLst>
          </p:cNvPr>
          <p:cNvSpPr/>
          <p:nvPr/>
        </p:nvSpPr>
        <p:spPr>
          <a:xfrm flipH="1">
            <a:off x="8039877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07D38-F28F-4388-8E8D-9E6BCAF0E6E8}"/>
              </a:ext>
            </a:extLst>
          </p:cNvPr>
          <p:cNvSpPr txBox="1"/>
          <p:nvPr/>
        </p:nvSpPr>
        <p:spPr>
          <a:xfrm>
            <a:off x="7355601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C645A67A-7401-453F-9C2B-9B8DFCED2282}"/>
              </a:ext>
            </a:extLst>
          </p:cNvPr>
          <p:cNvSpPr/>
          <p:nvPr/>
        </p:nvSpPr>
        <p:spPr>
          <a:xfrm rot="10800000">
            <a:off x="7770510" y="425010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D9666-7D0E-49C8-A715-0D4813D1D01B}"/>
              </a:ext>
            </a:extLst>
          </p:cNvPr>
          <p:cNvSpPr txBox="1"/>
          <p:nvPr/>
        </p:nvSpPr>
        <p:spPr>
          <a:xfrm>
            <a:off x="6941661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B5F2F-2BA3-4484-B54C-B742B13B0F2F}"/>
              </a:ext>
            </a:extLst>
          </p:cNvPr>
          <p:cNvSpPr txBox="1"/>
          <p:nvPr/>
        </p:nvSpPr>
        <p:spPr>
          <a:xfrm>
            <a:off x="6941661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29307341-29E7-4802-A7DF-B4E50343D35F}"/>
              </a:ext>
            </a:extLst>
          </p:cNvPr>
          <p:cNvSpPr/>
          <p:nvPr/>
        </p:nvSpPr>
        <p:spPr>
          <a:xfrm flipH="1">
            <a:off x="10484373" y="177659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F95B4-BCC7-4B24-9112-484AF870AFA7}"/>
              </a:ext>
            </a:extLst>
          </p:cNvPr>
          <p:cNvSpPr txBox="1"/>
          <p:nvPr/>
        </p:nvSpPr>
        <p:spPr>
          <a:xfrm>
            <a:off x="9735872" y="332446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706C4E11-8CEC-4CAF-AE0B-60B3DCB618C5}"/>
              </a:ext>
            </a:extLst>
          </p:cNvPr>
          <p:cNvSpPr/>
          <p:nvPr/>
        </p:nvSpPr>
        <p:spPr>
          <a:xfrm rot="10800000">
            <a:off x="10150780" y="425010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D4833-485B-4BF3-82D2-65514D5E4EAD}"/>
              </a:ext>
            </a:extLst>
          </p:cNvPr>
          <p:cNvSpPr txBox="1"/>
          <p:nvPr/>
        </p:nvSpPr>
        <p:spPr>
          <a:xfrm>
            <a:off x="9321932" y="474119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3EC9-BB07-48CD-95CE-8E2F6722BC92}"/>
              </a:ext>
            </a:extLst>
          </p:cNvPr>
          <p:cNvSpPr txBox="1"/>
          <p:nvPr/>
        </p:nvSpPr>
        <p:spPr>
          <a:xfrm>
            <a:off x="9321932" y="511420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000E9-4F1C-4CA5-919C-482489E29394}"/>
              </a:ext>
            </a:extLst>
          </p:cNvPr>
          <p:cNvSpPr txBox="1"/>
          <p:nvPr/>
        </p:nvSpPr>
        <p:spPr>
          <a:xfrm>
            <a:off x="922662" y="1860741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8764D-5A30-4B7B-883B-32062971E855}"/>
              </a:ext>
            </a:extLst>
          </p:cNvPr>
          <p:cNvSpPr txBox="1"/>
          <p:nvPr/>
        </p:nvSpPr>
        <p:spPr>
          <a:xfrm>
            <a:off x="922661" y="3129283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CBE0433-DB0E-43D4-82F0-3B17D4DBC163}"/>
              </a:ext>
            </a:extLst>
          </p:cNvPr>
          <p:cNvSpPr/>
          <p:nvPr/>
        </p:nvSpPr>
        <p:spPr>
          <a:xfrm rot="2700000">
            <a:off x="7764604" y="27872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354C48E9-A289-4892-9F09-ED60AF386F59}"/>
              </a:ext>
            </a:extLst>
          </p:cNvPr>
          <p:cNvSpPr/>
          <p:nvPr/>
        </p:nvSpPr>
        <p:spPr>
          <a:xfrm>
            <a:off x="10111201" y="28714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CE8B03BA-3CAA-4022-BDC7-1CE5EB4AE60E}"/>
              </a:ext>
            </a:extLst>
          </p:cNvPr>
          <p:cNvSpPr/>
          <p:nvPr/>
        </p:nvSpPr>
        <p:spPr>
          <a:xfrm>
            <a:off x="5230062" y="290730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09856-FD2F-4D7F-9477-9193D8B9AA7B}"/>
              </a:ext>
            </a:extLst>
          </p:cNvPr>
          <p:cNvSpPr txBox="1"/>
          <p:nvPr/>
        </p:nvSpPr>
        <p:spPr>
          <a:xfrm>
            <a:off x="7656422" y="4409816"/>
            <a:ext cx="413597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20140-2624-4EF2-B54B-AB40B60B173B}"/>
              </a:ext>
            </a:extLst>
          </p:cNvPr>
          <p:cNvSpPr txBox="1"/>
          <p:nvPr/>
        </p:nvSpPr>
        <p:spPr>
          <a:xfrm>
            <a:off x="9237993" y="658615"/>
            <a:ext cx="246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12654-331F-436F-8D2E-8C4CF495ADD2}"/>
              </a:ext>
            </a:extLst>
          </p:cNvPr>
          <p:cNvSpPr txBox="1"/>
          <p:nvPr/>
        </p:nvSpPr>
        <p:spPr>
          <a:xfrm>
            <a:off x="661853" y="658615"/>
            <a:ext cx="246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57257" y="200452"/>
            <a:ext cx="5590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D1758-4BA7-4292-9C87-742FF5E62529}"/>
              </a:ext>
            </a:extLst>
          </p:cNvPr>
          <p:cNvGrpSpPr/>
          <p:nvPr/>
        </p:nvGrpSpPr>
        <p:grpSpPr>
          <a:xfrm>
            <a:off x="6566263" y="1581227"/>
            <a:ext cx="5103194" cy="1445166"/>
            <a:chOff x="4801964" y="769273"/>
            <a:chExt cx="5103194" cy="14451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B4DE55-C322-4197-82F1-9CD1E8CE605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F9E1-A29F-425A-8634-1A619676B5FE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B04FB8-D42F-4499-91C9-E168DC6AADE6}"/>
                </a:ext>
              </a:extLst>
            </p:cNvPr>
            <p:cNvSpPr txBox="1"/>
            <p:nvPr/>
          </p:nvSpPr>
          <p:spPr>
            <a:xfrm>
              <a:off x="6577058" y="153871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9067F-E90A-4E56-9B47-602D2617CD77}"/>
                </a:ext>
              </a:extLst>
            </p:cNvPr>
            <p:cNvSpPr txBox="1"/>
            <p:nvPr/>
          </p:nvSpPr>
          <p:spPr>
            <a:xfrm>
              <a:off x="6577058" y="190666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C269F0-E041-4944-B7D3-BD2355EDD1B8}"/>
              </a:ext>
            </a:extLst>
          </p:cNvPr>
          <p:cNvGrpSpPr/>
          <p:nvPr/>
        </p:nvGrpSpPr>
        <p:grpSpPr>
          <a:xfrm>
            <a:off x="6566263" y="3160960"/>
            <a:ext cx="5103194" cy="1445166"/>
            <a:chOff x="4801964" y="769273"/>
            <a:chExt cx="5103194" cy="14451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631F70-E306-4624-8FD0-CB27F38135BE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3925A7-AE6B-4752-A003-C528F527636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044016-27EF-49E4-971B-CDA6CB1F3828}"/>
                </a:ext>
              </a:extLst>
            </p:cNvPr>
            <p:cNvSpPr txBox="1"/>
            <p:nvPr/>
          </p:nvSpPr>
          <p:spPr>
            <a:xfrm>
              <a:off x="6577058" y="153871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76240-3D7B-4966-A0DE-289411FF190E}"/>
                </a:ext>
              </a:extLst>
            </p:cNvPr>
            <p:cNvSpPr txBox="1"/>
            <p:nvPr/>
          </p:nvSpPr>
          <p:spPr>
            <a:xfrm>
              <a:off x="6577058" y="190666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366CF6-A670-409D-ABC2-2ABF8D903F2F}"/>
              </a:ext>
            </a:extLst>
          </p:cNvPr>
          <p:cNvGrpSpPr/>
          <p:nvPr/>
        </p:nvGrpSpPr>
        <p:grpSpPr>
          <a:xfrm>
            <a:off x="6566263" y="4740693"/>
            <a:ext cx="5103194" cy="1445166"/>
            <a:chOff x="4801964" y="769273"/>
            <a:chExt cx="5103194" cy="14451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CA222-C2C9-45A2-BCC6-241CB08BA559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213E2E-02F6-4900-B6E9-63C16AD08FBF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11218D-45FB-4675-A639-24265B22C331}"/>
                </a:ext>
              </a:extLst>
            </p:cNvPr>
            <p:cNvSpPr txBox="1"/>
            <p:nvPr/>
          </p:nvSpPr>
          <p:spPr>
            <a:xfrm>
              <a:off x="6577058" y="153871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FC30-6043-4E6C-9856-D9F53CEE846D}"/>
                </a:ext>
              </a:extLst>
            </p:cNvPr>
            <p:cNvSpPr txBox="1"/>
            <p:nvPr/>
          </p:nvSpPr>
          <p:spPr>
            <a:xfrm>
              <a:off x="6577058" y="190666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2238A692-352D-4A62-86D9-9BCDA6BDD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941067"/>
              </p:ext>
            </p:extLst>
          </p:nvPr>
        </p:nvGraphicFramePr>
        <p:xfrm>
          <a:off x="906710" y="2143997"/>
          <a:ext cx="10368000" cy="291073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28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64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FA9FFD-8B63-463E-ACE4-94C23ACB31D4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EABA3684-2A30-4C68-8C00-5CE9DA2ADB6A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3A4DE23C-B78F-41E3-8519-4F9AD543E6B4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B76FCF1-316F-4E60-BBFD-A81EBF0EDC35}"/>
              </a:ext>
            </a:extLst>
          </p:cNvPr>
          <p:cNvGrpSpPr/>
          <p:nvPr/>
        </p:nvGrpSpPr>
        <p:grpSpPr>
          <a:xfrm>
            <a:off x="914041" y="1762658"/>
            <a:ext cx="3137072" cy="338554"/>
            <a:chOff x="533041" y="1650555"/>
            <a:chExt cx="3137072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1D3DD2-41BB-4619-93CF-3BFDE8577F31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50FFF3E6-F200-4C7B-B904-503B4E05033E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3F1159BC-5C8E-44B9-9D40-D1BCD37354A9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Chevron 13">
                <a:extLst>
                  <a:ext uri="{FF2B5EF4-FFF2-40B4-BE49-F238E27FC236}">
                    <a16:creationId xmlns:a16="http://schemas.microsoft.com/office/drawing/2014/main" id="{D41962DC-1038-42B9-9B14-2B5EA6B90CAC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AAA2CC-823D-4026-A7F8-16076CB980A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8186E6-9C77-43CD-BE89-C8B9E210D0C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64C34C-2D68-4737-B226-B93C047A11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76522E-1DCC-41C5-9993-EDB25A68ADB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424ECD05-C79E-4275-82F3-ED3A89E4542F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CC604FE2-3484-45B2-9117-BCE7B987C5FE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7CD89EB2-C299-4EBC-BB76-29DA5B9D64D4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F1B8298E-76E0-4CC2-AE49-CD299A0EF2C3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637230-057F-4F9A-B673-FFCE55067FF7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5F71C-4B78-4971-87F1-06AF32C2FDE2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B93317-CD83-42EC-98F7-FEEB4A5F4CBD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EFB39A-1AE1-4EA5-ACE2-49764FD42F87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3914E7-64A4-4193-AC12-449F050A3215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E333FA-53B6-402D-9AE8-B5CA349C294A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C407-D046-4628-A0FB-C47FA45A6C3C}"/>
              </a:ext>
            </a:extLst>
          </p:cNvPr>
          <p:cNvGrpSpPr/>
          <p:nvPr/>
        </p:nvGrpSpPr>
        <p:grpSpPr>
          <a:xfrm>
            <a:off x="6474310" y="4134628"/>
            <a:ext cx="4438820" cy="677512"/>
            <a:chOff x="6417575" y="2011203"/>
            <a:chExt cx="2952328" cy="6488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DE9B8-944D-4082-AB46-BFB5A99C758B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3BAE06-67B6-49E1-8E65-1184E84AA7C5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515C08-D77A-4308-884D-0DCCAAFF4464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35FE18-3F1E-4110-8F0B-F81234EF3DB0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0C75D7-94FC-438A-946B-8B4460ECE8B3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B68CF9-FF92-40AB-B655-5AD97A90A50A}"/>
              </a:ext>
            </a:extLst>
          </p:cNvPr>
          <p:cNvGrpSpPr/>
          <p:nvPr/>
        </p:nvGrpSpPr>
        <p:grpSpPr>
          <a:xfrm>
            <a:off x="1053889" y="2217744"/>
            <a:ext cx="3457375" cy="3459674"/>
            <a:chOff x="755576" y="1988840"/>
            <a:chExt cx="3457375" cy="345967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FBDC-510B-4CF0-8947-A911838F3004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59674"/>
              <a:chOff x="2050729" y="2195248"/>
              <a:chExt cx="3709400" cy="3711867"/>
            </a:xfrm>
          </p:grpSpPr>
          <p:sp>
            <p:nvSpPr>
              <p:cNvPr id="32" name="Block Arc 4">
                <a:extLst>
                  <a:ext uri="{FF2B5EF4-FFF2-40B4-BE49-F238E27FC236}">
                    <a16:creationId xmlns:a16="http://schemas.microsoft.com/office/drawing/2014/main" id="{7682D63B-C7DC-4253-9520-9E626FC5192D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id="{6065E8FB-C086-49F1-8765-3F506CA0C811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id="{0CCB99D3-50F6-4373-B1CF-A7AD2F7AE0A0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id="{CBF50310-B1E6-40BB-B6FC-BC6AFCD42965}"/>
                  </a:ext>
                </a:extLst>
              </p:cNvPr>
              <p:cNvSpPr/>
              <p:nvPr/>
            </p:nvSpPr>
            <p:spPr>
              <a:xfrm rot="16200000">
                <a:off x="1939509" y="3955742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92FBA-2059-49F2-BE00-F301240B9423}"/>
                </a:ext>
              </a:extLst>
            </p:cNvPr>
            <p:cNvGrpSpPr/>
            <p:nvPr/>
          </p:nvGrpSpPr>
          <p:grpSpPr>
            <a:xfrm>
              <a:off x="1523901" y="2812665"/>
              <a:ext cx="1955208" cy="2078405"/>
              <a:chOff x="720064" y="1892398"/>
              <a:chExt cx="1955208" cy="207840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E47F2C-5F70-4EBA-8E3F-60038B61BACF}"/>
                  </a:ext>
                </a:extLst>
              </p:cNvPr>
              <p:cNvSpPr txBox="1"/>
              <p:nvPr/>
            </p:nvSpPr>
            <p:spPr>
              <a:xfrm>
                <a:off x="720065" y="2216477"/>
                <a:ext cx="1955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41EBD1-5A5A-4D9C-8827-CF5968650E45}"/>
                  </a:ext>
                </a:extLst>
              </p:cNvPr>
              <p:cNvSpPr txBox="1"/>
              <p:nvPr/>
            </p:nvSpPr>
            <p:spPr>
              <a:xfrm>
                <a:off x="720064" y="1892398"/>
                <a:ext cx="195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60C6A-8F23-467F-BADE-24DDB91B9727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C8D373-F9B2-4A97-B888-AC3873BF536B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46EF83-00D1-4B06-8172-0515EF963834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AB2870-F091-49FE-8303-83D88CC55FF4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58C668-6C4D-496B-811E-9B64A3DD9C64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A02348-204F-4687-BB6C-EE0949CD7996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5D9815-D9BC-43EB-99BC-005DB5E8EE9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306467"/>
            </a:xfrm>
            <a:prstGeom prst="roundRect">
              <a:avLst>
                <a:gd name="adj" fmla="val 22351"/>
              </a:avLst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F8BB77-10C6-4EF4-8041-78185EDA6BE8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FC30E7-479E-4D81-88FB-2E24E0FA2AC9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3C104B-1632-4920-89F1-F7CDDD50CEEB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306467"/>
            </a:xfrm>
            <a:prstGeom prst="roundRect">
              <a:avLst>
                <a:gd name="adj" fmla="val 22351"/>
              </a:avLst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E918D-E70C-4DCD-8DE3-BAE5C3A0A10A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A1DD50-41A8-4F58-B170-FBB344E620A1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52EDBA-9F91-44CA-AFC0-5BFDA15A127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306467"/>
            </a:xfrm>
            <a:prstGeom prst="roundRect">
              <a:avLst>
                <a:gd name="adj" fmla="val 25192"/>
              </a:avLst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F2299-6329-410F-B137-CCCF2428D1DF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641D8-5878-4BC4-8B57-C397D68E8774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79FDC-BDFE-4CAB-A527-16A3900B66C6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306467"/>
            </a:xfrm>
            <a:prstGeom prst="roundRect">
              <a:avLst>
                <a:gd name="adj" fmla="val 28033"/>
              </a:avLst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36">
            <a:extLst>
              <a:ext uri="{FF2B5EF4-FFF2-40B4-BE49-F238E27FC236}">
                <a16:creationId xmlns:a16="http://schemas.microsoft.com/office/drawing/2014/main" id="{5802B564-E284-437F-B134-5759A4FAA8EC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CF8D1779-3B7C-47FC-8029-CCAE68DAB93F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1DB1FB3-8F5D-4509-81E5-57F2BE336337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1BED1D0-DA28-4B75-8955-33FFDB5187ED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C76BBDD-5BD3-46B6-8330-B83CF403D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AE56C1A-BE39-49FD-BA92-5241C6D0B83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A5E939E-9B56-4C2F-B522-1A085D88AA5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E04B9-8DE6-47F3-915C-34F9D9625340}"/>
              </a:ext>
            </a:extLst>
          </p:cNvPr>
          <p:cNvSpPr/>
          <p:nvPr/>
        </p:nvSpPr>
        <p:spPr>
          <a:xfrm>
            <a:off x="5062034" y="5300252"/>
            <a:ext cx="748982" cy="74898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4AB8B3-0ED2-43FB-8365-85D9BFA3E5E8}"/>
              </a:ext>
            </a:extLst>
          </p:cNvPr>
          <p:cNvSpPr/>
          <p:nvPr/>
        </p:nvSpPr>
        <p:spPr>
          <a:xfrm>
            <a:off x="6404534" y="4439540"/>
            <a:ext cx="748982" cy="748982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6C418-D5C0-43F7-8A26-688C11DB5918}"/>
              </a:ext>
            </a:extLst>
          </p:cNvPr>
          <p:cNvSpPr/>
          <p:nvPr/>
        </p:nvSpPr>
        <p:spPr>
          <a:xfrm>
            <a:off x="5062034" y="3578826"/>
            <a:ext cx="748982" cy="748982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266A2B-62C0-4539-A13C-DE1B5A94BE66}"/>
              </a:ext>
            </a:extLst>
          </p:cNvPr>
          <p:cNvSpPr/>
          <p:nvPr/>
        </p:nvSpPr>
        <p:spPr>
          <a:xfrm>
            <a:off x="6404534" y="2718114"/>
            <a:ext cx="748982" cy="748982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4625D1-FE96-4395-A122-06C721F308E2}"/>
              </a:ext>
            </a:extLst>
          </p:cNvPr>
          <p:cNvSpPr/>
          <p:nvPr/>
        </p:nvSpPr>
        <p:spPr>
          <a:xfrm>
            <a:off x="5062034" y="1857400"/>
            <a:ext cx="748982" cy="748982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DC641BFF-7B2C-4ABC-BF0A-3731B0B78C9A}"/>
              </a:ext>
            </a:extLst>
          </p:cNvPr>
          <p:cNvSpPr/>
          <p:nvPr/>
        </p:nvSpPr>
        <p:spPr>
          <a:xfrm>
            <a:off x="5934284" y="2192222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EB057E73-6A80-465B-B933-AE9244C9FE8F}"/>
              </a:ext>
            </a:extLst>
          </p:cNvPr>
          <p:cNvSpPr/>
          <p:nvPr/>
        </p:nvSpPr>
        <p:spPr>
          <a:xfrm flipH="1">
            <a:off x="4439883" y="305994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608D7C1D-4247-4FCC-BACA-06725D5025F5}"/>
              </a:ext>
            </a:extLst>
          </p:cNvPr>
          <p:cNvSpPr/>
          <p:nvPr/>
        </p:nvSpPr>
        <p:spPr>
          <a:xfrm>
            <a:off x="5934284" y="3953317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915FD5B-7583-481F-9260-9C4357F0FE10}"/>
              </a:ext>
            </a:extLst>
          </p:cNvPr>
          <p:cNvSpPr/>
          <p:nvPr/>
        </p:nvSpPr>
        <p:spPr>
          <a:xfrm flipH="1">
            <a:off x="4439883" y="482104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728119-1E58-4AB9-ACBB-899BA33356DA}"/>
              </a:ext>
            </a:extLst>
          </p:cNvPr>
          <p:cNvGrpSpPr/>
          <p:nvPr/>
        </p:nvGrpSpPr>
        <p:grpSpPr>
          <a:xfrm>
            <a:off x="7892031" y="2193170"/>
            <a:ext cx="3144280" cy="892552"/>
            <a:chOff x="1715369" y="1766707"/>
            <a:chExt cx="1783314" cy="8925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B9DFC5-C605-4FF1-ADCE-6F66A119695F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F4189F-E9B5-4F96-9D66-162DC03738F6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71F41C-BFA9-4E6F-B265-9F9BC086548E}"/>
              </a:ext>
            </a:extLst>
          </p:cNvPr>
          <p:cNvGrpSpPr/>
          <p:nvPr/>
        </p:nvGrpSpPr>
        <p:grpSpPr>
          <a:xfrm>
            <a:off x="7892031" y="3938948"/>
            <a:ext cx="3144280" cy="892552"/>
            <a:chOff x="1715369" y="1766707"/>
            <a:chExt cx="1783314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B2B59-482A-42ED-B21D-CAC06BC73B77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9BFC0-7D4B-4CEC-8BAD-DF24337777F5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6F93CA-87F6-4E84-B03D-9FD3542352FB}"/>
              </a:ext>
            </a:extLst>
          </p:cNvPr>
          <p:cNvGrpSpPr/>
          <p:nvPr/>
        </p:nvGrpSpPr>
        <p:grpSpPr>
          <a:xfrm>
            <a:off x="1118989" y="3067510"/>
            <a:ext cx="3144280" cy="892552"/>
            <a:chOff x="1715369" y="1766707"/>
            <a:chExt cx="1783314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0C6A9D-48B8-42CE-8D3C-7510723AB5D4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7C1C0-44AA-4461-AE9B-3EBB9CE2FB3C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963F9E-7F63-4CE5-A4D2-DEA37F306574}"/>
              </a:ext>
            </a:extLst>
          </p:cNvPr>
          <p:cNvGrpSpPr/>
          <p:nvPr/>
        </p:nvGrpSpPr>
        <p:grpSpPr>
          <a:xfrm>
            <a:off x="1118989" y="4813288"/>
            <a:ext cx="3144280" cy="892552"/>
            <a:chOff x="1715369" y="1766707"/>
            <a:chExt cx="1783314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AD8B96-DCE0-4443-BB23-D3764410E9BB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7E23F1-BE4E-4836-88E3-997ABCF87EEA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EA1BD5CC-4F5F-4867-A09A-E52CA6B8C53F}"/>
              </a:ext>
            </a:extLst>
          </p:cNvPr>
          <p:cNvSpPr/>
          <p:nvPr/>
        </p:nvSpPr>
        <p:spPr>
          <a:xfrm>
            <a:off x="5294878" y="384259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7D563FC-6D03-494A-935C-058F41975BE0}"/>
              </a:ext>
            </a:extLst>
          </p:cNvPr>
          <p:cNvSpPr/>
          <p:nvPr/>
        </p:nvSpPr>
        <p:spPr>
          <a:xfrm rot="2700000">
            <a:off x="6658697" y="458267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6B9057D-3FF0-40C4-BD68-FF0E2B558299}"/>
              </a:ext>
            </a:extLst>
          </p:cNvPr>
          <p:cNvSpPr/>
          <p:nvPr/>
        </p:nvSpPr>
        <p:spPr>
          <a:xfrm flipH="1">
            <a:off x="6598692" y="295593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0BA1B77-7082-48F5-A220-36F8371216E5}"/>
              </a:ext>
            </a:extLst>
          </p:cNvPr>
          <p:cNvSpPr/>
          <p:nvPr/>
        </p:nvSpPr>
        <p:spPr>
          <a:xfrm>
            <a:off x="5222806" y="550225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93D00930-26DD-4807-8BE9-07D7FB9031F3}"/>
              </a:ext>
            </a:extLst>
          </p:cNvPr>
          <p:cNvSpPr>
            <a:spLocks noChangeAspect="1"/>
          </p:cNvSpPr>
          <p:nvPr/>
        </p:nvSpPr>
        <p:spPr>
          <a:xfrm>
            <a:off x="5243257" y="2050188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DB6936-6C72-4871-9BBF-BDE6AE7A4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843083"/>
              </p:ext>
            </p:extLst>
          </p:nvPr>
        </p:nvGraphicFramePr>
        <p:xfrm>
          <a:off x="1026490" y="2976063"/>
          <a:ext cx="4938054" cy="18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405748-A9C7-49CF-B59A-913DD57AE8CF}"/>
              </a:ext>
            </a:extLst>
          </p:cNvPr>
          <p:cNvSpPr txBox="1"/>
          <p:nvPr/>
        </p:nvSpPr>
        <p:spPr>
          <a:xfrm>
            <a:off x="880379" y="1779977"/>
            <a:ext cx="52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7D540-7F9D-4DC1-9527-9680B8C14573}"/>
              </a:ext>
            </a:extLst>
          </p:cNvPr>
          <p:cNvSpPr/>
          <p:nvPr/>
        </p:nvSpPr>
        <p:spPr>
          <a:xfrm>
            <a:off x="1155517" y="4776263"/>
            <a:ext cx="4680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BA297-6B99-4B43-8E1D-2A8C7E7F3B7D}"/>
              </a:ext>
            </a:extLst>
          </p:cNvPr>
          <p:cNvGrpSpPr/>
          <p:nvPr/>
        </p:nvGrpSpPr>
        <p:grpSpPr>
          <a:xfrm>
            <a:off x="1214897" y="4920658"/>
            <a:ext cx="4561240" cy="322847"/>
            <a:chOff x="661796" y="4869538"/>
            <a:chExt cx="3798658" cy="3228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77D766-FE2E-409D-B74C-64AB175D25DA}"/>
                </a:ext>
              </a:extLst>
            </p:cNvPr>
            <p:cNvSpPr txBox="1"/>
            <p:nvPr/>
          </p:nvSpPr>
          <p:spPr>
            <a:xfrm>
              <a:off x="661796" y="4869538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940CD-FB67-42B0-AC07-D14378AC55AD}"/>
                </a:ext>
              </a:extLst>
            </p:cNvPr>
            <p:cNvSpPr txBox="1"/>
            <p:nvPr/>
          </p:nvSpPr>
          <p:spPr>
            <a:xfrm>
              <a:off x="1311356" y="4872552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230044-EF74-4C01-A2C5-631AA38E550C}"/>
                </a:ext>
              </a:extLst>
            </p:cNvPr>
            <p:cNvSpPr txBox="1"/>
            <p:nvPr/>
          </p:nvSpPr>
          <p:spPr>
            <a:xfrm>
              <a:off x="1960916" y="4875566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06417-8BE3-4552-AD75-BA5C0A20D814}"/>
                </a:ext>
              </a:extLst>
            </p:cNvPr>
            <p:cNvSpPr txBox="1"/>
            <p:nvPr/>
          </p:nvSpPr>
          <p:spPr>
            <a:xfrm>
              <a:off x="2610476" y="4878580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487299-9CD9-440D-A787-C09B73839FE8}"/>
                </a:ext>
              </a:extLst>
            </p:cNvPr>
            <p:cNvSpPr txBox="1"/>
            <p:nvPr/>
          </p:nvSpPr>
          <p:spPr>
            <a:xfrm>
              <a:off x="3260036" y="4881594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01511-9D3E-4A8E-9EC5-CED05B5C42F1}"/>
                </a:ext>
              </a:extLst>
            </p:cNvPr>
            <p:cNvSpPr txBox="1"/>
            <p:nvPr/>
          </p:nvSpPr>
          <p:spPr>
            <a:xfrm>
              <a:off x="3909596" y="4884608"/>
              <a:ext cx="550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05AD0D-2F6B-44C0-BBA9-C7D5424B6783}"/>
              </a:ext>
            </a:extLst>
          </p:cNvPr>
          <p:cNvSpPr txBox="1"/>
          <p:nvPr/>
        </p:nvSpPr>
        <p:spPr>
          <a:xfrm>
            <a:off x="880379" y="5422706"/>
            <a:ext cx="523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A0F04817-4889-4502-980D-7B53ECA14A50}"/>
              </a:ext>
            </a:extLst>
          </p:cNvPr>
          <p:cNvSpPr/>
          <p:nvPr/>
        </p:nvSpPr>
        <p:spPr>
          <a:xfrm>
            <a:off x="6348028" y="1801749"/>
            <a:ext cx="2268000" cy="379785"/>
          </a:xfrm>
          <a:prstGeom prst="roundRect">
            <a:avLst>
              <a:gd name="adj" fmla="val 2477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44902-FF4C-44C5-8005-094CDF074BA0}"/>
              </a:ext>
            </a:extLst>
          </p:cNvPr>
          <p:cNvSpPr txBox="1"/>
          <p:nvPr/>
        </p:nvSpPr>
        <p:spPr>
          <a:xfrm>
            <a:off x="6510028" y="2216305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9BC1B-9EEC-4C06-B6E9-3B4F4DC32483}"/>
              </a:ext>
            </a:extLst>
          </p:cNvPr>
          <p:cNvSpPr txBox="1"/>
          <p:nvPr/>
        </p:nvSpPr>
        <p:spPr>
          <a:xfrm>
            <a:off x="6510028" y="1837752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ounded Rectangle 42">
            <a:extLst>
              <a:ext uri="{FF2B5EF4-FFF2-40B4-BE49-F238E27FC236}">
                <a16:creationId xmlns:a16="http://schemas.microsoft.com/office/drawing/2014/main" id="{16202035-773D-429B-BCE9-57563C30B707}"/>
              </a:ext>
            </a:extLst>
          </p:cNvPr>
          <p:cNvSpPr/>
          <p:nvPr/>
        </p:nvSpPr>
        <p:spPr>
          <a:xfrm>
            <a:off x="8998967" y="1801309"/>
            <a:ext cx="2268000" cy="379785"/>
          </a:xfrm>
          <a:prstGeom prst="roundRect">
            <a:avLst>
              <a:gd name="adj" fmla="val 22484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6E2A2-B493-41C2-A71A-F811F727C7BA}"/>
              </a:ext>
            </a:extLst>
          </p:cNvPr>
          <p:cNvSpPr txBox="1"/>
          <p:nvPr/>
        </p:nvSpPr>
        <p:spPr>
          <a:xfrm>
            <a:off x="9160967" y="2215865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00EA5-8058-461B-9145-A55FD815EF86}"/>
              </a:ext>
            </a:extLst>
          </p:cNvPr>
          <p:cNvSpPr txBox="1"/>
          <p:nvPr/>
        </p:nvSpPr>
        <p:spPr>
          <a:xfrm>
            <a:off x="9160967" y="1837312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B341DAF5-54B4-4FD5-9D1E-062E8E37E67F}"/>
              </a:ext>
            </a:extLst>
          </p:cNvPr>
          <p:cNvSpPr/>
          <p:nvPr/>
        </p:nvSpPr>
        <p:spPr>
          <a:xfrm>
            <a:off x="6348028" y="3344408"/>
            <a:ext cx="2268000" cy="379785"/>
          </a:xfrm>
          <a:prstGeom prst="roundRect">
            <a:avLst>
              <a:gd name="adj" fmla="val 2707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0FCE1-EA1A-45EF-BDD0-64667414EDD8}"/>
              </a:ext>
            </a:extLst>
          </p:cNvPr>
          <p:cNvSpPr txBox="1"/>
          <p:nvPr/>
        </p:nvSpPr>
        <p:spPr>
          <a:xfrm>
            <a:off x="6510028" y="375896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9FE53-82C3-4CFE-9050-8406A5EC0D23}"/>
              </a:ext>
            </a:extLst>
          </p:cNvPr>
          <p:cNvSpPr txBox="1"/>
          <p:nvPr/>
        </p:nvSpPr>
        <p:spPr>
          <a:xfrm>
            <a:off x="6510028" y="338041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50">
            <a:extLst>
              <a:ext uri="{FF2B5EF4-FFF2-40B4-BE49-F238E27FC236}">
                <a16:creationId xmlns:a16="http://schemas.microsoft.com/office/drawing/2014/main" id="{D2EBF05C-6E94-4962-89F2-912604F98D77}"/>
              </a:ext>
            </a:extLst>
          </p:cNvPr>
          <p:cNvSpPr/>
          <p:nvPr/>
        </p:nvSpPr>
        <p:spPr>
          <a:xfrm>
            <a:off x="8998967" y="3343968"/>
            <a:ext cx="2268000" cy="379785"/>
          </a:xfrm>
          <a:prstGeom prst="roundRect">
            <a:avLst>
              <a:gd name="adj" fmla="val 270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30BF0-59BD-406D-BFB4-3CE1D122A042}"/>
              </a:ext>
            </a:extLst>
          </p:cNvPr>
          <p:cNvSpPr txBox="1"/>
          <p:nvPr/>
        </p:nvSpPr>
        <p:spPr>
          <a:xfrm>
            <a:off x="9160967" y="375852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383FB-123A-4B8B-9078-6897FDE4582C}"/>
              </a:ext>
            </a:extLst>
          </p:cNvPr>
          <p:cNvSpPr txBox="1"/>
          <p:nvPr/>
        </p:nvSpPr>
        <p:spPr>
          <a:xfrm>
            <a:off x="9160967" y="337997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ounded Rectangle 54">
            <a:extLst>
              <a:ext uri="{FF2B5EF4-FFF2-40B4-BE49-F238E27FC236}">
                <a16:creationId xmlns:a16="http://schemas.microsoft.com/office/drawing/2014/main" id="{BAC40A06-4B2A-4017-B72B-FC0E9C62BF6F}"/>
              </a:ext>
            </a:extLst>
          </p:cNvPr>
          <p:cNvSpPr/>
          <p:nvPr/>
        </p:nvSpPr>
        <p:spPr>
          <a:xfrm>
            <a:off x="6348028" y="4877908"/>
            <a:ext cx="2268000" cy="379785"/>
          </a:xfrm>
          <a:prstGeom prst="roundRect">
            <a:avLst>
              <a:gd name="adj" fmla="val 15605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165EF-005A-4101-A1B1-721747266F43}"/>
              </a:ext>
            </a:extLst>
          </p:cNvPr>
          <p:cNvSpPr txBox="1"/>
          <p:nvPr/>
        </p:nvSpPr>
        <p:spPr>
          <a:xfrm>
            <a:off x="6510028" y="529246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A25D8-4D6C-492A-BD3B-E2E5509F4155}"/>
              </a:ext>
            </a:extLst>
          </p:cNvPr>
          <p:cNvSpPr txBox="1"/>
          <p:nvPr/>
        </p:nvSpPr>
        <p:spPr>
          <a:xfrm>
            <a:off x="6510028" y="491391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03A17BA0-E46F-4EDF-8153-B427B1A4B45D}"/>
              </a:ext>
            </a:extLst>
          </p:cNvPr>
          <p:cNvSpPr/>
          <p:nvPr/>
        </p:nvSpPr>
        <p:spPr>
          <a:xfrm>
            <a:off x="8998967" y="4877468"/>
            <a:ext cx="2268000" cy="379785"/>
          </a:xfrm>
          <a:prstGeom prst="roundRect">
            <a:avLst>
              <a:gd name="adj" fmla="val 22484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87ECA6-01CF-4A56-B717-09B968CD1E8D}"/>
              </a:ext>
            </a:extLst>
          </p:cNvPr>
          <p:cNvSpPr txBox="1"/>
          <p:nvPr/>
        </p:nvSpPr>
        <p:spPr>
          <a:xfrm>
            <a:off x="9160967" y="5292024"/>
            <a:ext cx="19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607E59-2268-41A5-B1FA-A218279BEA59}"/>
              </a:ext>
            </a:extLst>
          </p:cNvPr>
          <p:cNvSpPr txBox="1"/>
          <p:nvPr/>
        </p:nvSpPr>
        <p:spPr>
          <a:xfrm>
            <a:off x="9160967" y="4913470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B48D05-981D-4632-B46D-7981932F812B}"/>
              </a:ext>
            </a:extLst>
          </p:cNvPr>
          <p:cNvGrpSpPr/>
          <p:nvPr/>
        </p:nvGrpSpPr>
        <p:grpSpPr>
          <a:xfrm>
            <a:off x="449426" y="5162187"/>
            <a:ext cx="4635459" cy="1472690"/>
            <a:chOff x="3862980" y="4141798"/>
            <a:chExt cx="3433328" cy="2502503"/>
          </a:xfrm>
          <a:solidFill>
            <a:schemeClr val="accent2">
              <a:alpha val="7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14085E-202E-40E6-93A1-4E09FDACEF45}"/>
                </a:ext>
              </a:extLst>
            </p:cNvPr>
            <p:cNvSpPr txBox="1"/>
            <p:nvPr/>
          </p:nvSpPr>
          <p:spPr>
            <a:xfrm>
              <a:off x="3862980" y="4141798"/>
              <a:ext cx="3433328" cy="156899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A3D775-39D2-40DF-9CC4-9AF11F5CECC3}"/>
                </a:ext>
              </a:extLst>
            </p:cNvPr>
            <p:cNvSpPr txBox="1"/>
            <p:nvPr/>
          </p:nvSpPr>
          <p:spPr>
            <a:xfrm>
              <a:off x="3862980" y="5320862"/>
              <a:ext cx="3433328" cy="132343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0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F887F5-7BC4-446E-B2F3-F3FE37DF3374}"/>
              </a:ext>
            </a:extLst>
          </p:cNvPr>
          <p:cNvSpPr txBox="1"/>
          <p:nvPr/>
        </p:nvSpPr>
        <p:spPr>
          <a:xfrm>
            <a:off x="7582585" y="5513226"/>
            <a:ext cx="4292559" cy="1015663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48A02A2D-D6F1-4D3F-9225-084E1E3C9641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7010956C-E134-4371-A472-7CF887018138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18FAF17-E0E5-4F44-A0D3-62E0B6DCDAE6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3C53F97-EE8C-4218-AE8D-A4482E9C90BE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AA8BDD-73FE-4D60-97BA-0CDCD2FDDB8D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2185C5B-F51F-42A7-964D-FAAAB333EFAA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768310-E1B4-4145-8517-DEE24607A97D}"/>
              </a:ext>
            </a:extLst>
          </p:cNvPr>
          <p:cNvGrpSpPr/>
          <p:nvPr/>
        </p:nvGrpSpPr>
        <p:grpSpPr>
          <a:xfrm>
            <a:off x="1157722" y="2219331"/>
            <a:ext cx="2021348" cy="788120"/>
            <a:chOff x="5210294" y="818614"/>
            <a:chExt cx="1750034" cy="7881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C8E047-7CB2-4694-9935-736369C17C39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E6A0C6-BD55-4788-A530-F7B573FA4FB6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7C2D40-4619-411F-9C17-74374A931025}"/>
              </a:ext>
            </a:extLst>
          </p:cNvPr>
          <p:cNvGrpSpPr/>
          <p:nvPr/>
        </p:nvGrpSpPr>
        <p:grpSpPr>
          <a:xfrm>
            <a:off x="2705448" y="4979185"/>
            <a:ext cx="2021348" cy="788120"/>
            <a:chOff x="5210294" y="818614"/>
            <a:chExt cx="1750034" cy="788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3055B1-6537-4331-A600-A67F181B7D8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A17039-7CE5-4E8B-8B46-2ADA273A5C8F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0B1084-8BFC-4BE5-A985-1E19B66AA655}"/>
              </a:ext>
            </a:extLst>
          </p:cNvPr>
          <p:cNvGrpSpPr/>
          <p:nvPr/>
        </p:nvGrpSpPr>
        <p:grpSpPr>
          <a:xfrm>
            <a:off x="4253174" y="2219331"/>
            <a:ext cx="2021348" cy="788120"/>
            <a:chOff x="5210294" y="818614"/>
            <a:chExt cx="1750034" cy="788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444A00-D02B-4446-A752-6D28FD3591F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F7927E-BE42-45B8-A37C-CB2F62DDAC32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73156D-C806-46FC-BD6A-BF02764EC655}"/>
              </a:ext>
            </a:extLst>
          </p:cNvPr>
          <p:cNvGrpSpPr/>
          <p:nvPr/>
        </p:nvGrpSpPr>
        <p:grpSpPr>
          <a:xfrm>
            <a:off x="7348626" y="2219331"/>
            <a:ext cx="2021348" cy="788120"/>
            <a:chOff x="5210294" y="818614"/>
            <a:chExt cx="1750034" cy="7881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1E8596-17C9-439B-B147-0EB2BC888806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3BDAA1-3DB7-4430-8BBC-3AC86DA213C1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4C6852-6B95-4CD7-85D9-E46A589CB9C9}"/>
              </a:ext>
            </a:extLst>
          </p:cNvPr>
          <p:cNvGrpSpPr/>
          <p:nvPr/>
        </p:nvGrpSpPr>
        <p:grpSpPr>
          <a:xfrm>
            <a:off x="5800900" y="4979185"/>
            <a:ext cx="2021348" cy="788120"/>
            <a:chOff x="5210294" y="818614"/>
            <a:chExt cx="1750034" cy="7881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9B3640-E4FF-4372-A052-ABACED9BBBF1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D15D61-3994-4D39-AA1D-58A5030B85F7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BD9198-78CB-4015-B2F8-B05890D8A845}"/>
              </a:ext>
            </a:extLst>
          </p:cNvPr>
          <p:cNvGrpSpPr/>
          <p:nvPr/>
        </p:nvGrpSpPr>
        <p:grpSpPr>
          <a:xfrm>
            <a:off x="8896351" y="4979185"/>
            <a:ext cx="2021348" cy="788120"/>
            <a:chOff x="5210294" y="818614"/>
            <a:chExt cx="1750034" cy="7881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ADB3E0-4339-447A-A2C7-BD0BB42DC15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C70664-821E-4649-B7C2-E2D2D3B92279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735C1D0-9E27-443F-9812-022D7C390212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4793F-1707-4029-9BFD-AACEA3865DD3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0FDA8-A563-4201-A26E-B7EB0C1185C6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4C6A1-2B8F-4BF1-B093-B6330301CFE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9E205-5B0D-4583-8BA9-CF11C2A2ED1E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03484-82F0-4DED-9708-07EDFE1B41EC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0E93B6-C2F4-4706-BE8C-125D0F75BBEC}"/>
              </a:ext>
            </a:extLst>
          </p:cNvPr>
          <p:cNvCxnSpPr>
            <a:cxnSpLocks/>
          </p:cNvCxnSpPr>
          <p:nvPr/>
        </p:nvCxnSpPr>
        <p:spPr>
          <a:xfrm flipH="1">
            <a:off x="6153906" y="2420677"/>
            <a:ext cx="1557643" cy="1483515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163E04-A53B-41A2-BC7F-83ED6B5744CA}"/>
              </a:ext>
            </a:extLst>
          </p:cNvPr>
          <p:cNvCxnSpPr>
            <a:cxnSpLocks/>
          </p:cNvCxnSpPr>
          <p:nvPr/>
        </p:nvCxnSpPr>
        <p:spPr>
          <a:xfrm flipH="1">
            <a:off x="6129249" y="3342592"/>
            <a:ext cx="1490369" cy="60725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239A1-A355-4CA8-914E-C06C6A1F4D84}"/>
              </a:ext>
            </a:extLst>
          </p:cNvPr>
          <p:cNvCxnSpPr>
            <a:cxnSpLocks/>
          </p:cNvCxnSpPr>
          <p:nvPr/>
        </p:nvCxnSpPr>
        <p:spPr>
          <a:xfrm flipH="1" flipV="1">
            <a:off x="6153905" y="3970337"/>
            <a:ext cx="1465712" cy="51611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44F2F-E502-4F0D-BF30-31FD2E777BCA}"/>
              </a:ext>
            </a:extLst>
          </p:cNvPr>
          <p:cNvCxnSpPr>
            <a:cxnSpLocks/>
          </p:cNvCxnSpPr>
          <p:nvPr/>
        </p:nvCxnSpPr>
        <p:spPr>
          <a:xfrm flipH="1" flipV="1">
            <a:off x="6133852" y="3933825"/>
            <a:ext cx="1577696" cy="14745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E6DB5-1517-4CCE-9BD8-2D1FA9A8C948}"/>
              </a:ext>
            </a:extLst>
          </p:cNvPr>
          <p:cNvCxnSpPr>
            <a:cxnSpLocks/>
          </p:cNvCxnSpPr>
          <p:nvPr/>
        </p:nvCxnSpPr>
        <p:spPr>
          <a:xfrm flipH="1" flipV="1">
            <a:off x="4489125" y="2420676"/>
            <a:ext cx="1577696" cy="14087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94C1DE-E21C-4D2D-8891-41DA5C325583}"/>
              </a:ext>
            </a:extLst>
          </p:cNvPr>
          <p:cNvCxnSpPr>
            <a:cxnSpLocks/>
          </p:cNvCxnSpPr>
          <p:nvPr/>
        </p:nvCxnSpPr>
        <p:spPr>
          <a:xfrm flipH="1" flipV="1">
            <a:off x="4581056" y="3342592"/>
            <a:ext cx="1485760" cy="48680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4079B6-32E3-488C-9B11-E46DE27C0FF4}"/>
              </a:ext>
            </a:extLst>
          </p:cNvPr>
          <p:cNvCxnSpPr>
            <a:cxnSpLocks/>
          </p:cNvCxnSpPr>
          <p:nvPr/>
        </p:nvCxnSpPr>
        <p:spPr>
          <a:xfrm flipH="1">
            <a:off x="4581056" y="3829397"/>
            <a:ext cx="1485762" cy="657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F984CA-DA6D-4B7A-A097-B8AF4979B876}"/>
              </a:ext>
            </a:extLst>
          </p:cNvPr>
          <p:cNvCxnSpPr>
            <a:cxnSpLocks/>
          </p:cNvCxnSpPr>
          <p:nvPr/>
        </p:nvCxnSpPr>
        <p:spPr>
          <a:xfrm flipH="1">
            <a:off x="4489125" y="3829397"/>
            <a:ext cx="1577692" cy="1578968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2BE005-C4B1-4DEF-8C39-A7E9D5938C5E}"/>
              </a:ext>
            </a:extLst>
          </p:cNvPr>
          <p:cNvSpPr/>
          <p:nvPr/>
        </p:nvSpPr>
        <p:spPr>
          <a:xfrm rot="18900000">
            <a:off x="5271124" y="3097464"/>
            <a:ext cx="1658427" cy="1658427"/>
          </a:xfrm>
          <a:prstGeom prst="roundRect">
            <a:avLst>
              <a:gd name="adj" fmla="val 12211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A44510-16B1-4F71-A2E6-F017CF1F1C72}"/>
              </a:ext>
            </a:extLst>
          </p:cNvPr>
          <p:cNvSpPr/>
          <p:nvPr/>
        </p:nvSpPr>
        <p:spPr>
          <a:xfrm>
            <a:off x="7619617" y="1884863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F32856-487B-43F1-8184-F564F2EFD390}"/>
              </a:ext>
            </a:extLst>
          </p:cNvPr>
          <p:cNvSpPr/>
          <p:nvPr/>
        </p:nvSpPr>
        <p:spPr>
          <a:xfrm>
            <a:off x="7619617" y="3028720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F09B8B-9182-4BE2-83D8-6855437A92AC}"/>
              </a:ext>
            </a:extLst>
          </p:cNvPr>
          <p:cNvSpPr/>
          <p:nvPr/>
        </p:nvSpPr>
        <p:spPr>
          <a:xfrm>
            <a:off x="7619617" y="4172577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63E3EB-0D87-46BD-BEA3-AA92267BB150}"/>
              </a:ext>
            </a:extLst>
          </p:cNvPr>
          <p:cNvSpPr/>
          <p:nvPr/>
        </p:nvSpPr>
        <p:spPr>
          <a:xfrm>
            <a:off x="7619617" y="5316434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1BE007-2C7A-4143-91F1-53733C636239}"/>
              </a:ext>
            </a:extLst>
          </p:cNvPr>
          <p:cNvSpPr/>
          <p:nvPr/>
        </p:nvSpPr>
        <p:spPr>
          <a:xfrm>
            <a:off x="3953312" y="1884863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AE4E20-B3FF-4E42-92FF-FBB3E88F6AE7}"/>
              </a:ext>
            </a:extLst>
          </p:cNvPr>
          <p:cNvSpPr/>
          <p:nvPr/>
        </p:nvSpPr>
        <p:spPr>
          <a:xfrm>
            <a:off x="3953312" y="3028720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99E5FC-EBF7-4939-9AFD-9EC14E66D594}"/>
              </a:ext>
            </a:extLst>
          </p:cNvPr>
          <p:cNvSpPr/>
          <p:nvPr/>
        </p:nvSpPr>
        <p:spPr>
          <a:xfrm>
            <a:off x="3953312" y="4172577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35BAF1-1E03-4CD8-A3BF-7C22D32C318E}"/>
              </a:ext>
            </a:extLst>
          </p:cNvPr>
          <p:cNvSpPr/>
          <p:nvPr/>
        </p:nvSpPr>
        <p:spPr>
          <a:xfrm>
            <a:off x="3953312" y="5316434"/>
            <a:ext cx="627744" cy="62774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id="{54C978EA-B83C-4D85-9C5C-2CB95FFA98CA}"/>
              </a:ext>
            </a:extLst>
          </p:cNvPr>
          <p:cNvGrpSpPr/>
          <p:nvPr/>
        </p:nvGrpSpPr>
        <p:grpSpPr>
          <a:xfrm>
            <a:off x="8376890" y="1760537"/>
            <a:ext cx="2909033" cy="876396"/>
            <a:chOff x="8299065" y="1994004"/>
            <a:chExt cx="1962551" cy="8763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54BA1-6AF9-4FBA-BD9B-6282F624C679}"/>
                </a:ext>
              </a:extLst>
            </p:cNvPr>
            <p:cNvSpPr txBox="1"/>
            <p:nvPr/>
          </p:nvSpPr>
          <p:spPr>
            <a:xfrm>
              <a:off x="8299065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505245-4677-414D-A22F-FA0AAE94B2D0}"/>
                </a:ext>
              </a:extLst>
            </p:cNvPr>
            <p:cNvSpPr txBox="1"/>
            <p:nvPr/>
          </p:nvSpPr>
          <p:spPr>
            <a:xfrm>
              <a:off x="8299065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id="{310BB667-DAB2-4000-9ADC-8977FE6B6F00}"/>
              </a:ext>
            </a:extLst>
          </p:cNvPr>
          <p:cNvGrpSpPr/>
          <p:nvPr/>
        </p:nvGrpSpPr>
        <p:grpSpPr>
          <a:xfrm>
            <a:off x="8376890" y="2904394"/>
            <a:ext cx="2909033" cy="876396"/>
            <a:chOff x="8299065" y="2946616"/>
            <a:chExt cx="1962551" cy="8763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6E955B-DDA3-43E3-8249-5067FCA271DD}"/>
                </a:ext>
              </a:extLst>
            </p:cNvPr>
            <p:cNvSpPr txBox="1"/>
            <p:nvPr/>
          </p:nvSpPr>
          <p:spPr>
            <a:xfrm>
              <a:off x="8299065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2F153F-E806-4EC3-B181-F43E8A265D62}"/>
                </a:ext>
              </a:extLst>
            </p:cNvPr>
            <p:cNvSpPr txBox="1"/>
            <p:nvPr/>
          </p:nvSpPr>
          <p:spPr>
            <a:xfrm>
              <a:off x="8299065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id="{14589123-95B5-4B90-AF4F-A1BFE9497361}"/>
              </a:ext>
            </a:extLst>
          </p:cNvPr>
          <p:cNvGrpSpPr/>
          <p:nvPr/>
        </p:nvGrpSpPr>
        <p:grpSpPr>
          <a:xfrm>
            <a:off x="8376890" y="4048251"/>
            <a:ext cx="2909033" cy="876396"/>
            <a:chOff x="8299065" y="3908753"/>
            <a:chExt cx="1962551" cy="8763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794794-50C2-4802-A15A-ABEF1D82EA56}"/>
                </a:ext>
              </a:extLst>
            </p:cNvPr>
            <p:cNvSpPr txBox="1"/>
            <p:nvPr/>
          </p:nvSpPr>
          <p:spPr>
            <a:xfrm>
              <a:off x="8299065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E89A06-8A44-4D89-A758-D8DB365A59D1}"/>
                </a:ext>
              </a:extLst>
            </p:cNvPr>
            <p:cNvSpPr txBox="1"/>
            <p:nvPr/>
          </p:nvSpPr>
          <p:spPr>
            <a:xfrm>
              <a:off x="8299065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BDBE80FF-D69A-49F4-A7F9-E97C25A0BD48}"/>
              </a:ext>
            </a:extLst>
          </p:cNvPr>
          <p:cNvGrpSpPr/>
          <p:nvPr/>
        </p:nvGrpSpPr>
        <p:grpSpPr>
          <a:xfrm>
            <a:off x="8376890" y="5192108"/>
            <a:ext cx="2909033" cy="876396"/>
            <a:chOff x="8299065" y="5162924"/>
            <a:chExt cx="1962551" cy="8763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CCEF99-AE73-4274-83B3-16622ED2D7CD}"/>
                </a:ext>
              </a:extLst>
            </p:cNvPr>
            <p:cNvSpPr txBox="1"/>
            <p:nvPr/>
          </p:nvSpPr>
          <p:spPr>
            <a:xfrm>
              <a:off x="8299065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9FDE73-01F0-4C2C-9A35-1AEA4F10B4C6}"/>
                </a:ext>
              </a:extLst>
            </p:cNvPr>
            <p:cNvSpPr txBox="1"/>
            <p:nvPr/>
          </p:nvSpPr>
          <p:spPr>
            <a:xfrm>
              <a:off x="8299065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12">
            <a:extLst>
              <a:ext uri="{FF2B5EF4-FFF2-40B4-BE49-F238E27FC236}">
                <a16:creationId xmlns:a16="http://schemas.microsoft.com/office/drawing/2014/main" id="{CC361650-768D-4CF2-95EC-7D6F7C0DD909}"/>
              </a:ext>
            </a:extLst>
          </p:cNvPr>
          <p:cNvGrpSpPr/>
          <p:nvPr/>
        </p:nvGrpSpPr>
        <p:grpSpPr>
          <a:xfrm>
            <a:off x="807397" y="1760537"/>
            <a:ext cx="3020236" cy="876396"/>
            <a:chOff x="1962361" y="1994004"/>
            <a:chExt cx="1962551" cy="8763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DF4622-8346-491B-89FF-A63237428BD4}"/>
                </a:ext>
              </a:extLst>
            </p:cNvPr>
            <p:cNvSpPr txBox="1"/>
            <p:nvPr/>
          </p:nvSpPr>
          <p:spPr>
            <a:xfrm>
              <a:off x="1962361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3A2AF6-BF63-4D49-B9F2-DFFB8930FAE3}"/>
                </a:ext>
              </a:extLst>
            </p:cNvPr>
            <p:cNvSpPr txBox="1"/>
            <p:nvPr/>
          </p:nvSpPr>
          <p:spPr>
            <a:xfrm>
              <a:off x="1962361" y="222406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:a16="http://schemas.microsoft.com/office/drawing/2014/main" id="{B66D143A-7961-4241-98F2-78E24CD7067B}"/>
              </a:ext>
            </a:extLst>
          </p:cNvPr>
          <p:cNvGrpSpPr/>
          <p:nvPr/>
        </p:nvGrpSpPr>
        <p:grpSpPr>
          <a:xfrm>
            <a:off x="807397" y="2904394"/>
            <a:ext cx="3020236" cy="876396"/>
            <a:chOff x="1962361" y="2946616"/>
            <a:chExt cx="1962551" cy="8763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59B08B-3A6C-4393-B78E-3C596C15DFD9}"/>
                </a:ext>
              </a:extLst>
            </p:cNvPr>
            <p:cNvSpPr txBox="1"/>
            <p:nvPr/>
          </p:nvSpPr>
          <p:spPr>
            <a:xfrm>
              <a:off x="1962361" y="2946616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F11538-5608-49A8-AF7E-5296C746729F}"/>
                </a:ext>
              </a:extLst>
            </p:cNvPr>
            <p:cNvSpPr txBox="1"/>
            <p:nvPr/>
          </p:nvSpPr>
          <p:spPr>
            <a:xfrm>
              <a:off x="1962361" y="3176681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그룹 15">
            <a:extLst>
              <a:ext uri="{FF2B5EF4-FFF2-40B4-BE49-F238E27FC236}">
                <a16:creationId xmlns:a16="http://schemas.microsoft.com/office/drawing/2014/main" id="{515EEE6C-6A62-42DB-86B8-51F6FA138CC0}"/>
              </a:ext>
            </a:extLst>
          </p:cNvPr>
          <p:cNvGrpSpPr/>
          <p:nvPr/>
        </p:nvGrpSpPr>
        <p:grpSpPr>
          <a:xfrm>
            <a:off x="807397" y="4048251"/>
            <a:ext cx="3020236" cy="876396"/>
            <a:chOff x="1865081" y="3908753"/>
            <a:chExt cx="1962551" cy="87639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987B3B-1770-4BCC-BBCA-87BE36B40D43}"/>
                </a:ext>
              </a:extLst>
            </p:cNvPr>
            <p:cNvSpPr txBox="1"/>
            <p:nvPr/>
          </p:nvSpPr>
          <p:spPr>
            <a:xfrm>
              <a:off x="1865081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3FD98C-12BB-4C22-9DAF-0B2E6E7A37F4}"/>
                </a:ext>
              </a:extLst>
            </p:cNvPr>
            <p:cNvSpPr txBox="1"/>
            <p:nvPr/>
          </p:nvSpPr>
          <p:spPr>
            <a:xfrm>
              <a:off x="1865081" y="4138818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14">
            <a:extLst>
              <a:ext uri="{FF2B5EF4-FFF2-40B4-BE49-F238E27FC236}">
                <a16:creationId xmlns:a16="http://schemas.microsoft.com/office/drawing/2014/main" id="{986A8A91-A3A4-47ED-987A-FC5021462FE5}"/>
              </a:ext>
            </a:extLst>
          </p:cNvPr>
          <p:cNvGrpSpPr/>
          <p:nvPr/>
        </p:nvGrpSpPr>
        <p:grpSpPr>
          <a:xfrm>
            <a:off x="807397" y="5192108"/>
            <a:ext cx="3020236" cy="876396"/>
            <a:chOff x="1962361" y="5162924"/>
            <a:chExt cx="1962551" cy="8763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07CCB-AB2E-446A-8254-1362FAA2AC04}"/>
                </a:ext>
              </a:extLst>
            </p:cNvPr>
            <p:cNvSpPr txBox="1"/>
            <p:nvPr/>
          </p:nvSpPr>
          <p:spPr>
            <a:xfrm>
              <a:off x="1962361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990CF1-7AB7-4C43-BC31-AB3E83EAE3B2}"/>
                </a:ext>
              </a:extLst>
            </p:cNvPr>
            <p:cNvSpPr txBox="1"/>
            <p:nvPr/>
          </p:nvSpPr>
          <p:spPr>
            <a:xfrm>
              <a:off x="1962361" y="5392989"/>
              <a:ext cx="196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0AE41A2-3B93-4E01-928D-3904EDF68463}"/>
              </a:ext>
            </a:extLst>
          </p:cNvPr>
          <p:cNvSpPr txBox="1"/>
          <p:nvPr/>
        </p:nvSpPr>
        <p:spPr>
          <a:xfrm>
            <a:off x="5123641" y="504771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F7C088-7FF8-4F17-A2B6-760C03D6431A}"/>
              </a:ext>
            </a:extLst>
          </p:cNvPr>
          <p:cNvSpPr txBox="1"/>
          <p:nvPr/>
        </p:nvSpPr>
        <p:spPr>
          <a:xfrm>
            <a:off x="5123641" y="2361725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PRESETATION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9" name="Rectangle 130">
            <a:extLst>
              <a:ext uri="{FF2B5EF4-FFF2-40B4-BE49-F238E27FC236}">
                <a16:creationId xmlns:a16="http://schemas.microsoft.com/office/drawing/2014/main" id="{D234DA4B-B9E9-46A5-B44E-C26F02C849F2}"/>
              </a:ext>
            </a:extLst>
          </p:cNvPr>
          <p:cNvSpPr/>
          <p:nvPr/>
        </p:nvSpPr>
        <p:spPr>
          <a:xfrm>
            <a:off x="7775852" y="5479364"/>
            <a:ext cx="314250" cy="3156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D250409F-79D5-4627-936D-612D1123E539}"/>
              </a:ext>
            </a:extLst>
          </p:cNvPr>
          <p:cNvSpPr/>
          <p:nvPr/>
        </p:nvSpPr>
        <p:spPr>
          <a:xfrm>
            <a:off x="7776974" y="3161946"/>
            <a:ext cx="331922" cy="33138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Isosceles Triangle 8">
            <a:extLst>
              <a:ext uri="{FF2B5EF4-FFF2-40B4-BE49-F238E27FC236}">
                <a16:creationId xmlns:a16="http://schemas.microsoft.com/office/drawing/2014/main" id="{6E55F506-428A-4C4F-91F5-83C8CF92F624}"/>
              </a:ext>
            </a:extLst>
          </p:cNvPr>
          <p:cNvSpPr/>
          <p:nvPr/>
        </p:nvSpPr>
        <p:spPr>
          <a:xfrm rot="16200000">
            <a:off x="4111288" y="3165545"/>
            <a:ext cx="307322" cy="366409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id="{F0E0CAA3-228C-4B5E-BC24-349BE4B263D3}"/>
              </a:ext>
            </a:extLst>
          </p:cNvPr>
          <p:cNvSpPr/>
          <p:nvPr/>
        </p:nvSpPr>
        <p:spPr>
          <a:xfrm>
            <a:off x="7749146" y="4296858"/>
            <a:ext cx="381610" cy="3079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F2A37F8B-A6B5-4062-8B5D-1F890A6413C7}"/>
              </a:ext>
            </a:extLst>
          </p:cNvPr>
          <p:cNvSpPr/>
          <p:nvPr/>
        </p:nvSpPr>
        <p:spPr>
          <a:xfrm>
            <a:off x="4103262" y="5469108"/>
            <a:ext cx="325933" cy="3259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103515A9-0289-4A55-A8D6-8B766AC27479}"/>
              </a:ext>
            </a:extLst>
          </p:cNvPr>
          <p:cNvSpPr/>
          <p:nvPr/>
        </p:nvSpPr>
        <p:spPr>
          <a:xfrm>
            <a:off x="4096076" y="4371164"/>
            <a:ext cx="355561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D8FE3C09-7168-4B80-AD77-51968B11D589}"/>
              </a:ext>
            </a:extLst>
          </p:cNvPr>
          <p:cNvSpPr>
            <a:spLocks noChangeAspect="1"/>
          </p:cNvSpPr>
          <p:nvPr/>
        </p:nvSpPr>
        <p:spPr>
          <a:xfrm>
            <a:off x="7775852" y="2047900"/>
            <a:ext cx="326918" cy="25846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3A3CA012-F03D-40AF-AA92-61ACF834A78F}"/>
              </a:ext>
            </a:extLst>
          </p:cNvPr>
          <p:cNvSpPr>
            <a:spLocks noChangeAspect="1"/>
          </p:cNvSpPr>
          <p:nvPr/>
        </p:nvSpPr>
        <p:spPr>
          <a:xfrm>
            <a:off x="4093862" y="2013548"/>
            <a:ext cx="344543" cy="3474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Oval 11">
            <a:extLst>
              <a:ext uri="{FF2B5EF4-FFF2-40B4-BE49-F238E27FC236}">
                <a16:creationId xmlns:a16="http://schemas.microsoft.com/office/drawing/2014/main" id="{A3DE6730-4F97-4C2A-B2B5-0AD5A80ABBCA}"/>
              </a:ext>
            </a:extLst>
          </p:cNvPr>
          <p:cNvSpPr/>
          <p:nvPr/>
        </p:nvSpPr>
        <p:spPr>
          <a:xfrm rot="18900000">
            <a:off x="5381005" y="3207345"/>
            <a:ext cx="1438664" cy="1438664"/>
          </a:xfrm>
          <a:prstGeom prst="roundRect">
            <a:avLst>
              <a:gd name="adj" fmla="val 12211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850FBF56-230C-4EDE-B852-6E9D3963602C}"/>
              </a:ext>
            </a:extLst>
          </p:cNvPr>
          <p:cNvSpPr/>
          <p:nvPr/>
        </p:nvSpPr>
        <p:spPr>
          <a:xfrm rot="3299292">
            <a:off x="5880724" y="3448696"/>
            <a:ext cx="395969" cy="97025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650632" y="544849"/>
            <a:ext cx="4043532" cy="1944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50633" y="2985718"/>
            <a:ext cx="4931156" cy="3102003"/>
            <a:chOff x="755576" y="2985717"/>
            <a:chExt cx="3092136" cy="3102003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3336198"/>
              <a:ext cx="3092136" cy="2751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  <a:p>
              <a:pPr algn="r">
                <a:lnSpc>
                  <a:spcPct val="120000"/>
                </a:lnSpc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39982" y="432711"/>
            <a:ext cx="187220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9159" y="5418505"/>
            <a:ext cx="1872208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E0F76FA9-4CC1-415A-A38F-D72B0D5CEFDE}"/>
              </a:ext>
            </a:extLst>
          </p:cNvPr>
          <p:cNvSpPr/>
          <p:nvPr/>
        </p:nvSpPr>
        <p:spPr>
          <a:xfrm>
            <a:off x="7319356" y="1802458"/>
            <a:ext cx="513460" cy="394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FC30191A-1E79-4DAD-B433-08494CF45426}"/>
              </a:ext>
            </a:extLst>
          </p:cNvPr>
          <p:cNvSpPr/>
          <p:nvPr/>
        </p:nvSpPr>
        <p:spPr>
          <a:xfrm>
            <a:off x="10344249" y="4638777"/>
            <a:ext cx="522028" cy="45050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A85F2-0F31-488E-95DD-D2B345BCC74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A10B27-A411-4347-85BF-3C94137710F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539223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6ADD34AF-FA9E-4C1C-8321-1611F1363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063509"/>
              </p:ext>
            </p:extLst>
          </p:nvPr>
        </p:nvGraphicFramePr>
        <p:xfrm>
          <a:off x="931986" y="1802423"/>
          <a:ext cx="10322170" cy="42649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6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51">
                <a:tc>
                  <a:txBody>
                    <a:bodyPr/>
                    <a:lstStyle/>
                    <a:p>
                      <a:pPr algn="ctr"/>
                      <a:r>
                        <a:rPr lang="en-JM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B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DC46A3-6EE4-437C-B7ED-C6F6D69D9B61}"/>
              </a:ext>
            </a:extLst>
          </p:cNvPr>
          <p:cNvCxnSpPr>
            <a:cxnSpLocks/>
          </p:cNvCxnSpPr>
          <p:nvPr/>
        </p:nvCxnSpPr>
        <p:spPr>
          <a:xfrm flipV="1">
            <a:off x="8376872" y="2655693"/>
            <a:ext cx="1834698" cy="158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BB0CFBD-654F-4973-8FEC-52DACCD7C8B6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90FD5D-91ED-44D4-921F-0A488FE7CA6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1F2053-B3DD-4BDC-9565-2B38D04AFB6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9F40222-7F1B-40D6-8C6E-81A481FD3C2D}"/>
              </a:ext>
            </a:extLst>
          </p:cNvPr>
          <p:cNvSpPr txBox="1">
            <a:spLocks/>
          </p:cNvSpPr>
          <p:nvPr/>
        </p:nvSpPr>
        <p:spPr>
          <a:xfrm>
            <a:off x="9843114" y="1893102"/>
            <a:ext cx="1024939" cy="360040"/>
          </a:xfrm>
          <a:prstGeom prst="round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148C61-8928-42DB-A13C-E47E7CC1F960}"/>
              </a:ext>
            </a:extLst>
          </p:cNvPr>
          <p:cNvGrpSpPr/>
          <p:nvPr/>
        </p:nvGrpSpPr>
        <p:grpSpPr>
          <a:xfrm>
            <a:off x="3840716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745356-83DA-4094-99C2-AAD9331ECAEA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F81E84-ACC7-43B8-9410-76BC5AEC44A7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E14417ED-716A-44AF-B33A-06EA373A7846}"/>
              </a:ext>
            </a:extLst>
          </p:cNvPr>
          <p:cNvSpPr txBox="1">
            <a:spLocks/>
          </p:cNvSpPr>
          <p:nvPr/>
        </p:nvSpPr>
        <p:spPr>
          <a:xfrm>
            <a:off x="3467785" y="1893102"/>
            <a:ext cx="1024939" cy="360040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5FAB00-6342-438E-80DD-30AB0CA54320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A692D3-6C1D-4B57-A8ED-898B8E4E57F7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86BB70-534B-4D78-9FCC-4D2AAF38FB1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D259468-D87B-4C00-8CA8-983063854AA0}"/>
              </a:ext>
            </a:extLst>
          </p:cNvPr>
          <p:cNvSpPr txBox="1">
            <a:spLocks/>
          </p:cNvSpPr>
          <p:nvPr/>
        </p:nvSpPr>
        <p:spPr>
          <a:xfrm>
            <a:off x="5592894" y="1893102"/>
            <a:ext cx="1024939" cy="360040"/>
          </a:xfrm>
          <a:prstGeom prst="round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24F2A7-0287-4C95-853F-190BAC6F6B36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78E21D-3931-46B9-B8BF-52A7A9463501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2A6880-B595-4499-93B7-A72C02A1C32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5890BB5-3A91-4C51-A5FD-E52FECB393B8}"/>
              </a:ext>
            </a:extLst>
          </p:cNvPr>
          <p:cNvSpPr txBox="1">
            <a:spLocks/>
          </p:cNvSpPr>
          <p:nvPr/>
        </p:nvSpPr>
        <p:spPr>
          <a:xfrm>
            <a:off x="1342676" y="1893102"/>
            <a:ext cx="1024939" cy="360040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C85A5A5-5C9A-4C9E-8E8B-D8F57247F01C}"/>
              </a:ext>
            </a:extLst>
          </p:cNvPr>
          <p:cNvSpPr txBox="1">
            <a:spLocks/>
          </p:cNvSpPr>
          <p:nvPr/>
        </p:nvSpPr>
        <p:spPr>
          <a:xfrm>
            <a:off x="7718003" y="1893102"/>
            <a:ext cx="1024939" cy="360040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9302D-7A26-4B40-99EA-4F033DABF165}"/>
              </a:ext>
            </a:extLst>
          </p:cNvPr>
          <p:cNvCxnSpPr>
            <a:cxnSpLocks/>
          </p:cNvCxnSpPr>
          <p:nvPr/>
        </p:nvCxnSpPr>
        <p:spPr>
          <a:xfrm flipV="1">
            <a:off x="2003354" y="2663616"/>
            <a:ext cx="1837362" cy="1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58BC4F-9CCB-4A04-985F-EBF6202EC861}"/>
              </a:ext>
            </a:extLst>
          </p:cNvPr>
          <p:cNvCxnSpPr>
            <a:cxnSpLocks/>
          </p:cNvCxnSpPr>
          <p:nvPr/>
        </p:nvCxnSpPr>
        <p:spPr>
          <a:xfrm>
            <a:off x="4128748" y="2663616"/>
            <a:ext cx="1837362" cy="1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BE6CD9-6D34-4DC4-A02B-FA0036CABD4B}"/>
              </a:ext>
            </a:extLst>
          </p:cNvPr>
          <p:cNvGrpSpPr/>
          <p:nvPr/>
        </p:nvGrpSpPr>
        <p:grpSpPr>
          <a:xfrm>
            <a:off x="8088840" y="2519600"/>
            <a:ext cx="288032" cy="288032"/>
            <a:chOff x="8231110" y="3940428"/>
            <a:chExt cx="288032" cy="28803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7A9219-0AC6-4675-A11A-58A860841158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73C6A0-A6F4-409B-A8BC-CFFAA48C0021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78F81F-F426-41F2-AFE2-19618EE99592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1834698" cy="15846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C5627D-7167-4B76-A6E0-085E095334A8}"/>
              </a:ext>
            </a:extLst>
          </p:cNvPr>
          <p:cNvSpPr txBox="1"/>
          <p:nvPr/>
        </p:nvSpPr>
        <p:spPr>
          <a:xfrm>
            <a:off x="86505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A754BA-6CC2-4D04-B893-3B8981807C6B}"/>
              </a:ext>
            </a:extLst>
          </p:cNvPr>
          <p:cNvSpPr txBox="1"/>
          <p:nvPr/>
        </p:nvSpPr>
        <p:spPr>
          <a:xfrm>
            <a:off x="299016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FC4ADD-31A8-4417-BE08-9E387671FFF6}"/>
              </a:ext>
            </a:extLst>
          </p:cNvPr>
          <p:cNvSpPr txBox="1"/>
          <p:nvPr/>
        </p:nvSpPr>
        <p:spPr>
          <a:xfrm>
            <a:off x="511527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500C4-317B-4D1F-B4B1-F887CDFC91E3}"/>
              </a:ext>
            </a:extLst>
          </p:cNvPr>
          <p:cNvSpPr txBox="1"/>
          <p:nvPr/>
        </p:nvSpPr>
        <p:spPr>
          <a:xfrm>
            <a:off x="724038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C091E3-048B-4669-9BBC-C61B7229E4BF}"/>
              </a:ext>
            </a:extLst>
          </p:cNvPr>
          <p:cNvSpPr txBox="1"/>
          <p:nvPr/>
        </p:nvSpPr>
        <p:spPr>
          <a:xfrm>
            <a:off x="9365495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1CD7B9-6A7F-4D2C-BCA7-A302EFE501E9}"/>
              </a:ext>
            </a:extLst>
          </p:cNvPr>
          <p:cNvSpPr txBox="1"/>
          <p:nvPr/>
        </p:nvSpPr>
        <p:spPr>
          <a:xfrm>
            <a:off x="728988" y="4914694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107202-8C98-4D68-B515-F41960F7BFCB}"/>
              </a:ext>
            </a:extLst>
          </p:cNvPr>
          <p:cNvSpPr txBox="1"/>
          <p:nvPr/>
        </p:nvSpPr>
        <p:spPr>
          <a:xfrm>
            <a:off x="728988" y="4153872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직사각형 1">
            <a:extLst>
              <a:ext uri="{FF2B5EF4-FFF2-40B4-BE49-F238E27FC236}">
                <a16:creationId xmlns:a16="http://schemas.microsoft.com/office/drawing/2014/main" id="{E4CEB8A2-1860-44A6-BDF3-9F2ED9E00F4C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2021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45" name="직사각형 5">
            <a:extLst>
              <a:ext uri="{FF2B5EF4-FFF2-40B4-BE49-F238E27FC236}">
                <a16:creationId xmlns:a16="http://schemas.microsoft.com/office/drawing/2014/main" id="{2CB76635-4B48-458E-BA10-1E39CF8FE763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sp>
        <p:nvSpPr>
          <p:cNvPr id="46" name="Graphic 7">
            <a:extLst>
              <a:ext uri="{FF2B5EF4-FFF2-40B4-BE49-F238E27FC236}">
                <a16:creationId xmlns:a16="http://schemas.microsoft.com/office/drawing/2014/main" id="{1684A69A-089C-4EF7-B8E2-33BC19D43D8F}"/>
              </a:ext>
            </a:extLst>
          </p:cNvPr>
          <p:cNvSpPr/>
          <p:nvPr/>
        </p:nvSpPr>
        <p:spPr>
          <a:xfrm>
            <a:off x="3467785" y="3976786"/>
            <a:ext cx="1540543" cy="2501088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chemeClr val="accent2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ADFB3149-695A-4128-8523-EB7D58E4013E}"/>
              </a:ext>
            </a:extLst>
          </p:cNvPr>
          <p:cNvSpPr/>
          <p:nvPr/>
        </p:nvSpPr>
        <p:spPr>
          <a:xfrm>
            <a:off x="916360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6890669D-0A19-4B9C-B529-311BB898ED6F}"/>
              </a:ext>
            </a:extLst>
          </p:cNvPr>
          <p:cNvSpPr/>
          <p:nvPr/>
        </p:nvSpPr>
        <p:spPr>
          <a:xfrm>
            <a:off x="916360" y="1823920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0C3AE374-3210-4D89-8AA8-1CB08D4FF65F}"/>
              </a:ext>
            </a:extLst>
          </p:cNvPr>
          <p:cNvSpPr/>
          <p:nvPr/>
        </p:nvSpPr>
        <p:spPr>
          <a:xfrm>
            <a:off x="1205162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6" name="그룹 20">
            <a:extLst>
              <a:ext uri="{FF2B5EF4-FFF2-40B4-BE49-F238E27FC236}">
                <a16:creationId xmlns:a16="http://schemas.microsoft.com/office/drawing/2014/main" id="{8C231256-5EF6-448A-97E7-199C7371221E}"/>
              </a:ext>
            </a:extLst>
          </p:cNvPr>
          <p:cNvGrpSpPr/>
          <p:nvPr/>
        </p:nvGrpSpPr>
        <p:grpSpPr>
          <a:xfrm>
            <a:off x="1107654" y="2609984"/>
            <a:ext cx="1853826" cy="1509573"/>
            <a:chOff x="916359" y="2609983"/>
            <a:chExt cx="2236415" cy="1509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720405-7309-4B99-82E7-E27466A02F10}"/>
                </a:ext>
              </a:extLst>
            </p:cNvPr>
            <p:cNvSpPr txBox="1"/>
            <p:nvPr/>
          </p:nvSpPr>
          <p:spPr>
            <a:xfrm>
              <a:off x="916359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7158AC-0A49-4F30-98B1-75B9F01E1B78}"/>
                </a:ext>
              </a:extLst>
            </p:cNvPr>
            <p:cNvSpPr txBox="1"/>
            <p:nvPr/>
          </p:nvSpPr>
          <p:spPr>
            <a:xfrm>
              <a:off x="916359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B09C5F67-2DA4-43D6-890D-364CE27F505E}"/>
              </a:ext>
            </a:extLst>
          </p:cNvPr>
          <p:cNvSpPr/>
          <p:nvPr/>
        </p:nvSpPr>
        <p:spPr>
          <a:xfrm>
            <a:off x="3614192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0803CB9A-20B8-4371-83D6-CC5E6777255D}"/>
              </a:ext>
            </a:extLst>
          </p:cNvPr>
          <p:cNvSpPr/>
          <p:nvPr/>
        </p:nvSpPr>
        <p:spPr>
          <a:xfrm>
            <a:off x="3614192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2C7AA87-82F4-45A9-932C-CF71D243482D}"/>
              </a:ext>
            </a:extLst>
          </p:cNvPr>
          <p:cNvSpPr/>
          <p:nvPr/>
        </p:nvSpPr>
        <p:spPr>
          <a:xfrm>
            <a:off x="3902994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42E96E6C-79A4-4A52-B04D-A183A12C5F67}"/>
              </a:ext>
            </a:extLst>
          </p:cNvPr>
          <p:cNvGrpSpPr/>
          <p:nvPr/>
        </p:nvGrpSpPr>
        <p:grpSpPr>
          <a:xfrm>
            <a:off x="3805486" y="2609984"/>
            <a:ext cx="1853826" cy="1509573"/>
            <a:chOff x="3614191" y="2609983"/>
            <a:chExt cx="2236415" cy="15095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DE10F7-73B6-4DDC-AA59-B7F8CCF8F4B1}"/>
                </a:ext>
              </a:extLst>
            </p:cNvPr>
            <p:cNvSpPr txBox="1"/>
            <p:nvPr/>
          </p:nvSpPr>
          <p:spPr>
            <a:xfrm>
              <a:off x="3614191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03FC3-9F67-4833-96C5-F48351BEFE9F}"/>
                </a:ext>
              </a:extLst>
            </p:cNvPr>
            <p:cNvSpPr txBox="1"/>
            <p:nvPr/>
          </p:nvSpPr>
          <p:spPr>
            <a:xfrm>
              <a:off x="3614191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E1C9C6AF-9B59-418F-A9C2-3F9BF8E5BDB2}"/>
              </a:ext>
            </a:extLst>
          </p:cNvPr>
          <p:cNvSpPr/>
          <p:nvPr/>
        </p:nvSpPr>
        <p:spPr>
          <a:xfrm>
            <a:off x="6312024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EE4ACFE6-27DB-4478-9901-59F64A1E91D5}"/>
              </a:ext>
            </a:extLst>
          </p:cNvPr>
          <p:cNvSpPr/>
          <p:nvPr/>
        </p:nvSpPr>
        <p:spPr>
          <a:xfrm>
            <a:off x="6312024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35B69643-3519-471D-A128-64928C2F9163}"/>
              </a:ext>
            </a:extLst>
          </p:cNvPr>
          <p:cNvSpPr/>
          <p:nvPr/>
        </p:nvSpPr>
        <p:spPr>
          <a:xfrm>
            <a:off x="6600826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0FF48C7C-7AF0-49FD-98A4-F52A8DAAD015}"/>
              </a:ext>
            </a:extLst>
          </p:cNvPr>
          <p:cNvGrpSpPr/>
          <p:nvPr/>
        </p:nvGrpSpPr>
        <p:grpSpPr>
          <a:xfrm>
            <a:off x="6503318" y="2609984"/>
            <a:ext cx="1853826" cy="1509573"/>
            <a:chOff x="6312023" y="2609983"/>
            <a:chExt cx="2236415" cy="15095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E5CB31-8CC3-4117-A418-EF0D5BD1183D}"/>
                </a:ext>
              </a:extLst>
            </p:cNvPr>
            <p:cNvSpPr txBox="1"/>
            <p:nvPr/>
          </p:nvSpPr>
          <p:spPr>
            <a:xfrm>
              <a:off x="6312023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077162-2C33-4B78-8BBA-1EEB3760B6A6}"/>
                </a:ext>
              </a:extLst>
            </p:cNvPr>
            <p:cNvSpPr txBox="1"/>
            <p:nvPr/>
          </p:nvSpPr>
          <p:spPr>
            <a:xfrm>
              <a:off x="6312023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E75FD48C-D1CC-4274-9EC4-1E0BD028B064}"/>
              </a:ext>
            </a:extLst>
          </p:cNvPr>
          <p:cNvSpPr/>
          <p:nvPr/>
        </p:nvSpPr>
        <p:spPr>
          <a:xfrm>
            <a:off x="9009856" y="1906591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B7070124-0847-4ADE-B02B-B3FC2B043803}"/>
              </a:ext>
            </a:extLst>
          </p:cNvPr>
          <p:cNvSpPr/>
          <p:nvPr/>
        </p:nvSpPr>
        <p:spPr>
          <a:xfrm>
            <a:off x="9009856" y="182925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366A557F-DDF7-4C62-9A0C-04D1C33707BE}"/>
              </a:ext>
            </a:extLst>
          </p:cNvPr>
          <p:cNvSpPr/>
          <p:nvPr/>
        </p:nvSpPr>
        <p:spPr>
          <a:xfrm>
            <a:off x="9298658" y="4392207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44A01892-2E3C-4024-9A83-2393451F58F3}"/>
              </a:ext>
            </a:extLst>
          </p:cNvPr>
          <p:cNvGrpSpPr/>
          <p:nvPr/>
        </p:nvGrpSpPr>
        <p:grpSpPr>
          <a:xfrm>
            <a:off x="9201150" y="2609984"/>
            <a:ext cx="1853826" cy="1509573"/>
            <a:chOff x="9009855" y="2609983"/>
            <a:chExt cx="2236415" cy="1509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E5D034-A81D-4295-92A8-7B69034FE3C2}"/>
                </a:ext>
              </a:extLst>
            </p:cNvPr>
            <p:cNvSpPr txBox="1"/>
            <p:nvPr/>
          </p:nvSpPr>
          <p:spPr>
            <a:xfrm>
              <a:off x="9009855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469BAB-1668-42AA-A677-0B2A26457A64}"/>
                </a:ext>
              </a:extLst>
            </p:cNvPr>
            <p:cNvSpPr txBox="1"/>
            <p:nvPr/>
          </p:nvSpPr>
          <p:spPr>
            <a:xfrm>
              <a:off x="9009855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20472BC2-5069-4676-BBF2-BFC49535E888}"/>
              </a:ext>
            </a:extLst>
          </p:cNvPr>
          <p:cNvGrpSpPr/>
          <p:nvPr/>
        </p:nvGrpSpPr>
        <p:grpSpPr>
          <a:xfrm>
            <a:off x="1522181" y="5154395"/>
            <a:ext cx="9147638" cy="905474"/>
            <a:chOff x="755577" y="5632673"/>
            <a:chExt cx="7705405" cy="9054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FFE7A-B311-4A49-8053-B0F2A5507BE3}"/>
                </a:ext>
              </a:extLst>
            </p:cNvPr>
            <p:cNvSpPr txBox="1"/>
            <p:nvPr/>
          </p:nvSpPr>
          <p:spPr>
            <a:xfrm>
              <a:off x="755577" y="5632673"/>
              <a:ext cx="76949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40BB9E-7E68-4274-8CEE-93EBE3E096D9}"/>
                </a:ext>
              </a:extLst>
            </p:cNvPr>
            <p:cNvSpPr txBox="1"/>
            <p:nvPr/>
          </p:nvSpPr>
          <p:spPr>
            <a:xfrm>
              <a:off x="766073" y="5891816"/>
              <a:ext cx="7694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E76C2C97-F5F5-4F35-95CA-80747E181545}"/>
              </a:ext>
            </a:extLst>
          </p:cNvPr>
          <p:cNvSpPr/>
          <p:nvPr/>
        </p:nvSpPr>
        <p:spPr>
          <a:xfrm>
            <a:off x="4567668" y="196252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30">
            <a:extLst>
              <a:ext uri="{FF2B5EF4-FFF2-40B4-BE49-F238E27FC236}">
                <a16:creationId xmlns:a16="http://schemas.microsoft.com/office/drawing/2014/main" id="{FB2BA38B-EA72-4B75-9916-C96844C82318}"/>
              </a:ext>
            </a:extLst>
          </p:cNvPr>
          <p:cNvSpPr/>
          <p:nvPr/>
        </p:nvSpPr>
        <p:spPr>
          <a:xfrm>
            <a:off x="9958865" y="194676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80E2C61-FE1D-4CFA-8633-EDD97F56027A}"/>
              </a:ext>
            </a:extLst>
          </p:cNvPr>
          <p:cNvSpPr/>
          <p:nvPr/>
        </p:nvSpPr>
        <p:spPr>
          <a:xfrm>
            <a:off x="7224146" y="196570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51">
            <a:extLst>
              <a:ext uri="{FF2B5EF4-FFF2-40B4-BE49-F238E27FC236}">
                <a16:creationId xmlns:a16="http://schemas.microsoft.com/office/drawing/2014/main" id="{6AC0E905-E8EE-437A-9398-CD8F9EDFB826}"/>
              </a:ext>
            </a:extLst>
          </p:cNvPr>
          <p:cNvSpPr/>
          <p:nvPr/>
        </p:nvSpPr>
        <p:spPr>
          <a:xfrm>
            <a:off x="1850020" y="19230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577312" y="46257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4F6A4-8A83-4DB7-867D-6471D1E8315E}"/>
              </a:ext>
            </a:extLst>
          </p:cNvPr>
          <p:cNvSpPr txBox="1"/>
          <p:nvPr/>
        </p:nvSpPr>
        <p:spPr>
          <a:xfrm>
            <a:off x="0" y="0"/>
            <a:ext cx="2798223" cy="2258269"/>
          </a:xfrm>
          <a:custGeom>
            <a:avLst/>
            <a:gdLst/>
            <a:ahLst/>
            <a:cxnLst/>
            <a:rect l="l" t="t" r="r" b="b"/>
            <a:pathLst>
              <a:path w="2070497" h="1670967">
                <a:moveTo>
                  <a:pt x="531317" y="260077"/>
                </a:moveTo>
                <a:cubicBezTo>
                  <a:pt x="493366" y="260077"/>
                  <a:pt x="459507" y="272169"/>
                  <a:pt x="429742" y="296354"/>
                </a:cubicBezTo>
                <a:cubicBezTo>
                  <a:pt x="399976" y="320538"/>
                  <a:pt x="376908" y="363884"/>
                  <a:pt x="360536" y="426392"/>
                </a:cubicBezTo>
                <a:cubicBezTo>
                  <a:pt x="338956" y="507503"/>
                  <a:pt x="328166" y="644053"/>
                  <a:pt x="328166" y="836042"/>
                </a:cubicBezTo>
                <a:cubicBezTo>
                  <a:pt x="328166" y="1028030"/>
                  <a:pt x="337840" y="1159929"/>
                  <a:pt x="357188" y="1231739"/>
                </a:cubicBezTo>
                <a:cubicBezTo>
                  <a:pt x="376536" y="1303548"/>
                  <a:pt x="400906" y="1351359"/>
                  <a:pt x="430300" y="1375172"/>
                </a:cubicBezTo>
                <a:cubicBezTo>
                  <a:pt x="459693" y="1398984"/>
                  <a:pt x="493366" y="1410890"/>
                  <a:pt x="531317" y="1410890"/>
                </a:cubicBezTo>
                <a:cubicBezTo>
                  <a:pt x="569268" y="1410890"/>
                  <a:pt x="603126" y="1398798"/>
                  <a:pt x="632892" y="1374614"/>
                </a:cubicBezTo>
                <a:cubicBezTo>
                  <a:pt x="662658" y="1350429"/>
                  <a:pt x="685726" y="1307083"/>
                  <a:pt x="702097" y="1244575"/>
                </a:cubicBezTo>
                <a:cubicBezTo>
                  <a:pt x="723677" y="1164208"/>
                  <a:pt x="734467" y="1028030"/>
                  <a:pt x="734467" y="836042"/>
                </a:cubicBezTo>
                <a:cubicBezTo>
                  <a:pt x="734467" y="644053"/>
                  <a:pt x="724793" y="512154"/>
                  <a:pt x="705446" y="440345"/>
                </a:cubicBezTo>
                <a:cubicBezTo>
                  <a:pt x="686098" y="368535"/>
                  <a:pt x="661727" y="320538"/>
                  <a:pt x="632334" y="296354"/>
                </a:cubicBezTo>
                <a:cubicBezTo>
                  <a:pt x="602940" y="272169"/>
                  <a:pt x="569268" y="260077"/>
                  <a:pt x="531317" y="260077"/>
                </a:cubicBezTo>
                <a:close/>
                <a:moveTo>
                  <a:pt x="1816001" y="0"/>
                </a:moveTo>
                <a:lnTo>
                  <a:pt x="2070497" y="0"/>
                </a:lnTo>
                <a:lnTo>
                  <a:pt x="2070497" y="1643062"/>
                </a:lnTo>
                <a:lnTo>
                  <a:pt x="1756842" y="1643062"/>
                </a:lnTo>
                <a:lnTo>
                  <a:pt x="1756842" y="460995"/>
                </a:lnTo>
                <a:cubicBezTo>
                  <a:pt x="1642244" y="568151"/>
                  <a:pt x="1507183" y="647402"/>
                  <a:pt x="1351657" y="698748"/>
                </a:cubicBezTo>
                <a:lnTo>
                  <a:pt x="1351657" y="414114"/>
                </a:lnTo>
                <a:cubicBezTo>
                  <a:pt x="1433513" y="387325"/>
                  <a:pt x="1522438" y="336537"/>
                  <a:pt x="1618432" y="261751"/>
                </a:cubicBezTo>
                <a:cubicBezTo>
                  <a:pt x="1714426" y="186965"/>
                  <a:pt x="1780282" y="99714"/>
                  <a:pt x="1816001" y="0"/>
                </a:cubicBezTo>
                <a:close/>
                <a:moveTo>
                  <a:pt x="531317" y="0"/>
                </a:moveTo>
                <a:cubicBezTo>
                  <a:pt x="689819" y="0"/>
                  <a:pt x="813718" y="56554"/>
                  <a:pt x="903015" y="169664"/>
                </a:cubicBezTo>
                <a:cubicBezTo>
                  <a:pt x="1009427" y="303609"/>
                  <a:pt x="1062633" y="525735"/>
                  <a:pt x="1062633" y="836042"/>
                </a:cubicBezTo>
                <a:cubicBezTo>
                  <a:pt x="1062633" y="1145604"/>
                  <a:pt x="1009055" y="1368102"/>
                  <a:pt x="901899" y="1503536"/>
                </a:cubicBezTo>
                <a:cubicBezTo>
                  <a:pt x="813346" y="1615157"/>
                  <a:pt x="689819" y="1670967"/>
                  <a:pt x="531317" y="1670967"/>
                </a:cubicBezTo>
                <a:cubicBezTo>
                  <a:pt x="372071" y="1670967"/>
                  <a:pt x="243706" y="1609762"/>
                  <a:pt x="146224" y="1487351"/>
                </a:cubicBezTo>
                <a:cubicBezTo>
                  <a:pt x="48742" y="1364940"/>
                  <a:pt x="0" y="1146720"/>
                  <a:pt x="0" y="832693"/>
                </a:cubicBezTo>
                <a:cubicBezTo>
                  <a:pt x="0" y="524619"/>
                  <a:pt x="53579" y="302865"/>
                  <a:pt x="160735" y="167431"/>
                </a:cubicBezTo>
                <a:cubicBezTo>
                  <a:pt x="249287" y="55810"/>
                  <a:pt x="372815" y="0"/>
                  <a:pt x="53131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D7173-5CFC-485E-A8DF-0267EF858F07}"/>
              </a:ext>
            </a:extLst>
          </p:cNvPr>
          <p:cNvSpPr txBox="1"/>
          <p:nvPr/>
        </p:nvSpPr>
        <p:spPr>
          <a:xfrm>
            <a:off x="1374219" y="1475956"/>
            <a:ext cx="675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9310A-A87D-4604-9716-F8211542CEFD}"/>
              </a:ext>
            </a:extLst>
          </p:cNvPr>
          <p:cNvSpPr txBox="1"/>
          <p:nvPr/>
        </p:nvSpPr>
        <p:spPr>
          <a:xfrm>
            <a:off x="1374219" y="1879628"/>
            <a:ext cx="6750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DCDC9C-3E24-44B7-A9B6-C222A7C036D5}"/>
              </a:ext>
            </a:extLst>
          </p:cNvPr>
          <p:cNvSpPr/>
          <p:nvPr/>
        </p:nvSpPr>
        <p:spPr>
          <a:xfrm>
            <a:off x="9045935" y="4702722"/>
            <a:ext cx="3145186" cy="2258269"/>
          </a:xfrm>
          <a:custGeom>
            <a:avLst/>
            <a:gdLst/>
            <a:ahLst/>
            <a:cxnLst/>
            <a:rect l="l" t="t" r="r" b="b"/>
            <a:pathLst>
              <a:path w="2327226" h="1670967">
                <a:moveTo>
                  <a:pt x="531317" y="260077"/>
                </a:moveTo>
                <a:cubicBezTo>
                  <a:pt x="493365" y="260077"/>
                  <a:pt x="459507" y="272169"/>
                  <a:pt x="429741" y="296354"/>
                </a:cubicBezTo>
                <a:cubicBezTo>
                  <a:pt x="399976" y="320538"/>
                  <a:pt x="376907" y="363884"/>
                  <a:pt x="360536" y="426392"/>
                </a:cubicBezTo>
                <a:cubicBezTo>
                  <a:pt x="338956" y="507504"/>
                  <a:pt x="328166" y="644053"/>
                  <a:pt x="328166" y="836042"/>
                </a:cubicBezTo>
                <a:cubicBezTo>
                  <a:pt x="328166" y="1028030"/>
                  <a:pt x="337840" y="1159929"/>
                  <a:pt x="357188" y="1231739"/>
                </a:cubicBezTo>
                <a:cubicBezTo>
                  <a:pt x="376535" y="1303548"/>
                  <a:pt x="400906" y="1351359"/>
                  <a:pt x="430299" y="1375172"/>
                </a:cubicBezTo>
                <a:cubicBezTo>
                  <a:pt x="459693" y="1398984"/>
                  <a:pt x="493365" y="1410890"/>
                  <a:pt x="531317" y="1410890"/>
                </a:cubicBezTo>
                <a:cubicBezTo>
                  <a:pt x="569268" y="1410890"/>
                  <a:pt x="603126" y="1398798"/>
                  <a:pt x="632892" y="1374614"/>
                </a:cubicBezTo>
                <a:cubicBezTo>
                  <a:pt x="662657" y="1350429"/>
                  <a:pt x="685726" y="1307083"/>
                  <a:pt x="702097" y="1244575"/>
                </a:cubicBezTo>
                <a:cubicBezTo>
                  <a:pt x="723677" y="1164208"/>
                  <a:pt x="734467" y="1028030"/>
                  <a:pt x="734467" y="836042"/>
                </a:cubicBezTo>
                <a:cubicBezTo>
                  <a:pt x="734467" y="644053"/>
                  <a:pt x="724793" y="512154"/>
                  <a:pt x="705446" y="440345"/>
                </a:cubicBezTo>
                <a:cubicBezTo>
                  <a:pt x="686098" y="368535"/>
                  <a:pt x="661727" y="320538"/>
                  <a:pt x="632334" y="296354"/>
                </a:cubicBezTo>
                <a:cubicBezTo>
                  <a:pt x="602940" y="272169"/>
                  <a:pt x="569268" y="260077"/>
                  <a:pt x="531317" y="260077"/>
                </a:cubicBezTo>
                <a:close/>
                <a:moveTo>
                  <a:pt x="1808188" y="0"/>
                </a:moveTo>
                <a:cubicBezTo>
                  <a:pt x="1969666" y="0"/>
                  <a:pt x="2096542" y="43532"/>
                  <a:pt x="2188815" y="130596"/>
                </a:cubicBezTo>
                <a:cubicBezTo>
                  <a:pt x="2281089" y="217661"/>
                  <a:pt x="2327226" y="325933"/>
                  <a:pt x="2327226" y="455414"/>
                </a:cubicBezTo>
                <a:cubicBezTo>
                  <a:pt x="2327226" y="529084"/>
                  <a:pt x="2314017" y="599219"/>
                  <a:pt x="2287600" y="665820"/>
                </a:cubicBezTo>
                <a:cubicBezTo>
                  <a:pt x="2261183" y="732420"/>
                  <a:pt x="2219325" y="802183"/>
                  <a:pt x="2162026" y="875109"/>
                </a:cubicBezTo>
                <a:cubicBezTo>
                  <a:pt x="2124075" y="923478"/>
                  <a:pt x="2055614" y="993055"/>
                  <a:pt x="1956644" y="1083841"/>
                </a:cubicBezTo>
                <a:cubicBezTo>
                  <a:pt x="1857673" y="1174626"/>
                  <a:pt x="1794979" y="1234901"/>
                  <a:pt x="1768562" y="1264667"/>
                </a:cubicBezTo>
                <a:cubicBezTo>
                  <a:pt x="1742145" y="1294432"/>
                  <a:pt x="1720751" y="1323454"/>
                  <a:pt x="1704380" y="1351731"/>
                </a:cubicBezTo>
                <a:lnTo>
                  <a:pt x="2327226" y="1351731"/>
                </a:lnTo>
                <a:lnTo>
                  <a:pt x="2327226" y="1643062"/>
                </a:lnTo>
                <a:lnTo>
                  <a:pt x="1227758" y="1643062"/>
                </a:lnTo>
                <a:cubicBezTo>
                  <a:pt x="1239664" y="1532929"/>
                  <a:pt x="1275383" y="1428564"/>
                  <a:pt x="1334914" y="1329965"/>
                </a:cubicBezTo>
                <a:cubicBezTo>
                  <a:pt x="1394445" y="1231366"/>
                  <a:pt x="1512020" y="1100584"/>
                  <a:pt x="1687637" y="937617"/>
                </a:cubicBezTo>
                <a:cubicBezTo>
                  <a:pt x="1829024" y="805904"/>
                  <a:pt x="1915716" y="716607"/>
                  <a:pt x="1947714" y="669726"/>
                </a:cubicBezTo>
                <a:cubicBezTo>
                  <a:pt x="1990874" y="604986"/>
                  <a:pt x="2012454" y="540990"/>
                  <a:pt x="2012454" y="477738"/>
                </a:cubicBezTo>
                <a:cubicBezTo>
                  <a:pt x="2012454" y="407789"/>
                  <a:pt x="1993664" y="354025"/>
                  <a:pt x="1956086" y="316445"/>
                </a:cubicBezTo>
                <a:cubicBezTo>
                  <a:pt x="1918506" y="278866"/>
                  <a:pt x="1866602" y="260077"/>
                  <a:pt x="1800374" y="260077"/>
                </a:cubicBezTo>
                <a:cubicBezTo>
                  <a:pt x="1734890" y="260077"/>
                  <a:pt x="1682800" y="279797"/>
                  <a:pt x="1644104" y="319236"/>
                </a:cubicBezTo>
                <a:cubicBezTo>
                  <a:pt x="1605409" y="358675"/>
                  <a:pt x="1583085" y="424160"/>
                  <a:pt x="1577132" y="515689"/>
                </a:cubicBezTo>
                <a:lnTo>
                  <a:pt x="1264593" y="484435"/>
                </a:lnTo>
                <a:cubicBezTo>
                  <a:pt x="1283196" y="311795"/>
                  <a:pt x="1341611" y="187895"/>
                  <a:pt x="1439838" y="112737"/>
                </a:cubicBezTo>
                <a:cubicBezTo>
                  <a:pt x="1538064" y="37579"/>
                  <a:pt x="1660848" y="0"/>
                  <a:pt x="1808188" y="0"/>
                </a:cubicBezTo>
                <a:close/>
                <a:moveTo>
                  <a:pt x="531317" y="0"/>
                </a:moveTo>
                <a:cubicBezTo>
                  <a:pt x="689818" y="0"/>
                  <a:pt x="813718" y="56554"/>
                  <a:pt x="903015" y="169664"/>
                </a:cubicBezTo>
                <a:cubicBezTo>
                  <a:pt x="1009427" y="303609"/>
                  <a:pt x="1062633" y="525735"/>
                  <a:pt x="1062633" y="836042"/>
                </a:cubicBezTo>
                <a:cubicBezTo>
                  <a:pt x="1062633" y="1145604"/>
                  <a:pt x="1009055" y="1368102"/>
                  <a:pt x="901899" y="1503536"/>
                </a:cubicBezTo>
                <a:cubicBezTo>
                  <a:pt x="813346" y="1615157"/>
                  <a:pt x="689818" y="1670967"/>
                  <a:pt x="531317" y="1670967"/>
                </a:cubicBezTo>
                <a:cubicBezTo>
                  <a:pt x="372070" y="1670967"/>
                  <a:pt x="243706" y="1609762"/>
                  <a:pt x="146224" y="1487351"/>
                </a:cubicBezTo>
                <a:cubicBezTo>
                  <a:pt x="48741" y="1364940"/>
                  <a:pt x="0" y="1146720"/>
                  <a:pt x="0" y="832693"/>
                </a:cubicBezTo>
                <a:cubicBezTo>
                  <a:pt x="0" y="524619"/>
                  <a:pt x="53578" y="302865"/>
                  <a:pt x="160735" y="167431"/>
                </a:cubicBezTo>
                <a:cubicBezTo>
                  <a:pt x="249287" y="55810"/>
                  <a:pt x="372815" y="0"/>
                  <a:pt x="53131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0" b="1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04761" y="366778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27D24-BBB2-4C6D-98C9-1AD0F85F9CDC}"/>
              </a:ext>
            </a:extLst>
          </p:cNvPr>
          <p:cNvSpPr txBox="1"/>
          <p:nvPr/>
        </p:nvSpPr>
        <p:spPr>
          <a:xfrm>
            <a:off x="4598775" y="0"/>
            <a:ext cx="2798223" cy="2258269"/>
          </a:xfrm>
          <a:custGeom>
            <a:avLst/>
            <a:gdLst/>
            <a:ahLst/>
            <a:cxnLst/>
            <a:rect l="l" t="t" r="r" b="b"/>
            <a:pathLst>
              <a:path w="2070497" h="1670967">
                <a:moveTo>
                  <a:pt x="531317" y="260077"/>
                </a:moveTo>
                <a:cubicBezTo>
                  <a:pt x="493366" y="260077"/>
                  <a:pt x="459507" y="272169"/>
                  <a:pt x="429742" y="296354"/>
                </a:cubicBezTo>
                <a:cubicBezTo>
                  <a:pt x="399976" y="320538"/>
                  <a:pt x="376908" y="363884"/>
                  <a:pt x="360536" y="426392"/>
                </a:cubicBezTo>
                <a:cubicBezTo>
                  <a:pt x="338956" y="507503"/>
                  <a:pt x="328166" y="644053"/>
                  <a:pt x="328166" y="836042"/>
                </a:cubicBezTo>
                <a:cubicBezTo>
                  <a:pt x="328166" y="1028030"/>
                  <a:pt x="337840" y="1159929"/>
                  <a:pt x="357188" y="1231739"/>
                </a:cubicBezTo>
                <a:cubicBezTo>
                  <a:pt x="376536" y="1303548"/>
                  <a:pt x="400906" y="1351359"/>
                  <a:pt x="430300" y="1375172"/>
                </a:cubicBezTo>
                <a:cubicBezTo>
                  <a:pt x="459693" y="1398984"/>
                  <a:pt x="493366" y="1410890"/>
                  <a:pt x="531317" y="1410890"/>
                </a:cubicBezTo>
                <a:cubicBezTo>
                  <a:pt x="569268" y="1410890"/>
                  <a:pt x="603126" y="1398798"/>
                  <a:pt x="632892" y="1374614"/>
                </a:cubicBezTo>
                <a:cubicBezTo>
                  <a:pt x="662658" y="1350429"/>
                  <a:pt x="685726" y="1307083"/>
                  <a:pt x="702097" y="1244575"/>
                </a:cubicBezTo>
                <a:cubicBezTo>
                  <a:pt x="723677" y="1164208"/>
                  <a:pt x="734467" y="1028030"/>
                  <a:pt x="734467" y="836042"/>
                </a:cubicBezTo>
                <a:cubicBezTo>
                  <a:pt x="734467" y="644053"/>
                  <a:pt x="724793" y="512154"/>
                  <a:pt x="705446" y="440345"/>
                </a:cubicBezTo>
                <a:cubicBezTo>
                  <a:pt x="686098" y="368535"/>
                  <a:pt x="661727" y="320538"/>
                  <a:pt x="632334" y="296354"/>
                </a:cubicBezTo>
                <a:cubicBezTo>
                  <a:pt x="602940" y="272169"/>
                  <a:pt x="569268" y="260077"/>
                  <a:pt x="531317" y="260077"/>
                </a:cubicBezTo>
                <a:close/>
                <a:moveTo>
                  <a:pt x="1816001" y="0"/>
                </a:moveTo>
                <a:lnTo>
                  <a:pt x="2070497" y="0"/>
                </a:lnTo>
                <a:lnTo>
                  <a:pt x="2070497" y="1643062"/>
                </a:lnTo>
                <a:lnTo>
                  <a:pt x="1756842" y="1643062"/>
                </a:lnTo>
                <a:lnTo>
                  <a:pt x="1756842" y="460995"/>
                </a:lnTo>
                <a:cubicBezTo>
                  <a:pt x="1642244" y="568151"/>
                  <a:pt x="1507183" y="647402"/>
                  <a:pt x="1351657" y="698748"/>
                </a:cubicBezTo>
                <a:lnTo>
                  <a:pt x="1351657" y="414114"/>
                </a:lnTo>
                <a:cubicBezTo>
                  <a:pt x="1433513" y="387325"/>
                  <a:pt x="1522438" y="336537"/>
                  <a:pt x="1618432" y="261751"/>
                </a:cubicBezTo>
                <a:cubicBezTo>
                  <a:pt x="1714426" y="186965"/>
                  <a:pt x="1780282" y="99714"/>
                  <a:pt x="1816001" y="0"/>
                </a:cubicBezTo>
                <a:close/>
                <a:moveTo>
                  <a:pt x="531317" y="0"/>
                </a:moveTo>
                <a:cubicBezTo>
                  <a:pt x="689819" y="0"/>
                  <a:pt x="813718" y="56554"/>
                  <a:pt x="903015" y="169664"/>
                </a:cubicBezTo>
                <a:cubicBezTo>
                  <a:pt x="1009427" y="303609"/>
                  <a:pt x="1062633" y="525735"/>
                  <a:pt x="1062633" y="836042"/>
                </a:cubicBezTo>
                <a:cubicBezTo>
                  <a:pt x="1062633" y="1145604"/>
                  <a:pt x="1009055" y="1368102"/>
                  <a:pt x="901899" y="1503536"/>
                </a:cubicBezTo>
                <a:cubicBezTo>
                  <a:pt x="813346" y="1615157"/>
                  <a:pt x="689819" y="1670967"/>
                  <a:pt x="531317" y="1670967"/>
                </a:cubicBezTo>
                <a:cubicBezTo>
                  <a:pt x="372071" y="1670967"/>
                  <a:pt x="243706" y="1609762"/>
                  <a:pt x="146224" y="1487351"/>
                </a:cubicBezTo>
                <a:cubicBezTo>
                  <a:pt x="48742" y="1364940"/>
                  <a:pt x="0" y="1146720"/>
                  <a:pt x="0" y="832693"/>
                </a:cubicBezTo>
                <a:cubicBezTo>
                  <a:pt x="0" y="524619"/>
                  <a:pt x="53579" y="302865"/>
                  <a:pt x="160735" y="167431"/>
                </a:cubicBezTo>
                <a:cubicBezTo>
                  <a:pt x="249287" y="55810"/>
                  <a:pt x="372815" y="0"/>
                  <a:pt x="531317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BBF97-27C1-4CD5-BCED-085D36548716}"/>
              </a:ext>
            </a:extLst>
          </p:cNvPr>
          <p:cNvSpPr txBox="1"/>
          <p:nvPr/>
        </p:nvSpPr>
        <p:spPr>
          <a:xfrm>
            <a:off x="5676905" y="796687"/>
            <a:ext cx="581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459DB-388C-46CC-8221-4A862C0A6BBF}"/>
              </a:ext>
            </a:extLst>
          </p:cNvPr>
          <p:cNvSpPr txBox="1"/>
          <p:nvPr/>
        </p:nvSpPr>
        <p:spPr>
          <a:xfrm>
            <a:off x="5676905" y="1200359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42182-F5B2-4BE4-BB8B-6796EA5781AE}"/>
              </a:ext>
            </a:extLst>
          </p:cNvPr>
          <p:cNvSpPr txBox="1"/>
          <p:nvPr/>
        </p:nvSpPr>
        <p:spPr>
          <a:xfrm flipH="1">
            <a:off x="5104822" y="3803175"/>
            <a:ext cx="581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5B520-648D-4BCD-8519-087F4F6D2402}"/>
              </a:ext>
            </a:extLst>
          </p:cNvPr>
          <p:cNvSpPr txBox="1"/>
          <p:nvPr/>
        </p:nvSpPr>
        <p:spPr>
          <a:xfrm flipH="1">
            <a:off x="5104821" y="4206847"/>
            <a:ext cx="581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5862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60979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Graphic 5">
            <a:extLst>
              <a:ext uri="{FF2B5EF4-FFF2-40B4-BE49-F238E27FC236}">
                <a16:creationId xmlns:a16="http://schemas.microsoft.com/office/drawing/2014/main" id="{7B697BF0-7DA4-415E-A6E0-F06EBA7CBE61}"/>
              </a:ext>
            </a:extLst>
          </p:cNvPr>
          <p:cNvSpPr/>
          <p:nvPr/>
        </p:nvSpPr>
        <p:spPr>
          <a:xfrm>
            <a:off x="114831" y="1445143"/>
            <a:ext cx="2479013" cy="4818358"/>
          </a:xfrm>
          <a:custGeom>
            <a:avLst/>
            <a:gdLst>
              <a:gd name="connsiteX0" fmla="*/ 1666816 w 3528120"/>
              <a:gd name="connsiteY0" fmla="*/ 6834961 h 6857464"/>
              <a:gd name="connsiteX1" fmla="*/ 1749326 w 3528120"/>
              <a:gd name="connsiteY1" fmla="*/ 6803886 h 6857464"/>
              <a:gd name="connsiteX2" fmla="*/ 1793796 w 3528120"/>
              <a:gd name="connsiteY2" fmla="*/ 6758881 h 6857464"/>
              <a:gd name="connsiteX3" fmla="*/ 1768614 w 3528120"/>
              <a:gd name="connsiteY3" fmla="*/ 6690300 h 6857464"/>
              <a:gd name="connsiteX4" fmla="*/ 1755755 w 3528120"/>
              <a:gd name="connsiteY4" fmla="*/ 6686015 h 6857464"/>
              <a:gd name="connsiteX5" fmla="*/ 1481435 w 3528120"/>
              <a:gd name="connsiteY5" fmla="*/ 6544568 h 6857464"/>
              <a:gd name="connsiteX6" fmla="*/ 1378565 w 3528120"/>
              <a:gd name="connsiteY6" fmla="*/ 6451342 h 6857464"/>
              <a:gd name="connsiteX7" fmla="*/ 1368921 w 3528120"/>
              <a:gd name="connsiteY7" fmla="*/ 6418660 h 6857464"/>
              <a:gd name="connsiteX8" fmla="*/ 1402676 w 3528120"/>
              <a:gd name="connsiteY8" fmla="*/ 6410623 h 6857464"/>
              <a:gd name="connsiteX9" fmla="*/ 1471256 w 3528120"/>
              <a:gd name="connsiteY9" fmla="*/ 6421874 h 6857464"/>
              <a:gd name="connsiteX10" fmla="*/ 1782545 w 3528120"/>
              <a:gd name="connsiteY10" fmla="*/ 6306681 h 6857464"/>
              <a:gd name="connsiteX11" fmla="*/ 1797011 w 3528120"/>
              <a:gd name="connsiteY11" fmla="*/ 6233279 h 6857464"/>
              <a:gd name="connsiteX12" fmla="*/ 1737003 w 3528120"/>
              <a:gd name="connsiteY12" fmla="*/ 6203811 h 6857464"/>
              <a:gd name="connsiteX13" fmla="*/ 1488401 w 3528120"/>
              <a:gd name="connsiteY13" fmla="*/ 6212384 h 6857464"/>
              <a:gd name="connsiteX14" fmla="*/ 1427857 w 3528120"/>
              <a:gd name="connsiteY14" fmla="*/ 6160413 h 6857464"/>
              <a:gd name="connsiteX15" fmla="*/ 1376422 w 3528120"/>
              <a:gd name="connsiteY15" fmla="*/ 6072009 h 6857464"/>
              <a:gd name="connsiteX16" fmla="*/ 1359277 w 3528120"/>
              <a:gd name="connsiteY16" fmla="*/ 6029683 h 6857464"/>
              <a:gd name="connsiteX17" fmla="*/ 1378565 w 3528120"/>
              <a:gd name="connsiteY17" fmla="*/ 5792867 h 6857464"/>
              <a:gd name="connsiteX18" fmla="*/ 1428393 w 3528120"/>
              <a:gd name="connsiteY18" fmla="*/ 5543729 h 6857464"/>
              <a:gd name="connsiteX19" fmla="*/ 1465362 w 3528120"/>
              <a:gd name="connsiteY19" fmla="*/ 5224939 h 6857464"/>
              <a:gd name="connsiteX20" fmla="*/ 1500188 w 3528120"/>
              <a:gd name="connsiteY20" fmla="*/ 4924902 h 6857464"/>
              <a:gd name="connsiteX21" fmla="*/ 1520012 w 3528120"/>
              <a:gd name="connsiteY21" fmla="*/ 4687551 h 6857464"/>
              <a:gd name="connsiteX22" fmla="*/ 1543586 w 3528120"/>
              <a:gd name="connsiteY22" fmla="*/ 4494133 h 6857464"/>
              <a:gd name="connsiteX23" fmla="*/ 1551623 w 3528120"/>
              <a:gd name="connsiteY23" fmla="*/ 4425018 h 6857464"/>
              <a:gd name="connsiteX24" fmla="*/ 1580019 w 3528120"/>
              <a:gd name="connsiteY24" fmla="*/ 4389656 h 6857464"/>
              <a:gd name="connsiteX25" fmla="*/ 1610559 w 3528120"/>
              <a:gd name="connsiteY25" fmla="*/ 4378940 h 6857464"/>
              <a:gd name="connsiteX26" fmla="*/ 1697355 w 3528120"/>
              <a:gd name="connsiteY26" fmla="*/ 4275535 h 6857464"/>
              <a:gd name="connsiteX27" fmla="*/ 1705392 w 3528120"/>
              <a:gd name="connsiteY27" fmla="*/ 4219813 h 6857464"/>
              <a:gd name="connsiteX28" fmla="*/ 1726823 w 3528120"/>
              <a:gd name="connsiteY28" fmla="*/ 4181773 h 6857464"/>
              <a:gd name="connsiteX29" fmla="*/ 1739682 w 3528120"/>
              <a:gd name="connsiteY29" fmla="*/ 4148019 h 6857464"/>
              <a:gd name="connsiteX30" fmla="*/ 1732181 w 3528120"/>
              <a:gd name="connsiteY30" fmla="*/ 3995857 h 6857464"/>
              <a:gd name="connsiteX31" fmla="*/ 1701106 w 3528120"/>
              <a:gd name="connsiteY31" fmla="*/ 3719394 h 6857464"/>
              <a:gd name="connsiteX32" fmla="*/ 1678067 w 3528120"/>
              <a:gd name="connsiteY32" fmla="*/ 3574197 h 6857464"/>
              <a:gd name="connsiteX33" fmla="*/ 1676460 w 3528120"/>
              <a:gd name="connsiteY33" fmla="*/ 3416677 h 6857464"/>
              <a:gd name="connsiteX34" fmla="*/ 1712357 w 3528120"/>
              <a:gd name="connsiteY34" fmla="*/ 3333631 h 6857464"/>
              <a:gd name="connsiteX35" fmla="*/ 1964710 w 3528120"/>
              <a:gd name="connsiteY35" fmla="*/ 2914114 h 6857464"/>
              <a:gd name="connsiteX36" fmla="*/ 2032754 w 3528120"/>
              <a:gd name="connsiteY36" fmla="*/ 2786598 h 6857464"/>
              <a:gd name="connsiteX37" fmla="*/ 2020967 w 3528120"/>
              <a:gd name="connsiteY37" fmla="*/ 2737842 h 6857464"/>
              <a:gd name="connsiteX38" fmla="*/ 2004358 w 3528120"/>
              <a:gd name="connsiteY38" fmla="*/ 2675692 h 6857464"/>
              <a:gd name="connsiteX39" fmla="*/ 2023110 w 3528120"/>
              <a:gd name="connsiteY39" fmla="*/ 2408337 h 6857464"/>
              <a:gd name="connsiteX40" fmla="*/ 2025253 w 3528120"/>
              <a:gd name="connsiteY40" fmla="*/ 2379405 h 6857464"/>
              <a:gd name="connsiteX41" fmla="*/ 2051507 w 3528120"/>
              <a:gd name="connsiteY41" fmla="*/ 2267962 h 6857464"/>
              <a:gd name="connsiteX42" fmla="*/ 2051507 w 3528120"/>
              <a:gd name="connsiteY42" fmla="*/ 2251889 h 6857464"/>
              <a:gd name="connsiteX43" fmla="*/ 2019360 w 3528120"/>
              <a:gd name="connsiteY43" fmla="*/ 2147947 h 6857464"/>
              <a:gd name="connsiteX44" fmla="*/ 2010787 w 3528120"/>
              <a:gd name="connsiteY44" fmla="*/ 2128659 h 6857464"/>
              <a:gd name="connsiteX45" fmla="*/ 1964174 w 3528120"/>
              <a:gd name="connsiteY45" fmla="*/ 2062222 h 6857464"/>
              <a:gd name="connsiteX46" fmla="*/ 1956138 w 3528120"/>
              <a:gd name="connsiteY46" fmla="*/ 2052042 h 6857464"/>
              <a:gd name="connsiteX47" fmla="*/ 1910596 w 3528120"/>
              <a:gd name="connsiteY47" fmla="*/ 2012930 h 6857464"/>
              <a:gd name="connsiteX48" fmla="*/ 1880592 w 3528120"/>
              <a:gd name="connsiteY48" fmla="*/ 1970068 h 6857464"/>
              <a:gd name="connsiteX49" fmla="*/ 1846838 w 3528120"/>
              <a:gd name="connsiteY49" fmla="*/ 1629311 h 6857464"/>
              <a:gd name="connsiteX50" fmla="*/ 1816834 w 3528120"/>
              <a:gd name="connsiteY50" fmla="*/ 1328738 h 6857464"/>
              <a:gd name="connsiteX51" fmla="*/ 1806655 w 3528120"/>
              <a:gd name="connsiteY51" fmla="*/ 1208723 h 6857464"/>
              <a:gd name="connsiteX52" fmla="*/ 1849517 w 3528120"/>
              <a:gd name="connsiteY52" fmla="*/ 1164253 h 6857464"/>
              <a:gd name="connsiteX53" fmla="*/ 1984534 w 3528120"/>
              <a:gd name="connsiteY53" fmla="*/ 1142821 h 6857464"/>
              <a:gd name="connsiteX54" fmla="*/ 2204740 w 3528120"/>
              <a:gd name="connsiteY54" fmla="*/ 1112818 h 6857464"/>
              <a:gd name="connsiteX55" fmla="*/ 2412623 w 3528120"/>
              <a:gd name="connsiteY55" fmla="*/ 1092994 h 6857464"/>
              <a:gd name="connsiteX56" fmla="*/ 2662297 w 3528120"/>
              <a:gd name="connsiteY56" fmla="*/ 1062454 h 6857464"/>
              <a:gd name="connsiteX57" fmla="*/ 2827854 w 3528120"/>
              <a:gd name="connsiteY57" fmla="*/ 995482 h 6857464"/>
              <a:gd name="connsiteX58" fmla="*/ 3116104 w 3528120"/>
              <a:gd name="connsiteY58" fmla="*/ 842248 h 6857464"/>
              <a:gd name="connsiteX59" fmla="*/ 3495973 w 3528120"/>
              <a:gd name="connsiteY59" fmla="*/ 682050 h 6857464"/>
              <a:gd name="connsiteX60" fmla="*/ 3528120 w 3528120"/>
              <a:gd name="connsiteY60" fmla="*/ 683657 h 6857464"/>
              <a:gd name="connsiteX61" fmla="*/ 3528120 w 3528120"/>
              <a:gd name="connsiteY61" fmla="*/ 667583 h 6857464"/>
              <a:gd name="connsiteX62" fmla="*/ 3396854 w 3528120"/>
              <a:gd name="connsiteY62" fmla="*/ 488097 h 6857464"/>
              <a:gd name="connsiteX63" fmla="*/ 3311664 w 3528120"/>
              <a:gd name="connsiteY63" fmla="*/ 398086 h 6857464"/>
              <a:gd name="connsiteX64" fmla="*/ 3022342 w 3528120"/>
              <a:gd name="connsiteY64" fmla="*/ 196632 h 6857464"/>
              <a:gd name="connsiteX65" fmla="*/ 2775883 w 3528120"/>
              <a:gd name="connsiteY65" fmla="*/ 30540 h 6857464"/>
              <a:gd name="connsiteX66" fmla="*/ 2673549 w 3528120"/>
              <a:gd name="connsiteY66" fmla="*/ 11787 h 6857464"/>
              <a:gd name="connsiteX67" fmla="*/ 2382620 w 3528120"/>
              <a:gd name="connsiteY67" fmla="*/ 27325 h 6857464"/>
              <a:gd name="connsiteX68" fmla="*/ 1896130 w 3528120"/>
              <a:gd name="connsiteY68" fmla="*/ 16073 h 6857464"/>
              <a:gd name="connsiteX69" fmla="*/ 1811477 w 3528120"/>
              <a:gd name="connsiteY69" fmla="*/ 0 h 6857464"/>
              <a:gd name="connsiteX70" fmla="*/ 1747183 w 3528120"/>
              <a:gd name="connsiteY70" fmla="*/ 0 h 6857464"/>
              <a:gd name="connsiteX71" fmla="*/ 1612702 w 3528120"/>
              <a:gd name="connsiteY71" fmla="*/ 48756 h 6857464"/>
              <a:gd name="connsiteX72" fmla="*/ 1187291 w 3528120"/>
              <a:gd name="connsiteY72" fmla="*/ 150555 h 6857464"/>
              <a:gd name="connsiteX73" fmla="*/ 820817 w 3528120"/>
              <a:gd name="connsiteY73" fmla="*/ 211098 h 6857464"/>
              <a:gd name="connsiteX74" fmla="*/ 810101 w 3528120"/>
              <a:gd name="connsiteY74" fmla="*/ 212705 h 6857464"/>
              <a:gd name="connsiteX75" fmla="*/ 680442 w 3528120"/>
              <a:gd name="connsiteY75" fmla="*/ 282357 h 6857464"/>
              <a:gd name="connsiteX76" fmla="*/ 542211 w 3528120"/>
              <a:gd name="connsiteY76" fmla="*/ 462915 h 6857464"/>
              <a:gd name="connsiteX77" fmla="*/ 461308 w 3528120"/>
              <a:gd name="connsiteY77" fmla="*/ 551319 h 6857464"/>
              <a:gd name="connsiteX78" fmla="*/ 301109 w 3528120"/>
              <a:gd name="connsiteY78" fmla="*/ 734556 h 6857464"/>
              <a:gd name="connsiteX79" fmla="*/ 42327 w 3528120"/>
              <a:gd name="connsiteY79" fmla="*/ 1077992 h 6857464"/>
              <a:gd name="connsiteX80" fmla="*/ 0 w 3528120"/>
              <a:gd name="connsiteY80" fmla="*/ 1135856 h 6857464"/>
              <a:gd name="connsiteX81" fmla="*/ 0 w 3528120"/>
              <a:gd name="connsiteY81" fmla="*/ 1151930 h 6857464"/>
              <a:gd name="connsiteX82" fmla="*/ 146268 w 3528120"/>
              <a:gd name="connsiteY82" fmla="*/ 1166932 h 6857464"/>
              <a:gd name="connsiteX83" fmla="*/ 330041 w 3528120"/>
              <a:gd name="connsiteY83" fmla="*/ 1183541 h 6857464"/>
              <a:gd name="connsiteX84" fmla="*/ 597396 w 3528120"/>
              <a:gd name="connsiteY84" fmla="*/ 1244084 h 6857464"/>
              <a:gd name="connsiteX85" fmla="*/ 696516 w 3528120"/>
              <a:gd name="connsiteY85" fmla="*/ 1248906 h 6857464"/>
              <a:gd name="connsiteX86" fmla="*/ 1466434 w 3528120"/>
              <a:gd name="connsiteY86" fmla="*/ 1211937 h 6857464"/>
              <a:gd name="connsiteX87" fmla="*/ 1619131 w 3528120"/>
              <a:gd name="connsiteY87" fmla="*/ 1214080 h 6857464"/>
              <a:gd name="connsiteX88" fmla="*/ 1730038 w 3528120"/>
              <a:gd name="connsiteY88" fmla="*/ 1198543 h 6857464"/>
              <a:gd name="connsiteX89" fmla="*/ 1758434 w 3528120"/>
              <a:gd name="connsiteY89" fmla="*/ 1219438 h 6857464"/>
              <a:gd name="connsiteX90" fmla="*/ 1815763 w 3528120"/>
              <a:gd name="connsiteY90" fmla="*/ 1794867 h 6857464"/>
              <a:gd name="connsiteX91" fmla="*/ 1832372 w 3528120"/>
              <a:gd name="connsiteY91" fmla="*/ 1975961 h 6857464"/>
              <a:gd name="connsiteX92" fmla="*/ 1817370 w 3528120"/>
              <a:gd name="connsiteY92" fmla="*/ 2019360 h 6857464"/>
              <a:gd name="connsiteX93" fmla="*/ 1726823 w 3528120"/>
              <a:gd name="connsiteY93" fmla="*/ 2206347 h 6857464"/>
              <a:gd name="connsiteX94" fmla="*/ 1727359 w 3528120"/>
              <a:gd name="connsiteY94" fmla="*/ 2237958 h 6857464"/>
              <a:gd name="connsiteX95" fmla="*/ 1755755 w 3528120"/>
              <a:gd name="connsiteY95" fmla="*/ 2379405 h 6857464"/>
              <a:gd name="connsiteX96" fmla="*/ 1744504 w 3528120"/>
              <a:gd name="connsiteY96" fmla="*/ 2473166 h 6857464"/>
              <a:gd name="connsiteX97" fmla="*/ 1656636 w 3528120"/>
              <a:gd name="connsiteY97" fmla="*/ 2646760 h 6857464"/>
              <a:gd name="connsiteX98" fmla="*/ 1623953 w 3528120"/>
              <a:gd name="connsiteY98" fmla="*/ 2726055 h 6857464"/>
              <a:gd name="connsiteX99" fmla="*/ 1607880 w 3528120"/>
              <a:gd name="connsiteY99" fmla="*/ 2758202 h 6857464"/>
              <a:gd name="connsiteX100" fmla="*/ 1565017 w 3528120"/>
              <a:gd name="connsiteY100" fmla="*/ 2664976 h 6857464"/>
              <a:gd name="connsiteX101" fmla="*/ 1515190 w 3528120"/>
              <a:gd name="connsiteY101" fmla="*/ 2564249 h 6857464"/>
              <a:gd name="connsiteX102" fmla="*/ 1490008 w 3528120"/>
              <a:gd name="connsiteY102" fmla="*/ 2438876 h 6857464"/>
              <a:gd name="connsiteX103" fmla="*/ 1437501 w 3528120"/>
              <a:gd name="connsiteY103" fmla="*/ 2260461 h 6857464"/>
              <a:gd name="connsiteX104" fmla="*/ 1403211 w 3528120"/>
              <a:gd name="connsiteY104" fmla="*/ 2224564 h 6857464"/>
              <a:gd name="connsiteX105" fmla="*/ 1380709 w 3528120"/>
              <a:gd name="connsiteY105" fmla="*/ 2151162 h 6857464"/>
              <a:gd name="connsiteX106" fmla="*/ 1393031 w 3528120"/>
              <a:gd name="connsiteY106" fmla="*/ 2099727 h 6857464"/>
              <a:gd name="connsiteX107" fmla="*/ 1430536 w 3528120"/>
              <a:gd name="connsiteY107" fmla="*/ 2055257 h 6857464"/>
              <a:gd name="connsiteX108" fmla="*/ 1528584 w 3528120"/>
              <a:gd name="connsiteY108" fmla="*/ 2021503 h 6857464"/>
              <a:gd name="connsiteX109" fmla="*/ 1559659 w 3528120"/>
              <a:gd name="connsiteY109" fmla="*/ 1944886 h 6857464"/>
              <a:gd name="connsiteX110" fmla="*/ 1555909 w 3528120"/>
              <a:gd name="connsiteY110" fmla="*/ 1927205 h 6857464"/>
              <a:gd name="connsiteX111" fmla="*/ 1575733 w 3528120"/>
              <a:gd name="connsiteY111" fmla="*/ 1803976 h 6857464"/>
              <a:gd name="connsiteX112" fmla="*/ 1592878 w 3528120"/>
              <a:gd name="connsiteY112" fmla="*/ 1781473 h 6857464"/>
              <a:gd name="connsiteX113" fmla="*/ 1588592 w 3528120"/>
              <a:gd name="connsiteY113" fmla="*/ 1711285 h 6857464"/>
              <a:gd name="connsiteX114" fmla="*/ 1532870 w 3528120"/>
              <a:gd name="connsiteY114" fmla="*/ 1657707 h 6857464"/>
              <a:gd name="connsiteX115" fmla="*/ 1535013 w 3528120"/>
              <a:gd name="connsiteY115" fmla="*/ 1622346 h 6857464"/>
              <a:gd name="connsiteX116" fmla="*/ 1541443 w 3528120"/>
              <a:gd name="connsiteY116" fmla="*/ 1578412 h 6857464"/>
              <a:gd name="connsiteX117" fmla="*/ 1495902 w 3528120"/>
              <a:gd name="connsiteY117" fmla="*/ 1478756 h 6857464"/>
              <a:gd name="connsiteX118" fmla="*/ 1506617 w 3528120"/>
              <a:gd name="connsiteY118" fmla="*/ 1435894 h 6857464"/>
              <a:gd name="connsiteX119" fmla="*/ 1526977 w 3528120"/>
              <a:gd name="connsiteY119" fmla="*/ 1418213 h 6857464"/>
              <a:gd name="connsiteX120" fmla="*/ 1512511 w 3528120"/>
              <a:gd name="connsiteY120" fmla="*/ 1318558 h 6857464"/>
              <a:gd name="connsiteX121" fmla="*/ 1500724 w 3528120"/>
              <a:gd name="connsiteY121" fmla="*/ 1307306 h 6857464"/>
              <a:gd name="connsiteX122" fmla="*/ 1440716 w 3528120"/>
              <a:gd name="connsiteY122" fmla="*/ 1266051 h 6857464"/>
              <a:gd name="connsiteX123" fmla="*/ 1425178 w 3528120"/>
              <a:gd name="connsiteY123" fmla="*/ 1267123 h 6857464"/>
              <a:gd name="connsiteX124" fmla="*/ 1272481 w 3528120"/>
              <a:gd name="connsiteY124" fmla="*/ 1230690 h 6857464"/>
              <a:gd name="connsiteX125" fmla="*/ 1254264 w 3528120"/>
              <a:gd name="connsiteY125" fmla="*/ 1229618 h 6857464"/>
              <a:gd name="connsiteX126" fmla="*/ 1148715 w 3528120"/>
              <a:gd name="connsiteY126" fmla="*/ 1228011 h 6857464"/>
              <a:gd name="connsiteX127" fmla="*/ 1110139 w 3528120"/>
              <a:gd name="connsiteY127" fmla="*/ 1233368 h 6857464"/>
              <a:gd name="connsiteX128" fmla="*/ 1049596 w 3528120"/>
              <a:gd name="connsiteY128" fmla="*/ 1249442 h 6857464"/>
              <a:gd name="connsiteX129" fmla="*/ 1027629 w 3528120"/>
              <a:gd name="connsiteY129" fmla="*/ 1263372 h 6857464"/>
              <a:gd name="connsiteX130" fmla="*/ 930116 w 3528120"/>
              <a:gd name="connsiteY130" fmla="*/ 1366242 h 6857464"/>
              <a:gd name="connsiteX131" fmla="*/ 880289 w 3528120"/>
              <a:gd name="connsiteY131" fmla="*/ 1470720 h 6857464"/>
              <a:gd name="connsiteX132" fmla="*/ 840641 w 3528120"/>
              <a:gd name="connsiteY132" fmla="*/ 1581091 h 6857464"/>
              <a:gd name="connsiteX133" fmla="*/ 852428 w 3528120"/>
              <a:gd name="connsiteY133" fmla="*/ 1724144 h 6857464"/>
              <a:gd name="connsiteX134" fmla="*/ 903327 w 3528120"/>
              <a:gd name="connsiteY134" fmla="*/ 1825942 h 6857464"/>
              <a:gd name="connsiteX135" fmla="*/ 974586 w 3528120"/>
              <a:gd name="connsiteY135" fmla="*/ 2017752 h 6857464"/>
              <a:gd name="connsiteX136" fmla="*/ 935474 w 3528120"/>
              <a:gd name="connsiteY136" fmla="*/ 2107228 h 6857464"/>
              <a:gd name="connsiteX137" fmla="*/ 928509 w 3528120"/>
              <a:gd name="connsiteY137" fmla="*/ 2141518 h 6857464"/>
              <a:gd name="connsiteX138" fmla="*/ 893148 w 3528120"/>
              <a:gd name="connsiteY138" fmla="*/ 2278678 h 6857464"/>
              <a:gd name="connsiteX139" fmla="*/ 812780 w 3528120"/>
              <a:gd name="connsiteY139" fmla="*/ 2378869 h 6857464"/>
              <a:gd name="connsiteX140" fmla="*/ 729734 w 3528120"/>
              <a:gd name="connsiteY140" fmla="*/ 2788206 h 6857464"/>
              <a:gd name="connsiteX141" fmla="*/ 775276 w 3528120"/>
              <a:gd name="connsiteY141" fmla="*/ 3035201 h 6857464"/>
              <a:gd name="connsiteX142" fmla="*/ 841712 w 3528120"/>
              <a:gd name="connsiteY142" fmla="*/ 3232368 h 6857464"/>
              <a:gd name="connsiteX143" fmla="*/ 880825 w 3528120"/>
              <a:gd name="connsiteY143" fmla="*/ 3588663 h 6857464"/>
              <a:gd name="connsiteX144" fmla="*/ 887790 w 3528120"/>
              <a:gd name="connsiteY144" fmla="*/ 3742968 h 6857464"/>
              <a:gd name="connsiteX145" fmla="*/ 882432 w 3528120"/>
              <a:gd name="connsiteY145" fmla="*/ 3776186 h 6857464"/>
              <a:gd name="connsiteX146" fmla="*/ 854571 w 3528120"/>
              <a:gd name="connsiteY146" fmla="*/ 3875842 h 6857464"/>
              <a:gd name="connsiteX147" fmla="*/ 829925 w 3528120"/>
              <a:gd name="connsiteY147" fmla="*/ 4166235 h 6857464"/>
              <a:gd name="connsiteX148" fmla="*/ 825103 w 3528120"/>
              <a:gd name="connsiteY148" fmla="*/ 4213920 h 6857464"/>
              <a:gd name="connsiteX149" fmla="*/ 851892 w 3528120"/>
              <a:gd name="connsiteY149" fmla="*/ 4392335 h 6857464"/>
              <a:gd name="connsiteX150" fmla="*/ 871180 w 3528120"/>
              <a:gd name="connsiteY150" fmla="*/ 4483954 h 6857464"/>
              <a:gd name="connsiteX151" fmla="*/ 933331 w 3528120"/>
              <a:gd name="connsiteY151" fmla="*/ 4657011 h 6857464"/>
              <a:gd name="connsiteX152" fmla="*/ 946190 w 3528120"/>
              <a:gd name="connsiteY152" fmla="*/ 4713268 h 6857464"/>
              <a:gd name="connsiteX153" fmla="*/ 952619 w 3528120"/>
              <a:gd name="connsiteY153" fmla="*/ 5066884 h 6857464"/>
              <a:gd name="connsiteX154" fmla="*/ 961192 w 3528120"/>
              <a:gd name="connsiteY154" fmla="*/ 5138678 h 6857464"/>
              <a:gd name="connsiteX155" fmla="*/ 956905 w 3528120"/>
              <a:gd name="connsiteY155" fmla="*/ 5382995 h 6857464"/>
              <a:gd name="connsiteX156" fmla="*/ 938153 w 3528120"/>
              <a:gd name="connsiteY156" fmla="*/ 5625703 h 6857464"/>
              <a:gd name="connsiteX157" fmla="*/ 957977 w 3528120"/>
              <a:gd name="connsiteY157" fmla="*/ 6166307 h 6857464"/>
              <a:gd name="connsiteX158" fmla="*/ 958513 w 3528120"/>
              <a:gd name="connsiteY158" fmla="*/ 6171665 h 6857464"/>
              <a:gd name="connsiteX159" fmla="*/ 948333 w 3528120"/>
              <a:gd name="connsiteY159" fmla="*/ 6277749 h 6857464"/>
              <a:gd name="connsiteX160" fmla="*/ 942975 w 3528120"/>
              <a:gd name="connsiteY160" fmla="*/ 6447056 h 6857464"/>
              <a:gd name="connsiteX161" fmla="*/ 978337 w 3528120"/>
              <a:gd name="connsiteY161" fmla="*/ 6592253 h 6857464"/>
              <a:gd name="connsiteX162" fmla="*/ 979408 w 3528120"/>
              <a:gd name="connsiteY162" fmla="*/ 6608326 h 6857464"/>
              <a:gd name="connsiteX163" fmla="*/ 1045845 w 3528120"/>
              <a:gd name="connsiteY163" fmla="*/ 6703159 h 6857464"/>
              <a:gd name="connsiteX164" fmla="*/ 1178183 w 3528120"/>
              <a:gd name="connsiteY164" fmla="*/ 6728341 h 6857464"/>
              <a:gd name="connsiteX165" fmla="*/ 1222653 w 3528120"/>
              <a:gd name="connsiteY165" fmla="*/ 6742807 h 6857464"/>
              <a:gd name="connsiteX166" fmla="*/ 1255871 w 3528120"/>
              <a:gd name="connsiteY166" fmla="*/ 6770132 h 6857464"/>
              <a:gd name="connsiteX167" fmla="*/ 1405890 w 3528120"/>
              <a:gd name="connsiteY167" fmla="*/ 6851035 h 6857464"/>
              <a:gd name="connsiteX168" fmla="*/ 1413391 w 3528120"/>
              <a:gd name="connsiteY168" fmla="*/ 6857465 h 6857464"/>
              <a:gd name="connsiteX169" fmla="*/ 1638419 w 3528120"/>
              <a:gd name="connsiteY169" fmla="*/ 6857465 h 6857464"/>
              <a:gd name="connsiteX170" fmla="*/ 1666816 w 3528120"/>
              <a:gd name="connsiteY170" fmla="*/ 6834961 h 6857464"/>
              <a:gd name="connsiteX171" fmla="*/ 1967925 w 3528120"/>
              <a:gd name="connsiteY171" fmla="*/ 2514957 h 6857464"/>
              <a:gd name="connsiteX172" fmla="*/ 2008644 w 3528120"/>
              <a:gd name="connsiteY172" fmla="*/ 2440484 h 6857464"/>
              <a:gd name="connsiteX173" fmla="*/ 2016145 w 3528120"/>
              <a:gd name="connsiteY173" fmla="*/ 2589431 h 6857464"/>
              <a:gd name="connsiteX174" fmla="*/ 1999000 w 3528120"/>
              <a:gd name="connsiteY174" fmla="*/ 2599611 h 6857464"/>
              <a:gd name="connsiteX175" fmla="*/ 1994178 w 3528120"/>
              <a:gd name="connsiteY175" fmla="*/ 2597468 h 6857464"/>
              <a:gd name="connsiteX176" fmla="*/ 1967925 w 3528120"/>
              <a:gd name="connsiteY176" fmla="*/ 2514957 h 68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528120" h="6857464">
                <a:moveTo>
                  <a:pt x="1666816" y="6834961"/>
                </a:moveTo>
                <a:cubicBezTo>
                  <a:pt x="1695212" y="6826925"/>
                  <a:pt x="1723609" y="6818888"/>
                  <a:pt x="1749326" y="6803886"/>
                </a:cubicBezTo>
                <a:cubicBezTo>
                  <a:pt x="1768078" y="6792635"/>
                  <a:pt x="1784152" y="6778704"/>
                  <a:pt x="1793796" y="6758881"/>
                </a:cubicBezTo>
                <a:cubicBezTo>
                  <a:pt x="1807726" y="6730484"/>
                  <a:pt x="1797546" y="6703159"/>
                  <a:pt x="1768614" y="6690300"/>
                </a:cubicBezTo>
                <a:cubicBezTo>
                  <a:pt x="1764328" y="6688694"/>
                  <a:pt x="1760577" y="6687086"/>
                  <a:pt x="1755755" y="6686015"/>
                </a:cubicBezTo>
                <a:cubicBezTo>
                  <a:pt x="1652885" y="6660832"/>
                  <a:pt x="1567160" y="6601897"/>
                  <a:pt x="1481435" y="6544568"/>
                </a:cubicBezTo>
                <a:cubicBezTo>
                  <a:pt x="1443395" y="6518850"/>
                  <a:pt x="1410712" y="6484561"/>
                  <a:pt x="1378565" y="6451342"/>
                </a:cubicBezTo>
                <a:cubicBezTo>
                  <a:pt x="1369993" y="6442234"/>
                  <a:pt x="1360349" y="6432590"/>
                  <a:pt x="1368921" y="6418660"/>
                </a:cubicBezTo>
                <a:cubicBezTo>
                  <a:pt x="1376958" y="6405265"/>
                  <a:pt x="1389817" y="6407944"/>
                  <a:pt x="1402676" y="6410623"/>
                </a:cubicBezTo>
                <a:cubicBezTo>
                  <a:pt x="1425178" y="6414909"/>
                  <a:pt x="1447681" y="6421339"/>
                  <a:pt x="1471256" y="6421874"/>
                </a:cubicBezTo>
                <a:cubicBezTo>
                  <a:pt x="1591271" y="6426696"/>
                  <a:pt x="1691997" y="6380084"/>
                  <a:pt x="1782545" y="6306681"/>
                </a:cubicBezTo>
                <a:cubicBezTo>
                  <a:pt x="1804512" y="6289001"/>
                  <a:pt x="1808798" y="6260069"/>
                  <a:pt x="1797011" y="6233279"/>
                </a:cubicBezTo>
                <a:cubicBezTo>
                  <a:pt x="1786831" y="6210241"/>
                  <a:pt x="1767543" y="6199525"/>
                  <a:pt x="1737003" y="6203811"/>
                </a:cubicBezTo>
                <a:cubicBezTo>
                  <a:pt x="1654493" y="6215598"/>
                  <a:pt x="1571447" y="6212384"/>
                  <a:pt x="1488401" y="6212384"/>
                </a:cubicBezTo>
                <a:cubicBezTo>
                  <a:pt x="1447145" y="6212384"/>
                  <a:pt x="1433751" y="6200061"/>
                  <a:pt x="1427857" y="6160413"/>
                </a:cubicBezTo>
                <a:cubicBezTo>
                  <a:pt x="1422499" y="6123980"/>
                  <a:pt x="1412855" y="6090762"/>
                  <a:pt x="1376422" y="6072009"/>
                </a:cubicBezTo>
                <a:cubicBezTo>
                  <a:pt x="1360349" y="6063436"/>
                  <a:pt x="1359813" y="6046292"/>
                  <a:pt x="1359277" y="6029683"/>
                </a:cubicBezTo>
                <a:cubicBezTo>
                  <a:pt x="1356598" y="5949851"/>
                  <a:pt x="1363563" y="5871091"/>
                  <a:pt x="1378565" y="5792867"/>
                </a:cubicBezTo>
                <a:cubicBezTo>
                  <a:pt x="1394103" y="5709285"/>
                  <a:pt x="1416070" y="5627311"/>
                  <a:pt x="1428393" y="5543729"/>
                </a:cubicBezTo>
                <a:cubicBezTo>
                  <a:pt x="1444466" y="5437644"/>
                  <a:pt x="1454646" y="5331024"/>
                  <a:pt x="1465362" y="5224939"/>
                </a:cubicBezTo>
                <a:cubicBezTo>
                  <a:pt x="1475542" y="5124748"/>
                  <a:pt x="1490008" y="5025093"/>
                  <a:pt x="1500188" y="4924902"/>
                </a:cubicBezTo>
                <a:cubicBezTo>
                  <a:pt x="1508760" y="4846142"/>
                  <a:pt x="1518940" y="4767382"/>
                  <a:pt x="1520012" y="4687551"/>
                </a:cubicBezTo>
                <a:cubicBezTo>
                  <a:pt x="1521083" y="4622185"/>
                  <a:pt x="1535549" y="4558427"/>
                  <a:pt x="1543586" y="4494133"/>
                </a:cubicBezTo>
                <a:cubicBezTo>
                  <a:pt x="1546265" y="4471095"/>
                  <a:pt x="1547337" y="4448056"/>
                  <a:pt x="1551623" y="4425018"/>
                </a:cubicBezTo>
                <a:cubicBezTo>
                  <a:pt x="1554837" y="4406801"/>
                  <a:pt x="1563946" y="4396085"/>
                  <a:pt x="1580019" y="4389656"/>
                </a:cubicBezTo>
                <a:cubicBezTo>
                  <a:pt x="1590199" y="4385905"/>
                  <a:pt x="1599843" y="4381619"/>
                  <a:pt x="1610559" y="4378940"/>
                </a:cubicBezTo>
                <a:cubicBezTo>
                  <a:pt x="1663601" y="4364474"/>
                  <a:pt x="1689854" y="4328577"/>
                  <a:pt x="1697355" y="4275535"/>
                </a:cubicBezTo>
                <a:cubicBezTo>
                  <a:pt x="1700034" y="4256782"/>
                  <a:pt x="1701106" y="4238030"/>
                  <a:pt x="1705392" y="4219813"/>
                </a:cubicBezTo>
                <a:cubicBezTo>
                  <a:pt x="1708607" y="4204811"/>
                  <a:pt x="1711285" y="4190881"/>
                  <a:pt x="1726823" y="4181773"/>
                </a:cubicBezTo>
                <a:cubicBezTo>
                  <a:pt x="1738610" y="4174808"/>
                  <a:pt x="1739146" y="4160877"/>
                  <a:pt x="1739682" y="4148019"/>
                </a:cubicBezTo>
                <a:cubicBezTo>
                  <a:pt x="1742361" y="4097119"/>
                  <a:pt x="1734860" y="4046756"/>
                  <a:pt x="1732181" y="3995857"/>
                </a:cubicBezTo>
                <a:cubicBezTo>
                  <a:pt x="1727359" y="3903167"/>
                  <a:pt x="1711821" y="3811548"/>
                  <a:pt x="1701106" y="3719394"/>
                </a:cubicBezTo>
                <a:cubicBezTo>
                  <a:pt x="1695212" y="3670637"/>
                  <a:pt x="1682353" y="3622953"/>
                  <a:pt x="1678067" y="3574197"/>
                </a:cubicBezTo>
                <a:cubicBezTo>
                  <a:pt x="1673245" y="3521690"/>
                  <a:pt x="1674317" y="3469184"/>
                  <a:pt x="1676460" y="3416677"/>
                </a:cubicBezTo>
                <a:cubicBezTo>
                  <a:pt x="1677531" y="3385602"/>
                  <a:pt x="1697891" y="3360420"/>
                  <a:pt x="1712357" y="3333631"/>
                </a:cubicBezTo>
                <a:cubicBezTo>
                  <a:pt x="1791117" y="3190577"/>
                  <a:pt x="1874699" y="3050203"/>
                  <a:pt x="1964710" y="2914114"/>
                </a:cubicBezTo>
                <a:cubicBezTo>
                  <a:pt x="1990963" y="2873931"/>
                  <a:pt x="2010252" y="2829461"/>
                  <a:pt x="2032754" y="2786598"/>
                </a:cubicBezTo>
                <a:cubicBezTo>
                  <a:pt x="2042934" y="2766775"/>
                  <a:pt x="2038648" y="2751772"/>
                  <a:pt x="2020967" y="2737842"/>
                </a:cubicBezTo>
                <a:cubicBezTo>
                  <a:pt x="1989356" y="2713196"/>
                  <a:pt x="1990428" y="2713196"/>
                  <a:pt x="2004358" y="2675692"/>
                </a:cubicBezTo>
                <a:cubicBezTo>
                  <a:pt x="2035969" y="2588359"/>
                  <a:pt x="2046685" y="2499420"/>
                  <a:pt x="2023110" y="2408337"/>
                </a:cubicBezTo>
                <a:cubicBezTo>
                  <a:pt x="2020431" y="2398157"/>
                  <a:pt x="2022574" y="2389049"/>
                  <a:pt x="2025253" y="2379405"/>
                </a:cubicBezTo>
                <a:cubicBezTo>
                  <a:pt x="2035433" y="2342436"/>
                  <a:pt x="2054186" y="2308146"/>
                  <a:pt x="2051507" y="2267962"/>
                </a:cubicBezTo>
                <a:cubicBezTo>
                  <a:pt x="2050971" y="2262604"/>
                  <a:pt x="2053650" y="2256175"/>
                  <a:pt x="2051507" y="2251889"/>
                </a:cubicBezTo>
                <a:cubicBezTo>
                  <a:pt x="2032219" y="2219742"/>
                  <a:pt x="2029004" y="2182773"/>
                  <a:pt x="2019360" y="2147947"/>
                </a:cubicBezTo>
                <a:cubicBezTo>
                  <a:pt x="2017752" y="2141518"/>
                  <a:pt x="2011323" y="2135624"/>
                  <a:pt x="2010787" y="2128659"/>
                </a:cubicBezTo>
                <a:cubicBezTo>
                  <a:pt x="2009716" y="2095976"/>
                  <a:pt x="1997393" y="2071866"/>
                  <a:pt x="1964174" y="2062222"/>
                </a:cubicBezTo>
                <a:cubicBezTo>
                  <a:pt x="1959888" y="2061151"/>
                  <a:pt x="1957745" y="2056328"/>
                  <a:pt x="1956138" y="2052042"/>
                </a:cubicBezTo>
                <a:cubicBezTo>
                  <a:pt x="1947029" y="2032218"/>
                  <a:pt x="1930956" y="2019895"/>
                  <a:pt x="1910596" y="2012930"/>
                </a:cubicBezTo>
                <a:cubicBezTo>
                  <a:pt x="1889701" y="2005429"/>
                  <a:pt x="1882200" y="1989356"/>
                  <a:pt x="1880592" y="1970068"/>
                </a:cubicBezTo>
                <a:cubicBezTo>
                  <a:pt x="1869341" y="1856482"/>
                  <a:pt x="1858090" y="1742896"/>
                  <a:pt x="1846838" y="1629311"/>
                </a:cubicBezTo>
                <a:cubicBezTo>
                  <a:pt x="1836658" y="1529120"/>
                  <a:pt x="1828086" y="1428929"/>
                  <a:pt x="1816834" y="1328738"/>
                </a:cubicBezTo>
                <a:cubicBezTo>
                  <a:pt x="1812548" y="1289090"/>
                  <a:pt x="1809334" y="1248906"/>
                  <a:pt x="1806655" y="1208723"/>
                </a:cubicBezTo>
                <a:cubicBezTo>
                  <a:pt x="1805047" y="1183541"/>
                  <a:pt x="1817906" y="1170682"/>
                  <a:pt x="1849517" y="1164253"/>
                </a:cubicBezTo>
                <a:cubicBezTo>
                  <a:pt x="1893987" y="1155144"/>
                  <a:pt x="1938993" y="1147643"/>
                  <a:pt x="1984534" y="1142821"/>
                </a:cubicBezTo>
                <a:cubicBezTo>
                  <a:pt x="2058472" y="1135320"/>
                  <a:pt x="2130802" y="1119783"/>
                  <a:pt x="2204740" y="1112818"/>
                </a:cubicBezTo>
                <a:cubicBezTo>
                  <a:pt x="2273856" y="1106388"/>
                  <a:pt x="2343507" y="1102102"/>
                  <a:pt x="2412623" y="1092994"/>
                </a:cubicBezTo>
                <a:cubicBezTo>
                  <a:pt x="2495670" y="1081742"/>
                  <a:pt x="2579787" y="1079063"/>
                  <a:pt x="2662297" y="1062454"/>
                </a:cubicBezTo>
                <a:cubicBezTo>
                  <a:pt x="2722305" y="1050667"/>
                  <a:pt x="2775883" y="1024950"/>
                  <a:pt x="2827854" y="995482"/>
                </a:cubicBezTo>
                <a:cubicBezTo>
                  <a:pt x="2922151" y="941368"/>
                  <a:pt x="3016985" y="887254"/>
                  <a:pt x="3116104" y="842248"/>
                </a:cubicBezTo>
                <a:cubicBezTo>
                  <a:pt x="3240941" y="785455"/>
                  <a:pt x="3365778" y="727055"/>
                  <a:pt x="3495973" y="682050"/>
                </a:cubicBezTo>
                <a:cubicBezTo>
                  <a:pt x="3507225" y="678299"/>
                  <a:pt x="3517940" y="672406"/>
                  <a:pt x="3528120" y="683657"/>
                </a:cubicBezTo>
                <a:cubicBezTo>
                  <a:pt x="3528120" y="678299"/>
                  <a:pt x="3528120" y="672941"/>
                  <a:pt x="3528120" y="667583"/>
                </a:cubicBezTo>
                <a:cubicBezTo>
                  <a:pt x="3477757" y="612398"/>
                  <a:pt x="3431144" y="554534"/>
                  <a:pt x="3396854" y="488097"/>
                </a:cubicBezTo>
                <a:cubicBezTo>
                  <a:pt x="3377030" y="448985"/>
                  <a:pt x="3347562" y="420588"/>
                  <a:pt x="3311664" y="398086"/>
                </a:cubicBezTo>
                <a:cubicBezTo>
                  <a:pt x="3212545" y="334863"/>
                  <a:pt x="3117176" y="266283"/>
                  <a:pt x="3022342" y="196632"/>
                </a:cubicBezTo>
                <a:cubicBezTo>
                  <a:pt x="2941975" y="135017"/>
                  <a:pt x="2860001" y="80367"/>
                  <a:pt x="2775883" y="30540"/>
                </a:cubicBezTo>
                <a:cubicBezTo>
                  <a:pt x="2743736" y="11251"/>
                  <a:pt x="2711589" y="6965"/>
                  <a:pt x="2673549" y="11787"/>
                </a:cubicBezTo>
                <a:cubicBezTo>
                  <a:pt x="2577108" y="24110"/>
                  <a:pt x="2479596" y="22503"/>
                  <a:pt x="2382620" y="27325"/>
                </a:cubicBezTo>
                <a:cubicBezTo>
                  <a:pt x="2220278" y="35362"/>
                  <a:pt x="2057936" y="35897"/>
                  <a:pt x="1896130" y="16073"/>
                </a:cubicBezTo>
                <a:cubicBezTo>
                  <a:pt x="1867734" y="12859"/>
                  <a:pt x="1838266" y="13395"/>
                  <a:pt x="1811477" y="0"/>
                </a:cubicBezTo>
                <a:cubicBezTo>
                  <a:pt x="1790045" y="0"/>
                  <a:pt x="1768614" y="0"/>
                  <a:pt x="1747183" y="0"/>
                </a:cubicBezTo>
                <a:cubicBezTo>
                  <a:pt x="1705928" y="25182"/>
                  <a:pt x="1657172" y="32147"/>
                  <a:pt x="1612702" y="48756"/>
                </a:cubicBezTo>
                <a:cubicBezTo>
                  <a:pt x="1475006" y="98584"/>
                  <a:pt x="1330881" y="125373"/>
                  <a:pt x="1187291" y="150555"/>
                </a:cubicBezTo>
                <a:cubicBezTo>
                  <a:pt x="1065669" y="171986"/>
                  <a:pt x="943511" y="193953"/>
                  <a:pt x="820817" y="211098"/>
                </a:cubicBezTo>
                <a:cubicBezTo>
                  <a:pt x="817066" y="211634"/>
                  <a:pt x="813852" y="213241"/>
                  <a:pt x="810101" y="212705"/>
                </a:cubicBezTo>
                <a:cubicBezTo>
                  <a:pt x="750094" y="205204"/>
                  <a:pt x="713125" y="240566"/>
                  <a:pt x="680442" y="282357"/>
                </a:cubicBezTo>
                <a:cubicBezTo>
                  <a:pt x="633829" y="342364"/>
                  <a:pt x="582930" y="398621"/>
                  <a:pt x="542211" y="462915"/>
                </a:cubicBezTo>
                <a:cubicBezTo>
                  <a:pt x="520779" y="497205"/>
                  <a:pt x="491847" y="524530"/>
                  <a:pt x="461308" y="551319"/>
                </a:cubicBezTo>
                <a:cubicBezTo>
                  <a:pt x="400229" y="605433"/>
                  <a:pt x="352008" y="671334"/>
                  <a:pt x="301109" y="734556"/>
                </a:cubicBezTo>
                <a:cubicBezTo>
                  <a:pt x="211098" y="846534"/>
                  <a:pt x="123765" y="960120"/>
                  <a:pt x="42327" y="1077992"/>
                </a:cubicBezTo>
                <a:cubicBezTo>
                  <a:pt x="28932" y="1097816"/>
                  <a:pt x="13930" y="1116568"/>
                  <a:pt x="0" y="1135856"/>
                </a:cubicBezTo>
                <a:cubicBezTo>
                  <a:pt x="0" y="1141214"/>
                  <a:pt x="0" y="1146572"/>
                  <a:pt x="0" y="1151930"/>
                </a:cubicBezTo>
                <a:cubicBezTo>
                  <a:pt x="48220" y="1163181"/>
                  <a:pt x="97512" y="1162110"/>
                  <a:pt x="146268" y="1166932"/>
                </a:cubicBezTo>
                <a:cubicBezTo>
                  <a:pt x="207347" y="1173361"/>
                  <a:pt x="269498" y="1174433"/>
                  <a:pt x="330041" y="1183541"/>
                </a:cubicBezTo>
                <a:cubicBezTo>
                  <a:pt x="420588" y="1197471"/>
                  <a:pt x="513814" y="1207115"/>
                  <a:pt x="597396" y="1244084"/>
                </a:cubicBezTo>
                <a:cubicBezTo>
                  <a:pt x="634901" y="1260693"/>
                  <a:pt x="663833" y="1252657"/>
                  <a:pt x="696516" y="1248906"/>
                </a:cubicBezTo>
                <a:cubicBezTo>
                  <a:pt x="952083" y="1217831"/>
                  <a:pt x="1209259" y="1214616"/>
                  <a:pt x="1466434" y="1211937"/>
                </a:cubicBezTo>
                <a:cubicBezTo>
                  <a:pt x="1517333" y="1211402"/>
                  <a:pt x="1568232" y="1211937"/>
                  <a:pt x="1619131" y="1214080"/>
                </a:cubicBezTo>
                <a:cubicBezTo>
                  <a:pt x="1657172" y="1215688"/>
                  <a:pt x="1693605" y="1207651"/>
                  <a:pt x="1730038" y="1198543"/>
                </a:cubicBezTo>
                <a:cubicBezTo>
                  <a:pt x="1749326" y="1193721"/>
                  <a:pt x="1756291" y="1198543"/>
                  <a:pt x="1758434" y="1219438"/>
                </a:cubicBezTo>
                <a:cubicBezTo>
                  <a:pt x="1776651" y="1411248"/>
                  <a:pt x="1796475" y="1603058"/>
                  <a:pt x="1815763" y="1794867"/>
                </a:cubicBezTo>
                <a:cubicBezTo>
                  <a:pt x="1821656" y="1855410"/>
                  <a:pt x="1826478" y="1915954"/>
                  <a:pt x="1832372" y="1975961"/>
                </a:cubicBezTo>
                <a:cubicBezTo>
                  <a:pt x="1833980" y="1993106"/>
                  <a:pt x="1830765" y="2008108"/>
                  <a:pt x="1817370" y="2019360"/>
                </a:cubicBezTo>
                <a:cubicBezTo>
                  <a:pt x="1758970" y="2068116"/>
                  <a:pt x="1753077" y="2142053"/>
                  <a:pt x="1726823" y="2206347"/>
                </a:cubicBezTo>
                <a:cubicBezTo>
                  <a:pt x="1723073" y="2215456"/>
                  <a:pt x="1724680" y="2227778"/>
                  <a:pt x="1727359" y="2237958"/>
                </a:cubicBezTo>
                <a:cubicBezTo>
                  <a:pt x="1738610" y="2284571"/>
                  <a:pt x="1740753" y="2333327"/>
                  <a:pt x="1755755" y="2379405"/>
                </a:cubicBezTo>
                <a:cubicBezTo>
                  <a:pt x="1765935" y="2411552"/>
                  <a:pt x="1756827" y="2442627"/>
                  <a:pt x="1744504" y="2473166"/>
                </a:cubicBezTo>
                <a:cubicBezTo>
                  <a:pt x="1719322" y="2533174"/>
                  <a:pt x="1676996" y="2584073"/>
                  <a:pt x="1656636" y="2646760"/>
                </a:cubicBezTo>
                <a:cubicBezTo>
                  <a:pt x="1647528" y="2673549"/>
                  <a:pt x="1635205" y="2699802"/>
                  <a:pt x="1623953" y="2726055"/>
                </a:cubicBezTo>
                <a:cubicBezTo>
                  <a:pt x="1619667" y="2735699"/>
                  <a:pt x="1614845" y="2744807"/>
                  <a:pt x="1607880" y="2758202"/>
                </a:cubicBezTo>
                <a:cubicBezTo>
                  <a:pt x="1592342" y="2723912"/>
                  <a:pt x="1578948" y="2694444"/>
                  <a:pt x="1565017" y="2664976"/>
                </a:cubicBezTo>
                <a:cubicBezTo>
                  <a:pt x="1548944" y="2631222"/>
                  <a:pt x="1532335" y="2597468"/>
                  <a:pt x="1515190" y="2564249"/>
                </a:cubicBezTo>
                <a:cubicBezTo>
                  <a:pt x="1494830" y="2524601"/>
                  <a:pt x="1494294" y="2481203"/>
                  <a:pt x="1490008" y="2438876"/>
                </a:cubicBezTo>
                <a:cubicBezTo>
                  <a:pt x="1483578" y="2375654"/>
                  <a:pt x="1463219" y="2317254"/>
                  <a:pt x="1437501" y="2260461"/>
                </a:cubicBezTo>
                <a:cubicBezTo>
                  <a:pt x="1430536" y="2244388"/>
                  <a:pt x="1419820" y="2233136"/>
                  <a:pt x="1403211" y="2224564"/>
                </a:cubicBezTo>
                <a:cubicBezTo>
                  <a:pt x="1373208" y="2209026"/>
                  <a:pt x="1365171" y="2181166"/>
                  <a:pt x="1380709" y="2151162"/>
                </a:cubicBezTo>
                <a:cubicBezTo>
                  <a:pt x="1389281" y="2135088"/>
                  <a:pt x="1393567" y="2117943"/>
                  <a:pt x="1393031" y="2099727"/>
                </a:cubicBezTo>
                <a:cubicBezTo>
                  <a:pt x="1391424" y="2072938"/>
                  <a:pt x="1402140" y="2057936"/>
                  <a:pt x="1430536" y="2055257"/>
                </a:cubicBezTo>
                <a:cubicBezTo>
                  <a:pt x="1465362" y="2051506"/>
                  <a:pt x="1497509" y="2035969"/>
                  <a:pt x="1528584" y="2021503"/>
                </a:cubicBezTo>
                <a:cubicBezTo>
                  <a:pt x="1563946" y="2004894"/>
                  <a:pt x="1572518" y="1982391"/>
                  <a:pt x="1559659" y="1944886"/>
                </a:cubicBezTo>
                <a:cubicBezTo>
                  <a:pt x="1557516" y="1938992"/>
                  <a:pt x="1552159" y="1933099"/>
                  <a:pt x="1555909" y="1927205"/>
                </a:cubicBezTo>
                <a:cubicBezTo>
                  <a:pt x="1581091" y="1889165"/>
                  <a:pt x="1577876" y="1846302"/>
                  <a:pt x="1575733" y="1803976"/>
                </a:cubicBezTo>
                <a:cubicBezTo>
                  <a:pt x="1575197" y="1791653"/>
                  <a:pt x="1585913" y="1787902"/>
                  <a:pt x="1592878" y="1781473"/>
                </a:cubicBezTo>
                <a:cubicBezTo>
                  <a:pt x="1622882" y="1753612"/>
                  <a:pt x="1622346" y="1735395"/>
                  <a:pt x="1588592" y="1711285"/>
                </a:cubicBezTo>
                <a:cubicBezTo>
                  <a:pt x="1567696" y="1695748"/>
                  <a:pt x="1547337" y="1679674"/>
                  <a:pt x="1532870" y="1657707"/>
                </a:cubicBezTo>
                <a:cubicBezTo>
                  <a:pt x="1524298" y="1645384"/>
                  <a:pt x="1520547" y="1631990"/>
                  <a:pt x="1535013" y="1622346"/>
                </a:cubicBezTo>
                <a:cubicBezTo>
                  <a:pt x="1555373" y="1609487"/>
                  <a:pt x="1549480" y="1593949"/>
                  <a:pt x="1541443" y="1578412"/>
                </a:cubicBezTo>
                <a:cubicBezTo>
                  <a:pt x="1524834" y="1545729"/>
                  <a:pt x="1509296" y="1513046"/>
                  <a:pt x="1495902" y="1478756"/>
                </a:cubicBezTo>
                <a:cubicBezTo>
                  <a:pt x="1488936" y="1460540"/>
                  <a:pt x="1488401" y="1447145"/>
                  <a:pt x="1506617" y="1435894"/>
                </a:cubicBezTo>
                <a:cubicBezTo>
                  <a:pt x="1514118" y="1431072"/>
                  <a:pt x="1519476" y="1422499"/>
                  <a:pt x="1526977" y="1418213"/>
                </a:cubicBezTo>
                <a:cubicBezTo>
                  <a:pt x="1570375" y="1394103"/>
                  <a:pt x="1562338" y="1337310"/>
                  <a:pt x="1512511" y="1318558"/>
                </a:cubicBezTo>
                <a:cubicBezTo>
                  <a:pt x="1506617" y="1316415"/>
                  <a:pt x="1501795" y="1315879"/>
                  <a:pt x="1500724" y="1307306"/>
                </a:cubicBezTo>
                <a:cubicBezTo>
                  <a:pt x="1495366" y="1275695"/>
                  <a:pt x="1472327" y="1260693"/>
                  <a:pt x="1440716" y="1266051"/>
                </a:cubicBezTo>
                <a:cubicBezTo>
                  <a:pt x="1435358" y="1267123"/>
                  <a:pt x="1429465" y="1268730"/>
                  <a:pt x="1425178" y="1267123"/>
                </a:cubicBezTo>
                <a:cubicBezTo>
                  <a:pt x="1376958" y="1244620"/>
                  <a:pt x="1321237" y="1251049"/>
                  <a:pt x="1272481" y="1230690"/>
                </a:cubicBezTo>
                <a:cubicBezTo>
                  <a:pt x="1267123" y="1228546"/>
                  <a:pt x="1259086" y="1226939"/>
                  <a:pt x="1254264" y="1229618"/>
                </a:cubicBezTo>
                <a:cubicBezTo>
                  <a:pt x="1218903" y="1247835"/>
                  <a:pt x="1183541" y="1234440"/>
                  <a:pt x="1148715" y="1228011"/>
                </a:cubicBezTo>
                <a:cubicBezTo>
                  <a:pt x="1134785" y="1225332"/>
                  <a:pt x="1121390" y="1225868"/>
                  <a:pt x="1110139" y="1233368"/>
                </a:cubicBezTo>
                <a:cubicBezTo>
                  <a:pt x="1091387" y="1245691"/>
                  <a:pt x="1074777" y="1259086"/>
                  <a:pt x="1049596" y="1249442"/>
                </a:cubicBezTo>
                <a:cubicBezTo>
                  <a:pt x="1042095" y="1246763"/>
                  <a:pt x="1034058" y="1256943"/>
                  <a:pt x="1027629" y="1263372"/>
                </a:cubicBezTo>
                <a:cubicBezTo>
                  <a:pt x="994946" y="1297662"/>
                  <a:pt x="961727" y="1331416"/>
                  <a:pt x="930116" y="1366242"/>
                </a:cubicBezTo>
                <a:cubicBezTo>
                  <a:pt x="903327" y="1395710"/>
                  <a:pt x="894755" y="1435358"/>
                  <a:pt x="880289" y="1470720"/>
                </a:cubicBezTo>
                <a:cubicBezTo>
                  <a:pt x="865823" y="1506617"/>
                  <a:pt x="853500" y="1544122"/>
                  <a:pt x="840641" y="1581091"/>
                </a:cubicBezTo>
                <a:cubicBezTo>
                  <a:pt x="822960" y="1631990"/>
                  <a:pt x="841712" y="1677531"/>
                  <a:pt x="852428" y="1724144"/>
                </a:cubicBezTo>
                <a:cubicBezTo>
                  <a:pt x="861536" y="1761649"/>
                  <a:pt x="885111" y="1792724"/>
                  <a:pt x="903327" y="1825942"/>
                </a:cubicBezTo>
                <a:cubicBezTo>
                  <a:pt x="936010" y="1885950"/>
                  <a:pt x="983695" y="1942207"/>
                  <a:pt x="974586" y="2017752"/>
                </a:cubicBezTo>
                <a:cubicBezTo>
                  <a:pt x="970836" y="2050971"/>
                  <a:pt x="968157" y="2085796"/>
                  <a:pt x="935474" y="2107228"/>
                </a:cubicBezTo>
                <a:cubicBezTo>
                  <a:pt x="923151" y="2115264"/>
                  <a:pt x="924223" y="2129731"/>
                  <a:pt x="928509" y="2141518"/>
                </a:cubicBezTo>
                <a:cubicBezTo>
                  <a:pt x="947797" y="2195632"/>
                  <a:pt x="934403" y="2238494"/>
                  <a:pt x="893148" y="2278678"/>
                </a:cubicBezTo>
                <a:cubicBezTo>
                  <a:pt x="862608" y="2308146"/>
                  <a:pt x="836355" y="2342971"/>
                  <a:pt x="812780" y="2378869"/>
                </a:cubicBezTo>
                <a:cubicBezTo>
                  <a:pt x="730270" y="2503706"/>
                  <a:pt x="705624" y="2641402"/>
                  <a:pt x="729734" y="2788206"/>
                </a:cubicBezTo>
                <a:cubicBezTo>
                  <a:pt x="743129" y="2870716"/>
                  <a:pt x="747951" y="2955369"/>
                  <a:pt x="775276" y="3035201"/>
                </a:cubicBezTo>
                <a:cubicBezTo>
                  <a:pt x="797243" y="3101102"/>
                  <a:pt x="824032" y="3165396"/>
                  <a:pt x="841712" y="3232368"/>
                </a:cubicBezTo>
                <a:cubicBezTo>
                  <a:pt x="872252" y="3348633"/>
                  <a:pt x="899041" y="3465969"/>
                  <a:pt x="880825" y="3588663"/>
                </a:cubicBezTo>
                <a:cubicBezTo>
                  <a:pt x="873324" y="3639562"/>
                  <a:pt x="874931" y="3692069"/>
                  <a:pt x="887790" y="3742968"/>
                </a:cubicBezTo>
                <a:cubicBezTo>
                  <a:pt x="891004" y="3755291"/>
                  <a:pt x="887790" y="3766007"/>
                  <a:pt x="882432" y="3776186"/>
                </a:cubicBezTo>
                <a:cubicBezTo>
                  <a:pt x="866894" y="3807798"/>
                  <a:pt x="860465" y="3841552"/>
                  <a:pt x="854571" y="3875842"/>
                </a:cubicBezTo>
                <a:cubicBezTo>
                  <a:pt x="837426" y="3972282"/>
                  <a:pt x="833676" y="4069259"/>
                  <a:pt x="829925" y="4166235"/>
                </a:cubicBezTo>
                <a:cubicBezTo>
                  <a:pt x="829389" y="4182308"/>
                  <a:pt x="829925" y="4198918"/>
                  <a:pt x="825103" y="4213920"/>
                </a:cubicBezTo>
                <a:cubicBezTo>
                  <a:pt x="806351" y="4277678"/>
                  <a:pt x="827246" y="4335006"/>
                  <a:pt x="851892" y="4392335"/>
                </a:cubicBezTo>
                <a:cubicBezTo>
                  <a:pt x="864215" y="4421267"/>
                  <a:pt x="866358" y="4453414"/>
                  <a:pt x="871180" y="4483954"/>
                </a:cubicBezTo>
                <a:cubicBezTo>
                  <a:pt x="881360" y="4545569"/>
                  <a:pt x="907078" y="4601290"/>
                  <a:pt x="933331" y="4657011"/>
                </a:cubicBezTo>
                <a:cubicBezTo>
                  <a:pt x="941904" y="4675227"/>
                  <a:pt x="945654" y="4693444"/>
                  <a:pt x="946190" y="4713268"/>
                </a:cubicBezTo>
                <a:cubicBezTo>
                  <a:pt x="948333" y="4831140"/>
                  <a:pt x="944047" y="4949012"/>
                  <a:pt x="952619" y="5066884"/>
                </a:cubicBezTo>
                <a:cubicBezTo>
                  <a:pt x="954227" y="5090994"/>
                  <a:pt x="955834" y="5115104"/>
                  <a:pt x="961192" y="5138678"/>
                </a:cubicBezTo>
                <a:cubicBezTo>
                  <a:pt x="979944" y="5220653"/>
                  <a:pt x="969764" y="5301556"/>
                  <a:pt x="956905" y="5382995"/>
                </a:cubicBezTo>
                <a:cubicBezTo>
                  <a:pt x="944047" y="5462826"/>
                  <a:pt x="936010" y="5543729"/>
                  <a:pt x="938153" y="5625703"/>
                </a:cubicBezTo>
                <a:cubicBezTo>
                  <a:pt x="942975" y="5805726"/>
                  <a:pt x="944047" y="5986284"/>
                  <a:pt x="957977" y="6166307"/>
                </a:cubicBezTo>
                <a:cubicBezTo>
                  <a:pt x="957977" y="6167914"/>
                  <a:pt x="957977" y="6170057"/>
                  <a:pt x="958513" y="6171665"/>
                </a:cubicBezTo>
                <a:cubicBezTo>
                  <a:pt x="967621" y="6208097"/>
                  <a:pt x="962799" y="6240244"/>
                  <a:pt x="948333" y="6277749"/>
                </a:cubicBezTo>
                <a:cubicBezTo>
                  <a:pt x="928509" y="6330256"/>
                  <a:pt x="932795" y="6390263"/>
                  <a:pt x="942975" y="6447056"/>
                </a:cubicBezTo>
                <a:cubicBezTo>
                  <a:pt x="951548" y="6495812"/>
                  <a:pt x="961192" y="6545104"/>
                  <a:pt x="978337" y="6592253"/>
                </a:cubicBezTo>
                <a:cubicBezTo>
                  <a:pt x="979944" y="6597075"/>
                  <a:pt x="979944" y="6602969"/>
                  <a:pt x="979408" y="6608326"/>
                </a:cubicBezTo>
                <a:cubicBezTo>
                  <a:pt x="975658" y="6658154"/>
                  <a:pt x="1002983" y="6684407"/>
                  <a:pt x="1045845" y="6703159"/>
                </a:cubicBezTo>
                <a:cubicBezTo>
                  <a:pt x="1088708" y="6721912"/>
                  <a:pt x="1132106" y="6731556"/>
                  <a:pt x="1178183" y="6728341"/>
                </a:cubicBezTo>
                <a:cubicBezTo>
                  <a:pt x="1195328" y="6727269"/>
                  <a:pt x="1209794" y="6732092"/>
                  <a:pt x="1222653" y="6742807"/>
                </a:cubicBezTo>
                <a:cubicBezTo>
                  <a:pt x="1233904" y="6751915"/>
                  <a:pt x="1245692" y="6759952"/>
                  <a:pt x="1255871" y="6770132"/>
                </a:cubicBezTo>
                <a:cubicBezTo>
                  <a:pt x="1297662" y="6812994"/>
                  <a:pt x="1345347" y="6843534"/>
                  <a:pt x="1405890" y="6851035"/>
                </a:cubicBezTo>
                <a:cubicBezTo>
                  <a:pt x="1409641" y="6851571"/>
                  <a:pt x="1412320" y="6853178"/>
                  <a:pt x="1413391" y="6857465"/>
                </a:cubicBezTo>
                <a:cubicBezTo>
                  <a:pt x="1488401" y="6857465"/>
                  <a:pt x="1563410" y="6857465"/>
                  <a:pt x="1638419" y="6857465"/>
                </a:cubicBezTo>
                <a:cubicBezTo>
                  <a:pt x="1638419" y="6837640"/>
                  <a:pt x="1655564" y="6838177"/>
                  <a:pt x="1666816" y="6834961"/>
                </a:cubicBezTo>
                <a:close/>
                <a:moveTo>
                  <a:pt x="1967925" y="2514957"/>
                </a:moveTo>
                <a:cubicBezTo>
                  <a:pt x="1981855" y="2491383"/>
                  <a:pt x="1993642" y="2467273"/>
                  <a:pt x="2008644" y="2440484"/>
                </a:cubicBezTo>
                <a:cubicBezTo>
                  <a:pt x="2020431" y="2492455"/>
                  <a:pt x="2021503" y="2540675"/>
                  <a:pt x="2016145" y="2589431"/>
                </a:cubicBezTo>
                <a:cubicBezTo>
                  <a:pt x="2015074" y="2601218"/>
                  <a:pt x="2010787" y="2606040"/>
                  <a:pt x="1999000" y="2599611"/>
                </a:cubicBezTo>
                <a:cubicBezTo>
                  <a:pt x="1997393" y="2598539"/>
                  <a:pt x="1995785" y="2598539"/>
                  <a:pt x="1994178" y="2597468"/>
                </a:cubicBezTo>
                <a:cubicBezTo>
                  <a:pt x="1946494" y="2577644"/>
                  <a:pt x="1941136" y="2559427"/>
                  <a:pt x="1967925" y="2514957"/>
                </a:cubicBezTo>
                <a:close/>
              </a:path>
            </a:pathLst>
          </a:custGeom>
          <a:solidFill>
            <a:schemeClr val="accent2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47A7547A-E914-4A6A-A514-2B8AFB9F9640}"/>
              </a:ext>
            </a:extLst>
          </p:cNvPr>
          <p:cNvSpPr/>
          <p:nvPr/>
        </p:nvSpPr>
        <p:spPr>
          <a:xfrm>
            <a:off x="2002763" y="1476345"/>
            <a:ext cx="2960481" cy="4806374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rgbClr val="000000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DE6309-746C-4850-9B09-F7C38B20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51102" y="1070997"/>
            <a:ext cx="4987856" cy="5420787"/>
          </a:xfrm>
          <a:prstGeom prst="rect">
            <a:avLst/>
          </a:prstGeom>
        </p:spPr>
      </p:pic>
      <p:grpSp>
        <p:nvGrpSpPr>
          <p:cNvPr id="6" name="Graphic 1">
            <a:extLst>
              <a:ext uri="{FF2B5EF4-FFF2-40B4-BE49-F238E27FC236}">
                <a16:creationId xmlns:a16="http://schemas.microsoft.com/office/drawing/2014/main" id="{8800BE9B-111F-4A6A-A29A-B16954B513EC}"/>
              </a:ext>
            </a:extLst>
          </p:cNvPr>
          <p:cNvGrpSpPr/>
          <p:nvPr/>
        </p:nvGrpSpPr>
        <p:grpSpPr>
          <a:xfrm>
            <a:off x="3839893" y="2401170"/>
            <a:ext cx="2791091" cy="3519798"/>
            <a:chOff x="362989" y="3327149"/>
            <a:chExt cx="2638525" cy="33274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848CE4-7184-4818-A8F1-2896B7EED972}"/>
                </a:ext>
              </a:extLst>
            </p:cNvPr>
            <p:cNvSpPr/>
            <p:nvPr/>
          </p:nvSpPr>
          <p:spPr>
            <a:xfrm>
              <a:off x="526239" y="4602219"/>
              <a:ext cx="2471115" cy="2052849"/>
            </a:xfrm>
            <a:custGeom>
              <a:avLst/>
              <a:gdLst>
                <a:gd name="connsiteX0" fmla="*/ 520 w 2471115"/>
                <a:gd name="connsiteY0" fmla="*/ 2052330 h 2052849"/>
                <a:gd name="connsiteX1" fmla="*/ 0 w 2471115"/>
                <a:gd name="connsiteY1" fmla="*/ 1828770 h 2052849"/>
                <a:gd name="connsiteX2" fmla="*/ 11698 w 2471115"/>
                <a:gd name="connsiteY2" fmla="*/ 1820452 h 2052849"/>
                <a:gd name="connsiteX3" fmla="*/ 374333 w 2471115"/>
                <a:gd name="connsiteY3" fmla="*/ 1819932 h 2052849"/>
                <a:gd name="connsiteX4" fmla="*/ 435422 w 2471115"/>
                <a:gd name="connsiteY4" fmla="*/ 1819932 h 2052849"/>
                <a:gd name="connsiteX5" fmla="*/ 448419 w 2471115"/>
                <a:gd name="connsiteY5" fmla="*/ 1807194 h 2052849"/>
                <a:gd name="connsiteX6" fmla="*/ 449199 w 2471115"/>
                <a:gd name="connsiteY6" fmla="*/ 1491351 h 2052849"/>
                <a:gd name="connsiteX7" fmla="*/ 449459 w 2471115"/>
                <a:gd name="connsiteY7" fmla="*/ 1374372 h 2052849"/>
                <a:gd name="connsiteX8" fmla="*/ 461677 w 2471115"/>
                <a:gd name="connsiteY8" fmla="*/ 1362414 h 2052849"/>
                <a:gd name="connsiteX9" fmla="*/ 881501 w 2471115"/>
                <a:gd name="connsiteY9" fmla="*/ 1362154 h 2052849"/>
                <a:gd name="connsiteX10" fmla="*/ 896319 w 2471115"/>
                <a:gd name="connsiteY10" fmla="*/ 1347337 h 2052849"/>
                <a:gd name="connsiteX11" fmla="*/ 896579 w 2471115"/>
                <a:gd name="connsiteY11" fmla="*/ 915815 h 2052849"/>
                <a:gd name="connsiteX12" fmla="*/ 911656 w 2471115"/>
                <a:gd name="connsiteY12" fmla="*/ 900997 h 2052849"/>
                <a:gd name="connsiteX13" fmla="*/ 1337979 w 2471115"/>
                <a:gd name="connsiteY13" fmla="*/ 900997 h 2052849"/>
                <a:gd name="connsiteX14" fmla="*/ 1350457 w 2471115"/>
                <a:gd name="connsiteY14" fmla="*/ 888260 h 2052849"/>
                <a:gd name="connsiteX15" fmla="*/ 1349937 w 2471115"/>
                <a:gd name="connsiteY15" fmla="*/ 461937 h 2052849"/>
                <a:gd name="connsiteX16" fmla="*/ 1364234 w 2471115"/>
                <a:gd name="connsiteY16" fmla="*/ 448159 h 2052849"/>
                <a:gd name="connsiteX17" fmla="*/ 1787958 w 2471115"/>
                <a:gd name="connsiteY17" fmla="*/ 448679 h 2052849"/>
                <a:gd name="connsiteX18" fmla="*/ 1801996 w 2471115"/>
                <a:gd name="connsiteY18" fmla="*/ 434642 h 2052849"/>
                <a:gd name="connsiteX19" fmla="*/ 1801476 w 2471115"/>
                <a:gd name="connsiteY19" fmla="*/ 13518 h 2052849"/>
                <a:gd name="connsiteX20" fmla="*/ 1814733 w 2471115"/>
                <a:gd name="connsiteY20" fmla="*/ 0 h 2052849"/>
                <a:gd name="connsiteX21" fmla="*/ 2458118 w 2471115"/>
                <a:gd name="connsiteY21" fmla="*/ 0 h 2052849"/>
                <a:gd name="connsiteX22" fmla="*/ 2471115 w 2471115"/>
                <a:gd name="connsiteY22" fmla="*/ 13777 h 2052849"/>
                <a:gd name="connsiteX23" fmla="*/ 2470595 w 2471115"/>
                <a:gd name="connsiteY23" fmla="*/ 213941 h 2052849"/>
                <a:gd name="connsiteX24" fmla="*/ 2456038 w 2471115"/>
                <a:gd name="connsiteY24" fmla="*/ 229019 h 2052849"/>
                <a:gd name="connsiteX25" fmla="*/ 2038813 w 2471115"/>
                <a:gd name="connsiteY25" fmla="*/ 229279 h 2052849"/>
                <a:gd name="connsiteX26" fmla="*/ 2025035 w 2471115"/>
                <a:gd name="connsiteY26" fmla="*/ 243576 h 2052849"/>
                <a:gd name="connsiteX27" fmla="*/ 2025555 w 2471115"/>
                <a:gd name="connsiteY27" fmla="*/ 667300 h 2052849"/>
                <a:gd name="connsiteX28" fmla="*/ 2012038 w 2471115"/>
                <a:gd name="connsiteY28" fmla="*/ 680817 h 2052849"/>
                <a:gd name="connsiteX29" fmla="*/ 1588314 w 2471115"/>
                <a:gd name="connsiteY29" fmla="*/ 680297 h 2052849"/>
                <a:gd name="connsiteX30" fmla="*/ 1573237 w 2471115"/>
                <a:gd name="connsiteY30" fmla="*/ 694855 h 2052849"/>
                <a:gd name="connsiteX31" fmla="*/ 1573757 w 2471115"/>
                <a:gd name="connsiteY31" fmla="*/ 1123777 h 2052849"/>
                <a:gd name="connsiteX32" fmla="*/ 1559719 w 2471115"/>
                <a:gd name="connsiteY32" fmla="*/ 1137815 h 2052849"/>
                <a:gd name="connsiteX33" fmla="*/ 1139895 w 2471115"/>
                <a:gd name="connsiteY33" fmla="*/ 1138075 h 2052849"/>
                <a:gd name="connsiteX34" fmla="*/ 1122998 w 2471115"/>
                <a:gd name="connsiteY34" fmla="*/ 1155492 h 2052849"/>
                <a:gd name="connsiteX35" fmla="*/ 1122478 w 2471115"/>
                <a:gd name="connsiteY35" fmla="*/ 1577916 h 2052849"/>
                <a:gd name="connsiteX36" fmla="*/ 1108181 w 2471115"/>
                <a:gd name="connsiteY36" fmla="*/ 1592213 h 2052849"/>
                <a:gd name="connsiteX37" fmla="*/ 684457 w 2471115"/>
                <a:gd name="connsiteY37" fmla="*/ 1592473 h 2052849"/>
                <a:gd name="connsiteX38" fmla="*/ 670939 w 2471115"/>
                <a:gd name="connsiteY38" fmla="*/ 1601831 h 2052849"/>
                <a:gd name="connsiteX39" fmla="*/ 670939 w 2471115"/>
                <a:gd name="connsiteY39" fmla="*/ 2052850 h 2052849"/>
                <a:gd name="connsiteX40" fmla="*/ 520 w 2471115"/>
                <a:gd name="connsiteY40" fmla="*/ 2052330 h 205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1115" h="2052849">
                  <a:moveTo>
                    <a:pt x="520" y="2052330"/>
                  </a:moveTo>
                  <a:cubicBezTo>
                    <a:pt x="520" y="1977724"/>
                    <a:pt x="520" y="1903377"/>
                    <a:pt x="0" y="1828770"/>
                  </a:cubicBezTo>
                  <a:cubicBezTo>
                    <a:pt x="0" y="1818372"/>
                    <a:pt x="5979" y="1820452"/>
                    <a:pt x="11698" y="1820452"/>
                  </a:cubicBezTo>
                  <a:cubicBezTo>
                    <a:pt x="132576" y="1820192"/>
                    <a:pt x="253454" y="1820192"/>
                    <a:pt x="374333" y="1819932"/>
                  </a:cubicBezTo>
                  <a:cubicBezTo>
                    <a:pt x="394609" y="1819932"/>
                    <a:pt x="415145" y="1819412"/>
                    <a:pt x="435422" y="1819932"/>
                  </a:cubicBezTo>
                  <a:cubicBezTo>
                    <a:pt x="445300" y="1820192"/>
                    <a:pt x="448419" y="1817852"/>
                    <a:pt x="448419" y="1807194"/>
                  </a:cubicBezTo>
                  <a:cubicBezTo>
                    <a:pt x="448419" y="1701913"/>
                    <a:pt x="448939" y="1596632"/>
                    <a:pt x="449199" y="1491351"/>
                  </a:cubicBezTo>
                  <a:cubicBezTo>
                    <a:pt x="449459" y="1452358"/>
                    <a:pt x="449979" y="1413365"/>
                    <a:pt x="449459" y="1374372"/>
                  </a:cubicBezTo>
                  <a:cubicBezTo>
                    <a:pt x="449199" y="1364234"/>
                    <a:pt x="452319" y="1362414"/>
                    <a:pt x="461677" y="1362414"/>
                  </a:cubicBezTo>
                  <a:cubicBezTo>
                    <a:pt x="601532" y="1362414"/>
                    <a:pt x="741647" y="1362154"/>
                    <a:pt x="881501" y="1362154"/>
                  </a:cubicBezTo>
                  <a:cubicBezTo>
                    <a:pt x="893459" y="1362154"/>
                    <a:pt x="896319" y="1359035"/>
                    <a:pt x="896319" y="1347337"/>
                  </a:cubicBezTo>
                  <a:cubicBezTo>
                    <a:pt x="896059" y="1203583"/>
                    <a:pt x="896839" y="1059569"/>
                    <a:pt x="896579" y="915815"/>
                  </a:cubicBezTo>
                  <a:cubicBezTo>
                    <a:pt x="896579" y="903857"/>
                    <a:pt x="899958" y="900997"/>
                    <a:pt x="911656" y="900997"/>
                  </a:cubicBezTo>
                  <a:cubicBezTo>
                    <a:pt x="1053850" y="901258"/>
                    <a:pt x="1195785" y="900738"/>
                    <a:pt x="1337979" y="900997"/>
                  </a:cubicBezTo>
                  <a:cubicBezTo>
                    <a:pt x="1348377" y="900997"/>
                    <a:pt x="1350457" y="898138"/>
                    <a:pt x="1350457" y="888260"/>
                  </a:cubicBezTo>
                  <a:cubicBezTo>
                    <a:pt x="1350197" y="746066"/>
                    <a:pt x="1350457" y="604131"/>
                    <a:pt x="1349937" y="461937"/>
                  </a:cubicBezTo>
                  <a:cubicBezTo>
                    <a:pt x="1349937" y="449979"/>
                    <a:pt x="1353316" y="447899"/>
                    <a:pt x="1364234" y="448159"/>
                  </a:cubicBezTo>
                  <a:cubicBezTo>
                    <a:pt x="1505389" y="448419"/>
                    <a:pt x="1646804" y="448159"/>
                    <a:pt x="1787958" y="448679"/>
                  </a:cubicBezTo>
                  <a:cubicBezTo>
                    <a:pt x="1799396" y="448679"/>
                    <a:pt x="1802256" y="446080"/>
                    <a:pt x="1801996" y="434642"/>
                  </a:cubicBezTo>
                  <a:cubicBezTo>
                    <a:pt x="1801476" y="294267"/>
                    <a:pt x="1801736" y="153892"/>
                    <a:pt x="1801476" y="13518"/>
                  </a:cubicBezTo>
                  <a:cubicBezTo>
                    <a:pt x="1801476" y="2860"/>
                    <a:pt x="1803815" y="0"/>
                    <a:pt x="1814733" y="0"/>
                  </a:cubicBezTo>
                  <a:cubicBezTo>
                    <a:pt x="2029195" y="260"/>
                    <a:pt x="2243656" y="260"/>
                    <a:pt x="2458118" y="0"/>
                  </a:cubicBezTo>
                  <a:cubicBezTo>
                    <a:pt x="2469556" y="0"/>
                    <a:pt x="2471115" y="3379"/>
                    <a:pt x="2471115" y="13777"/>
                  </a:cubicBezTo>
                  <a:cubicBezTo>
                    <a:pt x="2470595" y="80585"/>
                    <a:pt x="2470335" y="147133"/>
                    <a:pt x="2470595" y="213941"/>
                  </a:cubicBezTo>
                  <a:cubicBezTo>
                    <a:pt x="2470595" y="225379"/>
                    <a:pt x="2468256" y="229019"/>
                    <a:pt x="2456038" y="229019"/>
                  </a:cubicBezTo>
                  <a:cubicBezTo>
                    <a:pt x="2316963" y="228759"/>
                    <a:pt x="2177888" y="229279"/>
                    <a:pt x="2038813" y="229279"/>
                  </a:cubicBezTo>
                  <a:cubicBezTo>
                    <a:pt x="2027115" y="229279"/>
                    <a:pt x="2025035" y="232398"/>
                    <a:pt x="2025035" y="243576"/>
                  </a:cubicBezTo>
                  <a:cubicBezTo>
                    <a:pt x="2025555" y="384731"/>
                    <a:pt x="2025296" y="526145"/>
                    <a:pt x="2025555" y="667300"/>
                  </a:cubicBezTo>
                  <a:cubicBezTo>
                    <a:pt x="2025555" y="678218"/>
                    <a:pt x="2022956" y="680817"/>
                    <a:pt x="2012038" y="680817"/>
                  </a:cubicBezTo>
                  <a:cubicBezTo>
                    <a:pt x="1870883" y="680557"/>
                    <a:pt x="1729469" y="680817"/>
                    <a:pt x="1588314" y="680297"/>
                  </a:cubicBezTo>
                  <a:cubicBezTo>
                    <a:pt x="1576876" y="680297"/>
                    <a:pt x="1573237" y="682637"/>
                    <a:pt x="1573237" y="694855"/>
                  </a:cubicBezTo>
                  <a:cubicBezTo>
                    <a:pt x="1573757" y="837829"/>
                    <a:pt x="1573497" y="980803"/>
                    <a:pt x="1573757" y="1123777"/>
                  </a:cubicBezTo>
                  <a:cubicBezTo>
                    <a:pt x="1573757" y="1135215"/>
                    <a:pt x="1571157" y="1137815"/>
                    <a:pt x="1559719" y="1137815"/>
                  </a:cubicBezTo>
                  <a:cubicBezTo>
                    <a:pt x="1419864" y="1137555"/>
                    <a:pt x="1279750" y="1137815"/>
                    <a:pt x="1139895" y="1138075"/>
                  </a:cubicBezTo>
                  <a:cubicBezTo>
                    <a:pt x="1122998" y="1138075"/>
                    <a:pt x="1122998" y="1138075"/>
                    <a:pt x="1122998" y="1155492"/>
                  </a:cubicBezTo>
                  <a:cubicBezTo>
                    <a:pt x="1122738" y="1296386"/>
                    <a:pt x="1122218" y="1437021"/>
                    <a:pt x="1122478" y="1577916"/>
                  </a:cubicBezTo>
                  <a:cubicBezTo>
                    <a:pt x="1122478" y="1589354"/>
                    <a:pt x="1119619" y="1592213"/>
                    <a:pt x="1108181" y="1592213"/>
                  </a:cubicBezTo>
                  <a:cubicBezTo>
                    <a:pt x="967026" y="1591953"/>
                    <a:pt x="825611" y="1592213"/>
                    <a:pt x="684457" y="1592473"/>
                  </a:cubicBezTo>
                  <a:cubicBezTo>
                    <a:pt x="678218" y="1592473"/>
                    <a:pt x="670939" y="1589613"/>
                    <a:pt x="670939" y="1601831"/>
                  </a:cubicBezTo>
                  <a:cubicBezTo>
                    <a:pt x="671199" y="1752084"/>
                    <a:pt x="670939" y="1902597"/>
                    <a:pt x="670939" y="2052850"/>
                  </a:cubicBezTo>
                  <a:cubicBezTo>
                    <a:pt x="447639" y="2052330"/>
                    <a:pt x="224080" y="2052330"/>
                    <a:pt x="520" y="2052330"/>
                  </a:cubicBezTo>
                  <a:close/>
                </a:path>
              </a:pathLst>
            </a:custGeom>
            <a:solidFill>
              <a:schemeClr val="accent2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BE1A0-4248-4002-A4B6-65EFA71631A4}"/>
                </a:ext>
              </a:extLst>
            </p:cNvPr>
            <p:cNvSpPr/>
            <p:nvPr/>
          </p:nvSpPr>
          <p:spPr>
            <a:xfrm>
              <a:off x="2360037" y="3327149"/>
              <a:ext cx="641735" cy="1200723"/>
            </a:xfrm>
            <a:custGeom>
              <a:avLst/>
              <a:gdLst>
                <a:gd name="connsiteX0" fmla="*/ 641476 w 641735"/>
                <a:gd name="connsiteY0" fmla="*/ 811054 h 1200723"/>
                <a:gd name="connsiteX1" fmla="*/ 627179 w 641735"/>
                <a:gd name="connsiteY1" fmla="*/ 877862 h 1200723"/>
                <a:gd name="connsiteX2" fmla="*/ 482385 w 641735"/>
                <a:gd name="connsiteY2" fmla="*/ 1057749 h 1200723"/>
                <a:gd name="connsiteX3" fmla="*/ 471727 w 641735"/>
                <a:gd name="connsiteY3" fmla="*/ 1076986 h 1200723"/>
                <a:gd name="connsiteX4" fmla="*/ 472247 w 641735"/>
                <a:gd name="connsiteY4" fmla="*/ 1188766 h 1200723"/>
                <a:gd name="connsiteX5" fmla="*/ 461068 w 641735"/>
                <a:gd name="connsiteY5" fmla="*/ 1200724 h 1200723"/>
                <a:gd name="connsiteX6" fmla="*/ 212813 w 641735"/>
                <a:gd name="connsiteY6" fmla="*/ 1200724 h 1200723"/>
                <a:gd name="connsiteX7" fmla="*/ 202155 w 641735"/>
                <a:gd name="connsiteY7" fmla="*/ 1189806 h 1200723"/>
                <a:gd name="connsiteX8" fmla="*/ 202415 w 641735"/>
                <a:gd name="connsiteY8" fmla="*/ 1089724 h 1200723"/>
                <a:gd name="connsiteX9" fmla="*/ 192797 w 641735"/>
                <a:gd name="connsiteY9" fmla="*/ 1074386 h 1200723"/>
                <a:gd name="connsiteX10" fmla="*/ 171 w 641735"/>
                <a:gd name="connsiteY10" fmla="*/ 792857 h 1200723"/>
                <a:gd name="connsiteX11" fmla="*/ 11609 w 641735"/>
                <a:gd name="connsiteY11" fmla="*/ 780119 h 1200723"/>
                <a:gd name="connsiteX12" fmla="*/ 254666 w 641735"/>
                <a:gd name="connsiteY12" fmla="*/ 780119 h 1200723"/>
                <a:gd name="connsiteX13" fmla="*/ 268183 w 641735"/>
                <a:gd name="connsiteY13" fmla="*/ 791817 h 1200723"/>
                <a:gd name="connsiteX14" fmla="*/ 325113 w 641735"/>
                <a:gd name="connsiteY14" fmla="*/ 834710 h 1200723"/>
                <a:gd name="connsiteX15" fmla="*/ 375544 w 641735"/>
                <a:gd name="connsiteY15" fmla="*/ 785578 h 1200723"/>
                <a:gd name="connsiteX16" fmla="*/ 336291 w 641735"/>
                <a:gd name="connsiteY16" fmla="*/ 729169 h 1200723"/>
                <a:gd name="connsiteX17" fmla="*/ 288460 w 641735"/>
                <a:gd name="connsiteY17" fmla="*/ 725789 h 1200723"/>
                <a:gd name="connsiteX18" fmla="*/ 1991 w 641735"/>
                <a:gd name="connsiteY18" fmla="*/ 435941 h 1200723"/>
                <a:gd name="connsiteX19" fmla="*/ 193317 w 641735"/>
                <a:gd name="connsiteY19" fmla="*/ 111780 h 1200723"/>
                <a:gd name="connsiteX20" fmla="*/ 202935 w 641735"/>
                <a:gd name="connsiteY20" fmla="*/ 96183 h 1200723"/>
                <a:gd name="connsiteX21" fmla="*/ 202675 w 641735"/>
                <a:gd name="connsiteY21" fmla="*/ 0 h 1200723"/>
                <a:gd name="connsiteX22" fmla="*/ 473026 w 641735"/>
                <a:gd name="connsiteY22" fmla="*/ 0 h 1200723"/>
                <a:gd name="connsiteX23" fmla="*/ 476406 w 641735"/>
                <a:gd name="connsiteY23" fmla="*/ 16117 h 1200723"/>
                <a:gd name="connsiteX24" fmla="*/ 476146 w 641735"/>
                <a:gd name="connsiteY24" fmla="*/ 101642 h 1200723"/>
                <a:gd name="connsiteX25" fmla="*/ 492003 w 641735"/>
                <a:gd name="connsiteY25" fmla="*/ 129977 h 1200723"/>
                <a:gd name="connsiteX26" fmla="*/ 623799 w 641735"/>
                <a:gd name="connsiteY26" fmla="*/ 288808 h 1200723"/>
                <a:gd name="connsiteX27" fmla="*/ 640436 w 641735"/>
                <a:gd name="connsiteY27" fmla="*/ 370693 h 1200723"/>
                <a:gd name="connsiteX28" fmla="*/ 641736 w 641735"/>
                <a:gd name="connsiteY28" fmla="*/ 376672 h 1200723"/>
                <a:gd name="connsiteX29" fmla="*/ 641736 w 641735"/>
                <a:gd name="connsiteY29" fmla="*/ 407866 h 1200723"/>
                <a:gd name="connsiteX30" fmla="*/ 623019 w 641735"/>
                <a:gd name="connsiteY30" fmla="*/ 411506 h 1200723"/>
                <a:gd name="connsiteX31" fmla="*/ 395820 w 641735"/>
                <a:gd name="connsiteY31" fmla="*/ 411506 h 1200723"/>
                <a:gd name="connsiteX32" fmla="*/ 369305 w 641735"/>
                <a:gd name="connsiteY32" fmla="*/ 392269 h 1200723"/>
                <a:gd name="connsiteX33" fmla="*/ 311076 w 641735"/>
                <a:gd name="connsiteY33" fmla="*/ 355356 h 1200723"/>
                <a:gd name="connsiteX34" fmla="*/ 271043 w 641735"/>
                <a:gd name="connsiteY34" fmla="*/ 412806 h 1200723"/>
                <a:gd name="connsiteX35" fmla="*/ 318354 w 641735"/>
                <a:gd name="connsiteY35" fmla="*/ 455958 h 1200723"/>
                <a:gd name="connsiteX36" fmla="*/ 370085 w 641735"/>
                <a:gd name="connsiteY36" fmla="*/ 459857 h 1200723"/>
                <a:gd name="connsiteX37" fmla="*/ 633937 w 641735"/>
                <a:gd name="connsiteY37" fmla="*/ 696154 h 1200723"/>
                <a:gd name="connsiteX38" fmla="*/ 641476 w 641735"/>
                <a:gd name="connsiteY38" fmla="*/ 751005 h 1200723"/>
                <a:gd name="connsiteX39" fmla="*/ 641476 w 641735"/>
                <a:gd name="connsiteY39" fmla="*/ 811054 h 120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1735" h="1200723">
                  <a:moveTo>
                    <a:pt x="641476" y="811054"/>
                  </a:moveTo>
                  <a:cubicBezTo>
                    <a:pt x="636537" y="833410"/>
                    <a:pt x="634457" y="856026"/>
                    <a:pt x="627179" y="877862"/>
                  </a:cubicBezTo>
                  <a:cubicBezTo>
                    <a:pt x="600923" y="955588"/>
                    <a:pt x="552832" y="1015897"/>
                    <a:pt x="482385" y="1057749"/>
                  </a:cubicBezTo>
                  <a:cubicBezTo>
                    <a:pt x="474066" y="1062688"/>
                    <a:pt x="471467" y="1067887"/>
                    <a:pt x="471727" y="1076986"/>
                  </a:cubicBezTo>
                  <a:cubicBezTo>
                    <a:pt x="472247" y="1114159"/>
                    <a:pt x="471727" y="1151592"/>
                    <a:pt x="472247" y="1188766"/>
                  </a:cubicBezTo>
                  <a:cubicBezTo>
                    <a:pt x="472247" y="1197344"/>
                    <a:pt x="470687" y="1200724"/>
                    <a:pt x="461068" y="1200724"/>
                  </a:cubicBezTo>
                  <a:cubicBezTo>
                    <a:pt x="378403" y="1200204"/>
                    <a:pt x="295738" y="1200464"/>
                    <a:pt x="212813" y="1200724"/>
                  </a:cubicBezTo>
                  <a:cubicBezTo>
                    <a:pt x="203975" y="1200724"/>
                    <a:pt x="202155" y="1198124"/>
                    <a:pt x="202155" y="1189806"/>
                  </a:cubicBezTo>
                  <a:cubicBezTo>
                    <a:pt x="202675" y="1156531"/>
                    <a:pt x="202155" y="1122998"/>
                    <a:pt x="202415" y="1089724"/>
                  </a:cubicBezTo>
                  <a:cubicBezTo>
                    <a:pt x="202415" y="1081665"/>
                    <a:pt x="200335" y="1077766"/>
                    <a:pt x="192797" y="1074386"/>
                  </a:cubicBezTo>
                  <a:cubicBezTo>
                    <a:pt x="71919" y="1019276"/>
                    <a:pt x="12389" y="922314"/>
                    <a:pt x="171" y="792857"/>
                  </a:cubicBezTo>
                  <a:cubicBezTo>
                    <a:pt x="-608" y="783759"/>
                    <a:pt x="951" y="780119"/>
                    <a:pt x="11609" y="780119"/>
                  </a:cubicBezTo>
                  <a:cubicBezTo>
                    <a:pt x="92715" y="780639"/>
                    <a:pt x="173560" y="780639"/>
                    <a:pt x="254666" y="780119"/>
                  </a:cubicBezTo>
                  <a:cubicBezTo>
                    <a:pt x="264024" y="780119"/>
                    <a:pt x="266623" y="782719"/>
                    <a:pt x="268183" y="791817"/>
                  </a:cubicBezTo>
                  <a:cubicBezTo>
                    <a:pt x="272602" y="818073"/>
                    <a:pt x="297558" y="836269"/>
                    <a:pt x="325113" y="834710"/>
                  </a:cubicBezTo>
                  <a:cubicBezTo>
                    <a:pt x="351108" y="833410"/>
                    <a:pt x="372684" y="812354"/>
                    <a:pt x="375544" y="785578"/>
                  </a:cubicBezTo>
                  <a:cubicBezTo>
                    <a:pt x="378403" y="759323"/>
                    <a:pt x="362026" y="734368"/>
                    <a:pt x="336291" y="729169"/>
                  </a:cubicBezTo>
                  <a:cubicBezTo>
                    <a:pt x="320694" y="726049"/>
                    <a:pt x="304317" y="727089"/>
                    <a:pt x="288460" y="725789"/>
                  </a:cubicBezTo>
                  <a:cubicBezTo>
                    <a:pt x="140546" y="713051"/>
                    <a:pt x="13429" y="584115"/>
                    <a:pt x="1991" y="435941"/>
                  </a:cubicBezTo>
                  <a:cubicBezTo>
                    <a:pt x="-8927" y="293227"/>
                    <a:pt x="63340" y="170529"/>
                    <a:pt x="193317" y="111780"/>
                  </a:cubicBezTo>
                  <a:cubicBezTo>
                    <a:pt x="201115" y="108400"/>
                    <a:pt x="202935" y="103981"/>
                    <a:pt x="202935" y="96183"/>
                  </a:cubicBezTo>
                  <a:cubicBezTo>
                    <a:pt x="202415" y="64208"/>
                    <a:pt x="202675" y="31974"/>
                    <a:pt x="202675" y="0"/>
                  </a:cubicBezTo>
                  <a:cubicBezTo>
                    <a:pt x="292879" y="0"/>
                    <a:pt x="382823" y="0"/>
                    <a:pt x="473026" y="0"/>
                  </a:cubicBezTo>
                  <a:cubicBezTo>
                    <a:pt x="477186" y="4679"/>
                    <a:pt x="476406" y="10398"/>
                    <a:pt x="476406" y="16117"/>
                  </a:cubicBezTo>
                  <a:cubicBezTo>
                    <a:pt x="476406" y="44712"/>
                    <a:pt x="477186" y="73307"/>
                    <a:pt x="476146" y="101642"/>
                  </a:cubicBezTo>
                  <a:cubicBezTo>
                    <a:pt x="475626" y="115159"/>
                    <a:pt x="480825" y="123218"/>
                    <a:pt x="492003" y="129977"/>
                  </a:cubicBezTo>
                  <a:cubicBezTo>
                    <a:pt x="554132" y="167670"/>
                    <a:pt x="596764" y="222000"/>
                    <a:pt x="623799" y="288808"/>
                  </a:cubicBezTo>
                  <a:cubicBezTo>
                    <a:pt x="634457" y="315063"/>
                    <a:pt x="640956" y="342358"/>
                    <a:pt x="640436" y="370693"/>
                  </a:cubicBezTo>
                  <a:cubicBezTo>
                    <a:pt x="640436" y="372773"/>
                    <a:pt x="640176" y="375112"/>
                    <a:pt x="641736" y="376672"/>
                  </a:cubicBezTo>
                  <a:cubicBezTo>
                    <a:pt x="641736" y="387070"/>
                    <a:pt x="641736" y="397468"/>
                    <a:pt x="641736" y="407866"/>
                  </a:cubicBezTo>
                  <a:cubicBezTo>
                    <a:pt x="636277" y="412546"/>
                    <a:pt x="629518" y="411506"/>
                    <a:pt x="623019" y="411506"/>
                  </a:cubicBezTo>
                  <a:cubicBezTo>
                    <a:pt x="547373" y="411506"/>
                    <a:pt x="471467" y="411506"/>
                    <a:pt x="395820" y="411506"/>
                  </a:cubicBezTo>
                  <a:cubicBezTo>
                    <a:pt x="375804" y="411506"/>
                    <a:pt x="375804" y="411506"/>
                    <a:pt x="369305" y="392269"/>
                  </a:cubicBezTo>
                  <a:cubicBezTo>
                    <a:pt x="360727" y="366274"/>
                    <a:pt x="335251" y="350157"/>
                    <a:pt x="311076" y="355356"/>
                  </a:cubicBezTo>
                  <a:cubicBezTo>
                    <a:pt x="285340" y="361075"/>
                    <a:pt x="268443" y="385251"/>
                    <a:pt x="271043" y="412806"/>
                  </a:cubicBezTo>
                  <a:cubicBezTo>
                    <a:pt x="273382" y="436721"/>
                    <a:pt x="293399" y="455698"/>
                    <a:pt x="318354" y="455958"/>
                  </a:cubicBezTo>
                  <a:cubicBezTo>
                    <a:pt x="335771" y="456218"/>
                    <a:pt x="352928" y="456478"/>
                    <a:pt x="370085" y="459857"/>
                  </a:cubicBezTo>
                  <a:cubicBezTo>
                    <a:pt x="504481" y="486632"/>
                    <a:pt x="592345" y="565658"/>
                    <a:pt x="633937" y="696154"/>
                  </a:cubicBezTo>
                  <a:cubicBezTo>
                    <a:pt x="639656" y="714091"/>
                    <a:pt x="638877" y="732808"/>
                    <a:pt x="641476" y="751005"/>
                  </a:cubicBezTo>
                  <a:cubicBezTo>
                    <a:pt x="641476" y="771281"/>
                    <a:pt x="641476" y="791037"/>
                    <a:pt x="641476" y="811054"/>
                  </a:cubicBezTo>
                  <a:close/>
                </a:path>
              </a:pathLst>
            </a:custGeom>
            <a:solidFill>
              <a:schemeClr val="accent1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725147-453C-4B37-8DC8-DD8E31B218BE}"/>
                </a:ext>
              </a:extLst>
            </p:cNvPr>
            <p:cNvSpPr/>
            <p:nvPr/>
          </p:nvSpPr>
          <p:spPr>
            <a:xfrm>
              <a:off x="362989" y="4009637"/>
              <a:ext cx="1577436" cy="2307035"/>
            </a:xfrm>
            <a:custGeom>
              <a:avLst/>
              <a:gdLst>
                <a:gd name="connsiteX0" fmla="*/ 1575057 w 1577436"/>
                <a:gd name="connsiteY0" fmla="*/ 327169 h 2307035"/>
                <a:gd name="connsiteX1" fmla="*/ 1547242 w 1577436"/>
                <a:gd name="connsiteY1" fmla="*/ 291556 h 2307035"/>
                <a:gd name="connsiteX2" fmla="*/ 1530345 w 1577436"/>
                <a:gd name="connsiteY2" fmla="*/ 289736 h 2307035"/>
                <a:gd name="connsiteX3" fmla="*/ 1513968 w 1577436"/>
                <a:gd name="connsiteY3" fmla="*/ 289216 h 2307035"/>
                <a:gd name="connsiteX4" fmla="*/ 1494991 w 1577436"/>
                <a:gd name="connsiteY4" fmla="*/ 294935 h 2307035"/>
                <a:gd name="connsiteX5" fmla="*/ 1483553 w 1577436"/>
                <a:gd name="connsiteY5" fmla="*/ 316771 h 2307035"/>
                <a:gd name="connsiteX6" fmla="*/ 1442480 w 1577436"/>
                <a:gd name="connsiteY6" fmla="*/ 332108 h 2307035"/>
                <a:gd name="connsiteX7" fmla="*/ 1415445 w 1577436"/>
                <a:gd name="connsiteY7" fmla="*/ 346146 h 2307035"/>
                <a:gd name="connsiteX8" fmla="*/ 1406087 w 1577436"/>
                <a:gd name="connsiteY8" fmla="*/ 360443 h 2307035"/>
                <a:gd name="connsiteX9" fmla="*/ 1254014 w 1577436"/>
                <a:gd name="connsiteY9" fmla="*/ 411394 h 2307035"/>
                <a:gd name="connsiteX10" fmla="*/ 1167450 w 1577436"/>
                <a:gd name="connsiteY10" fmla="*/ 426991 h 2307035"/>
                <a:gd name="connsiteX11" fmla="*/ 1036433 w 1577436"/>
                <a:gd name="connsiteY11" fmla="*/ 424132 h 2307035"/>
                <a:gd name="connsiteX12" fmla="*/ 995101 w 1577436"/>
                <a:gd name="connsiteY12" fmla="*/ 395537 h 2307035"/>
                <a:gd name="connsiteX13" fmla="*/ 991202 w 1577436"/>
                <a:gd name="connsiteY13" fmla="*/ 385919 h 2307035"/>
                <a:gd name="connsiteX14" fmla="*/ 942850 w 1577436"/>
                <a:gd name="connsiteY14" fmla="*/ 335748 h 2307035"/>
                <a:gd name="connsiteX15" fmla="*/ 941810 w 1577436"/>
                <a:gd name="connsiteY15" fmla="*/ 324310 h 2307035"/>
                <a:gd name="connsiteX16" fmla="*/ 951429 w 1577436"/>
                <a:gd name="connsiteY16" fmla="*/ 320411 h 2307035"/>
                <a:gd name="connsiteX17" fmla="*/ 1019017 w 1577436"/>
                <a:gd name="connsiteY17" fmla="*/ 297795 h 2307035"/>
                <a:gd name="connsiteX18" fmla="*/ 1035134 w 1577436"/>
                <a:gd name="connsiteY18" fmla="*/ 263481 h 2307035"/>
                <a:gd name="connsiteX19" fmla="*/ 1033054 w 1577436"/>
                <a:gd name="connsiteY19" fmla="*/ 249963 h 2307035"/>
                <a:gd name="connsiteX20" fmla="*/ 1035394 w 1577436"/>
                <a:gd name="connsiteY20" fmla="*/ 226048 h 2307035"/>
                <a:gd name="connsiteX21" fmla="*/ 1043192 w 1577436"/>
                <a:gd name="connsiteY21" fmla="*/ 202912 h 2307035"/>
                <a:gd name="connsiteX22" fmla="*/ 1044492 w 1577436"/>
                <a:gd name="connsiteY22" fmla="*/ 187315 h 2307035"/>
                <a:gd name="connsiteX23" fmla="*/ 1025255 w 1577436"/>
                <a:gd name="connsiteY23" fmla="*/ 168078 h 2307035"/>
                <a:gd name="connsiteX24" fmla="*/ 1015117 w 1577436"/>
                <a:gd name="connsiteY24" fmla="*/ 129865 h 2307035"/>
                <a:gd name="connsiteX25" fmla="*/ 1012518 w 1577436"/>
                <a:gd name="connsiteY25" fmla="*/ 117907 h 2307035"/>
                <a:gd name="connsiteX26" fmla="*/ 986262 w 1577436"/>
                <a:gd name="connsiteY26" fmla="*/ 92692 h 2307035"/>
                <a:gd name="connsiteX27" fmla="*/ 986522 w 1577436"/>
                <a:gd name="connsiteY27" fmla="*/ 76055 h 2307035"/>
                <a:gd name="connsiteX28" fmla="*/ 1003419 w 1577436"/>
                <a:gd name="connsiteY28" fmla="*/ 56558 h 2307035"/>
                <a:gd name="connsiteX29" fmla="*/ 1002899 w 1577436"/>
                <a:gd name="connsiteY29" fmla="*/ 33942 h 2307035"/>
                <a:gd name="connsiteX30" fmla="*/ 944150 w 1577436"/>
                <a:gd name="connsiteY30" fmla="*/ 16785 h 2307035"/>
                <a:gd name="connsiteX31" fmla="*/ 904637 w 1577436"/>
                <a:gd name="connsiteY31" fmla="*/ 6387 h 2307035"/>
                <a:gd name="connsiteX32" fmla="*/ 893719 w 1577436"/>
                <a:gd name="connsiteY32" fmla="*/ 2488 h 2307035"/>
                <a:gd name="connsiteX33" fmla="*/ 798056 w 1577436"/>
                <a:gd name="connsiteY33" fmla="*/ 19645 h 2307035"/>
                <a:gd name="connsiteX34" fmla="*/ 741127 w 1577436"/>
                <a:gd name="connsiteY34" fmla="*/ 104130 h 2307035"/>
                <a:gd name="connsiteX35" fmla="*/ 759323 w 1577436"/>
                <a:gd name="connsiteY35" fmla="*/ 231767 h 2307035"/>
                <a:gd name="connsiteX36" fmla="*/ 744766 w 1577436"/>
                <a:gd name="connsiteY36" fmla="*/ 255682 h 2307035"/>
                <a:gd name="connsiteX37" fmla="*/ 714092 w 1577436"/>
                <a:gd name="connsiteY37" fmla="*/ 251003 h 2307035"/>
                <a:gd name="connsiteX38" fmla="*/ 642084 w 1577436"/>
                <a:gd name="connsiteY38" fmla="*/ 225008 h 2307035"/>
                <a:gd name="connsiteX39" fmla="*/ 561239 w 1577436"/>
                <a:gd name="connsiteY39" fmla="*/ 246064 h 2307035"/>
                <a:gd name="connsiteX40" fmla="*/ 500670 w 1577436"/>
                <a:gd name="connsiteY40" fmla="*/ 271539 h 2307035"/>
                <a:gd name="connsiteX41" fmla="*/ 405007 w 1577436"/>
                <a:gd name="connsiteY41" fmla="*/ 277258 h 2307035"/>
                <a:gd name="connsiteX42" fmla="*/ 239677 w 1577436"/>
                <a:gd name="connsiteY42" fmla="*/ 302734 h 2307035"/>
                <a:gd name="connsiteX43" fmla="*/ 198084 w 1577436"/>
                <a:gd name="connsiteY43" fmla="*/ 333928 h 2307035"/>
                <a:gd name="connsiteX44" fmla="*/ 59529 w 1577436"/>
                <a:gd name="connsiteY44" fmla="*/ 581923 h 2307035"/>
                <a:gd name="connsiteX45" fmla="*/ 62909 w 1577436"/>
                <a:gd name="connsiteY45" fmla="*/ 612858 h 2307035"/>
                <a:gd name="connsiteX46" fmla="*/ 75646 w 1577436"/>
                <a:gd name="connsiteY46" fmla="*/ 628975 h 2307035"/>
                <a:gd name="connsiteX47" fmla="*/ 75386 w 1577436"/>
                <a:gd name="connsiteY47" fmla="*/ 653930 h 2307035"/>
                <a:gd name="connsiteX48" fmla="*/ 42112 w 1577436"/>
                <a:gd name="connsiteY48" fmla="*/ 709041 h 2307035"/>
                <a:gd name="connsiteX49" fmla="*/ 0 w 1577436"/>
                <a:gd name="connsiteY49" fmla="*/ 755312 h 2307035"/>
                <a:gd name="connsiteX50" fmla="*/ 0 w 1577436"/>
                <a:gd name="connsiteY50" fmla="*/ 763111 h 2307035"/>
                <a:gd name="connsiteX51" fmla="*/ 30934 w 1577436"/>
                <a:gd name="connsiteY51" fmla="*/ 759731 h 2307035"/>
                <a:gd name="connsiteX52" fmla="*/ 46272 w 1577436"/>
                <a:gd name="connsiteY52" fmla="*/ 757912 h 2307035"/>
                <a:gd name="connsiteX53" fmla="*/ 48871 w 1577436"/>
                <a:gd name="connsiteY53" fmla="*/ 775069 h 2307035"/>
                <a:gd name="connsiteX54" fmla="*/ 27295 w 1577436"/>
                <a:gd name="connsiteY54" fmla="*/ 806263 h 2307035"/>
                <a:gd name="connsiteX55" fmla="*/ 21836 w 1577436"/>
                <a:gd name="connsiteY55" fmla="*/ 815101 h 2307035"/>
                <a:gd name="connsiteX56" fmla="*/ 31194 w 1577436"/>
                <a:gd name="connsiteY56" fmla="*/ 821080 h 2307035"/>
                <a:gd name="connsiteX57" fmla="*/ 49391 w 1577436"/>
                <a:gd name="connsiteY57" fmla="*/ 813022 h 2307035"/>
                <a:gd name="connsiteX58" fmla="*/ 63169 w 1577436"/>
                <a:gd name="connsiteY58" fmla="*/ 791186 h 2307035"/>
                <a:gd name="connsiteX59" fmla="*/ 72787 w 1577436"/>
                <a:gd name="connsiteY59" fmla="*/ 784167 h 2307035"/>
                <a:gd name="connsiteX60" fmla="*/ 76166 w 1577436"/>
                <a:gd name="connsiteY60" fmla="*/ 794305 h 2307035"/>
                <a:gd name="connsiteX61" fmla="*/ 72787 w 1577436"/>
                <a:gd name="connsiteY61" fmla="*/ 816141 h 2307035"/>
                <a:gd name="connsiteX62" fmla="*/ 64988 w 1577436"/>
                <a:gd name="connsiteY62" fmla="*/ 822380 h 2307035"/>
                <a:gd name="connsiteX63" fmla="*/ 56410 w 1577436"/>
                <a:gd name="connsiteY63" fmla="*/ 829919 h 2307035"/>
                <a:gd name="connsiteX64" fmla="*/ 68628 w 1577436"/>
                <a:gd name="connsiteY64" fmla="*/ 841877 h 2307035"/>
                <a:gd name="connsiteX65" fmla="*/ 85785 w 1577436"/>
                <a:gd name="connsiteY65" fmla="*/ 833038 h 2307035"/>
                <a:gd name="connsiteX66" fmla="*/ 100082 w 1577436"/>
                <a:gd name="connsiteY66" fmla="*/ 830179 h 2307035"/>
                <a:gd name="connsiteX67" fmla="*/ 128677 w 1577436"/>
                <a:gd name="connsiteY67" fmla="*/ 809642 h 2307035"/>
                <a:gd name="connsiteX68" fmla="*/ 127637 w 1577436"/>
                <a:gd name="connsiteY68" fmla="*/ 769350 h 2307035"/>
                <a:gd name="connsiteX69" fmla="*/ 151553 w 1577436"/>
                <a:gd name="connsiteY69" fmla="*/ 744134 h 2307035"/>
                <a:gd name="connsiteX70" fmla="*/ 167150 w 1577436"/>
                <a:gd name="connsiteY70" fmla="*/ 742575 h 2307035"/>
                <a:gd name="connsiteX71" fmla="*/ 181707 w 1577436"/>
                <a:gd name="connsiteY71" fmla="*/ 728797 h 2307035"/>
                <a:gd name="connsiteX72" fmla="*/ 169230 w 1577436"/>
                <a:gd name="connsiteY72" fmla="*/ 691364 h 2307035"/>
                <a:gd name="connsiteX73" fmla="*/ 160911 w 1577436"/>
                <a:gd name="connsiteY73" fmla="*/ 668748 h 2307035"/>
                <a:gd name="connsiteX74" fmla="*/ 204063 w 1577436"/>
                <a:gd name="connsiteY74" fmla="*/ 585823 h 2307035"/>
                <a:gd name="connsiteX75" fmla="*/ 215761 w 1577436"/>
                <a:gd name="connsiteY75" fmla="*/ 549949 h 2307035"/>
                <a:gd name="connsiteX76" fmla="*/ 221480 w 1577436"/>
                <a:gd name="connsiteY76" fmla="*/ 540331 h 2307035"/>
                <a:gd name="connsiteX77" fmla="*/ 298426 w 1577436"/>
                <a:gd name="connsiteY77" fmla="*/ 449087 h 2307035"/>
                <a:gd name="connsiteX78" fmla="*/ 317143 w 1577436"/>
                <a:gd name="connsiteY78" fmla="*/ 440769 h 2307035"/>
                <a:gd name="connsiteX79" fmla="*/ 374333 w 1577436"/>
                <a:gd name="connsiteY79" fmla="*/ 441289 h 2307035"/>
                <a:gd name="connsiteX80" fmla="*/ 467916 w 1577436"/>
                <a:gd name="connsiteY80" fmla="*/ 441029 h 2307035"/>
                <a:gd name="connsiteX81" fmla="*/ 484293 w 1577436"/>
                <a:gd name="connsiteY81" fmla="*/ 454546 h 2307035"/>
                <a:gd name="connsiteX82" fmla="*/ 479874 w 1577436"/>
                <a:gd name="connsiteY82" fmla="*/ 576464 h 2307035"/>
                <a:gd name="connsiteX83" fmla="*/ 424244 w 1577436"/>
                <a:gd name="connsiteY83" fmla="*/ 721518 h 2307035"/>
                <a:gd name="connsiteX84" fmla="*/ 372773 w 1577436"/>
                <a:gd name="connsiteY84" fmla="*/ 796385 h 2307035"/>
                <a:gd name="connsiteX85" fmla="*/ 359515 w 1577436"/>
                <a:gd name="connsiteY85" fmla="*/ 822900 h 2307035"/>
                <a:gd name="connsiteX86" fmla="*/ 346258 w 1577436"/>
                <a:gd name="connsiteY86" fmla="*/ 899586 h 2307035"/>
                <a:gd name="connsiteX87" fmla="*/ 358216 w 1577436"/>
                <a:gd name="connsiteY87" fmla="*/ 910504 h 2307035"/>
                <a:gd name="connsiteX88" fmla="*/ 373293 w 1577436"/>
                <a:gd name="connsiteY88" fmla="*/ 921942 h 2307035"/>
                <a:gd name="connsiteX89" fmla="*/ 374073 w 1577436"/>
                <a:gd name="connsiteY89" fmla="*/ 948717 h 2307035"/>
                <a:gd name="connsiteX90" fmla="*/ 383951 w 1577436"/>
                <a:gd name="connsiteY90" fmla="*/ 1020464 h 2307035"/>
                <a:gd name="connsiteX91" fmla="*/ 382651 w 1577436"/>
                <a:gd name="connsiteY91" fmla="*/ 1071935 h 2307035"/>
                <a:gd name="connsiteX92" fmla="*/ 412546 w 1577436"/>
                <a:gd name="connsiteY92" fmla="*/ 1149141 h 2307035"/>
                <a:gd name="connsiteX93" fmla="*/ 418785 w 1577436"/>
                <a:gd name="connsiteY93" fmla="*/ 1225308 h 2307035"/>
                <a:gd name="connsiteX94" fmla="*/ 372253 w 1577436"/>
                <a:gd name="connsiteY94" fmla="*/ 1383099 h 2307035"/>
                <a:gd name="connsiteX95" fmla="*/ 319742 w 1577436"/>
                <a:gd name="connsiteY95" fmla="*/ 1555448 h 2307035"/>
                <a:gd name="connsiteX96" fmla="*/ 319483 w 1577436"/>
                <a:gd name="connsiteY96" fmla="*/ 1556748 h 2307035"/>
                <a:gd name="connsiteX97" fmla="*/ 291148 w 1577436"/>
                <a:gd name="connsiteY97" fmla="*/ 1614717 h 2307035"/>
                <a:gd name="connsiteX98" fmla="*/ 231618 w 1577436"/>
                <a:gd name="connsiteY98" fmla="*/ 1756912 h 2307035"/>
                <a:gd name="connsiteX99" fmla="*/ 198604 w 1577436"/>
                <a:gd name="connsiteY99" fmla="*/ 1866612 h 2307035"/>
                <a:gd name="connsiteX100" fmla="*/ 147653 w 1577436"/>
                <a:gd name="connsiteY100" fmla="*/ 2012186 h 2307035"/>
                <a:gd name="connsiteX101" fmla="*/ 124778 w 1577436"/>
                <a:gd name="connsiteY101" fmla="*/ 2053518 h 2307035"/>
                <a:gd name="connsiteX102" fmla="*/ 69148 w 1577436"/>
                <a:gd name="connsiteY102" fmla="*/ 2109148 h 2307035"/>
                <a:gd name="connsiteX103" fmla="*/ 69148 w 1577436"/>
                <a:gd name="connsiteY103" fmla="*/ 2124745 h 2307035"/>
                <a:gd name="connsiteX104" fmla="*/ 128417 w 1577436"/>
                <a:gd name="connsiteY104" fmla="*/ 2181155 h 2307035"/>
                <a:gd name="connsiteX105" fmla="*/ 137255 w 1577436"/>
                <a:gd name="connsiteY105" fmla="*/ 2184015 h 2307035"/>
                <a:gd name="connsiteX106" fmla="*/ 155192 w 1577436"/>
                <a:gd name="connsiteY106" fmla="*/ 2188434 h 2307035"/>
                <a:gd name="connsiteX107" fmla="*/ 206403 w 1577436"/>
                <a:gd name="connsiteY107" fmla="*/ 2253942 h 2307035"/>
                <a:gd name="connsiteX108" fmla="*/ 310384 w 1577436"/>
                <a:gd name="connsiteY108" fmla="*/ 2306973 h 2307035"/>
                <a:gd name="connsiteX109" fmla="*/ 330660 w 1577436"/>
                <a:gd name="connsiteY109" fmla="*/ 2296055 h 2307035"/>
                <a:gd name="connsiteX110" fmla="*/ 320002 w 1577436"/>
                <a:gd name="connsiteY110" fmla="*/ 2278638 h 2307035"/>
                <a:gd name="connsiteX111" fmla="*/ 284909 w 1577436"/>
                <a:gd name="connsiteY111" fmla="*/ 2246143 h 2307035"/>
                <a:gd name="connsiteX112" fmla="*/ 271911 w 1577436"/>
                <a:gd name="connsiteY112" fmla="*/ 2205851 h 2307035"/>
                <a:gd name="connsiteX113" fmla="*/ 266972 w 1577436"/>
                <a:gd name="connsiteY113" fmla="*/ 2129685 h 2307035"/>
                <a:gd name="connsiteX114" fmla="*/ 262293 w 1577436"/>
                <a:gd name="connsiteY114" fmla="*/ 2086532 h 2307035"/>
                <a:gd name="connsiteX115" fmla="*/ 274771 w 1577436"/>
                <a:gd name="connsiteY115" fmla="*/ 2072235 h 2307035"/>
                <a:gd name="connsiteX116" fmla="*/ 285689 w 1577436"/>
                <a:gd name="connsiteY116" fmla="*/ 2059497 h 2307035"/>
                <a:gd name="connsiteX117" fmla="*/ 285169 w 1577436"/>
                <a:gd name="connsiteY117" fmla="*/ 2037401 h 2307035"/>
                <a:gd name="connsiteX118" fmla="*/ 300766 w 1577436"/>
                <a:gd name="connsiteY118" fmla="*/ 1974232 h 2307035"/>
                <a:gd name="connsiteX119" fmla="*/ 333260 w 1577436"/>
                <a:gd name="connsiteY119" fmla="*/ 1899366 h 2307035"/>
                <a:gd name="connsiteX120" fmla="*/ 374333 w 1577436"/>
                <a:gd name="connsiteY120" fmla="*/ 1790446 h 2307035"/>
                <a:gd name="connsiteX121" fmla="*/ 437761 w 1577436"/>
                <a:gd name="connsiteY121" fmla="*/ 1668528 h 2307035"/>
                <a:gd name="connsiteX122" fmla="*/ 449719 w 1577436"/>
                <a:gd name="connsiteY122" fmla="*/ 1650071 h 2307035"/>
                <a:gd name="connsiteX123" fmla="*/ 473375 w 1577436"/>
                <a:gd name="connsiteY123" fmla="*/ 1614457 h 2307035"/>
                <a:gd name="connsiteX124" fmla="*/ 506909 w 1577436"/>
                <a:gd name="connsiteY124" fmla="*/ 1557528 h 2307035"/>
                <a:gd name="connsiteX125" fmla="*/ 521206 w 1577436"/>
                <a:gd name="connsiteY125" fmla="*/ 1543490 h 2307035"/>
                <a:gd name="connsiteX126" fmla="*/ 525365 w 1577436"/>
                <a:gd name="connsiteY126" fmla="*/ 1563247 h 2307035"/>
                <a:gd name="connsiteX127" fmla="*/ 527445 w 1577436"/>
                <a:gd name="connsiteY127" fmla="*/ 1685165 h 2307035"/>
                <a:gd name="connsiteX128" fmla="*/ 544342 w 1577436"/>
                <a:gd name="connsiteY128" fmla="*/ 1753012 h 2307035"/>
                <a:gd name="connsiteX129" fmla="*/ 559939 w 1577436"/>
                <a:gd name="connsiteY129" fmla="*/ 1766790 h 2307035"/>
                <a:gd name="connsiteX130" fmla="*/ 573717 w 1577436"/>
                <a:gd name="connsiteY130" fmla="*/ 1751453 h 2307035"/>
                <a:gd name="connsiteX131" fmla="*/ 576576 w 1577436"/>
                <a:gd name="connsiteY131" fmla="*/ 1730916 h 2307035"/>
                <a:gd name="connsiteX132" fmla="*/ 577616 w 1577436"/>
                <a:gd name="connsiteY132" fmla="*/ 1699722 h 2307035"/>
                <a:gd name="connsiteX133" fmla="*/ 598932 w 1577436"/>
                <a:gd name="connsiteY133" fmla="*/ 1629795 h 2307035"/>
                <a:gd name="connsiteX134" fmla="*/ 649363 w 1577436"/>
                <a:gd name="connsiteY134" fmla="*/ 1560647 h 2307035"/>
                <a:gd name="connsiteX135" fmla="*/ 651963 w 1577436"/>
                <a:gd name="connsiteY135" fmla="*/ 1552588 h 2307035"/>
                <a:gd name="connsiteX136" fmla="*/ 662101 w 1577436"/>
                <a:gd name="connsiteY136" fmla="*/ 1519574 h 2307035"/>
                <a:gd name="connsiteX137" fmla="*/ 687576 w 1577436"/>
                <a:gd name="connsiteY137" fmla="*/ 1513076 h 2307035"/>
                <a:gd name="connsiteX138" fmla="*/ 700834 w 1577436"/>
                <a:gd name="connsiteY138" fmla="*/ 1510736 h 2307035"/>
                <a:gd name="connsiteX139" fmla="*/ 775440 w 1577436"/>
                <a:gd name="connsiteY139" fmla="*/ 1444188 h 2307035"/>
                <a:gd name="connsiteX140" fmla="*/ 811054 w 1577436"/>
                <a:gd name="connsiteY140" fmla="*/ 1420792 h 2307035"/>
                <a:gd name="connsiteX141" fmla="*/ 939731 w 1577436"/>
                <a:gd name="connsiteY141" fmla="*/ 1346186 h 2307035"/>
                <a:gd name="connsiteX142" fmla="*/ 1044232 w 1577436"/>
                <a:gd name="connsiteY142" fmla="*/ 1265080 h 2307035"/>
                <a:gd name="connsiteX143" fmla="*/ 1110780 w 1577436"/>
                <a:gd name="connsiteY143" fmla="*/ 1203471 h 2307035"/>
                <a:gd name="connsiteX144" fmla="*/ 1128977 w 1577436"/>
                <a:gd name="connsiteY144" fmla="*/ 1141603 h 2307035"/>
                <a:gd name="connsiteX145" fmla="*/ 1114679 w 1577436"/>
                <a:gd name="connsiteY145" fmla="*/ 1105469 h 2307035"/>
                <a:gd name="connsiteX146" fmla="*/ 1093623 w 1577436"/>
                <a:gd name="connsiteY146" fmla="*/ 1077914 h 2307035"/>
                <a:gd name="connsiteX147" fmla="*/ 977424 w 1577436"/>
                <a:gd name="connsiteY147" fmla="*/ 1012926 h 2307035"/>
                <a:gd name="connsiteX148" fmla="*/ 857066 w 1577436"/>
                <a:gd name="connsiteY148" fmla="*/ 964834 h 2307035"/>
                <a:gd name="connsiteX149" fmla="*/ 840169 w 1577436"/>
                <a:gd name="connsiteY149" fmla="*/ 939619 h 2307035"/>
                <a:gd name="connsiteX150" fmla="*/ 850567 w 1577436"/>
                <a:gd name="connsiteY150" fmla="*/ 826279 h 2307035"/>
                <a:gd name="connsiteX151" fmla="*/ 875782 w 1577436"/>
                <a:gd name="connsiteY151" fmla="*/ 674207 h 2307035"/>
                <a:gd name="connsiteX152" fmla="*/ 892159 w 1577436"/>
                <a:gd name="connsiteY152" fmla="*/ 642493 h 2307035"/>
                <a:gd name="connsiteX153" fmla="*/ 935312 w 1577436"/>
                <a:gd name="connsiteY153" fmla="*/ 590502 h 2307035"/>
                <a:gd name="connsiteX154" fmla="*/ 984443 w 1577436"/>
                <a:gd name="connsiteY154" fmla="*/ 565027 h 2307035"/>
                <a:gd name="connsiteX155" fmla="*/ 1151853 w 1577436"/>
                <a:gd name="connsiteY155" fmla="*/ 562947 h 2307035"/>
                <a:gd name="connsiteX156" fmla="*/ 1208522 w 1577436"/>
                <a:gd name="connsiteY156" fmla="*/ 557228 h 2307035"/>
                <a:gd name="connsiteX157" fmla="*/ 1337719 w 1577436"/>
                <a:gd name="connsiteY157" fmla="*/ 503938 h 2307035"/>
                <a:gd name="connsiteX158" fmla="*/ 1368134 w 1577436"/>
                <a:gd name="connsiteY158" fmla="*/ 487041 h 2307035"/>
                <a:gd name="connsiteX159" fmla="*/ 1411546 w 1577436"/>
                <a:gd name="connsiteY159" fmla="*/ 465205 h 2307035"/>
                <a:gd name="connsiteX160" fmla="*/ 1446380 w 1577436"/>
                <a:gd name="connsiteY160" fmla="*/ 454546 h 2307035"/>
                <a:gd name="connsiteX161" fmla="*/ 1462497 w 1577436"/>
                <a:gd name="connsiteY161" fmla="*/ 434270 h 2307035"/>
                <a:gd name="connsiteX162" fmla="*/ 1476534 w 1577436"/>
                <a:gd name="connsiteY162" fmla="*/ 409055 h 2307035"/>
                <a:gd name="connsiteX163" fmla="*/ 1476274 w 1577436"/>
                <a:gd name="connsiteY163" fmla="*/ 407755 h 2307035"/>
                <a:gd name="connsiteX164" fmla="*/ 1484853 w 1577436"/>
                <a:gd name="connsiteY164" fmla="*/ 395797 h 2307035"/>
                <a:gd name="connsiteX165" fmla="*/ 1537363 w 1577436"/>
                <a:gd name="connsiteY165" fmla="*/ 371621 h 2307035"/>
                <a:gd name="connsiteX166" fmla="*/ 1567258 w 1577436"/>
                <a:gd name="connsiteY166" fmla="*/ 351345 h 2307035"/>
                <a:gd name="connsiteX167" fmla="*/ 1575057 w 1577436"/>
                <a:gd name="connsiteY167" fmla="*/ 327169 h 2307035"/>
                <a:gd name="connsiteX168" fmla="*/ 842768 w 1577436"/>
                <a:gd name="connsiteY168" fmla="*/ 1205031 h 2307035"/>
                <a:gd name="connsiteX169" fmla="*/ 755424 w 1577436"/>
                <a:gd name="connsiteY169" fmla="*/ 1296795 h 2307035"/>
                <a:gd name="connsiteX170" fmla="*/ 703433 w 1577436"/>
                <a:gd name="connsiteY170" fmla="*/ 1345146 h 2307035"/>
                <a:gd name="connsiteX171" fmla="*/ 682897 w 1577436"/>
                <a:gd name="connsiteY171" fmla="*/ 1355284 h 2307035"/>
                <a:gd name="connsiteX172" fmla="*/ 606731 w 1577436"/>
                <a:gd name="connsiteY172" fmla="*/ 1399996 h 2307035"/>
                <a:gd name="connsiteX173" fmla="*/ 595813 w 1577436"/>
                <a:gd name="connsiteY173" fmla="*/ 1412734 h 2307035"/>
                <a:gd name="connsiteX174" fmla="*/ 587494 w 1577436"/>
                <a:gd name="connsiteY174" fmla="*/ 1414293 h 2307035"/>
                <a:gd name="connsiteX175" fmla="*/ 586454 w 1577436"/>
                <a:gd name="connsiteY175" fmla="*/ 1406495 h 2307035"/>
                <a:gd name="connsiteX176" fmla="*/ 588274 w 1577436"/>
                <a:gd name="connsiteY176" fmla="*/ 1401556 h 2307035"/>
                <a:gd name="connsiteX177" fmla="*/ 668340 w 1577436"/>
                <a:gd name="connsiteY177" fmla="*/ 1224268 h 2307035"/>
                <a:gd name="connsiteX178" fmla="*/ 699534 w 1577436"/>
                <a:gd name="connsiteY178" fmla="*/ 1202692 h 2307035"/>
                <a:gd name="connsiteX179" fmla="*/ 828211 w 1577436"/>
                <a:gd name="connsiteY179" fmla="*/ 1202692 h 2307035"/>
                <a:gd name="connsiteX180" fmla="*/ 842768 w 1577436"/>
                <a:gd name="connsiteY180" fmla="*/ 1205031 h 23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577436" h="2307035">
                  <a:moveTo>
                    <a:pt x="1575057" y="327169"/>
                  </a:moveTo>
                  <a:cubicBezTo>
                    <a:pt x="1568298" y="313132"/>
                    <a:pt x="1558679" y="301954"/>
                    <a:pt x="1547242" y="291556"/>
                  </a:cubicBezTo>
                  <a:cubicBezTo>
                    <a:pt x="1541523" y="286357"/>
                    <a:pt x="1536323" y="284537"/>
                    <a:pt x="1530345" y="289736"/>
                  </a:cubicBezTo>
                  <a:cubicBezTo>
                    <a:pt x="1524626" y="294935"/>
                    <a:pt x="1519167" y="292336"/>
                    <a:pt x="1513968" y="289216"/>
                  </a:cubicBezTo>
                  <a:cubicBezTo>
                    <a:pt x="1505649" y="284017"/>
                    <a:pt x="1499410" y="286097"/>
                    <a:pt x="1494991" y="294935"/>
                  </a:cubicBezTo>
                  <a:cubicBezTo>
                    <a:pt x="1491352" y="302214"/>
                    <a:pt x="1487452" y="309493"/>
                    <a:pt x="1483553" y="316771"/>
                  </a:cubicBezTo>
                  <a:cubicBezTo>
                    <a:pt x="1474195" y="333928"/>
                    <a:pt x="1461197" y="338607"/>
                    <a:pt x="1442480" y="332108"/>
                  </a:cubicBezTo>
                  <a:cubicBezTo>
                    <a:pt x="1425064" y="326130"/>
                    <a:pt x="1420904" y="327949"/>
                    <a:pt x="1415445" y="346146"/>
                  </a:cubicBezTo>
                  <a:cubicBezTo>
                    <a:pt x="1413626" y="351865"/>
                    <a:pt x="1413366" y="357584"/>
                    <a:pt x="1406087" y="360443"/>
                  </a:cubicBezTo>
                  <a:cubicBezTo>
                    <a:pt x="1356176" y="379940"/>
                    <a:pt x="1308344" y="404376"/>
                    <a:pt x="1254014" y="411394"/>
                  </a:cubicBezTo>
                  <a:cubicBezTo>
                    <a:pt x="1224900" y="415034"/>
                    <a:pt x="1197085" y="428811"/>
                    <a:pt x="1167450" y="426991"/>
                  </a:cubicBezTo>
                  <a:cubicBezTo>
                    <a:pt x="1123778" y="424132"/>
                    <a:pt x="1080106" y="423872"/>
                    <a:pt x="1036433" y="424132"/>
                  </a:cubicBezTo>
                  <a:cubicBezTo>
                    <a:pt x="1017457" y="424132"/>
                    <a:pt x="1000560" y="417113"/>
                    <a:pt x="995101" y="395537"/>
                  </a:cubicBezTo>
                  <a:cubicBezTo>
                    <a:pt x="994321" y="392158"/>
                    <a:pt x="992501" y="389038"/>
                    <a:pt x="991202" y="385919"/>
                  </a:cubicBezTo>
                  <a:cubicBezTo>
                    <a:pt x="980544" y="363823"/>
                    <a:pt x="969625" y="342507"/>
                    <a:pt x="942850" y="335748"/>
                  </a:cubicBezTo>
                  <a:cubicBezTo>
                    <a:pt x="935312" y="333928"/>
                    <a:pt x="936611" y="328209"/>
                    <a:pt x="941810" y="324310"/>
                  </a:cubicBezTo>
                  <a:cubicBezTo>
                    <a:pt x="944410" y="322230"/>
                    <a:pt x="948049" y="321710"/>
                    <a:pt x="951429" y="320411"/>
                  </a:cubicBezTo>
                  <a:cubicBezTo>
                    <a:pt x="974045" y="312872"/>
                    <a:pt x="996661" y="306113"/>
                    <a:pt x="1019017" y="297795"/>
                  </a:cubicBezTo>
                  <a:cubicBezTo>
                    <a:pt x="1037993" y="290776"/>
                    <a:pt x="1041113" y="282717"/>
                    <a:pt x="1035134" y="263481"/>
                  </a:cubicBezTo>
                  <a:cubicBezTo>
                    <a:pt x="1033834" y="259062"/>
                    <a:pt x="1030195" y="254642"/>
                    <a:pt x="1033054" y="249963"/>
                  </a:cubicBezTo>
                  <a:cubicBezTo>
                    <a:pt x="1037473" y="242165"/>
                    <a:pt x="1036953" y="234106"/>
                    <a:pt x="1035394" y="226048"/>
                  </a:cubicBezTo>
                  <a:cubicBezTo>
                    <a:pt x="1033834" y="216949"/>
                    <a:pt x="1035394" y="209151"/>
                    <a:pt x="1043192" y="202912"/>
                  </a:cubicBezTo>
                  <a:cubicBezTo>
                    <a:pt x="1048651" y="198493"/>
                    <a:pt x="1049431" y="193813"/>
                    <a:pt x="1044492" y="187315"/>
                  </a:cubicBezTo>
                  <a:cubicBezTo>
                    <a:pt x="1038773" y="180036"/>
                    <a:pt x="1032274" y="174057"/>
                    <a:pt x="1025255" y="168078"/>
                  </a:cubicBezTo>
                  <a:cubicBezTo>
                    <a:pt x="1013298" y="158200"/>
                    <a:pt x="1009138" y="143642"/>
                    <a:pt x="1015117" y="129865"/>
                  </a:cubicBezTo>
                  <a:cubicBezTo>
                    <a:pt x="1017717" y="124146"/>
                    <a:pt x="1016417" y="121546"/>
                    <a:pt x="1012518" y="117907"/>
                  </a:cubicBezTo>
                  <a:cubicBezTo>
                    <a:pt x="1003419" y="109849"/>
                    <a:pt x="995101" y="101010"/>
                    <a:pt x="986262" y="92692"/>
                  </a:cubicBezTo>
                  <a:cubicBezTo>
                    <a:pt x="980544" y="86973"/>
                    <a:pt x="980803" y="81774"/>
                    <a:pt x="986522" y="76055"/>
                  </a:cubicBezTo>
                  <a:cubicBezTo>
                    <a:pt x="992501" y="70076"/>
                    <a:pt x="999260" y="63837"/>
                    <a:pt x="1003419" y="56558"/>
                  </a:cubicBezTo>
                  <a:cubicBezTo>
                    <a:pt x="1007319" y="49799"/>
                    <a:pt x="1013038" y="39921"/>
                    <a:pt x="1002899" y="33942"/>
                  </a:cubicBezTo>
                  <a:cubicBezTo>
                    <a:pt x="984963" y="23284"/>
                    <a:pt x="965466" y="14186"/>
                    <a:pt x="944150" y="16785"/>
                  </a:cubicBezTo>
                  <a:cubicBezTo>
                    <a:pt x="929073" y="18605"/>
                    <a:pt x="916075" y="17565"/>
                    <a:pt x="904637" y="6387"/>
                  </a:cubicBezTo>
                  <a:cubicBezTo>
                    <a:pt x="902038" y="4048"/>
                    <a:pt x="897618" y="3268"/>
                    <a:pt x="893719" y="2488"/>
                  </a:cubicBezTo>
                  <a:cubicBezTo>
                    <a:pt x="859925" y="-2971"/>
                    <a:pt x="827951" y="-372"/>
                    <a:pt x="798056" y="19645"/>
                  </a:cubicBezTo>
                  <a:cubicBezTo>
                    <a:pt x="766862" y="40441"/>
                    <a:pt x="746326" y="68256"/>
                    <a:pt x="741127" y="104130"/>
                  </a:cubicBezTo>
                  <a:cubicBezTo>
                    <a:pt x="734888" y="147802"/>
                    <a:pt x="740087" y="191214"/>
                    <a:pt x="759323" y="231767"/>
                  </a:cubicBezTo>
                  <a:cubicBezTo>
                    <a:pt x="766602" y="247364"/>
                    <a:pt x="761923" y="255942"/>
                    <a:pt x="744766" y="255682"/>
                  </a:cubicBezTo>
                  <a:cubicBezTo>
                    <a:pt x="734368" y="255682"/>
                    <a:pt x="724230" y="254902"/>
                    <a:pt x="714092" y="251003"/>
                  </a:cubicBezTo>
                  <a:cubicBezTo>
                    <a:pt x="690176" y="241905"/>
                    <a:pt x="666260" y="233326"/>
                    <a:pt x="642084" y="225008"/>
                  </a:cubicBezTo>
                  <a:cubicBezTo>
                    <a:pt x="606991" y="212790"/>
                    <a:pt x="583855" y="217209"/>
                    <a:pt x="561239" y="246064"/>
                  </a:cubicBezTo>
                  <a:cubicBezTo>
                    <a:pt x="544862" y="266860"/>
                    <a:pt x="521206" y="269980"/>
                    <a:pt x="500670" y="271539"/>
                  </a:cubicBezTo>
                  <a:cubicBezTo>
                    <a:pt x="468956" y="273879"/>
                    <a:pt x="436981" y="275179"/>
                    <a:pt x="405007" y="277258"/>
                  </a:cubicBezTo>
                  <a:cubicBezTo>
                    <a:pt x="349117" y="280638"/>
                    <a:pt x="294267" y="289736"/>
                    <a:pt x="239677" y="302734"/>
                  </a:cubicBezTo>
                  <a:cubicBezTo>
                    <a:pt x="220440" y="307413"/>
                    <a:pt x="206923" y="316511"/>
                    <a:pt x="198084" y="333928"/>
                  </a:cubicBezTo>
                  <a:cubicBezTo>
                    <a:pt x="154412" y="417893"/>
                    <a:pt x="102162" y="497179"/>
                    <a:pt x="59529" y="581923"/>
                  </a:cubicBezTo>
                  <a:cubicBezTo>
                    <a:pt x="53550" y="594141"/>
                    <a:pt x="50431" y="603240"/>
                    <a:pt x="62909" y="612858"/>
                  </a:cubicBezTo>
                  <a:cubicBezTo>
                    <a:pt x="68108" y="617017"/>
                    <a:pt x="70447" y="624816"/>
                    <a:pt x="75646" y="628975"/>
                  </a:cubicBezTo>
                  <a:cubicBezTo>
                    <a:pt x="86564" y="638073"/>
                    <a:pt x="82145" y="645352"/>
                    <a:pt x="75386" y="653930"/>
                  </a:cubicBezTo>
                  <a:cubicBezTo>
                    <a:pt x="61869" y="670827"/>
                    <a:pt x="47831" y="687724"/>
                    <a:pt x="42112" y="709041"/>
                  </a:cubicBezTo>
                  <a:cubicBezTo>
                    <a:pt x="36133" y="732176"/>
                    <a:pt x="23136" y="748034"/>
                    <a:pt x="0" y="755312"/>
                  </a:cubicBezTo>
                  <a:cubicBezTo>
                    <a:pt x="0" y="757912"/>
                    <a:pt x="0" y="760511"/>
                    <a:pt x="0" y="763111"/>
                  </a:cubicBezTo>
                  <a:cubicBezTo>
                    <a:pt x="11438" y="771949"/>
                    <a:pt x="20796" y="763631"/>
                    <a:pt x="30934" y="759731"/>
                  </a:cubicBezTo>
                  <a:cubicBezTo>
                    <a:pt x="35874" y="757652"/>
                    <a:pt x="40553" y="752453"/>
                    <a:pt x="46272" y="757912"/>
                  </a:cubicBezTo>
                  <a:cubicBezTo>
                    <a:pt x="51211" y="762851"/>
                    <a:pt x="50951" y="769090"/>
                    <a:pt x="48871" y="775069"/>
                  </a:cubicBezTo>
                  <a:cubicBezTo>
                    <a:pt x="44972" y="787546"/>
                    <a:pt x="40033" y="799504"/>
                    <a:pt x="27295" y="806263"/>
                  </a:cubicBezTo>
                  <a:cubicBezTo>
                    <a:pt x="24176" y="807823"/>
                    <a:pt x="19756" y="810162"/>
                    <a:pt x="21836" y="815101"/>
                  </a:cubicBezTo>
                  <a:cubicBezTo>
                    <a:pt x="23396" y="819001"/>
                    <a:pt x="27295" y="820560"/>
                    <a:pt x="31194" y="821080"/>
                  </a:cubicBezTo>
                  <a:cubicBezTo>
                    <a:pt x="38993" y="822380"/>
                    <a:pt x="44452" y="818221"/>
                    <a:pt x="49391" y="813022"/>
                  </a:cubicBezTo>
                  <a:cubicBezTo>
                    <a:pt x="55630" y="806783"/>
                    <a:pt x="58749" y="798464"/>
                    <a:pt x="63169" y="791186"/>
                  </a:cubicBezTo>
                  <a:cubicBezTo>
                    <a:pt x="65248" y="787546"/>
                    <a:pt x="67068" y="782607"/>
                    <a:pt x="72787" y="784167"/>
                  </a:cubicBezTo>
                  <a:cubicBezTo>
                    <a:pt x="77466" y="785727"/>
                    <a:pt x="76426" y="790666"/>
                    <a:pt x="76166" y="794305"/>
                  </a:cubicBezTo>
                  <a:cubicBezTo>
                    <a:pt x="75386" y="801584"/>
                    <a:pt x="73827" y="808863"/>
                    <a:pt x="72787" y="816141"/>
                  </a:cubicBezTo>
                  <a:cubicBezTo>
                    <a:pt x="72007" y="820560"/>
                    <a:pt x="70187" y="823160"/>
                    <a:pt x="64988" y="822380"/>
                  </a:cubicBezTo>
                  <a:cubicBezTo>
                    <a:pt x="59529" y="821340"/>
                    <a:pt x="55370" y="822900"/>
                    <a:pt x="56410" y="829919"/>
                  </a:cubicBezTo>
                  <a:cubicBezTo>
                    <a:pt x="57450" y="836938"/>
                    <a:pt x="59789" y="842657"/>
                    <a:pt x="68628" y="841877"/>
                  </a:cubicBezTo>
                  <a:cubicBezTo>
                    <a:pt x="75646" y="841097"/>
                    <a:pt x="80066" y="836158"/>
                    <a:pt x="85785" y="833038"/>
                  </a:cubicBezTo>
                  <a:cubicBezTo>
                    <a:pt x="90204" y="830439"/>
                    <a:pt x="93843" y="827579"/>
                    <a:pt x="100082" y="830179"/>
                  </a:cubicBezTo>
                  <a:cubicBezTo>
                    <a:pt x="113340" y="835898"/>
                    <a:pt x="128937" y="824460"/>
                    <a:pt x="128677" y="809642"/>
                  </a:cubicBezTo>
                  <a:cubicBezTo>
                    <a:pt x="128417" y="796125"/>
                    <a:pt x="127377" y="782867"/>
                    <a:pt x="127637" y="769350"/>
                  </a:cubicBezTo>
                  <a:cubicBezTo>
                    <a:pt x="128157" y="752453"/>
                    <a:pt x="135176" y="745694"/>
                    <a:pt x="151553" y="744134"/>
                  </a:cubicBezTo>
                  <a:cubicBezTo>
                    <a:pt x="156752" y="743614"/>
                    <a:pt x="161951" y="743094"/>
                    <a:pt x="167150" y="742575"/>
                  </a:cubicBezTo>
                  <a:cubicBezTo>
                    <a:pt x="175728" y="741795"/>
                    <a:pt x="180148" y="737115"/>
                    <a:pt x="181707" y="728797"/>
                  </a:cubicBezTo>
                  <a:cubicBezTo>
                    <a:pt x="184827" y="713720"/>
                    <a:pt x="183527" y="700982"/>
                    <a:pt x="169230" y="691364"/>
                  </a:cubicBezTo>
                  <a:cubicBezTo>
                    <a:pt x="162211" y="686425"/>
                    <a:pt x="154672" y="680446"/>
                    <a:pt x="160911" y="668748"/>
                  </a:cubicBezTo>
                  <a:cubicBezTo>
                    <a:pt x="175728" y="641193"/>
                    <a:pt x="189246" y="613378"/>
                    <a:pt x="204063" y="585823"/>
                  </a:cubicBezTo>
                  <a:cubicBezTo>
                    <a:pt x="210042" y="574385"/>
                    <a:pt x="218621" y="564247"/>
                    <a:pt x="215761" y="549949"/>
                  </a:cubicBezTo>
                  <a:cubicBezTo>
                    <a:pt x="214981" y="545530"/>
                    <a:pt x="218881" y="543190"/>
                    <a:pt x="221480" y="540331"/>
                  </a:cubicBezTo>
                  <a:cubicBezTo>
                    <a:pt x="249035" y="511476"/>
                    <a:pt x="270611" y="477682"/>
                    <a:pt x="298426" y="449087"/>
                  </a:cubicBezTo>
                  <a:cubicBezTo>
                    <a:pt x="304405" y="443109"/>
                    <a:pt x="309344" y="439989"/>
                    <a:pt x="317143" y="440769"/>
                  </a:cubicBezTo>
                  <a:cubicBezTo>
                    <a:pt x="336120" y="443109"/>
                    <a:pt x="355096" y="441549"/>
                    <a:pt x="374333" y="441289"/>
                  </a:cubicBezTo>
                  <a:cubicBezTo>
                    <a:pt x="405527" y="440769"/>
                    <a:pt x="436721" y="441029"/>
                    <a:pt x="467916" y="441029"/>
                  </a:cubicBezTo>
                  <a:cubicBezTo>
                    <a:pt x="476494" y="441029"/>
                    <a:pt x="484293" y="442589"/>
                    <a:pt x="484293" y="454546"/>
                  </a:cubicBezTo>
                  <a:cubicBezTo>
                    <a:pt x="484033" y="495359"/>
                    <a:pt x="483253" y="535912"/>
                    <a:pt x="479874" y="576464"/>
                  </a:cubicBezTo>
                  <a:cubicBezTo>
                    <a:pt x="475714" y="630275"/>
                    <a:pt x="452319" y="676806"/>
                    <a:pt x="424244" y="721518"/>
                  </a:cubicBezTo>
                  <a:cubicBezTo>
                    <a:pt x="408127" y="747254"/>
                    <a:pt x="389930" y="771429"/>
                    <a:pt x="372773" y="796385"/>
                  </a:cubicBezTo>
                  <a:cubicBezTo>
                    <a:pt x="367054" y="804703"/>
                    <a:pt x="361335" y="812762"/>
                    <a:pt x="359515" y="822900"/>
                  </a:cubicBezTo>
                  <a:cubicBezTo>
                    <a:pt x="355096" y="848376"/>
                    <a:pt x="350677" y="874111"/>
                    <a:pt x="346258" y="899586"/>
                  </a:cubicBezTo>
                  <a:cubicBezTo>
                    <a:pt x="344438" y="909984"/>
                    <a:pt x="347298" y="914664"/>
                    <a:pt x="358216" y="910504"/>
                  </a:cubicBezTo>
                  <a:cubicBezTo>
                    <a:pt x="369134" y="906345"/>
                    <a:pt x="373033" y="911024"/>
                    <a:pt x="373293" y="921942"/>
                  </a:cubicBezTo>
                  <a:cubicBezTo>
                    <a:pt x="373553" y="930781"/>
                    <a:pt x="369394" y="940659"/>
                    <a:pt x="374073" y="948717"/>
                  </a:cubicBezTo>
                  <a:cubicBezTo>
                    <a:pt x="387590" y="971333"/>
                    <a:pt x="387070" y="995509"/>
                    <a:pt x="383951" y="1020464"/>
                  </a:cubicBezTo>
                  <a:cubicBezTo>
                    <a:pt x="381871" y="1037621"/>
                    <a:pt x="377192" y="1055558"/>
                    <a:pt x="382651" y="1071935"/>
                  </a:cubicBezTo>
                  <a:cubicBezTo>
                    <a:pt x="391490" y="1097931"/>
                    <a:pt x="397988" y="1125486"/>
                    <a:pt x="412546" y="1149141"/>
                  </a:cubicBezTo>
                  <a:cubicBezTo>
                    <a:pt x="427623" y="1174097"/>
                    <a:pt x="426843" y="1199312"/>
                    <a:pt x="418785" y="1225308"/>
                  </a:cubicBezTo>
                  <a:cubicBezTo>
                    <a:pt x="402148" y="1277558"/>
                    <a:pt x="386031" y="1330069"/>
                    <a:pt x="372253" y="1383099"/>
                  </a:cubicBezTo>
                  <a:cubicBezTo>
                    <a:pt x="357176" y="1441329"/>
                    <a:pt x="349377" y="1501638"/>
                    <a:pt x="319742" y="1555448"/>
                  </a:cubicBezTo>
                  <a:cubicBezTo>
                    <a:pt x="319483" y="1555708"/>
                    <a:pt x="319483" y="1556228"/>
                    <a:pt x="319483" y="1556748"/>
                  </a:cubicBezTo>
                  <a:cubicBezTo>
                    <a:pt x="313764" y="1577804"/>
                    <a:pt x="303365" y="1596780"/>
                    <a:pt x="291148" y="1614717"/>
                  </a:cubicBezTo>
                  <a:cubicBezTo>
                    <a:pt x="261513" y="1658130"/>
                    <a:pt x="238377" y="1704401"/>
                    <a:pt x="231618" y="1756912"/>
                  </a:cubicBezTo>
                  <a:cubicBezTo>
                    <a:pt x="226679" y="1795645"/>
                    <a:pt x="211862" y="1830738"/>
                    <a:pt x="198604" y="1866612"/>
                  </a:cubicBezTo>
                  <a:cubicBezTo>
                    <a:pt x="180667" y="1914703"/>
                    <a:pt x="160131" y="1962015"/>
                    <a:pt x="147653" y="2012186"/>
                  </a:cubicBezTo>
                  <a:cubicBezTo>
                    <a:pt x="143754" y="2027523"/>
                    <a:pt x="139075" y="2044420"/>
                    <a:pt x="124778" y="2053518"/>
                  </a:cubicBezTo>
                  <a:cubicBezTo>
                    <a:pt x="101902" y="2068075"/>
                    <a:pt x="87344" y="2090431"/>
                    <a:pt x="69148" y="2109148"/>
                  </a:cubicBezTo>
                  <a:cubicBezTo>
                    <a:pt x="63948" y="2114607"/>
                    <a:pt x="63689" y="2119286"/>
                    <a:pt x="69148" y="2124745"/>
                  </a:cubicBezTo>
                  <a:cubicBezTo>
                    <a:pt x="88124" y="2144242"/>
                    <a:pt x="107621" y="2163479"/>
                    <a:pt x="128417" y="2181155"/>
                  </a:cubicBezTo>
                  <a:cubicBezTo>
                    <a:pt x="130756" y="2183235"/>
                    <a:pt x="133616" y="2187394"/>
                    <a:pt x="137255" y="2184015"/>
                  </a:cubicBezTo>
                  <a:cubicBezTo>
                    <a:pt x="145834" y="2175956"/>
                    <a:pt x="150513" y="2183495"/>
                    <a:pt x="155192" y="2188434"/>
                  </a:cubicBezTo>
                  <a:cubicBezTo>
                    <a:pt x="174429" y="2208450"/>
                    <a:pt x="189506" y="2231846"/>
                    <a:pt x="206403" y="2253942"/>
                  </a:cubicBezTo>
                  <a:cubicBezTo>
                    <a:pt x="232398" y="2288256"/>
                    <a:pt x="268012" y="2304633"/>
                    <a:pt x="310384" y="2306973"/>
                  </a:cubicBezTo>
                  <a:cubicBezTo>
                    <a:pt x="318963" y="2307492"/>
                    <a:pt x="327801" y="2304893"/>
                    <a:pt x="330660" y="2296055"/>
                  </a:cubicBezTo>
                  <a:cubicBezTo>
                    <a:pt x="333520" y="2287476"/>
                    <a:pt x="325721" y="2282797"/>
                    <a:pt x="320002" y="2278638"/>
                  </a:cubicBezTo>
                  <a:cubicBezTo>
                    <a:pt x="307005" y="2269019"/>
                    <a:pt x="294787" y="2258881"/>
                    <a:pt x="284909" y="2246143"/>
                  </a:cubicBezTo>
                  <a:cubicBezTo>
                    <a:pt x="275810" y="2234186"/>
                    <a:pt x="270611" y="2221448"/>
                    <a:pt x="271911" y="2205851"/>
                  </a:cubicBezTo>
                  <a:cubicBezTo>
                    <a:pt x="273991" y="2180375"/>
                    <a:pt x="274251" y="2154380"/>
                    <a:pt x="266972" y="2129685"/>
                  </a:cubicBezTo>
                  <a:cubicBezTo>
                    <a:pt x="262553" y="2114867"/>
                    <a:pt x="262293" y="2101090"/>
                    <a:pt x="262293" y="2086532"/>
                  </a:cubicBezTo>
                  <a:cubicBezTo>
                    <a:pt x="262293" y="2077434"/>
                    <a:pt x="265672" y="2072495"/>
                    <a:pt x="274771" y="2072235"/>
                  </a:cubicBezTo>
                  <a:cubicBezTo>
                    <a:pt x="283089" y="2071975"/>
                    <a:pt x="286728" y="2068335"/>
                    <a:pt x="285689" y="2059497"/>
                  </a:cubicBezTo>
                  <a:cubicBezTo>
                    <a:pt x="284649" y="2052218"/>
                    <a:pt x="285689" y="2044680"/>
                    <a:pt x="285169" y="2037401"/>
                  </a:cubicBezTo>
                  <a:cubicBezTo>
                    <a:pt x="283349" y="2014525"/>
                    <a:pt x="288808" y="1994249"/>
                    <a:pt x="300766" y="1974232"/>
                  </a:cubicBezTo>
                  <a:cubicBezTo>
                    <a:pt x="314803" y="1950837"/>
                    <a:pt x="323642" y="1924841"/>
                    <a:pt x="333260" y="1899366"/>
                  </a:cubicBezTo>
                  <a:cubicBezTo>
                    <a:pt x="346778" y="1862973"/>
                    <a:pt x="355876" y="1825019"/>
                    <a:pt x="374333" y="1790446"/>
                  </a:cubicBezTo>
                  <a:cubicBezTo>
                    <a:pt x="395909" y="1750153"/>
                    <a:pt x="420344" y="1711160"/>
                    <a:pt x="437761" y="1668528"/>
                  </a:cubicBezTo>
                  <a:cubicBezTo>
                    <a:pt x="440621" y="1661769"/>
                    <a:pt x="445040" y="1655790"/>
                    <a:pt x="449719" y="1650071"/>
                  </a:cubicBezTo>
                  <a:cubicBezTo>
                    <a:pt x="459077" y="1639153"/>
                    <a:pt x="466876" y="1627195"/>
                    <a:pt x="473375" y="1614457"/>
                  </a:cubicBezTo>
                  <a:cubicBezTo>
                    <a:pt x="483253" y="1594701"/>
                    <a:pt x="493911" y="1575464"/>
                    <a:pt x="506909" y="1557528"/>
                  </a:cubicBezTo>
                  <a:cubicBezTo>
                    <a:pt x="510808" y="1552069"/>
                    <a:pt x="512108" y="1540631"/>
                    <a:pt x="521206" y="1543490"/>
                  </a:cubicBezTo>
                  <a:cubicBezTo>
                    <a:pt x="529525" y="1546090"/>
                    <a:pt x="525105" y="1556488"/>
                    <a:pt x="525365" y="1563247"/>
                  </a:cubicBezTo>
                  <a:cubicBezTo>
                    <a:pt x="526665" y="1603799"/>
                    <a:pt x="521986" y="1644612"/>
                    <a:pt x="527445" y="1685165"/>
                  </a:cubicBezTo>
                  <a:cubicBezTo>
                    <a:pt x="530565" y="1708300"/>
                    <a:pt x="536024" y="1731176"/>
                    <a:pt x="544342" y="1753012"/>
                  </a:cubicBezTo>
                  <a:cubicBezTo>
                    <a:pt x="546942" y="1759771"/>
                    <a:pt x="551361" y="1767050"/>
                    <a:pt x="559939" y="1766790"/>
                  </a:cubicBezTo>
                  <a:cubicBezTo>
                    <a:pt x="568778" y="1766530"/>
                    <a:pt x="571637" y="1758211"/>
                    <a:pt x="573717" y="1751453"/>
                  </a:cubicBezTo>
                  <a:cubicBezTo>
                    <a:pt x="575796" y="1744954"/>
                    <a:pt x="576056" y="1737935"/>
                    <a:pt x="576576" y="1730916"/>
                  </a:cubicBezTo>
                  <a:cubicBezTo>
                    <a:pt x="577096" y="1720518"/>
                    <a:pt x="577096" y="1710120"/>
                    <a:pt x="577616" y="1699722"/>
                  </a:cubicBezTo>
                  <a:cubicBezTo>
                    <a:pt x="578656" y="1674507"/>
                    <a:pt x="585415" y="1650591"/>
                    <a:pt x="598932" y="1629795"/>
                  </a:cubicBezTo>
                  <a:cubicBezTo>
                    <a:pt x="614269" y="1605879"/>
                    <a:pt x="630387" y="1581963"/>
                    <a:pt x="649363" y="1560647"/>
                  </a:cubicBezTo>
                  <a:cubicBezTo>
                    <a:pt x="651443" y="1558307"/>
                    <a:pt x="653522" y="1555448"/>
                    <a:pt x="651963" y="1552588"/>
                  </a:cubicBezTo>
                  <a:cubicBezTo>
                    <a:pt x="643904" y="1537771"/>
                    <a:pt x="655602" y="1529713"/>
                    <a:pt x="662101" y="1519574"/>
                  </a:cubicBezTo>
                  <a:cubicBezTo>
                    <a:pt x="668600" y="1509696"/>
                    <a:pt x="677438" y="1506837"/>
                    <a:pt x="687576" y="1513076"/>
                  </a:cubicBezTo>
                  <a:cubicBezTo>
                    <a:pt x="693295" y="1516455"/>
                    <a:pt x="696415" y="1514635"/>
                    <a:pt x="700834" y="1510736"/>
                  </a:cubicBezTo>
                  <a:cubicBezTo>
                    <a:pt x="725529" y="1488380"/>
                    <a:pt x="750745" y="1466284"/>
                    <a:pt x="775440" y="1444188"/>
                  </a:cubicBezTo>
                  <a:cubicBezTo>
                    <a:pt x="786098" y="1434570"/>
                    <a:pt x="798056" y="1427031"/>
                    <a:pt x="811054" y="1420792"/>
                  </a:cubicBezTo>
                  <a:cubicBezTo>
                    <a:pt x="856026" y="1399476"/>
                    <a:pt x="900218" y="1377380"/>
                    <a:pt x="939731" y="1346186"/>
                  </a:cubicBezTo>
                  <a:cubicBezTo>
                    <a:pt x="974305" y="1318891"/>
                    <a:pt x="1007579" y="1289516"/>
                    <a:pt x="1044232" y="1265080"/>
                  </a:cubicBezTo>
                  <a:cubicBezTo>
                    <a:pt x="1069707" y="1248183"/>
                    <a:pt x="1090504" y="1225827"/>
                    <a:pt x="1110780" y="1203471"/>
                  </a:cubicBezTo>
                  <a:cubicBezTo>
                    <a:pt x="1126377" y="1186315"/>
                    <a:pt x="1135996" y="1165778"/>
                    <a:pt x="1128977" y="1141603"/>
                  </a:cubicBezTo>
                  <a:cubicBezTo>
                    <a:pt x="1125337" y="1129125"/>
                    <a:pt x="1119878" y="1117167"/>
                    <a:pt x="1114679" y="1105469"/>
                  </a:cubicBezTo>
                  <a:cubicBezTo>
                    <a:pt x="1110000" y="1094551"/>
                    <a:pt x="1102981" y="1084933"/>
                    <a:pt x="1093623" y="1077914"/>
                  </a:cubicBezTo>
                  <a:cubicBezTo>
                    <a:pt x="1057750" y="1051399"/>
                    <a:pt x="1018237" y="1030603"/>
                    <a:pt x="977424" y="1012926"/>
                  </a:cubicBezTo>
                  <a:cubicBezTo>
                    <a:pt x="937911" y="995769"/>
                    <a:pt x="897359" y="980172"/>
                    <a:pt x="857066" y="964834"/>
                  </a:cubicBezTo>
                  <a:cubicBezTo>
                    <a:pt x="844588" y="960155"/>
                    <a:pt x="839389" y="952617"/>
                    <a:pt x="840169" y="939619"/>
                  </a:cubicBezTo>
                  <a:cubicBezTo>
                    <a:pt x="843028" y="901666"/>
                    <a:pt x="833670" y="862933"/>
                    <a:pt x="850567" y="826279"/>
                  </a:cubicBezTo>
                  <a:cubicBezTo>
                    <a:pt x="850827" y="774289"/>
                    <a:pt x="863824" y="724378"/>
                    <a:pt x="875782" y="674207"/>
                  </a:cubicBezTo>
                  <a:cubicBezTo>
                    <a:pt x="878642" y="661989"/>
                    <a:pt x="883841" y="651851"/>
                    <a:pt x="892159" y="642493"/>
                  </a:cubicBezTo>
                  <a:cubicBezTo>
                    <a:pt x="906977" y="625596"/>
                    <a:pt x="922574" y="608959"/>
                    <a:pt x="935312" y="590502"/>
                  </a:cubicBezTo>
                  <a:cubicBezTo>
                    <a:pt x="947789" y="572565"/>
                    <a:pt x="963127" y="565286"/>
                    <a:pt x="984443" y="565027"/>
                  </a:cubicBezTo>
                  <a:cubicBezTo>
                    <a:pt x="1040333" y="564247"/>
                    <a:pt x="1095963" y="559827"/>
                    <a:pt x="1151853" y="562947"/>
                  </a:cubicBezTo>
                  <a:cubicBezTo>
                    <a:pt x="1171089" y="563987"/>
                    <a:pt x="1189806" y="562687"/>
                    <a:pt x="1208522" y="557228"/>
                  </a:cubicBezTo>
                  <a:cubicBezTo>
                    <a:pt x="1253494" y="543970"/>
                    <a:pt x="1296387" y="526034"/>
                    <a:pt x="1337719" y="503938"/>
                  </a:cubicBezTo>
                  <a:cubicBezTo>
                    <a:pt x="1347857" y="498478"/>
                    <a:pt x="1359815" y="494579"/>
                    <a:pt x="1368134" y="487041"/>
                  </a:cubicBezTo>
                  <a:cubicBezTo>
                    <a:pt x="1380872" y="475083"/>
                    <a:pt x="1395689" y="469884"/>
                    <a:pt x="1411546" y="465205"/>
                  </a:cubicBezTo>
                  <a:cubicBezTo>
                    <a:pt x="1423244" y="461825"/>
                    <a:pt x="1434942" y="458446"/>
                    <a:pt x="1446380" y="454546"/>
                  </a:cubicBezTo>
                  <a:cubicBezTo>
                    <a:pt x="1455738" y="451427"/>
                    <a:pt x="1469515" y="451947"/>
                    <a:pt x="1462497" y="434270"/>
                  </a:cubicBezTo>
                  <a:cubicBezTo>
                    <a:pt x="1457558" y="421792"/>
                    <a:pt x="1484333" y="424652"/>
                    <a:pt x="1476534" y="409055"/>
                  </a:cubicBezTo>
                  <a:cubicBezTo>
                    <a:pt x="1476274" y="408795"/>
                    <a:pt x="1476534" y="408275"/>
                    <a:pt x="1476274" y="407755"/>
                  </a:cubicBezTo>
                  <a:cubicBezTo>
                    <a:pt x="1473415" y="399696"/>
                    <a:pt x="1477574" y="397097"/>
                    <a:pt x="1484853" y="395797"/>
                  </a:cubicBezTo>
                  <a:cubicBezTo>
                    <a:pt x="1504349" y="392158"/>
                    <a:pt x="1521246" y="383059"/>
                    <a:pt x="1537363" y="371621"/>
                  </a:cubicBezTo>
                  <a:cubicBezTo>
                    <a:pt x="1547242" y="364863"/>
                    <a:pt x="1555560" y="356024"/>
                    <a:pt x="1567258" y="351345"/>
                  </a:cubicBezTo>
                  <a:cubicBezTo>
                    <a:pt x="1576616" y="346926"/>
                    <a:pt x="1580256" y="338347"/>
                    <a:pt x="1575057" y="327169"/>
                  </a:cubicBezTo>
                  <a:close/>
                  <a:moveTo>
                    <a:pt x="842768" y="1205031"/>
                  </a:moveTo>
                  <a:cubicBezTo>
                    <a:pt x="806635" y="1232586"/>
                    <a:pt x="784799" y="1268460"/>
                    <a:pt x="755424" y="1296795"/>
                  </a:cubicBezTo>
                  <a:cubicBezTo>
                    <a:pt x="738527" y="1313172"/>
                    <a:pt x="721110" y="1329549"/>
                    <a:pt x="703433" y="1345146"/>
                  </a:cubicBezTo>
                  <a:cubicBezTo>
                    <a:pt x="697454" y="1350345"/>
                    <a:pt x="690956" y="1353724"/>
                    <a:pt x="682897" y="1355284"/>
                  </a:cubicBezTo>
                  <a:cubicBezTo>
                    <a:pt x="652483" y="1361523"/>
                    <a:pt x="624928" y="1372701"/>
                    <a:pt x="606731" y="1399996"/>
                  </a:cubicBezTo>
                  <a:cubicBezTo>
                    <a:pt x="603611" y="1404675"/>
                    <a:pt x="599452" y="1408575"/>
                    <a:pt x="595813" y="1412734"/>
                  </a:cubicBezTo>
                  <a:cubicBezTo>
                    <a:pt x="593473" y="1415333"/>
                    <a:pt x="590614" y="1416113"/>
                    <a:pt x="587494" y="1414293"/>
                  </a:cubicBezTo>
                  <a:cubicBezTo>
                    <a:pt x="583855" y="1412214"/>
                    <a:pt x="585155" y="1409354"/>
                    <a:pt x="586454" y="1406495"/>
                  </a:cubicBezTo>
                  <a:cubicBezTo>
                    <a:pt x="587234" y="1404935"/>
                    <a:pt x="587494" y="1403115"/>
                    <a:pt x="588274" y="1401556"/>
                  </a:cubicBezTo>
                  <a:cubicBezTo>
                    <a:pt x="616869" y="1343326"/>
                    <a:pt x="642344" y="1283797"/>
                    <a:pt x="668340" y="1224268"/>
                  </a:cubicBezTo>
                  <a:cubicBezTo>
                    <a:pt x="674579" y="1210230"/>
                    <a:pt x="683157" y="1202432"/>
                    <a:pt x="699534" y="1202692"/>
                  </a:cubicBezTo>
                  <a:cubicBezTo>
                    <a:pt x="742426" y="1203212"/>
                    <a:pt x="785319" y="1202692"/>
                    <a:pt x="828211" y="1202692"/>
                  </a:cubicBezTo>
                  <a:cubicBezTo>
                    <a:pt x="831590" y="1202952"/>
                    <a:pt x="834970" y="1203991"/>
                    <a:pt x="842768" y="1205031"/>
                  </a:cubicBezTo>
                  <a:close/>
                </a:path>
              </a:pathLst>
            </a:custGeom>
            <a:solidFill>
              <a:schemeClr val="accent4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그룹 2">
            <a:extLst>
              <a:ext uri="{FF2B5EF4-FFF2-40B4-BE49-F238E27FC236}">
                <a16:creationId xmlns:a16="http://schemas.microsoft.com/office/drawing/2014/main" id="{D434B786-7DCF-4ED0-92AF-5FF53923D810}"/>
              </a:ext>
            </a:extLst>
          </p:cNvPr>
          <p:cNvGrpSpPr/>
          <p:nvPr/>
        </p:nvGrpSpPr>
        <p:grpSpPr>
          <a:xfrm>
            <a:off x="8617163" y="3114200"/>
            <a:ext cx="3025438" cy="3937579"/>
            <a:chOff x="4643042" y="1883668"/>
            <a:chExt cx="3889330" cy="5061926"/>
          </a:xfrm>
        </p:grpSpPr>
        <p:sp>
          <p:nvSpPr>
            <p:cNvPr id="11" name="Isosceles Triangle 20">
              <a:extLst>
                <a:ext uri="{FF2B5EF4-FFF2-40B4-BE49-F238E27FC236}">
                  <a16:creationId xmlns:a16="http://schemas.microsoft.com/office/drawing/2014/main" id="{D314D18A-F5D2-4EC9-8467-850BD9A96F24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1EEE170D-3535-424C-ADFF-6708FABF4407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Round Same Side Corner Rectangle 2">
              <a:extLst>
                <a:ext uri="{FF2B5EF4-FFF2-40B4-BE49-F238E27FC236}">
                  <a16:creationId xmlns:a16="http://schemas.microsoft.com/office/drawing/2014/main" id="{7C4C40D8-B297-4D48-9057-E74B0E67B33F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Trapezoid 6">
              <a:extLst>
                <a:ext uri="{FF2B5EF4-FFF2-40B4-BE49-F238E27FC236}">
                  <a16:creationId xmlns:a16="http://schemas.microsoft.com/office/drawing/2014/main" id="{09FE590E-A02B-423E-9456-33151829012B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878CC0F7-0A6B-4A20-87E1-8353F3294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id="{F94BC213-C5FD-4A4E-8D16-639505658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2">
              <a:extLst>
                <a:ext uri="{FF2B5EF4-FFF2-40B4-BE49-F238E27FC236}">
                  <a16:creationId xmlns:a16="http://schemas.microsoft.com/office/drawing/2014/main" id="{6964E9B4-D8AC-48BB-8A07-7AF8CBBB2986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38FDAA31-E0CE-4533-953D-E6585D242C32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9" name="자유형: 도형 94">
              <a:extLst>
                <a:ext uri="{FF2B5EF4-FFF2-40B4-BE49-F238E27FC236}">
                  <a16:creationId xmlns:a16="http://schemas.microsoft.com/office/drawing/2014/main" id="{BFA1CCD5-A40F-4E99-B287-1C252F2D9B90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6763BE0C-3D4A-4FAC-BC60-5F0743B59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3">
              <a:extLst>
                <a:ext uri="{FF2B5EF4-FFF2-40B4-BE49-F238E27FC236}">
                  <a16:creationId xmlns:a16="http://schemas.microsoft.com/office/drawing/2014/main" id="{8618025C-CB9B-4288-9140-902D716457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Block Arc 19">
              <a:extLst>
                <a:ext uri="{FF2B5EF4-FFF2-40B4-BE49-F238E27FC236}">
                  <a16:creationId xmlns:a16="http://schemas.microsoft.com/office/drawing/2014/main" id="{88F53891-A9A6-4542-A9A6-A2CA429A2D4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116461-5654-47AE-BCD8-ED804E31D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Parallelogram 2">
              <a:extLst>
                <a:ext uri="{FF2B5EF4-FFF2-40B4-BE49-F238E27FC236}">
                  <a16:creationId xmlns:a16="http://schemas.microsoft.com/office/drawing/2014/main" id="{3FCAD13D-7631-4F57-A640-B21D1BCC3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33">
              <a:extLst>
                <a:ext uri="{FF2B5EF4-FFF2-40B4-BE49-F238E27FC236}">
                  <a16:creationId xmlns:a16="http://schemas.microsoft.com/office/drawing/2014/main" id="{9169680A-079B-4B1F-BDD4-5FE5B0187D84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5">
              <a:extLst>
                <a:ext uri="{FF2B5EF4-FFF2-40B4-BE49-F238E27FC236}">
                  <a16:creationId xmlns:a16="http://schemas.microsoft.com/office/drawing/2014/main" id="{38D13FB3-B3EE-451A-94E7-540489FEDB3D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4E38C8CC-1E84-47E0-B806-81765B3A8B91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CE783EDA-AEA2-409C-9FF6-25A0A004CFF8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Round Same Side Corner Rectangle 24">
              <a:extLst>
                <a:ext uri="{FF2B5EF4-FFF2-40B4-BE49-F238E27FC236}">
                  <a16:creationId xmlns:a16="http://schemas.microsoft.com/office/drawing/2014/main" id="{52DDA840-09E2-4D54-9F9D-DB15A21BF53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3191C4F-D7EE-4385-BBA8-A8E5EFF5B545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CE9CD9F7-365D-401D-9B6A-33D241E44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2BD4E932-3E7D-491A-9B29-95CC9B82E0ED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260FAB38-465B-4C42-B0B7-44227187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AB0B3C32-F09B-41AB-9AA1-80E9B701A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Rounded Rectangle 16">
              <a:extLst>
                <a:ext uri="{FF2B5EF4-FFF2-40B4-BE49-F238E27FC236}">
                  <a16:creationId xmlns:a16="http://schemas.microsoft.com/office/drawing/2014/main" id="{B9ADAF5B-D1F2-4066-A006-456B0A1DC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Round Same Side Corner Rectangle 20">
              <a:extLst>
                <a:ext uri="{FF2B5EF4-FFF2-40B4-BE49-F238E27FC236}">
                  <a16:creationId xmlns:a16="http://schemas.microsoft.com/office/drawing/2014/main" id="{FD5DAC7D-7EE5-4050-8C47-75EB079F6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Donut 93">
              <a:extLst>
                <a:ext uri="{FF2B5EF4-FFF2-40B4-BE49-F238E27FC236}">
                  <a16:creationId xmlns:a16="http://schemas.microsoft.com/office/drawing/2014/main" id="{49C668E5-1BA4-496C-9587-32CA7ADE7A64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8" name="Diagonal Stripe 18">
              <a:extLst>
                <a:ext uri="{FF2B5EF4-FFF2-40B4-BE49-F238E27FC236}">
                  <a16:creationId xmlns:a16="http://schemas.microsoft.com/office/drawing/2014/main" id="{E8E63FA1-4C30-45CE-81FA-F2412EC0D9ED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168812" y="3225998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BCB1A1-E78D-4156-867A-C81158434A7D}"/>
                </a:ext>
              </a:extLst>
            </p:cNvPr>
            <p:cNvSpPr txBox="1"/>
            <p:nvPr/>
          </p:nvSpPr>
          <p:spPr>
            <a:xfrm>
              <a:off x="5877669" y="4202196"/>
              <a:ext cx="1507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0E3AFD-CA27-44D3-A3BD-401E7783CC2F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5BE4CF8-FC7C-41D5-ACC5-57F9111D2F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EFEEDBAA-E4DA-410C-8B60-0995590DD4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034609E9-9ABC-4A2D-B648-66B727DCE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Trapezoid 11">
                <a:extLst>
                  <a:ext uri="{FF2B5EF4-FFF2-40B4-BE49-F238E27FC236}">
                    <a16:creationId xmlns:a16="http://schemas.microsoft.com/office/drawing/2014/main" id="{B0F57B65-82C4-45E6-A44B-4F26D924EA0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1">
                <a:extLst>
                  <a:ext uri="{FF2B5EF4-FFF2-40B4-BE49-F238E27FC236}">
                    <a16:creationId xmlns:a16="http://schemas.microsoft.com/office/drawing/2014/main" id="{7A510798-1041-412D-90C8-70BD2CF475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330558E8-0C9D-45B7-905A-AD7EA25CEA7A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Block Arc 21">
                <a:extLst>
                  <a:ext uri="{FF2B5EF4-FFF2-40B4-BE49-F238E27FC236}">
                    <a16:creationId xmlns:a16="http://schemas.microsoft.com/office/drawing/2014/main" id="{FCA43E6A-79FD-43EB-8F6A-C26F6B95A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2">
                <a:extLst>
                  <a:ext uri="{FF2B5EF4-FFF2-40B4-BE49-F238E27FC236}">
                    <a16:creationId xmlns:a16="http://schemas.microsoft.com/office/drawing/2014/main" id="{1AD8D1CC-B191-4F5F-8CC4-13A90E8B6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8929113D-C6F6-4D0F-9B48-DA05A10B4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7936B813-C882-439B-B330-7FF3D9085F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Isosceles Triangle 22">
                <a:extLst>
                  <a:ext uri="{FF2B5EF4-FFF2-40B4-BE49-F238E27FC236}">
                    <a16:creationId xmlns:a16="http://schemas.microsoft.com/office/drawing/2014/main" id="{9CAB02C4-714C-4415-A61C-4B0BB87578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Pie 2">
                <a:extLst>
                  <a:ext uri="{FF2B5EF4-FFF2-40B4-BE49-F238E27FC236}">
                    <a16:creationId xmlns:a16="http://schemas.microsoft.com/office/drawing/2014/main" id="{3E74A32B-64D4-4593-BD82-5ADF4BFF5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E3902441-28AE-4842-9F76-638DD692F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A92437BD-AC71-4892-93F5-F19ADC5CA7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3">
                <a:extLst>
                  <a:ext uri="{FF2B5EF4-FFF2-40B4-BE49-F238E27FC236}">
                    <a16:creationId xmlns:a16="http://schemas.microsoft.com/office/drawing/2014/main" id="{C04C1EFF-0E12-48BD-AD49-961CDBF109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Donut 2">
                <a:extLst>
                  <a:ext uri="{FF2B5EF4-FFF2-40B4-BE49-F238E27FC236}">
                    <a16:creationId xmlns:a16="http://schemas.microsoft.com/office/drawing/2014/main" id="{D6F80946-16A3-4A61-BCE7-4197A4061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7E3DF5F3-7555-42BC-8FD4-3AF58AE53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6101C438-781E-438B-9602-3183A9202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ounded Rectangle 25">
                <a:extLst>
                  <a:ext uri="{FF2B5EF4-FFF2-40B4-BE49-F238E27FC236}">
                    <a16:creationId xmlns:a16="http://schemas.microsoft.com/office/drawing/2014/main" id="{D152EDCA-9749-49E7-B6ED-93554DC877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1" name="자유형: 도형 96">
              <a:extLst>
                <a:ext uri="{FF2B5EF4-FFF2-40B4-BE49-F238E27FC236}">
                  <a16:creationId xmlns:a16="http://schemas.microsoft.com/office/drawing/2014/main" id="{6A4C189F-E518-4C24-9AF2-6A856C998DF5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Donut 4">
              <a:extLst>
                <a:ext uri="{FF2B5EF4-FFF2-40B4-BE49-F238E27FC236}">
                  <a16:creationId xmlns:a16="http://schemas.microsoft.com/office/drawing/2014/main" id="{CB3753D9-0BAC-44B0-9E83-57C0EA037CF9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ound Same Side Corner Rectangle 5">
              <a:extLst>
                <a:ext uri="{FF2B5EF4-FFF2-40B4-BE49-F238E27FC236}">
                  <a16:creationId xmlns:a16="http://schemas.microsoft.com/office/drawing/2014/main" id="{FDC0C941-C5C4-481F-A62A-DEC4082B96B7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356F68-9429-486F-81AA-589FA6A53B7E}"/>
              </a:ext>
            </a:extLst>
          </p:cNvPr>
          <p:cNvGrpSpPr/>
          <p:nvPr/>
        </p:nvGrpSpPr>
        <p:grpSpPr>
          <a:xfrm>
            <a:off x="8525134" y="1667374"/>
            <a:ext cx="3174949" cy="4282922"/>
            <a:chOff x="5745956" y="3501865"/>
            <a:chExt cx="2146216" cy="289518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8CAEAE-A73F-47EC-9DFB-64E97CAD40A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77430E5-9D01-489C-9045-7E1FC9BFE177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38753B-4DCD-4566-9418-0F24E8351D26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2FAB0E-F2EB-431E-801E-40041F63FCE7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D7EEB4-4072-457F-AEFF-ED475A1F84A5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1467733-FC02-44CD-8E4A-F599D4A4573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DF29FB-E4EA-4369-B51B-588A66398B5D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42DC9D-34F4-4F18-A2D3-2CF67D47007A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1051F6-C0E5-4D25-89C1-F053A4A160E9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92CD63F-7D40-4E44-938A-59DB98821632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306931-3C26-4246-BBBC-664FFE9CB72D}"/>
              </a:ext>
            </a:extLst>
          </p:cNvPr>
          <p:cNvGrpSpPr/>
          <p:nvPr/>
        </p:nvGrpSpPr>
        <p:grpSpPr>
          <a:xfrm>
            <a:off x="6561930" y="3029040"/>
            <a:ext cx="1656867" cy="2912686"/>
            <a:chOff x="7182034" y="5192864"/>
            <a:chExt cx="825553" cy="1451279"/>
          </a:xfrm>
        </p:grpSpPr>
        <p:grpSp>
          <p:nvGrpSpPr>
            <p:cNvPr id="15" name="Group 3">
              <a:extLst>
                <a:ext uri="{FF2B5EF4-FFF2-40B4-BE49-F238E27FC236}">
                  <a16:creationId xmlns:a16="http://schemas.microsoft.com/office/drawing/2014/main" id="{A3D837DA-095B-41E5-8A73-5A182347AF45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9" name="Rounded Rectangle 4">
                <a:extLst>
                  <a:ext uri="{FF2B5EF4-FFF2-40B4-BE49-F238E27FC236}">
                    <a16:creationId xmlns:a16="http://schemas.microsoft.com/office/drawing/2014/main" id="{F74DDAAF-F3DB-4507-B233-2DBF3ECD941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ED15F32-195E-4DE6-89A0-E3E5E5C2413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07323BB5-81E4-499F-A1BE-48577EDE2D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2" name="Oval 7">
                  <a:extLst>
                    <a:ext uri="{FF2B5EF4-FFF2-40B4-BE49-F238E27FC236}">
                      <a16:creationId xmlns:a16="http://schemas.microsoft.com/office/drawing/2014/main" id="{B51B8703-E43B-4AC4-98E1-3013287123B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ounded Rectangle 8">
                  <a:extLst>
                    <a:ext uri="{FF2B5EF4-FFF2-40B4-BE49-F238E27FC236}">
                      <a16:creationId xmlns:a16="http://schemas.microsoft.com/office/drawing/2014/main" id="{683C4F84-2F64-48CC-A788-A9765C47FF5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E487D7-A3C5-4A49-80FA-88FE1F4737C4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44BC09-03E7-42C7-B0E7-DAEBC50BC951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8D191DC-AFA2-4AC9-9DA8-B33B08F0714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D4864E-D621-46C5-ACF9-C85E78492CB5}"/>
              </a:ext>
            </a:extLst>
          </p:cNvPr>
          <p:cNvGrpSpPr/>
          <p:nvPr/>
        </p:nvGrpSpPr>
        <p:grpSpPr>
          <a:xfrm>
            <a:off x="391583" y="2452000"/>
            <a:ext cx="6123410" cy="3364399"/>
            <a:chOff x="-548507" y="477868"/>
            <a:chExt cx="11570449" cy="635717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FC2761-01F1-4005-8743-0BA2CA1EF8B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EFE7AA-A52B-4888-8738-C59AF1549C8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37BA18-C4E3-4EFC-B462-1E35ADCDBAE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9D3539-928D-4D83-9482-A9A6B1E263C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043CB8-5FF3-4BB0-AE43-9981C2F998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72089D-56F3-4E2F-9E28-5FF0FE056B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44734D4-AAB6-4229-8025-45E0CF68D8E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09F1CA6-52D4-4923-9F2C-59AA380A8C4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A1E1F6-DF16-4194-87C3-4A5E2AE02CB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FBA807E-9CBE-4EBE-B0A5-233D202DFF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C7D661A-2613-4B67-B66F-E84BF0C7CFC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E8E867-CFAE-404E-8F1C-81F82BCAD3C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81CB137-A831-41A3-9921-4CEBC6278E86}"/>
              </a:ext>
            </a:extLst>
          </p:cNvPr>
          <p:cNvSpPr txBox="1">
            <a:spLocks/>
          </p:cNvSpPr>
          <p:nvPr/>
        </p:nvSpPr>
        <p:spPr>
          <a:xfrm>
            <a:off x="567447" y="610876"/>
            <a:ext cx="3378862" cy="1800201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dirty="0">
                <a:solidFill>
                  <a:schemeClr val="accent6"/>
                </a:solidFill>
                <a:latin typeface="+mj-lt"/>
              </a:rPr>
              <a:t>Our Team</a:t>
            </a:r>
          </a:p>
          <a:p>
            <a:pPr algn="l"/>
            <a:r>
              <a:rPr lang="en-US" altLang="ko-KR" sz="4800" dirty="0">
                <a:solidFill>
                  <a:schemeClr val="accent6"/>
                </a:solidFill>
                <a:latin typeface="+mj-lt"/>
              </a:rPr>
              <a:t>Style </a:t>
            </a:r>
            <a:endParaRPr lang="ko-KR" altLang="en-US" sz="48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69DF9-94DA-498E-BF1B-DDD990BB4561}"/>
              </a:ext>
            </a:extLst>
          </p:cNvPr>
          <p:cNvGrpSpPr/>
          <p:nvPr/>
        </p:nvGrpSpPr>
        <p:grpSpPr>
          <a:xfrm>
            <a:off x="567447" y="2687183"/>
            <a:ext cx="3253657" cy="775862"/>
            <a:chOff x="6324699" y="2356411"/>
            <a:chExt cx="2736305" cy="7758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A44405-A117-4ADB-BA30-9D4554031653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B8ED3-10C4-4B4D-A778-AECE14311C88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</a:t>
              </a:r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746038-1E7C-4523-817C-18970FE97BA8}"/>
              </a:ext>
            </a:extLst>
          </p:cNvPr>
          <p:cNvSpPr txBox="1"/>
          <p:nvPr/>
        </p:nvSpPr>
        <p:spPr>
          <a:xfrm>
            <a:off x="567447" y="4931002"/>
            <a:ext cx="29708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0C4D4-ED07-40BB-9A93-66F634CA9FA2}"/>
              </a:ext>
            </a:extLst>
          </p:cNvPr>
          <p:cNvSpPr txBox="1"/>
          <p:nvPr/>
        </p:nvSpPr>
        <p:spPr>
          <a:xfrm>
            <a:off x="567447" y="4100005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FECE1-2D25-429A-A91C-7AC8D6C2C3DE}"/>
              </a:ext>
            </a:extLst>
          </p:cNvPr>
          <p:cNvSpPr/>
          <p:nvPr/>
        </p:nvSpPr>
        <p:spPr>
          <a:xfrm>
            <a:off x="567447" y="5508460"/>
            <a:ext cx="3161566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Presentations.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9A16B8-EE2C-43C1-BFFC-9A3D812B3673}"/>
              </a:ext>
            </a:extLst>
          </p:cNvPr>
          <p:cNvGrpSpPr/>
          <p:nvPr/>
        </p:nvGrpSpPr>
        <p:grpSpPr>
          <a:xfrm>
            <a:off x="8245518" y="1093858"/>
            <a:ext cx="3379035" cy="756376"/>
            <a:chOff x="8897270" y="3721187"/>
            <a:chExt cx="3379035" cy="756376"/>
          </a:xfrm>
        </p:grpSpPr>
        <p:sp>
          <p:nvSpPr>
            <p:cNvPr id="11" name="Content Placeholder 4">
              <a:extLst>
                <a:ext uri="{FF2B5EF4-FFF2-40B4-BE49-F238E27FC236}">
                  <a16:creationId xmlns:a16="http://schemas.microsoft.com/office/drawing/2014/main" id="{DC0F137D-1039-4BF2-8B09-E9DC1DF34C0D}"/>
                </a:ext>
              </a:extLst>
            </p:cNvPr>
            <p:cNvSpPr txBox="1">
              <a:spLocks/>
            </p:cNvSpPr>
            <p:nvPr/>
          </p:nvSpPr>
          <p:spPr>
            <a:xfrm>
              <a:off x="8897270" y="3721187"/>
              <a:ext cx="3379035" cy="443386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3200" dirty="0">
                  <a:solidFill>
                    <a:schemeClr val="accent1"/>
                  </a:solidFill>
                </a:rPr>
                <a:t>Member Name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Content Placeholder 5">
              <a:extLst>
                <a:ext uri="{FF2B5EF4-FFF2-40B4-BE49-F238E27FC236}">
                  <a16:creationId xmlns:a16="http://schemas.microsoft.com/office/drawing/2014/main" id="{B8DD444C-90CE-49BE-A16D-6CC6E7179E44}"/>
                </a:ext>
              </a:extLst>
            </p:cNvPr>
            <p:cNvSpPr txBox="1">
              <a:spLocks/>
            </p:cNvSpPr>
            <p:nvPr/>
          </p:nvSpPr>
          <p:spPr>
            <a:xfrm>
              <a:off x="8897444" y="4189531"/>
              <a:ext cx="1698083" cy="28803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/>
                <a:t>Director</a:t>
              </a:r>
              <a:endParaRPr lang="ko-KR" altLang="en-US" sz="2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C3D6D3-773C-40AB-A50E-4E4EEAA8BF58}"/>
              </a:ext>
            </a:extLst>
          </p:cNvPr>
          <p:cNvSpPr txBox="1"/>
          <p:nvPr/>
        </p:nvSpPr>
        <p:spPr>
          <a:xfrm>
            <a:off x="8245518" y="1988433"/>
            <a:ext cx="306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90C13E98-036B-45A5-A5B8-56F02B3DA6D1}"/>
              </a:ext>
            </a:extLst>
          </p:cNvPr>
          <p:cNvSpPr txBox="1">
            <a:spLocks/>
          </p:cNvSpPr>
          <p:nvPr/>
        </p:nvSpPr>
        <p:spPr>
          <a:xfrm>
            <a:off x="8245518" y="3140968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16" name="직사각형 22">
            <a:extLst>
              <a:ext uri="{FF2B5EF4-FFF2-40B4-BE49-F238E27FC236}">
                <a16:creationId xmlns:a16="http://schemas.microsoft.com/office/drawing/2014/main" id="{67359EA9-95E1-4900-B8E2-A0DB83C2E996}"/>
              </a:ext>
            </a:extLst>
          </p:cNvPr>
          <p:cNvSpPr/>
          <p:nvPr/>
        </p:nvSpPr>
        <p:spPr>
          <a:xfrm>
            <a:off x="8245519" y="3470065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7" name="직사각형 5">
            <a:extLst>
              <a:ext uri="{FF2B5EF4-FFF2-40B4-BE49-F238E27FC236}">
                <a16:creationId xmlns:a16="http://schemas.microsoft.com/office/drawing/2014/main" id="{8D569518-EF1B-4905-B357-C8B853907616}"/>
              </a:ext>
            </a:extLst>
          </p:cNvPr>
          <p:cNvSpPr/>
          <p:nvPr/>
        </p:nvSpPr>
        <p:spPr>
          <a:xfrm>
            <a:off x="8245519" y="4157460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8" name="직사각형 24">
            <a:extLst>
              <a:ext uri="{FF2B5EF4-FFF2-40B4-BE49-F238E27FC236}">
                <a16:creationId xmlns:a16="http://schemas.microsoft.com/office/drawing/2014/main" id="{5A04F557-2924-4C90-B6D5-8C59C9F901EA}"/>
              </a:ext>
            </a:extLst>
          </p:cNvPr>
          <p:cNvSpPr/>
          <p:nvPr/>
        </p:nvSpPr>
        <p:spPr>
          <a:xfrm>
            <a:off x="8245519" y="4844856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9" name="직사각형 24">
            <a:extLst>
              <a:ext uri="{FF2B5EF4-FFF2-40B4-BE49-F238E27FC236}">
                <a16:creationId xmlns:a16="http://schemas.microsoft.com/office/drawing/2014/main" id="{CE281F0F-A9D6-487C-A45E-48E52E1D3B8D}"/>
              </a:ext>
            </a:extLst>
          </p:cNvPr>
          <p:cNvSpPr/>
          <p:nvPr/>
        </p:nvSpPr>
        <p:spPr>
          <a:xfrm>
            <a:off x="8245519" y="553225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F83F9D0-70E0-49EE-B33B-D0DABFB01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5">
            <a:extLst>
              <a:ext uri="{FF2B5EF4-FFF2-40B4-BE49-F238E27FC236}">
                <a16:creationId xmlns:a16="http://schemas.microsoft.com/office/drawing/2014/main" id="{07630A00-8D6C-409B-BE70-1AB6488E73D7}"/>
              </a:ext>
            </a:extLst>
          </p:cNvPr>
          <p:cNvSpPr/>
          <p:nvPr/>
        </p:nvSpPr>
        <p:spPr>
          <a:xfrm>
            <a:off x="323529" y="1456953"/>
            <a:ext cx="2541136" cy="4939104"/>
          </a:xfrm>
          <a:custGeom>
            <a:avLst/>
            <a:gdLst>
              <a:gd name="connsiteX0" fmla="*/ 1666816 w 3528120"/>
              <a:gd name="connsiteY0" fmla="*/ 6834961 h 6857464"/>
              <a:gd name="connsiteX1" fmla="*/ 1749326 w 3528120"/>
              <a:gd name="connsiteY1" fmla="*/ 6803886 h 6857464"/>
              <a:gd name="connsiteX2" fmla="*/ 1793796 w 3528120"/>
              <a:gd name="connsiteY2" fmla="*/ 6758881 h 6857464"/>
              <a:gd name="connsiteX3" fmla="*/ 1768614 w 3528120"/>
              <a:gd name="connsiteY3" fmla="*/ 6690300 h 6857464"/>
              <a:gd name="connsiteX4" fmla="*/ 1755755 w 3528120"/>
              <a:gd name="connsiteY4" fmla="*/ 6686015 h 6857464"/>
              <a:gd name="connsiteX5" fmla="*/ 1481435 w 3528120"/>
              <a:gd name="connsiteY5" fmla="*/ 6544568 h 6857464"/>
              <a:gd name="connsiteX6" fmla="*/ 1378565 w 3528120"/>
              <a:gd name="connsiteY6" fmla="*/ 6451342 h 6857464"/>
              <a:gd name="connsiteX7" fmla="*/ 1368921 w 3528120"/>
              <a:gd name="connsiteY7" fmla="*/ 6418660 h 6857464"/>
              <a:gd name="connsiteX8" fmla="*/ 1402676 w 3528120"/>
              <a:gd name="connsiteY8" fmla="*/ 6410623 h 6857464"/>
              <a:gd name="connsiteX9" fmla="*/ 1471256 w 3528120"/>
              <a:gd name="connsiteY9" fmla="*/ 6421874 h 6857464"/>
              <a:gd name="connsiteX10" fmla="*/ 1782545 w 3528120"/>
              <a:gd name="connsiteY10" fmla="*/ 6306681 h 6857464"/>
              <a:gd name="connsiteX11" fmla="*/ 1797011 w 3528120"/>
              <a:gd name="connsiteY11" fmla="*/ 6233279 h 6857464"/>
              <a:gd name="connsiteX12" fmla="*/ 1737003 w 3528120"/>
              <a:gd name="connsiteY12" fmla="*/ 6203811 h 6857464"/>
              <a:gd name="connsiteX13" fmla="*/ 1488401 w 3528120"/>
              <a:gd name="connsiteY13" fmla="*/ 6212384 h 6857464"/>
              <a:gd name="connsiteX14" fmla="*/ 1427857 w 3528120"/>
              <a:gd name="connsiteY14" fmla="*/ 6160413 h 6857464"/>
              <a:gd name="connsiteX15" fmla="*/ 1376422 w 3528120"/>
              <a:gd name="connsiteY15" fmla="*/ 6072009 h 6857464"/>
              <a:gd name="connsiteX16" fmla="*/ 1359277 w 3528120"/>
              <a:gd name="connsiteY16" fmla="*/ 6029683 h 6857464"/>
              <a:gd name="connsiteX17" fmla="*/ 1378565 w 3528120"/>
              <a:gd name="connsiteY17" fmla="*/ 5792867 h 6857464"/>
              <a:gd name="connsiteX18" fmla="*/ 1428393 w 3528120"/>
              <a:gd name="connsiteY18" fmla="*/ 5543729 h 6857464"/>
              <a:gd name="connsiteX19" fmla="*/ 1465362 w 3528120"/>
              <a:gd name="connsiteY19" fmla="*/ 5224939 h 6857464"/>
              <a:gd name="connsiteX20" fmla="*/ 1500188 w 3528120"/>
              <a:gd name="connsiteY20" fmla="*/ 4924902 h 6857464"/>
              <a:gd name="connsiteX21" fmla="*/ 1520012 w 3528120"/>
              <a:gd name="connsiteY21" fmla="*/ 4687551 h 6857464"/>
              <a:gd name="connsiteX22" fmla="*/ 1543586 w 3528120"/>
              <a:gd name="connsiteY22" fmla="*/ 4494133 h 6857464"/>
              <a:gd name="connsiteX23" fmla="*/ 1551623 w 3528120"/>
              <a:gd name="connsiteY23" fmla="*/ 4425018 h 6857464"/>
              <a:gd name="connsiteX24" fmla="*/ 1580019 w 3528120"/>
              <a:gd name="connsiteY24" fmla="*/ 4389656 h 6857464"/>
              <a:gd name="connsiteX25" fmla="*/ 1610559 w 3528120"/>
              <a:gd name="connsiteY25" fmla="*/ 4378940 h 6857464"/>
              <a:gd name="connsiteX26" fmla="*/ 1697355 w 3528120"/>
              <a:gd name="connsiteY26" fmla="*/ 4275535 h 6857464"/>
              <a:gd name="connsiteX27" fmla="*/ 1705392 w 3528120"/>
              <a:gd name="connsiteY27" fmla="*/ 4219813 h 6857464"/>
              <a:gd name="connsiteX28" fmla="*/ 1726823 w 3528120"/>
              <a:gd name="connsiteY28" fmla="*/ 4181773 h 6857464"/>
              <a:gd name="connsiteX29" fmla="*/ 1739682 w 3528120"/>
              <a:gd name="connsiteY29" fmla="*/ 4148019 h 6857464"/>
              <a:gd name="connsiteX30" fmla="*/ 1732181 w 3528120"/>
              <a:gd name="connsiteY30" fmla="*/ 3995857 h 6857464"/>
              <a:gd name="connsiteX31" fmla="*/ 1701106 w 3528120"/>
              <a:gd name="connsiteY31" fmla="*/ 3719394 h 6857464"/>
              <a:gd name="connsiteX32" fmla="*/ 1678067 w 3528120"/>
              <a:gd name="connsiteY32" fmla="*/ 3574197 h 6857464"/>
              <a:gd name="connsiteX33" fmla="*/ 1676460 w 3528120"/>
              <a:gd name="connsiteY33" fmla="*/ 3416677 h 6857464"/>
              <a:gd name="connsiteX34" fmla="*/ 1712357 w 3528120"/>
              <a:gd name="connsiteY34" fmla="*/ 3333631 h 6857464"/>
              <a:gd name="connsiteX35" fmla="*/ 1964710 w 3528120"/>
              <a:gd name="connsiteY35" fmla="*/ 2914114 h 6857464"/>
              <a:gd name="connsiteX36" fmla="*/ 2032754 w 3528120"/>
              <a:gd name="connsiteY36" fmla="*/ 2786598 h 6857464"/>
              <a:gd name="connsiteX37" fmla="*/ 2020967 w 3528120"/>
              <a:gd name="connsiteY37" fmla="*/ 2737842 h 6857464"/>
              <a:gd name="connsiteX38" fmla="*/ 2004358 w 3528120"/>
              <a:gd name="connsiteY38" fmla="*/ 2675692 h 6857464"/>
              <a:gd name="connsiteX39" fmla="*/ 2023110 w 3528120"/>
              <a:gd name="connsiteY39" fmla="*/ 2408337 h 6857464"/>
              <a:gd name="connsiteX40" fmla="*/ 2025253 w 3528120"/>
              <a:gd name="connsiteY40" fmla="*/ 2379405 h 6857464"/>
              <a:gd name="connsiteX41" fmla="*/ 2051507 w 3528120"/>
              <a:gd name="connsiteY41" fmla="*/ 2267962 h 6857464"/>
              <a:gd name="connsiteX42" fmla="*/ 2051507 w 3528120"/>
              <a:gd name="connsiteY42" fmla="*/ 2251889 h 6857464"/>
              <a:gd name="connsiteX43" fmla="*/ 2019360 w 3528120"/>
              <a:gd name="connsiteY43" fmla="*/ 2147947 h 6857464"/>
              <a:gd name="connsiteX44" fmla="*/ 2010787 w 3528120"/>
              <a:gd name="connsiteY44" fmla="*/ 2128659 h 6857464"/>
              <a:gd name="connsiteX45" fmla="*/ 1964174 w 3528120"/>
              <a:gd name="connsiteY45" fmla="*/ 2062222 h 6857464"/>
              <a:gd name="connsiteX46" fmla="*/ 1956138 w 3528120"/>
              <a:gd name="connsiteY46" fmla="*/ 2052042 h 6857464"/>
              <a:gd name="connsiteX47" fmla="*/ 1910596 w 3528120"/>
              <a:gd name="connsiteY47" fmla="*/ 2012930 h 6857464"/>
              <a:gd name="connsiteX48" fmla="*/ 1880592 w 3528120"/>
              <a:gd name="connsiteY48" fmla="*/ 1970068 h 6857464"/>
              <a:gd name="connsiteX49" fmla="*/ 1846838 w 3528120"/>
              <a:gd name="connsiteY49" fmla="*/ 1629311 h 6857464"/>
              <a:gd name="connsiteX50" fmla="*/ 1816834 w 3528120"/>
              <a:gd name="connsiteY50" fmla="*/ 1328738 h 6857464"/>
              <a:gd name="connsiteX51" fmla="*/ 1806655 w 3528120"/>
              <a:gd name="connsiteY51" fmla="*/ 1208723 h 6857464"/>
              <a:gd name="connsiteX52" fmla="*/ 1849517 w 3528120"/>
              <a:gd name="connsiteY52" fmla="*/ 1164253 h 6857464"/>
              <a:gd name="connsiteX53" fmla="*/ 1984534 w 3528120"/>
              <a:gd name="connsiteY53" fmla="*/ 1142821 h 6857464"/>
              <a:gd name="connsiteX54" fmla="*/ 2204740 w 3528120"/>
              <a:gd name="connsiteY54" fmla="*/ 1112818 h 6857464"/>
              <a:gd name="connsiteX55" fmla="*/ 2412623 w 3528120"/>
              <a:gd name="connsiteY55" fmla="*/ 1092994 h 6857464"/>
              <a:gd name="connsiteX56" fmla="*/ 2662297 w 3528120"/>
              <a:gd name="connsiteY56" fmla="*/ 1062454 h 6857464"/>
              <a:gd name="connsiteX57" fmla="*/ 2827854 w 3528120"/>
              <a:gd name="connsiteY57" fmla="*/ 995482 h 6857464"/>
              <a:gd name="connsiteX58" fmla="*/ 3116104 w 3528120"/>
              <a:gd name="connsiteY58" fmla="*/ 842248 h 6857464"/>
              <a:gd name="connsiteX59" fmla="*/ 3495973 w 3528120"/>
              <a:gd name="connsiteY59" fmla="*/ 682050 h 6857464"/>
              <a:gd name="connsiteX60" fmla="*/ 3528120 w 3528120"/>
              <a:gd name="connsiteY60" fmla="*/ 683657 h 6857464"/>
              <a:gd name="connsiteX61" fmla="*/ 3528120 w 3528120"/>
              <a:gd name="connsiteY61" fmla="*/ 667583 h 6857464"/>
              <a:gd name="connsiteX62" fmla="*/ 3396854 w 3528120"/>
              <a:gd name="connsiteY62" fmla="*/ 488097 h 6857464"/>
              <a:gd name="connsiteX63" fmla="*/ 3311664 w 3528120"/>
              <a:gd name="connsiteY63" fmla="*/ 398086 h 6857464"/>
              <a:gd name="connsiteX64" fmla="*/ 3022342 w 3528120"/>
              <a:gd name="connsiteY64" fmla="*/ 196632 h 6857464"/>
              <a:gd name="connsiteX65" fmla="*/ 2775883 w 3528120"/>
              <a:gd name="connsiteY65" fmla="*/ 30540 h 6857464"/>
              <a:gd name="connsiteX66" fmla="*/ 2673549 w 3528120"/>
              <a:gd name="connsiteY66" fmla="*/ 11787 h 6857464"/>
              <a:gd name="connsiteX67" fmla="*/ 2382620 w 3528120"/>
              <a:gd name="connsiteY67" fmla="*/ 27325 h 6857464"/>
              <a:gd name="connsiteX68" fmla="*/ 1896130 w 3528120"/>
              <a:gd name="connsiteY68" fmla="*/ 16073 h 6857464"/>
              <a:gd name="connsiteX69" fmla="*/ 1811477 w 3528120"/>
              <a:gd name="connsiteY69" fmla="*/ 0 h 6857464"/>
              <a:gd name="connsiteX70" fmla="*/ 1747183 w 3528120"/>
              <a:gd name="connsiteY70" fmla="*/ 0 h 6857464"/>
              <a:gd name="connsiteX71" fmla="*/ 1612702 w 3528120"/>
              <a:gd name="connsiteY71" fmla="*/ 48756 h 6857464"/>
              <a:gd name="connsiteX72" fmla="*/ 1187291 w 3528120"/>
              <a:gd name="connsiteY72" fmla="*/ 150555 h 6857464"/>
              <a:gd name="connsiteX73" fmla="*/ 820817 w 3528120"/>
              <a:gd name="connsiteY73" fmla="*/ 211098 h 6857464"/>
              <a:gd name="connsiteX74" fmla="*/ 810101 w 3528120"/>
              <a:gd name="connsiteY74" fmla="*/ 212705 h 6857464"/>
              <a:gd name="connsiteX75" fmla="*/ 680442 w 3528120"/>
              <a:gd name="connsiteY75" fmla="*/ 282357 h 6857464"/>
              <a:gd name="connsiteX76" fmla="*/ 542211 w 3528120"/>
              <a:gd name="connsiteY76" fmla="*/ 462915 h 6857464"/>
              <a:gd name="connsiteX77" fmla="*/ 461308 w 3528120"/>
              <a:gd name="connsiteY77" fmla="*/ 551319 h 6857464"/>
              <a:gd name="connsiteX78" fmla="*/ 301109 w 3528120"/>
              <a:gd name="connsiteY78" fmla="*/ 734556 h 6857464"/>
              <a:gd name="connsiteX79" fmla="*/ 42327 w 3528120"/>
              <a:gd name="connsiteY79" fmla="*/ 1077992 h 6857464"/>
              <a:gd name="connsiteX80" fmla="*/ 0 w 3528120"/>
              <a:gd name="connsiteY80" fmla="*/ 1135856 h 6857464"/>
              <a:gd name="connsiteX81" fmla="*/ 0 w 3528120"/>
              <a:gd name="connsiteY81" fmla="*/ 1151930 h 6857464"/>
              <a:gd name="connsiteX82" fmla="*/ 146268 w 3528120"/>
              <a:gd name="connsiteY82" fmla="*/ 1166932 h 6857464"/>
              <a:gd name="connsiteX83" fmla="*/ 330041 w 3528120"/>
              <a:gd name="connsiteY83" fmla="*/ 1183541 h 6857464"/>
              <a:gd name="connsiteX84" fmla="*/ 597396 w 3528120"/>
              <a:gd name="connsiteY84" fmla="*/ 1244084 h 6857464"/>
              <a:gd name="connsiteX85" fmla="*/ 696516 w 3528120"/>
              <a:gd name="connsiteY85" fmla="*/ 1248906 h 6857464"/>
              <a:gd name="connsiteX86" fmla="*/ 1466434 w 3528120"/>
              <a:gd name="connsiteY86" fmla="*/ 1211937 h 6857464"/>
              <a:gd name="connsiteX87" fmla="*/ 1619131 w 3528120"/>
              <a:gd name="connsiteY87" fmla="*/ 1214080 h 6857464"/>
              <a:gd name="connsiteX88" fmla="*/ 1730038 w 3528120"/>
              <a:gd name="connsiteY88" fmla="*/ 1198543 h 6857464"/>
              <a:gd name="connsiteX89" fmla="*/ 1758434 w 3528120"/>
              <a:gd name="connsiteY89" fmla="*/ 1219438 h 6857464"/>
              <a:gd name="connsiteX90" fmla="*/ 1815763 w 3528120"/>
              <a:gd name="connsiteY90" fmla="*/ 1794867 h 6857464"/>
              <a:gd name="connsiteX91" fmla="*/ 1832372 w 3528120"/>
              <a:gd name="connsiteY91" fmla="*/ 1975961 h 6857464"/>
              <a:gd name="connsiteX92" fmla="*/ 1817370 w 3528120"/>
              <a:gd name="connsiteY92" fmla="*/ 2019360 h 6857464"/>
              <a:gd name="connsiteX93" fmla="*/ 1726823 w 3528120"/>
              <a:gd name="connsiteY93" fmla="*/ 2206347 h 6857464"/>
              <a:gd name="connsiteX94" fmla="*/ 1727359 w 3528120"/>
              <a:gd name="connsiteY94" fmla="*/ 2237958 h 6857464"/>
              <a:gd name="connsiteX95" fmla="*/ 1755755 w 3528120"/>
              <a:gd name="connsiteY95" fmla="*/ 2379405 h 6857464"/>
              <a:gd name="connsiteX96" fmla="*/ 1744504 w 3528120"/>
              <a:gd name="connsiteY96" fmla="*/ 2473166 h 6857464"/>
              <a:gd name="connsiteX97" fmla="*/ 1656636 w 3528120"/>
              <a:gd name="connsiteY97" fmla="*/ 2646760 h 6857464"/>
              <a:gd name="connsiteX98" fmla="*/ 1623953 w 3528120"/>
              <a:gd name="connsiteY98" fmla="*/ 2726055 h 6857464"/>
              <a:gd name="connsiteX99" fmla="*/ 1607880 w 3528120"/>
              <a:gd name="connsiteY99" fmla="*/ 2758202 h 6857464"/>
              <a:gd name="connsiteX100" fmla="*/ 1565017 w 3528120"/>
              <a:gd name="connsiteY100" fmla="*/ 2664976 h 6857464"/>
              <a:gd name="connsiteX101" fmla="*/ 1515190 w 3528120"/>
              <a:gd name="connsiteY101" fmla="*/ 2564249 h 6857464"/>
              <a:gd name="connsiteX102" fmla="*/ 1490008 w 3528120"/>
              <a:gd name="connsiteY102" fmla="*/ 2438876 h 6857464"/>
              <a:gd name="connsiteX103" fmla="*/ 1437501 w 3528120"/>
              <a:gd name="connsiteY103" fmla="*/ 2260461 h 6857464"/>
              <a:gd name="connsiteX104" fmla="*/ 1403211 w 3528120"/>
              <a:gd name="connsiteY104" fmla="*/ 2224564 h 6857464"/>
              <a:gd name="connsiteX105" fmla="*/ 1380709 w 3528120"/>
              <a:gd name="connsiteY105" fmla="*/ 2151162 h 6857464"/>
              <a:gd name="connsiteX106" fmla="*/ 1393031 w 3528120"/>
              <a:gd name="connsiteY106" fmla="*/ 2099727 h 6857464"/>
              <a:gd name="connsiteX107" fmla="*/ 1430536 w 3528120"/>
              <a:gd name="connsiteY107" fmla="*/ 2055257 h 6857464"/>
              <a:gd name="connsiteX108" fmla="*/ 1528584 w 3528120"/>
              <a:gd name="connsiteY108" fmla="*/ 2021503 h 6857464"/>
              <a:gd name="connsiteX109" fmla="*/ 1559659 w 3528120"/>
              <a:gd name="connsiteY109" fmla="*/ 1944886 h 6857464"/>
              <a:gd name="connsiteX110" fmla="*/ 1555909 w 3528120"/>
              <a:gd name="connsiteY110" fmla="*/ 1927205 h 6857464"/>
              <a:gd name="connsiteX111" fmla="*/ 1575733 w 3528120"/>
              <a:gd name="connsiteY111" fmla="*/ 1803976 h 6857464"/>
              <a:gd name="connsiteX112" fmla="*/ 1592878 w 3528120"/>
              <a:gd name="connsiteY112" fmla="*/ 1781473 h 6857464"/>
              <a:gd name="connsiteX113" fmla="*/ 1588592 w 3528120"/>
              <a:gd name="connsiteY113" fmla="*/ 1711285 h 6857464"/>
              <a:gd name="connsiteX114" fmla="*/ 1532870 w 3528120"/>
              <a:gd name="connsiteY114" fmla="*/ 1657707 h 6857464"/>
              <a:gd name="connsiteX115" fmla="*/ 1535013 w 3528120"/>
              <a:gd name="connsiteY115" fmla="*/ 1622346 h 6857464"/>
              <a:gd name="connsiteX116" fmla="*/ 1541443 w 3528120"/>
              <a:gd name="connsiteY116" fmla="*/ 1578412 h 6857464"/>
              <a:gd name="connsiteX117" fmla="*/ 1495902 w 3528120"/>
              <a:gd name="connsiteY117" fmla="*/ 1478756 h 6857464"/>
              <a:gd name="connsiteX118" fmla="*/ 1506617 w 3528120"/>
              <a:gd name="connsiteY118" fmla="*/ 1435894 h 6857464"/>
              <a:gd name="connsiteX119" fmla="*/ 1526977 w 3528120"/>
              <a:gd name="connsiteY119" fmla="*/ 1418213 h 6857464"/>
              <a:gd name="connsiteX120" fmla="*/ 1512511 w 3528120"/>
              <a:gd name="connsiteY120" fmla="*/ 1318558 h 6857464"/>
              <a:gd name="connsiteX121" fmla="*/ 1500724 w 3528120"/>
              <a:gd name="connsiteY121" fmla="*/ 1307306 h 6857464"/>
              <a:gd name="connsiteX122" fmla="*/ 1440716 w 3528120"/>
              <a:gd name="connsiteY122" fmla="*/ 1266051 h 6857464"/>
              <a:gd name="connsiteX123" fmla="*/ 1425178 w 3528120"/>
              <a:gd name="connsiteY123" fmla="*/ 1267123 h 6857464"/>
              <a:gd name="connsiteX124" fmla="*/ 1272481 w 3528120"/>
              <a:gd name="connsiteY124" fmla="*/ 1230690 h 6857464"/>
              <a:gd name="connsiteX125" fmla="*/ 1254264 w 3528120"/>
              <a:gd name="connsiteY125" fmla="*/ 1229618 h 6857464"/>
              <a:gd name="connsiteX126" fmla="*/ 1148715 w 3528120"/>
              <a:gd name="connsiteY126" fmla="*/ 1228011 h 6857464"/>
              <a:gd name="connsiteX127" fmla="*/ 1110139 w 3528120"/>
              <a:gd name="connsiteY127" fmla="*/ 1233368 h 6857464"/>
              <a:gd name="connsiteX128" fmla="*/ 1049596 w 3528120"/>
              <a:gd name="connsiteY128" fmla="*/ 1249442 h 6857464"/>
              <a:gd name="connsiteX129" fmla="*/ 1027629 w 3528120"/>
              <a:gd name="connsiteY129" fmla="*/ 1263372 h 6857464"/>
              <a:gd name="connsiteX130" fmla="*/ 930116 w 3528120"/>
              <a:gd name="connsiteY130" fmla="*/ 1366242 h 6857464"/>
              <a:gd name="connsiteX131" fmla="*/ 880289 w 3528120"/>
              <a:gd name="connsiteY131" fmla="*/ 1470720 h 6857464"/>
              <a:gd name="connsiteX132" fmla="*/ 840641 w 3528120"/>
              <a:gd name="connsiteY132" fmla="*/ 1581091 h 6857464"/>
              <a:gd name="connsiteX133" fmla="*/ 852428 w 3528120"/>
              <a:gd name="connsiteY133" fmla="*/ 1724144 h 6857464"/>
              <a:gd name="connsiteX134" fmla="*/ 903327 w 3528120"/>
              <a:gd name="connsiteY134" fmla="*/ 1825942 h 6857464"/>
              <a:gd name="connsiteX135" fmla="*/ 974586 w 3528120"/>
              <a:gd name="connsiteY135" fmla="*/ 2017752 h 6857464"/>
              <a:gd name="connsiteX136" fmla="*/ 935474 w 3528120"/>
              <a:gd name="connsiteY136" fmla="*/ 2107228 h 6857464"/>
              <a:gd name="connsiteX137" fmla="*/ 928509 w 3528120"/>
              <a:gd name="connsiteY137" fmla="*/ 2141518 h 6857464"/>
              <a:gd name="connsiteX138" fmla="*/ 893148 w 3528120"/>
              <a:gd name="connsiteY138" fmla="*/ 2278678 h 6857464"/>
              <a:gd name="connsiteX139" fmla="*/ 812780 w 3528120"/>
              <a:gd name="connsiteY139" fmla="*/ 2378869 h 6857464"/>
              <a:gd name="connsiteX140" fmla="*/ 729734 w 3528120"/>
              <a:gd name="connsiteY140" fmla="*/ 2788206 h 6857464"/>
              <a:gd name="connsiteX141" fmla="*/ 775276 w 3528120"/>
              <a:gd name="connsiteY141" fmla="*/ 3035201 h 6857464"/>
              <a:gd name="connsiteX142" fmla="*/ 841712 w 3528120"/>
              <a:gd name="connsiteY142" fmla="*/ 3232368 h 6857464"/>
              <a:gd name="connsiteX143" fmla="*/ 880825 w 3528120"/>
              <a:gd name="connsiteY143" fmla="*/ 3588663 h 6857464"/>
              <a:gd name="connsiteX144" fmla="*/ 887790 w 3528120"/>
              <a:gd name="connsiteY144" fmla="*/ 3742968 h 6857464"/>
              <a:gd name="connsiteX145" fmla="*/ 882432 w 3528120"/>
              <a:gd name="connsiteY145" fmla="*/ 3776186 h 6857464"/>
              <a:gd name="connsiteX146" fmla="*/ 854571 w 3528120"/>
              <a:gd name="connsiteY146" fmla="*/ 3875842 h 6857464"/>
              <a:gd name="connsiteX147" fmla="*/ 829925 w 3528120"/>
              <a:gd name="connsiteY147" fmla="*/ 4166235 h 6857464"/>
              <a:gd name="connsiteX148" fmla="*/ 825103 w 3528120"/>
              <a:gd name="connsiteY148" fmla="*/ 4213920 h 6857464"/>
              <a:gd name="connsiteX149" fmla="*/ 851892 w 3528120"/>
              <a:gd name="connsiteY149" fmla="*/ 4392335 h 6857464"/>
              <a:gd name="connsiteX150" fmla="*/ 871180 w 3528120"/>
              <a:gd name="connsiteY150" fmla="*/ 4483954 h 6857464"/>
              <a:gd name="connsiteX151" fmla="*/ 933331 w 3528120"/>
              <a:gd name="connsiteY151" fmla="*/ 4657011 h 6857464"/>
              <a:gd name="connsiteX152" fmla="*/ 946190 w 3528120"/>
              <a:gd name="connsiteY152" fmla="*/ 4713268 h 6857464"/>
              <a:gd name="connsiteX153" fmla="*/ 952619 w 3528120"/>
              <a:gd name="connsiteY153" fmla="*/ 5066884 h 6857464"/>
              <a:gd name="connsiteX154" fmla="*/ 961192 w 3528120"/>
              <a:gd name="connsiteY154" fmla="*/ 5138678 h 6857464"/>
              <a:gd name="connsiteX155" fmla="*/ 956905 w 3528120"/>
              <a:gd name="connsiteY155" fmla="*/ 5382995 h 6857464"/>
              <a:gd name="connsiteX156" fmla="*/ 938153 w 3528120"/>
              <a:gd name="connsiteY156" fmla="*/ 5625703 h 6857464"/>
              <a:gd name="connsiteX157" fmla="*/ 957977 w 3528120"/>
              <a:gd name="connsiteY157" fmla="*/ 6166307 h 6857464"/>
              <a:gd name="connsiteX158" fmla="*/ 958513 w 3528120"/>
              <a:gd name="connsiteY158" fmla="*/ 6171665 h 6857464"/>
              <a:gd name="connsiteX159" fmla="*/ 948333 w 3528120"/>
              <a:gd name="connsiteY159" fmla="*/ 6277749 h 6857464"/>
              <a:gd name="connsiteX160" fmla="*/ 942975 w 3528120"/>
              <a:gd name="connsiteY160" fmla="*/ 6447056 h 6857464"/>
              <a:gd name="connsiteX161" fmla="*/ 978337 w 3528120"/>
              <a:gd name="connsiteY161" fmla="*/ 6592253 h 6857464"/>
              <a:gd name="connsiteX162" fmla="*/ 979408 w 3528120"/>
              <a:gd name="connsiteY162" fmla="*/ 6608326 h 6857464"/>
              <a:gd name="connsiteX163" fmla="*/ 1045845 w 3528120"/>
              <a:gd name="connsiteY163" fmla="*/ 6703159 h 6857464"/>
              <a:gd name="connsiteX164" fmla="*/ 1178183 w 3528120"/>
              <a:gd name="connsiteY164" fmla="*/ 6728341 h 6857464"/>
              <a:gd name="connsiteX165" fmla="*/ 1222653 w 3528120"/>
              <a:gd name="connsiteY165" fmla="*/ 6742807 h 6857464"/>
              <a:gd name="connsiteX166" fmla="*/ 1255871 w 3528120"/>
              <a:gd name="connsiteY166" fmla="*/ 6770132 h 6857464"/>
              <a:gd name="connsiteX167" fmla="*/ 1405890 w 3528120"/>
              <a:gd name="connsiteY167" fmla="*/ 6851035 h 6857464"/>
              <a:gd name="connsiteX168" fmla="*/ 1413391 w 3528120"/>
              <a:gd name="connsiteY168" fmla="*/ 6857465 h 6857464"/>
              <a:gd name="connsiteX169" fmla="*/ 1638419 w 3528120"/>
              <a:gd name="connsiteY169" fmla="*/ 6857465 h 6857464"/>
              <a:gd name="connsiteX170" fmla="*/ 1666816 w 3528120"/>
              <a:gd name="connsiteY170" fmla="*/ 6834961 h 6857464"/>
              <a:gd name="connsiteX171" fmla="*/ 1967925 w 3528120"/>
              <a:gd name="connsiteY171" fmla="*/ 2514957 h 6857464"/>
              <a:gd name="connsiteX172" fmla="*/ 2008644 w 3528120"/>
              <a:gd name="connsiteY172" fmla="*/ 2440484 h 6857464"/>
              <a:gd name="connsiteX173" fmla="*/ 2016145 w 3528120"/>
              <a:gd name="connsiteY173" fmla="*/ 2589431 h 6857464"/>
              <a:gd name="connsiteX174" fmla="*/ 1999000 w 3528120"/>
              <a:gd name="connsiteY174" fmla="*/ 2599611 h 6857464"/>
              <a:gd name="connsiteX175" fmla="*/ 1994178 w 3528120"/>
              <a:gd name="connsiteY175" fmla="*/ 2597468 h 6857464"/>
              <a:gd name="connsiteX176" fmla="*/ 1967925 w 3528120"/>
              <a:gd name="connsiteY176" fmla="*/ 2514957 h 68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528120" h="6857464">
                <a:moveTo>
                  <a:pt x="1666816" y="6834961"/>
                </a:moveTo>
                <a:cubicBezTo>
                  <a:pt x="1695212" y="6826925"/>
                  <a:pt x="1723609" y="6818888"/>
                  <a:pt x="1749326" y="6803886"/>
                </a:cubicBezTo>
                <a:cubicBezTo>
                  <a:pt x="1768078" y="6792635"/>
                  <a:pt x="1784152" y="6778704"/>
                  <a:pt x="1793796" y="6758881"/>
                </a:cubicBezTo>
                <a:cubicBezTo>
                  <a:pt x="1807726" y="6730484"/>
                  <a:pt x="1797546" y="6703159"/>
                  <a:pt x="1768614" y="6690300"/>
                </a:cubicBezTo>
                <a:cubicBezTo>
                  <a:pt x="1764328" y="6688694"/>
                  <a:pt x="1760577" y="6687086"/>
                  <a:pt x="1755755" y="6686015"/>
                </a:cubicBezTo>
                <a:cubicBezTo>
                  <a:pt x="1652885" y="6660832"/>
                  <a:pt x="1567160" y="6601897"/>
                  <a:pt x="1481435" y="6544568"/>
                </a:cubicBezTo>
                <a:cubicBezTo>
                  <a:pt x="1443395" y="6518850"/>
                  <a:pt x="1410712" y="6484561"/>
                  <a:pt x="1378565" y="6451342"/>
                </a:cubicBezTo>
                <a:cubicBezTo>
                  <a:pt x="1369993" y="6442234"/>
                  <a:pt x="1360349" y="6432590"/>
                  <a:pt x="1368921" y="6418660"/>
                </a:cubicBezTo>
                <a:cubicBezTo>
                  <a:pt x="1376958" y="6405265"/>
                  <a:pt x="1389817" y="6407944"/>
                  <a:pt x="1402676" y="6410623"/>
                </a:cubicBezTo>
                <a:cubicBezTo>
                  <a:pt x="1425178" y="6414909"/>
                  <a:pt x="1447681" y="6421339"/>
                  <a:pt x="1471256" y="6421874"/>
                </a:cubicBezTo>
                <a:cubicBezTo>
                  <a:pt x="1591271" y="6426696"/>
                  <a:pt x="1691997" y="6380084"/>
                  <a:pt x="1782545" y="6306681"/>
                </a:cubicBezTo>
                <a:cubicBezTo>
                  <a:pt x="1804512" y="6289001"/>
                  <a:pt x="1808798" y="6260069"/>
                  <a:pt x="1797011" y="6233279"/>
                </a:cubicBezTo>
                <a:cubicBezTo>
                  <a:pt x="1786831" y="6210241"/>
                  <a:pt x="1767543" y="6199525"/>
                  <a:pt x="1737003" y="6203811"/>
                </a:cubicBezTo>
                <a:cubicBezTo>
                  <a:pt x="1654493" y="6215598"/>
                  <a:pt x="1571447" y="6212384"/>
                  <a:pt x="1488401" y="6212384"/>
                </a:cubicBezTo>
                <a:cubicBezTo>
                  <a:pt x="1447145" y="6212384"/>
                  <a:pt x="1433751" y="6200061"/>
                  <a:pt x="1427857" y="6160413"/>
                </a:cubicBezTo>
                <a:cubicBezTo>
                  <a:pt x="1422499" y="6123980"/>
                  <a:pt x="1412855" y="6090762"/>
                  <a:pt x="1376422" y="6072009"/>
                </a:cubicBezTo>
                <a:cubicBezTo>
                  <a:pt x="1360349" y="6063436"/>
                  <a:pt x="1359813" y="6046292"/>
                  <a:pt x="1359277" y="6029683"/>
                </a:cubicBezTo>
                <a:cubicBezTo>
                  <a:pt x="1356598" y="5949851"/>
                  <a:pt x="1363563" y="5871091"/>
                  <a:pt x="1378565" y="5792867"/>
                </a:cubicBezTo>
                <a:cubicBezTo>
                  <a:pt x="1394103" y="5709285"/>
                  <a:pt x="1416070" y="5627311"/>
                  <a:pt x="1428393" y="5543729"/>
                </a:cubicBezTo>
                <a:cubicBezTo>
                  <a:pt x="1444466" y="5437644"/>
                  <a:pt x="1454646" y="5331024"/>
                  <a:pt x="1465362" y="5224939"/>
                </a:cubicBezTo>
                <a:cubicBezTo>
                  <a:pt x="1475542" y="5124748"/>
                  <a:pt x="1490008" y="5025093"/>
                  <a:pt x="1500188" y="4924902"/>
                </a:cubicBezTo>
                <a:cubicBezTo>
                  <a:pt x="1508760" y="4846142"/>
                  <a:pt x="1518940" y="4767382"/>
                  <a:pt x="1520012" y="4687551"/>
                </a:cubicBezTo>
                <a:cubicBezTo>
                  <a:pt x="1521083" y="4622185"/>
                  <a:pt x="1535549" y="4558427"/>
                  <a:pt x="1543586" y="4494133"/>
                </a:cubicBezTo>
                <a:cubicBezTo>
                  <a:pt x="1546265" y="4471095"/>
                  <a:pt x="1547337" y="4448056"/>
                  <a:pt x="1551623" y="4425018"/>
                </a:cubicBezTo>
                <a:cubicBezTo>
                  <a:pt x="1554837" y="4406801"/>
                  <a:pt x="1563946" y="4396085"/>
                  <a:pt x="1580019" y="4389656"/>
                </a:cubicBezTo>
                <a:cubicBezTo>
                  <a:pt x="1590199" y="4385905"/>
                  <a:pt x="1599843" y="4381619"/>
                  <a:pt x="1610559" y="4378940"/>
                </a:cubicBezTo>
                <a:cubicBezTo>
                  <a:pt x="1663601" y="4364474"/>
                  <a:pt x="1689854" y="4328577"/>
                  <a:pt x="1697355" y="4275535"/>
                </a:cubicBezTo>
                <a:cubicBezTo>
                  <a:pt x="1700034" y="4256782"/>
                  <a:pt x="1701106" y="4238030"/>
                  <a:pt x="1705392" y="4219813"/>
                </a:cubicBezTo>
                <a:cubicBezTo>
                  <a:pt x="1708607" y="4204811"/>
                  <a:pt x="1711285" y="4190881"/>
                  <a:pt x="1726823" y="4181773"/>
                </a:cubicBezTo>
                <a:cubicBezTo>
                  <a:pt x="1738610" y="4174808"/>
                  <a:pt x="1739146" y="4160877"/>
                  <a:pt x="1739682" y="4148019"/>
                </a:cubicBezTo>
                <a:cubicBezTo>
                  <a:pt x="1742361" y="4097119"/>
                  <a:pt x="1734860" y="4046756"/>
                  <a:pt x="1732181" y="3995857"/>
                </a:cubicBezTo>
                <a:cubicBezTo>
                  <a:pt x="1727359" y="3903167"/>
                  <a:pt x="1711821" y="3811548"/>
                  <a:pt x="1701106" y="3719394"/>
                </a:cubicBezTo>
                <a:cubicBezTo>
                  <a:pt x="1695212" y="3670637"/>
                  <a:pt x="1682353" y="3622953"/>
                  <a:pt x="1678067" y="3574197"/>
                </a:cubicBezTo>
                <a:cubicBezTo>
                  <a:pt x="1673245" y="3521690"/>
                  <a:pt x="1674317" y="3469184"/>
                  <a:pt x="1676460" y="3416677"/>
                </a:cubicBezTo>
                <a:cubicBezTo>
                  <a:pt x="1677531" y="3385602"/>
                  <a:pt x="1697891" y="3360420"/>
                  <a:pt x="1712357" y="3333631"/>
                </a:cubicBezTo>
                <a:cubicBezTo>
                  <a:pt x="1791117" y="3190577"/>
                  <a:pt x="1874699" y="3050203"/>
                  <a:pt x="1964710" y="2914114"/>
                </a:cubicBezTo>
                <a:cubicBezTo>
                  <a:pt x="1990963" y="2873931"/>
                  <a:pt x="2010252" y="2829461"/>
                  <a:pt x="2032754" y="2786598"/>
                </a:cubicBezTo>
                <a:cubicBezTo>
                  <a:pt x="2042934" y="2766775"/>
                  <a:pt x="2038648" y="2751772"/>
                  <a:pt x="2020967" y="2737842"/>
                </a:cubicBezTo>
                <a:cubicBezTo>
                  <a:pt x="1989356" y="2713196"/>
                  <a:pt x="1990428" y="2713196"/>
                  <a:pt x="2004358" y="2675692"/>
                </a:cubicBezTo>
                <a:cubicBezTo>
                  <a:pt x="2035969" y="2588359"/>
                  <a:pt x="2046685" y="2499420"/>
                  <a:pt x="2023110" y="2408337"/>
                </a:cubicBezTo>
                <a:cubicBezTo>
                  <a:pt x="2020431" y="2398157"/>
                  <a:pt x="2022574" y="2389049"/>
                  <a:pt x="2025253" y="2379405"/>
                </a:cubicBezTo>
                <a:cubicBezTo>
                  <a:pt x="2035433" y="2342436"/>
                  <a:pt x="2054186" y="2308146"/>
                  <a:pt x="2051507" y="2267962"/>
                </a:cubicBezTo>
                <a:cubicBezTo>
                  <a:pt x="2050971" y="2262604"/>
                  <a:pt x="2053650" y="2256175"/>
                  <a:pt x="2051507" y="2251889"/>
                </a:cubicBezTo>
                <a:cubicBezTo>
                  <a:pt x="2032219" y="2219742"/>
                  <a:pt x="2029004" y="2182773"/>
                  <a:pt x="2019360" y="2147947"/>
                </a:cubicBezTo>
                <a:cubicBezTo>
                  <a:pt x="2017752" y="2141518"/>
                  <a:pt x="2011323" y="2135624"/>
                  <a:pt x="2010787" y="2128659"/>
                </a:cubicBezTo>
                <a:cubicBezTo>
                  <a:pt x="2009716" y="2095976"/>
                  <a:pt x="1997393" y="2071866"/>
                  <a:pt x="1964174" y="2062222"/>
                </a:cubicBezTo>
                <a:cubicBezTo>
                  <a:pt x="1959888" y="2061151"/>
                  <a:pt x="1957745" y="2056328"/>
                  <a:pt x="1956138" y="2052042"/>
                </a:cubicBezTo>
                <a:cubicBezTo>
                  <a:pt x="1947029" y="2032218"/>
                  <a:pt x="1930956" y="2019895"/>
                  <a:pt x="1910596" y="2012930"/>
                </a:cubicBezTo>
                <a:cubicBezTo>
                  <a:pt x="1889701" y="2005429"/>
                  <a:pt x="1882200" y="1989356"/>
                  <a:pt x="1880592" y="1970068"/>
                </a:cubicBezTo>
                <a:cubicBezTo>
                  <a:pt x="1869341" y="1856482"/>
                  <a:pt x="1858090" y="1742896"/>
                  <a:pt x="1846838" y="1629311"/>
                </a:cubicBezTo>
                <a:cubicBezTo>
                  <a:pt x="1836658" y="1529120"/>
                  <a:pt x="1828086" y="1428929"/>
                  <a:pt x="1816834" y="1328738"/>
                </a:cubicBezTo>
                <a:cubicBezTo>
                  <a:pt x="1812548" y="1289090"/>
                  <a:pt x="1809334" y="1248906"/>
                  <a:pt x="1806655" y="1208723"/>
                </a:cubicBezTo>
                <a:cubicBezTo>
                  <a:pt x="1805047" y="1183541"/>
                  <a:pt x="1817906" y="1170682"/>
                  <a:pt x="1849517" y="1164253"/>
                </a:cubicBezTo>
                <a:cubicBezTo>
                  <a:pt x="1893987" y="1155144"/>
                  <a:pt x="1938993" y="1147643"/>
                  <a:pt x="1984534" y="1142821"/>
                </a:cubicBezTo>
                <a:cubicBezTo>
                  <a:pt x="2058472" y="1135320"/>
                  <a:pt x="2130802" y="1119783"/>
                  <a:pt x="2204740" y="1112818"/>
                </a:cubicBezTo>
                <a:cubicBezTo>
                  <a:pt x="2273856" y="1106388"/>
                  <a:pt x="2343507" y="1102102"/>
                  <a:pt x="2412623" y="1092994"/>
                </a:cubicBezTo>
                <a:cubicBezTo>
                  <a:pt x="2495670" y="1081742"/>
                  <a:pt x="2579787" y="1079063"/>
                  <a:pt x="2662297" y="1062454"/>
                </a:cubicBezTo>
                <a:cubicBezTo>
                  <a:pt x="2722305" y="1050667"/>
                  <a:pt x="2775883" y="1024950"/>
                  <a:pt x="2827854" y="995482"/>
                </a:cubicBezTo>
                <a:cubicBezTo>
                  <a:pt x="2922151" y="941368"/>
                  <a:pt x="3016985" y="887254"/>
                  <a:pt x="3116104" y="842248"/>
                </a:cubicBezTo>
                <a:cubicBezTo>
                  <a:pt x="3240941" y="785455"/>
                  <a:pt x="3365778" y="727055"/>
                  <a:pt x="3495973" y="682050"/>
                </a:cubicBezTo>
                <a:cubicBezTo>
                  <a:pt x="3507225" y="678299"/>
                  <a:pt x="3517940" y="672406"/>
                  <a:pt x="3528120" y="683657"/>
                </a:cubicBezTo>
                <a:cubicBezTo>
                  <a:pt x="3528120" y="678299"/>
                  <a:pt x="3528120" y="672941"/>
                  <a:pt x="3528120" y="667583"/>
                </a:cubicBezTo>
                <a:cubicBezTo>
                  <a:pt x="3477757" y="612398"/>
                  <a:pt x="3431144" y="554534"/>
                  <a:pt x="3396854" y="488097"/>
                </a:cubicBezTo>
                <a:cubicBezTo>
                  <a:pt x="3377030" y="448985"/>
                  <a:pt x="3347562" y="420588"/>
                  <a:pt x="3311664" y="398086"/>
                </a:cubicBezTo>
                <a:cubicBezTo>
                  <a:pt x="3212545" y="334863"/>
                  <a:pt x="3117176" y="266283"/>
                  <a:pt x="3022342" y="196632"/>
                </a:cubicBezTo>
                <a:cubicBezTo>
                  <a:pt x="2941975" y="135017"/>
                  <a:pt x="2860001" y="80367"/>
                  <a:pt x="2775883" y="30540"/>
                </a:cubicBezTo>
                <a:cubicBezTo>
                  <a:pt x="2743736" y="11251"/>
                  <a:pt x="2711589" y="6965"/>
                  <a:pt x="2673549" y="11787"/>
                </a:cubicBezTo>
                <a:cubicBezTo>
                  <a:pt x="2577108" y="24110"/>
                  <a:pt x="2479596" y="22503"/>
                  <a:pt x="2382620" y="27325"/>
                </a:cubicBezTo>
                <a:cubicBezTo>
                  <a:pt x="2220278" y="35362"/>
                  <a:pt x="2057936" y="35897"/>
                  <a:pt x="1896130" y="16073"/>
                </a:cubicBezTo>
                <a:cubicBezTo>
                  <a:pt x="1867734" y="12859"/>
                  <a:pt x="1838266" y="13395"/>
                  <a:pt x="1811477" y="0"/>
                </a:cubicBezTo>
                <a:cubicBezTo>
                  <a:pt x="1790045" y="0"/>
                  <a:pt x="1768614" y="0"/>
                  <a:pt x="1747183" y="0"/>
                </a:cubicBezTo>
                <a:cubicBezTo>
                  <a:pt x="1705928" y="25182"/>
                  <a:pt x="1657172" y="32147"/>
                  <a:pt x="1612702" y="48756"/>
                </a:cubicBezTo>
                <a:cubicBezTo>
                  <a:pt x="1475006" y="98584"/>
                  <a:pt x="1330881" y="125373"/>
                  <a:pt x="1187291" y="150555"/>
                </a:cubicBezTo>
                <a:cubicBezTo>
                  <a:pt x="1065669" y="171986"/>
                  <a:pt x="943511" y="193953"/>
                  <a:pt x="820817" y="211098"/>
                </a:cubicBezTo>
                <a:cubicBezTo>
                  <a:pt x="817066" y="211634"/>
                  <a:pt x="813852" y="213241"/>
                  <a:pt x="810101" y="212705"/>
                </a:cubicBezTo>
                <a:cubicBezTo>
                  <a:pt x="750094" y="205204"/>
                  <a:pt x="713125" y="240566"/>
                  <a:pt x="680442" y="282357"/>
                </a:cubicBezTo>
                <a:cubicBezTo>
                  <a:pt x="633829" y="342364"/>
                  <a:pt x="582930" y="398621"/>
                  <a:pt x="542211" y="462915"/>
                </a:cubicBezTo>
                <a:cubicBezTo>
                  <a:pt x="520779" y="497205"/>
                  <a:pt x="491847" y="524530"/>
                  <a:pt x="461308" y="551319"/>
                </a:cubicBezTo>
                <a:cubicBezTo>
                  <a:pt x="400229" y="605433"/>
                  <a:pt x="352008" y="671334"/>
                  <a:pt x="301109" y="734556"/>
                </a:cubicBezTo>
                <a:cubicBezTo>
                  <a:pt x="211098" y="846534"/>
                  <a:pt x="123765" y="960120"/>
                  <a:pt x="42327" y="1077992"/>
                </a:cubicBezTo>
                <a:cubicBezTo>
                  <a:pt x="28932" y="1097816"/>
                  <a:pt x="13930" y="1116568"/>
                  <a:pt x="0" y="1135856"/>
                </a:cubicBezTo>
                <a:cubicBezTo>
                  <a:pt x="0" y="1141214"/>
                  <a:pt x="0" y="1146572"/>
                  <a:pt x="0" y="1151930"/>
                </a:cubicBezTo>
                <a:cubicBezTo>
                  <a:pt x="48220" y="1163181"/>
                  <a:pt x="97512" y="1162110"/>
                  <a:pt x="146268" y="1166932"/>
                </a:cubicBezTo>
                <a:cubicBezTo>
                  <a:pt x="207347" y="1173361"/>
                  <a:pt x="269498" y="1174433"/>
                  <a:pt x="330041" y="1183541"/>
                </a:cubicBezTo>
                <a:cubicBezTo>
                  <a:pt x="420588" y="1197471"/>
                  <a:pt x="513814" y="1207115"/>
                  <a:pt x="597396" y="1244084"/>
                </a:cubicBezTo>
                <a:cubicBezTo>
                  <a:pt x="634901" y="1260693"/>
                  <a:pt x="663833" y="1252657"/>
                  <a:pt x="696516" y="1248906"/>
                </a:cubicBezTo>
                <a:cubicBezTo>
                  <a:pt x="952083" y="1217831"/>
                  <a:pt x="1209259" y="1214616"/>
                  <a:pt x="1466434" y="1211937"/>
                </a:cubicBezTo>
                <a:cubicBezTo>
                  <a:pt x="1517333" y="1211402"/>
                  <a:pt x="1568232" y="1211937"/>
                  <a:pt x="1619131" y="1214080"/>
                </a:cubicBezTo>
                <a:cubicBezTo>
                  <a:pt x="1657172" y="1215688"/>
                  <a:pt x="1693605" y="1207651"/>
                  <a:pt x="1730038" y="1198543"/>
                </a:cubicBezTo>
                <a:cubicBezTo>
                  <a:pt x="1749326" y="1193721"/>
                  <a:pt x="1756291" y="1198543"/>
                  <a:pt x="1758434" y="1219438"/>
                </a:cubicBezTo>
                <a:cubicBezTo>
                  <a:pt x="1776651" y="1411248"/>
                  <a:pt x="1796475" y="1603058"/>
                  <a:pt x="1815763" y="1794867"/>
                </a:cubicBezTo>
                <a:cubicBezTo>
                  <a:pt x="1821656" y="1855410"/>
                  <a:pt x="1826478" y="1915954"/>
                  <a:pt x="1832372" y="1975961"/>
                </a:cubicBezTo>
                <a:cubicBezTo>
                  <a:pt x="1833980" y="1993106"/>
                  <a:pt x="1830765" y="2008108"/>
                  <a:pt x="1817370" y="2019360"/>
                </a:cubicBezTo>
                <a:cubicBezTo>
                  <a:pt x="1758970" y="2068116"/>
                  <a:pt x="1753077" y="2142053"/>
                  <a:pt x="1726823" y="2206347"/>
                </a:cubicBezTo>
                <a:cubicBezTo>
                  <a:pt x="1723073" y="2215456"/>
                  <a:pt x="1724680" y="2227778"/>
                  <a:pt x="1727359" y="2237958"/>
                </a:cubicBezTo>
                <a:cubicBezTo>
                  <a:pt x="1738610" y="2284571"/>
                  <a:pt x="1740753" y="2333327"/>
                  <a:pt x="1755755" y="2379405"/>
                </a:cubicBezTo>
                <a:cubicBezTo>
                  <a:pt x="1765935" y="2411552"/>
                  <a:pt x="1756827" y="2442627"/>
                  <a:pt x="1744504" y="2473166"/>
                </a:cubicBezTo>
                <a:cubicBezTo>
                  <a:pt x="1719322" y="2533174"/>
                  <a:pt x="1676996" y="2584073"/>
                  <a:pt x="1656636" y="2646760"/>
                </a:cubicBezTo>
                <a:cubicBezTo>
                  <a:pt x="1647528" y="2673549"/>
                  <a:pt x="1635205" y="2699802"/>
                  <a:pt x="1623953" y="2726055"/>
                </a:cubicBezTo>
                <a:cubicBezTo>
                  <a:pt x="1619667" y="2735699"/>
                  <a:pt x="1614845" y="2744807"/>
                  <a:pt x="1607880" y="2758202"/>
                </a:cubicBezTo>
                <a:cubicBezTo>
                  <a:pt x="1592342" y="2723912"/>
                  <a:pt x="1578948" y="2694444"/>
                  <a:pt x="1565017" y="2664976"/>
                </a:cubicBezTo>
                <a:cubicBezTo>
                  <a:pt x="1548944" y="2631222"/>
                  <a:pt x="1532335" y="2597468"/>
                  <a:pt x="1515190" y="2564249"/>
                </a:cubicBezTo>
                <a:cubicBezTo>
                  <a:pt x="1494830" y="2524601"/>
                  <a:pt x="1494294" y="2481203"/>
                  <a:pt x="1490008" y="2438876"/>
                </a:cubicBezTo>
                <a:cubicBezTo>
                  <a:pt x="1483578" y="2375654"/>
                  <a:pt x="1463219" y="2317254"/>
                  <a:pt x="1437501" y="2260461"/>
                </a:cubicBezTo>
                <a:cubicBezTo>
                  <a:pt x="1430536" y="2244388"/>
                  <a:pt x="1419820" y="2233136"/>
                  <a:pt x="1403211" y="2224564"/>
                </a:cubicBezTo>
                <a:cubicBezTo>
                  <a:pt x="1373208" y="2209026"/>
                  <a:pt x="1365171" y="2181166"/>
                  <a:pt x="1380709" y="2151162"/>
                </a:cubicBezTo>
                <a:cubicBezTo>
                  <a:pt x="1389281" y="2135088"/>
                  <a:pt x="1393567" y="2117943"/>
                  <a:pt x="1393031" y="2099727"/>
                </a:cubicBezTo>
                <a:cubicBezTo>
                  <a:pt x="1391424" y="2072938"/>
                  <a:pt x="1402140" y="2057936"/>
                  <a:pt x="1430536" y="2055257"/>
                </a:cubicBezTo>
                <a:cubicBezTo>
                  <a:pt x="1465362" y="2051506"/>
                  <a:pt x="1497509" y="2035969"/>
                  <a:pt x="1528584" y="2021503"/>
                </a:cubicBezTo>
                <a:cubicBezTo>
                  <a:pt x="1563946" y="2004894"/>
                  <a:pt x="1572518" y="1982391"/>
                  <a:pt x="1559659" y="1944886"/>
                </a:cubicBezTo>
                <a:cubicBezTo>
                  <a:pt x="1557516" y="1938992"/>
                  <a:pt x="1552159" y="1933099"/>
                  <a:pt x="1555909" y="1927205"/>
                </a:cubicBezTo>
                <a:cubicBezTo>
                  <a:pt x="1581091" y="1889165"/>
                  <a:pt x="1577876" y="1846302"/>
                  <a:pt x="1575733" y="1803976"/>
                </a:cubicBezTo>
                <a:cubicBezTo>
                  <a:pt x="1575197" y="1791653"/>
                  <a:pt x="1585913" y="1787902"/>
                  <a:pt x="1592878" y="1781473"/>
                </a:cubicBezTo>
                <a:cubicBezTo>
                  <a:pt x="1622882" y="1753612"/>
                  <a:pt x="1622346" y="1735395"/>
                  <a:pt x="1588592" y="1711285"/>
                </a:cubicBezTo>
                <a:cubicBezTo>
                  <a:pt x="1567696" y="1695748"/>
                  <a:pt x="1547337" y="1679674"/>
                  <a:pt x="1532870" y="1657707"/>
                </a:cubicBezTo>
                <a:cubicBezTo>
                  <a:pt x="1524298" y="1645384"/>
                  <a:pt x="1520547" y="1631990"/>
                  <a:pt x="1535013" y="1622346"/>
                </a:cubicBezTo>
                <a:cubicBezTo>
                  <a:pt x="1555373" y="1609487"/>
                  <a:pt x="1549480" y="1593949"/>
                  <a:pt x="1541443" y="1578412"/>
                </a:cubicBezTo>
                <a:cubicBezTo>
                  <a:pt x="1524834" y="1545729"/>
                  <a:pt x="1509296" y="1513046"/>
                  <a:pt x="1495902" y="1478756"/>
                </a:cubicBezTo>
                <a:cubicBezTo>
                  <a:pt x="1488936" y="1460540"/>
                  <a:pt x="1488401" y="1447145"/>
                  <a:pt x="1506617" y="1435894"/>
                </a:cubicBezTo>
                <a:cubicBezTo>
                  <a:pt x="1514118" y="1431072"/>
                  <a:pt x="1519476" y="1422499"/>
                  <a:pt x="1526977" y="1418213"/>
                </a:cubicBezTo>
                <a:cubicBezTo>
                  <a:pt x="1570375" y="1394103"/>
                  <a:pt x="1562338" y="1337310"/>
                  <a:pt x="1512511" y="1318558"/>
                </a:cubicBezTo>
                <a:cubicBezTo>
                  <a:pt x="1506617" y="1316415"/>
                  <a:pt x="1501795" y="1315879"/>
                  <a:pt x="1500724" y="1307306"/>
                </a:cubicBezTo>
                <a:cubicBezTo>
                  <a:pt x="1495366" y="1275695"/>
                  <a:pt x="1472327" y="1260693"/>
                  <a:pt x="1440716" y="1266051"/>
                </a:cubicBezTo>
                <a:cubicBezTo>
                  <a:pt x="1435358" y="1267123"/>
                  <a:pt x="1429465" y="1268730"/>
                  <a:pt x="1425178" y="1267123"/>
                </a:cubicBezTo>
                <a:cubicBezTo>
                  <a:pt x="1376958" y="1244620"/>
                  <a:pt x="1321237" y="1251049"/>
                  <a:pt x="1272481" y="1230690"/>
                </a:cubicBezTo>
                <a:cubicBezTo>
                  <a:pt x="1267123" y="1228546"/>
                  <a:pt x="1259086" y="1226939"/>
                  <a:pt x="1254264" y="1229618"/>
                </a:cubicBezTo>
                <a:cubicBezTo>
                  <a:pt x="1218903" y="1247835"/>
                  <a:pt x="1183541" y="1234440"/>
                  <a:pt x="1148715" y="1228011"/>
                </a:cubicBezTo>
                <a:cubicBezTo>
                  <a:pt x="1134785" y="1225332"/>
                  <a:pt x="1121390" y="1225868"/>
                  <a:pt x="1110139" y="1233368"/>
                </a:cubicBezTo>
                <a:cubicBezTo>
                  <a:pt x="1091387" y="1245691"/>
                  <a:pt x="1074777" y="1259086"/>
                  <a:pt x="1049596" y="1249442"/>
                </a:cubicBezTo>
                <a:cubicBezTo>
                  <a:pt x="1042095" y="1246763"/>
                  <a:pt x="1034058" y="1256943"/>
                  <a:pt x="1027629" y="1263372"/>
                </a:cubicBezTo>
                <a:cubicBezTo>
                  <a:pt x="994946" y="1297662"/>
                  <a:pt x="961727" y="1331416"/>
                  <a:pt x="930116" y="1366242"/>
                </a:cubicBezTo>
                <a:cubicBezTo>
                  <a:pt x="903327" y="1395710"/>
                  <a:pt x="894755" y="1435358"/>
                  <a:pt x="880289" y="1470720"/>
                </a:cubicBezTo>
                <a:cubicBezTo>
                  <a:pt x="865823" y="1506617"/>
                  <a:pt x="853500" y="1544122"/>
                  <a:pt x="840641" y="1581091"/>
                </a:cubicBezTo>
                <a:cubicBezTo>
                  <a:pt x="822960" y="1631990"/>
                  <a:pt x="841712" y="1677531"/>
                  <a:pt x="852428" y="1724144"/>
                </a:cubicBezTo>
                <a:cubicBezTo>
                  <a:pt x="861536" y="1761649"/>
                  <a:pt x="885111" y="1792724"/>
                  <a:pt x="903327" y="1825942"/>
                </a:cubicBezTo>
                <a:cubicBezTo>
                  <a:pt x="936010" y="1885950"/>
                  <a:pt x="983695" y="1942207"/>
                  <a:pt x="974586" y="2017752"/>
                </a:cubicBezTo>
                <a:cubicBezTo>
                  <a:pt x="970836" y="2050971"/>
                  <a:pt x="968157" y="2085796"/>
                  <a:pt x="935474" y="2107228"/>
                </a:cubicBezTo>
                <a:cubicBezTo>
                  <a:pt x="923151" y="2115264"/>
                  <a:pt x="924223" y="2129731"/>
                  <a:pt x="928509" y="2141518"/>
                </a:cubicBezTo>
                <a:cubicBezTo>
                  <a:pt x="947797" y="2195632"/>
                  <a:pt x="934403" y="2238494"/>
                  <a:pt x="893148" y="2278678"/>
                </a:cubicBezTo>
                <a:cubicBezTo>
                  <a:pt x="862608" y="2308146"/>
                  <a:pt x="836355" y="2342971"/>
                  <a:pt x="812780" y="2378869"/>
                </a:cubicBezTo>
                <a:cubicBezTo>
                  <a:pt x="730270" y="2503706"/>
                  <a:pt x="705624" y="2641402"/>
                  <a:pt x="729734" y="2788206"/>
                </a:cubicBezTo>
                <a:cubicBezTo>
                  <a:pt x="743129" y="2870716"/>
                  <a:pt x="747951" y="2955369"/>
                  <a:pt x="775276" y="3035201"/>
                </a:cubicBezTo>
                <a:cubicBezTo>
                  <a:pt x="797243" y="3101102"/>
                  <a:pt x="824032" y="3165396"/>
                  <a:pt x="841712" y="3232368"/>
                </a:cubicBezTo>
                <a:cubicBezTo>
                  <a:pt x="872252" y="3348633"/>
                  <a:pt x="899041" y="3465969"/>
                  <a:pt x="880825" y="3588663"/>
                </a:cubicBezTo>
                <a:cubicBezTo>
                  <a:pt x="873324" y="3639562"/>
                  <a:pt x="874931" y="3692069"/>
                  <a:pt x="887790" y="3742968"/>
                </a:cubicBezTo>
                <a:cubicBezTo>
                  <a:pt x="891004" y="3755291"/>
                  <a:pt x="887790" y="3766007"/>
                  <a:pt x="882432" y="3776186"/>
                </a:cubicBezTo>
                <a:cubicBezTo>
                  <a:pt x="866894" y="3807798"/>
                  <a:pt x="860465" y="3841552"/>
                  <a:pt x="854571" y="3875842"/>
                </a:cubicBezTo>
                <a:cubicBezTo>
                  <a:pt x="837426" y="3972282"/>
                  <a:pt x="833676" y="4069259"/>
                  <a:pt x="829925" y="4166235"/>
                </a:cubicBezTo>
                <a:cubicBezTo>
                  <a:pt x="829389" y="4182308"/>
                  <a:pt x="829925" y="4198918"/>
                  <a:pt x="825103" y="4213920"/>
                </a:cubicBezTo>
                <a:cubicBezTo>
                  <a:pt x="806351" y="4277678"/>
                  <a:pt x="827246" y="4335006"/>
                  <a:pt x="851892" y="4392335"/>
                </a:cubicBezTo>
                <a:cubicBezTo>
                  <a:pt x="864215" y="4421267"/>
                  <a:pt x="866358" y="4453414"/>
                  <a:pt x="871180" y="4483954"/>
                </a:cubicBezTo>
                <a:cubicBezTo>
                  <a:pt x="881360" y="4545569"/>
                  <a:pt x="907078" y="4601290"/>
                  <a:pt x="933331" y="4657011"/>
                </a:cubicBezTo>
                <a:cubicBezTo>
                  <a:pt x="941904" y="4675227"/>
                  <a:pt x="945654" y="4693444"/>
                  <a:pt x="946190" y="4713268"/>
                </a:cubicBezTo>
                <a:cubicBezTo>
                  <a:pt x="948333" y="4831140"/>
                  <a:pt x="944047" y="4949012"/>
                  <a:pt x="952619" y="5066884"/>
                </a:cubicBezTo>
                <a:cubicBezTo>
                  <a:pt x="954227" y="5090994"/>
                  <a:pt x="955834" y="5115104"/>
                  <a:pt x="961192" y="5138678"/>
                </a:cubicBezTo>
                <a:cubicBezTo>
                  <a:pt x="979944" y="5220653"/>
                  <a:pt x="969764" y="5301556"/>
                  <a:pt x="956905" y="5382995"/>
                </a:cubicBezTo>
                <a:cubicBezTo>
                  <a:pt x="944047" y="5462826"/>
                  <a:pt x="936010" y="5543729"/>
                  <a:pt x="938153" y="5625703"/>
                </a:cubicBezTo>
                <a:cubicBezTo>
                  <a:pt x="942975" y="5805726"/>
                  <a:pt x="944047" y="5986284"/>
                  <a:pt x="957977" y="6166307"/>
                </a:cubicBezTo>
                <a:cubicBezTo>
                  <a:pt x="957977" y="6167914"/>
                  <a:pt x="957977" y="6170057"/>
                  <a:pt x="958513" y="6171665"/>
                </a:cubicBezTo>
                <a:cubicBezTo>
                  <a:pt x="967621" y="6208097"/>
                  <a:pt x="962799" y="6240244"/>
                  <a:pt x="948333" y="6277749"/>
                </a:cubicBezTo>
                <a:cubicBezTo>
                  <a:pt x="928509" y="6330256"/>
                  <a:pt x="932795" y="6390263"/>
                  <a:pt x="942975" y="6447056"/>
                </a:cubicBezTo>
                <a:cubicBezTo>
                  <a:pt x="951548" y="6495812"/>
                  <a:pt x="961192" y="6545104"/>
                  <a:pt x="978337" y="6592253"/>
                </a:cubicBezTo>
                <a:cubicBezTo>
                  <a:pt x="979944" y="6597075"/>
                  <a:pt x="979944" y="6602969"/>
                  <a:pt x="979408" y="6608326"/>
                </a:cubicBezTo>
                <a:cubicBezTo>
                  <a:pt x="975658" y="6658154"/>
                  <a:pt x="1002983" y="6684407"/>
                  <a:pt x="1045845" y="6703159"/>
                </a:cubicBezTo>
                <a:cubicBezTo>
                  <a:pt x="1088708" y="6721912"/>
                  <a:pt x="1132106" y="6731556"/>
                  <a:pt x="1178183" y="6728341"/>
                </a:cubicBezTo>
                <a:cubicBezTo>
                  <a:pt x="1195328" y="6727269"/>
                  <a:pt x="1209794" y="6732092"/>
                  <a:pt x="1222653" y="6742807"/>
                </a:cubicBezTo>
                <a:cubicBezTo>
                  <a:pt x="1233904" y="6751915"/>
                  <a:pt x="1245692" y="6759952"/>
                  <a:pt x="1255871" y="6770132"/>
                </a:cubicBezTo>
                <a:cubicBezTo>
                  <a:pt x="1297662" y="6812994"/>
                  <a:pt x="1345347" y="6843534"/>
                  <a:pt x="1405890" y="6851035"/>
                </a:cubicBezTo>
                <a:cubicBezTo>
                  <a:pt x="1409641" y="6851571"/>
                  <a:pt x="1412320" y="6853178"/>
                  <a:pt x="1413391" y="6857465"/>
                </a:cubicBezTo>
                <a:cubicBezTo>
                  <a:pt x="1488401" y="6857465"/>
                  <a:pt x="1563410" y="6857465"/>
                  <a:pt x="1638419" y="6857465"/>
                </a:cubicBezTo>
                <a:cubicBezTo>
                  <a:pt x="1638419" y="6837640"/>
                  <a:pt x="1655564" y="6838177"/>
                  <a:pt x="1666816" y="6834961"/>
                </a:cubicBezTo>
                <a:close/>
                <a:moveTo>
                  <a:pt x="1967925" y="2514957"/>
                </a:moveTo>
                <a:cubicBezTo>
                  <a:pt x="1981855" y="2491383"/>
                  <a:pt x="1993642" y="2467273"/>
                  <a:pt x="2008644" y="2440484"/>
                </a:cubicBezTo>
                <a:cubicBezTo>
                  <a:pt x="2020431" y="2492455"/>
                  <a:pt x="2021503" y="2540675"/>
                  <a:pt x="2016145" y="2589431"/>
                </a:cubicBezTo>
                <a:cubicBezTo>
                  <a:pt x="2015074" y="2601218"/>
                  <a:pt x="2010787" y="2606040"/>
                  <a:pt x="1999000" y="2599611"/>
                </a:cubicBezTo>
                <a:cubicBezTo>
                  <a:pt x="1997393" y="2598539"/>
                  <a:pt x="1995785" y="2598539"/>
                  <a:pt x="1994178" y="2597468"/>
                </a:cubicBezTo>
                <a:cubicBezTo>
                  <a:pt x="1946494" y="2577644"/>
                  <a:pt x="1941136" y="2559427"/>
                  <a:pt x="1967925" y="2514957"/>
                </a:cubicBezTo>
                <a:close/>
              </a:path>
            </a:pathLst>
          </a:custGeom>
          <a:solidFill>
            <a:schemeClr val="accent2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D20F0-A7D2-403E-A449-683CB75A710D}"/>
              </a:ext>
            </a:extLst>
          </p:cNvPr>
          <p:cNvSpPr txBox="1"/>
          <p:nvPr/>
        </p:nvSpPr>
        <p:spPr>
          <a:xfrm>
            <a:off x="2948601" y="2282157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6682F-6428-41A4-8EBC-3EA22518150B}"/>
              </a:ext>
            </a:extLst>
          </p:cNvPr>
          <p:cNvSpPr txBox="1"/>
          <p:nvPr/>
        </p:nvSpPr>
        <p:spPr>
          <a:xfrm>
            <a:off x="2948601" y="1943473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B360-C08F-40CC-9652-898099A37646}"/>
              </a:ext>
            </a:extLst>
          </p:cNvPr>
          <p:cNvSpPr txBox="1"/>
          <p:nvPr/>
        </p:nvSpPr>
        <p:spPr>
          <a:xfrm>
            <a:off x="2948601" y="2805507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" name="AutoShape 92">
            <a:extLst>
              <a:ext uri="{FF2B5EF4-FFF2-40B4-BE49-F238E27FC236}">
                <a16:creationId xmlns:a16="http://schemas.microsoft.com/office/drawing/2014/main" id="{B0080D53-053A-49CA-9813-2CE01E991D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10516" y="3666896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AutoShape 92">
            <a:extLst>
              <a:ext uri="{FF2B5EF4-FFF2-40B4-BE49-F238E27FC236}">
                <a16:creationId xmlns:a16="http://schemas.microsoft.com/office/drawing/2014/main" id="{E6BE8935-5DBD-4B6B-AB69-D9B7EC02504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2398" y="3666896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AutoShape 92">
            <a:extLst>
              <a:ext uri="{FF2B5EF4-FFF2-40B4-BE49-F238E27FC236}">
                <a16:creationId xmlns:a16="http://schemas.microsoft.com/office/drawing/2014/main" id="{6FA243E7-3A7E-4931-94C0-B9FEC26A91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28339" y="3666834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AutoShape 92">
            <a:extLst>
              <a:ext uri="{FF2B5EF4-FFF2-40B4-BE49-F238E27FC236}">
                <a16:creationId xmlns:a16="http://schemas.microsoft.com/office/drawing/2014/main" id="{4C9CAB45-B72F-4547-A3E8-7777F3ECF9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16457" y="3666834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EB9F-95D0-4453-84EB-4F8EE0D46785}"/>
              </a:ext>
            </a:extLst>
          </p:cNvPr>
          <p:cNvSpPr txBox="1"/>
          <p:nvPr/>
        </p:nvSpPr>
        <p:spPr>
          <a:xfrm>
            <a:off x="2948600" y="508805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2" name="Trapezoid 10">
            <a:extLst>
              <a:ext uri="{FF2B5EF4-FFF2-40B4-BE49-F238E27FC236}">
                <a16:creationId xmlns:a16="http://schemas.microsoft.com/office/drawing/2014/main" id="{92EF2AA8-CCD6-4A84-A3D3-FCAD03EA5923}"/>
              </a:ext>
            </a:extLst>
          </p:cNvPr>
          <p:cNvSpPr/>
          <p:nvPr/>
        </p:nvSpPr>
        <p:spPr>
          <a:xfrm>
            <a:off x="4916886" y="3761316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DC1A2AF5-8879-4CAA-9B4E-EF7C8E600E58}"/>
              </a:ext>
            </a:extLst>
          </p:cNvPr>
          <p:cNvSpPr/>
          <p:nvPr/>
        </p:nvSpPr>
        <p:spPr>
          <a:xfrm>
            <a:off x="7963122" y="372387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5B700BBC-C4D4-40EE-90A6-DAAF53E0C87E}"/>
              </a:ext>
            </a:extLst>
          </p:cNvPr>
          <p:cNvSpPr>
            <a:spLocks noChangeAspect="1"/>
          </p:cNvSpPr>
          <p:nvPr/>
        </p:nvSpPr>
        <p:spPr>
          <a:xfrm>
            <a:off x="3435565" y="374165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E8E493CA-B8A7-48CF-8294-1F02DC26A0B8}"/>
              </a:ext>
            </a:extLst>
          </p:cNvPr>
          <p:cNvSpPr>
            <a:spLocks/>
          </p:cNvSpPr>
          <p:nvPr/>
        </p:nvSpPr>
        <p:spPr>
          <a:xfrm>
            <a:off x="6438466" y="378330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84E3D-47C0-44A9-9EAE-35295D0D2ACF}"/>
              </a:ext>
            </a:extLst>
          </p:cNvPr>
          <p:cNvSpPr txBox="1"/>
          <p:nvPr/>
        </p:nvSpPr>
        <p:spPr>
          <a:xfrm>
            <a:off x="2948602" y="434497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D409-981F-4329-80CE-6527F8D83A85}"/>
              </a:ext>
            </a:extLst>
          </p:cNvPr>
          <p:cNvSpPr txBox="1"/>
          <p:nvPr/>
        </p:nvSpPr>
        <p:spPr>
          <a:xfrm>
            <a:off x="4460168" y="434497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60158-0F37-4937-BB7E-F0607D252208}"/>
              </a:ext>
            </a:extLst>
          </p:cNvPr>
          <p:cNvSpPr txBox="1"/>
          <p:nvPr/>
        </p:nvSpPr>
        <p:spPr>
          <a:xfrm>
            <a:off x="5971736" y="434497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5E1F4-7E5B-44A5-8E15-661F4E809E77}"/>
              </a:ext>
            </a:extLst>
          </p:cNvPr>
          <p:cNvSpPr txBox="1"/>
          <p:nvPr/>
        </p:nvSpPr>
        <p:spPr>
          <a:xfrm>
            <a:off x="7483302" y="434497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Graphic 7">
            <a:extLst>
              <a:ext uri="{FF2B5EF4-FFF2-40B4-BE49-F238E27FC236}">
                <a16:creationId xmlns:a16="http://schemas.microsoft.com/office/drawing/2014/main" id="{2D4E01B4-09E3-411E-B746-8B19321809A9}"/>
              </a:ext>
            </a:extLst>
          </p:cNvPr>
          <p:cNvSpPr/>
          <p:nvPr/>
        </p:nvSpPr>
        <p:spPr>
          <a:xfrm>
            <a:off x="8868818" y="1260468"/>
            <a:ext cx="3034670" cy="4926820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rgbClr val="000000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2E918F5-9BD1-4027-B0DF-B3E0B9C315D4}"/>
              </a:ext>
            </a:extLst>
          </p:cNvPr>
          <p:cNvGrpSpPr/>
          <p:nvPr/>
        </p:nvGrpSpPr>
        <p:grpSpPr>
          <a:xfrm>
            <a:off x="7390806" y="1177630"/>
            <a:ext cx="4235137" cy="5340861"/>
            <a:chOff x="362989" y="3327149"/>
            <a:chExt cx="2638525" cy="33274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6E8136-9BFB-473E-AF8C-08F561D76891}"/>
                </a:ext>
              </a:extLst>
            </p:cNvPr>
            <p:cNvSpPr/>
            <p:nvPr/>
          </p:nvSpPr>
          <p:spPr>
            <a:xfrm>
              <a:off x="526239" y="4602219"/>
              <a:ext cx="2471115" cy="2052849"/>
            </a:xfrm>
            <a:custGeom>
              <a:avLst/>
              <a:gdLst>
                <a:gd name="connsiteX0" fmla="*/ 520 w 2471115"/>
                <a:gd name="connsiteY0" fmla="*/ 2052330 h 2052849"/>
                <a:gd name="connsiteX1" fmla="*/ 0 w 2471115"/>
                <a:gd name="connsiteY1" fmla="*/ 1828770 h 2052849"/>
                <a:gd name="connsiteX2" fmla="*/ 11698 w 2471115"/>
                <a:gd name="connsiteY2" fmla="*/ 1820452 h 2052849"/>
                <a:gd name="connsiteX3" fmla="*/ 374333 w 2471115"/>
                <a:gd name="connsiteY3" fmla="*/ 1819932 h 2052849"/>
                <a:gd name="connsiteX4" fmla="*/ 435422 w 2471115"/>
                <a:gd name="connsiteY4" fmla="*/ 1819932 h 2052849"/>
                <a:gd name="connsiteX5" fmla="*/ 448419 w 2471115"/>
                <a:gd name="connsiteY5" fmla="*/ 1807194 h 2052849"/>
                <a:gd name="connsiteX6" fmla="*/ 449199 w 2471115"/>
                <a:gd name="connsiteY6" fmla="*/ 1491351 h 2052849"/>
                <a:gd name="connsiteX7" fmla="*/ 449459 w 2471115"/>
                <a:gd name="connsiteY7" fmla="*/ 1374372 h 2052849"/>
                <a:gd name="connsiteX8" fmla="*/ 461677 w 2471115"/>
                <a:gd name="connsiteY8" fmla="*/ 1362414 h 2052849"/>
                <a:gd name="connsiteX9" fmla="*/ 881501 w 2471115"/>
                <a:gd name="connsiteY9" fmla="*/ 1362154 h 2052849"/>
                <a:gd name="connsiteX10" fmla="*/ 896319 w 2471115"/>
                <a:gd name="connsiteY10" fmla="*/ 1347337 h 2052849"/>
                <a:gd name="connsiteX11" fmla="*/ 896579 w 2471115"/>
                <a:gd name="connsiteY11" fmla="*/ 915815 h 2052849"/>
                <a:gd name="connsiteX12" fmla="*/ 911656 w 2471115"/>
                <a:gd name="connsiteY12" fmla="*/ 900997 h 2052849"/>
                <a:gd name="connsiteX13" fmla="*/ 1337979 w 2471115"/>
                <a:gd name="connsiteY13" fmla="*/ 900997 h 2052849"/>
                <a:gd name="connsiteX14" fmla="*/ 1350457 w 2471115"/>
                <a:gd name="connsiteY14" fmla="*/ 888260 h 2052849"/>
                <a:gd name="connsiteX15" fmla="*/ 1349937 w 2471115"/>
                <a:gd name="connsiteY15" fmla="*/ 461937 h 2052849"/>
                <a:gd name="connsiteX16" fmla="*/ 1364234 w 2471115"/>
                <a:gd name="connsiteY16" fmla="*/ 448159 h 2052849"/>
                <a:gd name="connsiteX17" fmla="*/ 1787958 w 2471115"/>
                <a:gd name="connsiteY17" fmla="*/ 448679 h 2052849"/>
                <a:gd name="connsiteX18" fmla="*/ 1801996 w 2471115"/>
                <a:gd name="connsiteY18" fmla="*/ 434642 h 2052849"/>
                <a:gd name="connsiteX19" fmla="*/ 1801476 w 2471115"/>
                <a:gd name="connsiteY19" fmla="*/ 13518 h 2052849"/>
                <a:gd name="connsiteX20" fmla="*/ 1814733 w 2471115"/>
                <a:gd name="connsiteY20" fmla="*/ 0 h 2052849"/>
                <a:gd name="connsiteX21" fmla="*/ 2458118 w 2471115"/>
                <a:gd name="connsiteY21" fmla="*/ 0 h 2052849"/>
                <a:gd name="connsiteX22" fmla="*/ 2471115 w 2471115"/>
                <a:gd name="connsiteY22" fmla="*/ 13777 h 2052849"/>
                <a:gd name="connsiteX23" fmla="*/ 2470595 w 2471115"/>
                <a:gd name="connsiteY23" fmla="*/ 213941 h 2052849"/>
                <a:gd name="connsiteX24" fmla="*/ 2456038 w 2471115"/>
                <a:gd name="connsiteY24" fmla="*/ 229019 h 2052849"/>
                <a:gd name="connsiteX25" fmla="*/ 2038813 w 2471115"/>
                <a:gd name="connsiteY25" fmla="*/ 229279 h 2052849"/>
                <a:gd name="connsiteX26" fmla="*/ 2025035 w 2471115"/>
                <a:gd name="connsiteY26" fmla="*/ 243576 h 2052849"/>
                <a:gd name="connsiteX27" fmla="*/ 2025555 w 2471115"/>
                <a:gd name="connsiteY27" fmla="*/ 667300 h 2052849"/>
                <a:gd name="connsiteX28" fmla="*/ 2012038 w 2471115"/>
                <a:gd name="connsiteY28" fmla="*/ 680817 h 2052849"/>
                <a:gd name="connsiteX29" fmla="*/ 1588314 w 2471115"/>
                <a:gd name="connsiteY29" fmla="*/ 680297 h 2052849"/>
                <a:gd name="connsiteX30" fmla="*/ 1573237 w 2471115"/>
                <a:gd name="connsiteY30" fmla="*/ 694855 h 2052849"/>
                <a:gd name="connsiteX31" fmla="*/ 1573757 w 2471115"/>
                <a:gd name="connsiteY31" fmla="*/ 1123777 h 2052849"/>
                <a:gd name="connsiteX32" fmla="*/ 1559719 w 2471115"/>
                <a:gd name="connsiteY32" fmla="*/ 1137815 h 2052849"/>
                <a:gd name="connsiteX33" fmla="*/ 1139895 w 2471115"/>
                <a:gd name="connsiteY33" fmla="*/ 1138075 h 2052849"/>
                <a:gd name="connsiteX34" fmla="*/ 1122998 w 2471115"/>
                <a:gd name="connsiteY34" fmla="*/ 1155492 h 2052849"/>
                <a:gd name="connsiteX35" fmla="*/ 1122478 w 2471115"/>
                <a:gd name="connsiteY35" fmla="*/ 1577916 h 2052849"/>
                <a:gd name="connsiteX36" fmla="*/ 1108181 w 2471115"/>
                <a:gd name="connsiteY36" fmla="*/ 1592213 h 2052849"/>
                <a:gd name="connsiteX37" fmla="*/ 684457 w 2471115"/>
                <a:gd name="connsiteY37" fmla="*/ 1592473 h 2052849"/>
                <a:gd name="connsiteX38" fmla="*/ 670939 w 2471115"/>
                <a:gd name="connsiteY38" fmla="*/ 1601831 h 2052849"/>
                <a:gd name="connsiteX39" fmla="*/ 670939 w 2471115"/>
                <a:gd name="connsiteY39" fmla="*/ 2052850 h 2052849"/>
                <a:gd name="connsiteX40" fmla="*/ 520 w 2471115"/>
                <a:gd name="connsiteY40" fmla="*/ 2052330 h 205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1115" h="2052849">
                  <a:moveTo>
                    <a:pt x="520" y="2052330"/>
                  </a:moveTo>
                  <a:cubicBezTo>
                    <a:pt x="520" y="1977724"/>
                    <a:pt x="520" y="1903377"/>
                    <a:pt x="0" y="1828770"/>
                  </a:cubicBezTo>
                  <a:cubicBezTo>
                    <a:pt x="0" y="1818372"/>
                    <a:pt x="5979" y="1820452"/>
                    <a:pt x="11698" y="1820452"/>
                  </a:cubicBezTo>
                  <a:cubicBezTo>
                    <a:pt x="132576" y="1820192"/>
                    <a:pt x="253454" y="1820192"/>
                    <a:pt x="374333" y="1819932"/>
                  </a:cubicBezTo>
                  <a:cubicBezTo>
                    <a:pt x="394609" y="1819932"/>
                    <a:pt x="415145" y="1819412"/>
                    <a:pt x="435422" y="1819932"/>
                  </a:cubicBezTo>
                  <a:cubicBezTo>
                    <a:pt x="445300" y="1820192"/>
                    <a:pt x="448419" y="1817852"/>
                    <a:pt x="448419" y="1807194"/>
                  </a:cubicBezTo>
                  <a:cubicBezTo>
                    <a:pt x="448419" y="1701913"/>
                    <a:pt x="448939" y="1596632"/>
                    <a:pt x="449199" y="1491351"/>
                  </a:cubicBezTo>
                  <a:cubicBezTo>
                    <a:pt x="449459" y="1452358"/>
                    <a:pt x="449979" y="1413365"/>
                    <a:pt x="449459" y="1374372"/>
                  </a:cubicBezTo>
                  <a:cubicBezTo>
                    <a:pt x="449199" y="1364234"/>
                    <a:pt x="452319" y="1362414"/>
                    <a:pt x="461677" y="1362414"/>
                  </a:cubicBezTo>
                  <a:cubicBezTo>
                    <a:pt x="601532" y="1362414"/>
                    <a:pt x="741647" y="1362154"/>
                    <a:pt x="881501" y="1362154"/>
                  </a:cubicBezTo>
                  <a:cubicBezTo>
                    <a:pt x="893459" y="1362154"/>
                    <a:pt x="896319" y="1359035"/>
                    <a:pt x="896319" y="1347337"/>
                  </a:cubicBezTo>
                  <a:cubicBezTo>
                    <a:pt x="896059" y="1203583"/>
                    <a:pt x="896839" y="1059569"/>
                    <a:pt x="896579" y="915815"/>
                  </a:cubicBezTo>
                  <a:cubicBezTo>
                    <a:pt x="896579" y="903857"/>
                    <a:pt x="899958" y="900997"/>
                    <a:pt x="911656" y="900997"/>
                  </a:cubicBezTo>
                  <a:cubicBezTo>
                    <a:pt x="1053850" y="901258"/>
                    <a:pt x="1195785" y="900738"/>
                    <a:pt x="1337979" y="900997"/>
                  </a:cubicBezTo>
                  <a:cubicBezTo>
                    <a:pt x="1348377" y="900997"/>
                    <a:pt x="1350457" y="898138"/>
                    <a:pt x="1350457" y="888260"/>
                  </a:cubicBezTo>
                  <a:cubicBezTo>
                    <a:pt x="1350197" y="746066"/>
                    <a:pt x="1350457" y="604131"/>
                    <a:pt x="1349937" y="461937"/>
                  </a:cubicBezTo>
                  <a:cubicBezTo>
                    <a:pt x="1349937" y="449979"/>
                    <a:pt x="1353316" y="447899"/>
                    <a:pt x="1364234" y="448159"/>
                  </a:cubicBezTo>
                  <a:cubicBezTo>
                    <a:pt x="1505389" y="448419"/>
                    <a:pt x="1646804" y="448159"/>
                    <a:pt x="1787958" y="448679"/>
                  </a:cubicBezTo>
                  <a:cubicBezTo>
                    <a:pt x="1799396" y="448679"/>
                    <a:pt x="1802256" y="446080"/>
                    <a:pt x="1801996" y="434642"/>
                  </a:cubicBezTo>
                  <a:cubicBezTo>
                    <a:pt x="1801476" y="294267"/>
                    <a:pt x="1801736" y="153892"/>
                    <a:pt x="1801476" y="13518"/>
                  </a:cubicBezTo>
                  <a:cubicBezTo>
                    <a:pt x="1801476" y="2860"/>
                    <a:pt x="1803815" y="0"/>
                    <a:pt x="1814733" y="0"/>
                  </a:cubicBezTo>
                  <a:cubicBezTo>
                    <a:pt x="2029195" y="260"/>
                    <a:pt x="2243656" y="260"/>
                    <a:pt x="2458118" y="0"/>
                  </a:cubicBezTo>
                  <a:cubicBezTo>
                    <a:pt x="2469556" y="0"/>
                    <a:pt x="2471115" y="3379"/>
                    <a:pt x="2471115" y="13777"/>
                  </a:cubicBezTo>
                  <a:cubicBezTo>
                    <a:pt x="2470595" y="80585"/>
                    <a:pt x="2470335" y="147133"/>
                    <a:pt x="2470595" y="213941"/>
                  </a:cubicBezTo>
                  <a:cubicBezTo>
                    <a:pt x="2470595" y="225379"/>
                    <a:pt x="2468256" y="229019"/>
                    <a:pt x="2456038" y="229019"/>
                  </a:cubicBezTo>
                  <a:cubicBezTo>
                    <a:pt x="2316963" y="228759"/>
                    <a:pt x="2177888" y="229279"/>
                    <a:pt x="2038813" y="229279"/>
                  </a:cubicBezTo>
                  <a:cubicBezTo>
                    <a:pt x="2027115" y="229279"/>
                    <a:pt x="2025035" y="232398"/>
                    <a:pt x="2025035" y="243576"/>
                  </a:cubicBezTo>
                  <a:cubicBezTo>
                    <a:pt x="2025555" y="384731"/>
                    <a:pt x="2025296" y="526145"/>
                    <a:pt x="2025555" y="667300"/>
                  </a:cubicBezTo>
                  <a:cubicBezTo>
                    <a:pt x="2025555" y="678218"/>
                    <a:pt x="2022956" y="680817"/>
                    <a:pt x="2012038" y="680817"/>
                  </a:cubicBezTo>
                  <a:cubicBezTo>
                    <a:pt x="1870883" y="680557"/>
                    <a:pt x="1729469" y="680817"/>
                    <a:pt x="1588314" y="680297"/>
                  </a:cubicBezTo>
                  <a:cubicBezTo>
                    <a:pt x="1576876" y="680297"/>
                    <a:pt x="1573237" y="682637"/>
                    <a:pt x="1573237" y="694855"/>
                  </a:cubicBezTo>
                  <a:cubicBezTo>
                    <a:pt x="1573757" y="837829"/>
                    <a:pt x="1573497" y="980803"/>
                    <a:pt x="1573757" y="1123777"/>
                  </a:cubicBezTo>
                  <a:cubicBezTo>
                    <a:pt x="1573757" y="1135215"/>
                    <a:pt x="1571157" y="1137815"/>
                    <a:pt x="1559719" y="1137815"/>
                  </a:cubicBezTo>
                  <a:cubicBezTo>
                    <a:pt x="1419864" y="1137555"/>
                    <a:pt x="1279750" y="1137815"/>
                    <a:pt x="1139895" y="1138075"/>
                  </a:cubicBezTo>
                  <a:cubicBezTo>
                    <a:pt x="1122998" y="1138075"/>
                    <a:pt x="1122998" y="1138075"/>
                    <a:pt x="1122998" y="1155492"/>
                  </a:cubicBezTo>
                  <a:cubicBezTo>
                    <a:pt x="1122738" y="1296386"/>
                    <a:pt x="1122218" y="1437021"/>
                    <a:pt x="1122478" y="1577916"/>
                  </a:cubicBezTo>
                  <a:cubicBezTo>
                    <a:pt x="1122478" y="1589354"/>
                    <a:pt x="1119619" y="1592213"/>
                    <a:pt x="1108181" y="1592213"/>
                  </a:cubicBezTo>
                  <a:cubicBezTo>
                    <a:pt x="967026" y="1591953"/>
                    <a:pt x="825611" y="1592213"/>
                    <a:pt x="684457" y="1592473"/>
                  </a:cubicBezTo>
                  <a:cubicBezTo>
                    <a:pt x="678218" y="1592473"/>
                    <a:pt x="670939" y="1589613"/>
                    <a:pt x="670939" y="1601831"/>
                  </a:cubicBezTo>
                  <a:cubicBezTo>
                    <a:pt x="671199" y="1752084"/>
                    <a:pt x="670939" y="1902597"/>
                    <a:pt x="670939" y="2052850"/>
                  </a:cubicBezTo>
                  <a:cubicBezTo>
                    <a:pt x="447639" y="2052330"/>
                    <a:pt x="224080" y="2052330"/>
                    <a:pt x="520" y="2052330"/>
                  </a:cubicBezTo>
                  <a:close/>
                </a:path>
              </a:pathLst>
            </a:custGeom>
            <a:solidFill>
              <a:schemeClr val="accent2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FEF6C3-655E-43FC-B0AA-B94CB4015E9E}"/>
                </a:ext>
              </a:extLst>
            </p:cNvPr>
            <p:cNvSpPr/>
            <p:nvPr/>
          </p:nvSpPr>
          <p:spPr>
            <a:xfrm>
              <a:off x="2360037" y="3327149"/>
              <a:ext cx="641735" cy="1200723"/>
            </a:xfrm>
            <a:custGeom>
              <a:avLst/>
              <a:gdLst>
                <a:gd name="connsiteX0" fmla="*/ 641476 w 641735"/>
                <a:gd name="connsiteY0" fmla="*/ 811054 h 1200723"/>
                <a:gd name="connsiteX1" fmla="*/ 627179 w 641735"/>
                <a:gd name="connsiteY1" fmla="*/ 877862 h 1200723"/>
                <a:gd name="connsiteX2" fmla="*/ 482385 w 641735"/>
                <a:gd name="connsiteY2" fmla="*/ 1057749 h 1200723"/>
                <a:gd name="connsiteX3" fmla="*/ 471727 w 641735"/>
                <a:gd name="connsiteY3" fmla="*/ 1076986 h 1200723"/>
                <a:gd name="connsiteX4" fmla="*/ 472247 w 641735"/>
                <a:gd name="connsiteY4" fmla="*/ 1188766 h 1200723"/>
                <a:gd name="connsiteX5" fmla="*/ 461068 w 641735"/>
                <a:gd name="connsiteY5" fmla="*/ 1200724 h 1200723"/>
                <a:gd name="connsiteX6" fmla="*/ 212813 w 641735"/>
                <a:gd name="connsiteY6" fmla="*/ 1200724 h 1200723"/>
                <a:gd name="connsiteX7" fmla="*/ 202155 w 641735"/>
                <a:gd name="connsiteY7" fmla="*/ 1189806 h 1200723"/>
                <a:gd name="connsiteX8" fmla="*/ 202415 w 641735"/>
                <a:gd name="connsiteY8" fmla="*/ 1089724 h 1200723"/>
                <a:gd name="connsiteX9" fmla="*/ 192797 w 641735"/>
                <a:gd name="connsiteY9" fmla="*/ 1074386 h 1200723"/>
                <a:gd name="connsiteX10" fmla="*/ 171 w 641735"/>
                <a:gd name="connsiteY10" fmla="*/ 792857 h 1200723"/>
                <a:gd name="connsiteX11" fmla="*/ 11609 w 641735"/>
                <a:gd name="connsiteY11" fmla="*/ 780119 h 1200723"/>
                <a:gd name="connsiteX12" fmla="*/ 254666 w 641735"/>
                <a:gd name="connsiteY12" fmla="*/ 780119 h 1200723"/>
                <a:gd name="connsiteX13" fmla="*/ 268183 w 641735"/>
                <a:gd name="connsiteY13" fmla="*/ 791817 h 1200723"/>
                <a:gd name="connsiteX14" fmla="*/ 325113 w 641735"/>
                <a:gd name="connsiteY14" fmla="*/ 834710 h 1200723"/>
                <a:gd name="connsiteX15" fmla="*/ 375544 w 641735"/>
                <a:gd name="connsiteY15" fmla="*/ 785578 h 1200723"/>
                <a:gd name="connsiteX16" fmla="*/ 336291 w 641735"/>
                <a:gd name="connsiteY16" fmla="*/ 729169 h 1200723"/>
                <a:gd name="connsiteX17" fmla="*/ 288460 w 641735"/>
                <a:gd name="connsiteY17" fmla="*/ 725789 h 1200723"/>
                <a:gd name="connsiteX18" fmla="*/ 1991 w 641735"/>
                <a:gd name="connsiteY18" fmla="*/ 435941 h 1200723"/>
                <a:gd name="connsiteX19" fmla="*/ 193317 w 641735"/>
                <a:gd name="connsiteY19" fmla="*/ 111780 h 1200723"/>
                <a:gd name="connsiteX20" fmla="*/ 202935 w 641735"/>
                <a:gd name="connsiteY20" fmla="*/ 96183 h 1200723"/>
                <a:gd name="connsiteX21" fmla="*/ 202675 w 641735"/>
                <a:gd name="connsiteY21" fmla="*/ 0 h 1200723"/>
                <a:gd name="connsiteX22" fmla="*/ 473026 w 641735"/>
                <a:gd name="connsiteY22" fmla="*/ 0 h 1200723"/>
                <a:gd name="connsiteX23" fmla="*/ 476406 w 641735"/>
                <a:gd name="connsiteY23" fmla="*/ 16117 h 1200723"/>
                <a:gd name="connsiteX24" fmla="*/ 476146 w 641735"/>
                <a:gd name="connsiteY24" fmla="*/ 101642 h 1200723"/>
                <a:gd name="connsiteX25" fmla="*/ 492003 w 641735"/>
                <a:gd name="connsiteY25" fmla="*/ 129977 h 1200723"/>
                <a:gd name="connsiteX26" fmla="*/ 623799 w 641735"/>
                <a:gd name="connsiteY26" fmla="*/ 288808 h 1200723"/>
                <a:gd name="connsiteX27" fmla="*/ 640436 w 641735"/>
                <a:gd name="connsiteY27" fmla="*/ 370693 h 1200723"/>
                <a:gd name="connsiteX28" fmla="*/ 641736 w 641735"/>
                <a:gd name="connsiteY28" fmla="*/ 376672 h 1200723"/>
                <a:gd name="connsiteX29" fmla="*/ 641736 w 641735"/>
                <a:gd name="connsiteY29" fmla="*/ 407866 h 1200723"/>
                <a:gd name="connsiteX30" fmla="*/ 623019 w 641735"/>
                <a:gd name="connsiteY30" fmla="*/ 411506 h 1200723"/>
                <a:gd name="connsiteX31" fmla="*/ 395820 w 641735"/>
                <a:gd name="connsiteY31" fmla="*/ 411506 h 1200723"/>
                <a:gd name="connsiteX32" fmla="*/ 369305 w 641735"/>
                <a:gd name="connsiteY32" fmla="*/ 392269 h 1200723"/>
                <a:gd name="connsiteX33" fmla="*/ 311076 w 641735"/>
                <a:gd name="connsiteY33" fmla="*/ 355356 h 1200723"/>
                <a:gd name="connsiteX34" fmla="*/ 271043 w 641735"/>
                <a:gd name="connsiteY34" fmla="*/ 412806 h 1200723"/>
                <a:gd name="connsiteX35" fmla="*/ 318354 w 641735"/>
                <a:gd name="connsiteY35" fmla="*/ 455958 h 1200723"/>
                <a:gd name="connsiteX36" fmla="*/ 370085 w 641735"/>
                <a:gd name="connsiteY36" fmla="*/ 459857 h 1200723"/>
                <a:gd name="connsiteX37" fmla="*/ 633937 w 641735"/>
                <a:gd name="connsiteY37" fmla="*/ 696154 h 1200723"/>
                <a:gd name="connsiteX38" fmla="*/ 641476 w 641735"/>
                <a:gd name="connsiteY38" fmla="*/ 751005 h 1200723"/>
                <a:gd name="connsiteX39" fmla="*/ 641476 w 641735"/>
                <a:gd name="connsiteY39" fmla="*/ 811054 h 120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1735" h="1200723">
                  <a:moveTo>
                    <a:pt x="641476" y="811054"/>
                  </a:moveTo>
                  <a:cubicBezTo>
                    <a:pt x="636537" y="833410"/>
                    <a:pt x="634457" y="856026"/>
                    <a:pt x="627179" y="877862"/>
                  </a:cubicBezTo>
                  <a:cubicBezTo>
                    <a:pt x="600923" y="955588"/>
                    <a:pt x="552832" y="1015897"/>
                    <a:pt x="482385" y="1057749"/>
                  </a:cubicBezTo>
                  <a:cubicBezTo>
                    <a:pt x="474066" y="1062688"/>
                    <a:pt x="471467" y="1067887"/>
                    <a:pt x="471727" y="1076986"/>
                  </a:cubicBezTo>
                  <a:cubicBezTo>
                    <a:pt x="472247" y="1114159"/>
                    <a:pt x="471727" y="1151592"/>
                    <a:pt x="472247" y="1188766"/>
                  </a:cubicBezTo>
                  <a:cubicBezTo>
                    <a:pt x="472247" y="1197344"/>
                    <a:pt x="470687" y="1200724"/>
                    <a:pt x="461068" y="1200724"/>
                  </a:cubicBezTo>
                  <a:cubicBezTo>
                    <a:pt x="378403" y="1200204"/>
                    <a:pt x="295738" y="1200464"/>
                    <a:pt x="212813" y="1200724"/>
                  </a:cubicBezTo>
                  <a:cubicBezTo>
                    <a:pt x="203975" y="1200724"/>
                    <a:pt x="202155" y="1198124"/>
                    <a:pt x="202155" y="1189806"/>
                  </a:cubicBezTo>
                  <a:cubicBezTo>
                    <a:pt x="202675" y="1156531"/>
                    <a:pt x="202155" y="1122998"/>
                    <a:pt x="202415" y="1089724"/>
                  </a:cubicBezTo>
                  <a:cubicBezTo>
                    <a:pt x="202415" y="1081665"/>
                    <a:pt x="200335" y="1077766"/>
                    <a:pt x="192797" y="1074386"/>
                  </a:cubicBezTo>
                  <a:cubicBezTo>
                    <a:pt x="71919" y="1019276"/>
                    <a:pt x="12389" y="922314"/>
                    <a:pt x="171" y="792857"/>
                  </a:cubicBezTo>
                  <a:cubicBezTo>
                    <a:pt x="-608" y="783759"/>
                    <a:pt x="951" y="780119"/>
                    <a:pt x="11609" y="780119"/>
                  </a:cubicBezTo>
                  <a:cubicBezTo>
                    <a:pt x="92715" y="780639"/>
                    <a:pt x="173560" y="780639"/>
                    <a:pt x="254666" y="780119"/>
                  </a:cubicBezTo>
                  <a:cubicBezTo>
                    <a:pt x="264024" y="780119"/>
                    <a:pt x="266623" y="782719"/>
                    <a:pt x="268183" y="791817"/>
                  </a:cubicBezTo>
                  <a:cubicBezTo>
                    <a:pt x="272602" y="818073"/>
                    <a:pt x="297558" y="836269"/>
                    <a:pt x="325113" y="834710"/>
                  </a:cubicBezTo>
                  <a:cubicBezTo>
                    <a:pt x="351108" y="833410"/>
                    <a:pt x="372684" y="812354"/>
                    <a:pt x="375544" y="785578"/>
                  </a:cubicBezTo>
                  <a:cubicBezTo>
                    <a:pt x="378403" y="759323"/>
                    <a:pt x="362026" y="734368"/>
                    <a:pt x="336291" y="729169"/>
                  </a:cubicBezTo>
                  <a:cubicBezTo>
                    <a:pt x="320694" y="726049"/>
                    <a:pt x="304317" y="727089"/>
                    <a:pt x="288460" y="725789"/>
                  </a:cubicBezTo>
                  <a:cubicBezTo>
                    <a:pt x="140546" y="713051"/>
                    <a:pt x="13429" y="584115"/>
                    <a:pt x="1991" y="435941"/>
                  </a:cubicBezTo>
                  <a:cubicBezTo>
                    <a:pt x="-8927" y="293227"/>
                    <a:pt x="63340" y="170529"/>
                    <a:pt x="193317" y="111780"/>
                  </a:cubicBezTo>
                  <a:cubicBezTo>
                    <a:pt x="201115" y="108400"/>
                    <a:pt x="202935" y="103981"/>
                    <a:pt x="202935" y="96183"/>
                  </a:cubicBezTo>
                  <a:cubicBezTo>
                    <a:pt x="202415" y="64208"/>
                    <a:pt x="202675" y="31974"/>
                    <a:pt x="202675" y="0"/>
                  </a:cubicBezTo>
                  <a:cubicBezTo>
                    <a:pt x="292879" y="0"/>
                    <a:pt x="382823" y="0"/>
                    <a:pt x="473026" y="0"/>
                  </a:cubicBezTo>
                  <a:cubicBezTo>
                    <a:pt x="477186" y="4679"/>
                    <a:pt x="476406" y="10398"/>
                    <a:pt x="476406" y="16117"/>
                  </a:cubicBezTo>
                  <a:cubicBezTo>
                    <a:pt x="476406" y="44712"/>
                    <a:pt x="477186" y="73307"/>
                    <a:pt x="476146" y="101642"/>
                  </a:cubicBezTo>
                  <a:cubicBezTo>
                    <a:pt x="475626" y="115159"/>
                    <a:pt x="480825" y="123218"/>
                    <a:pt x="492003" y="129977"/>
                  </a:cubicBezTo>
                  <a:cubicBezTo>
                    <a:pt x="554132" y="167670"/>
                    <a:pt x="596764" y="222000"/>
                    <a:pt x="623799" y="288808"/>
                  </a:cubicBezTo>
                  <a:cubicBezTo>
                    <a:pt x="634457" y="315063"/>
                    <a:pt x="640956" y="342358"/>
                    <a:pt x="640436" y="370693"/>
                  </a:cubicBezTo>
                  <a:cubicBezTo>
                    <a:pt x="640436" y="372773"/>
                    <a:pt x="640176" y="375112"/>
                    <a:pt x="641736" y="376672"/>
                  </a:cubicBezTo>
                  <a:cubicBezTo>
                    <a:pt x="641736" y="387070"/>
                    <a:pt x="641736" y="397468"/>
                    <a:pt x="641736" y="407866"/>
                  </a:cubicBezTo>
                  <a:cubicBezTo>
                    <a:pt x="636277" y="412546"/>
                    <a:pt x="629518" y="411506"/>
                    <a:pt x="623019" y="411506"/>
                  </a:cubicBezTo>
                  <a:cubicBezTo>
                    <a:pt x="547373" y="411506"/>
                    <a:pt x="471467" y="411506"/>
                    <a:pt x="395820" y="411506"/>
                  </a:cubicBezTo>
                  <a:cubicBezTo>
                    <a:pt x="375804" y="411506"/>
                    <a:pt x="375804" y="411506"/>
                    <a:pt x="369305" y="392269"/>
                  </a:cubicBezTo>
                  <a:cubicBezTo>
                    <a:pt x="360727" y="366274"/>
                    <a:pt x="335251" y="350157"/>
                    <a:pt x="311076" y="355356"/>
                  </a:cubicBezTo>
                  <a:cubicBezTo>
                    <a:pt x="285340" y="361075"/>
                    <a:pt x="268443" y="385251"/>
                    <a:pt x="271043" y="412806"/>
                  </a:cubicBezTo>
                  <a:cubicBezTo>
                    <a:pt x="273382" y="436721"/>
                    <a:pt x="293399" y="455698"/>
                    <a:pt x="318354" y="455958"/>
                  </a:cubicBezTo>
                  <a:cubicBezTo>
                    <a:pt x="335771" y="456218"/>
                    <a:pt x="352928" y="456478"/>
                    <a:pt x="370085" y="459857"/>
                  </a:cubicBezTo>
                  <a:cubicBezTo>
                    <a:pt x="504481" y="486632"/>
                    <a:pt x="592345" y="565658"/>
                    <a:pt x="633937" y="696154"/>
                  </a:cubicBezTo>
                  <a:cubicBezTo>
                    <a:pt x="639656" y="714091"/>
                    <a:pt x="638877" y="732808"/>
                    <a:pt x="641476" y="751005"/>
                  </a:cubicBezTo>
                  <a:cubicBezTo>
                    <a:pt x="641476" y="771281"/>
                    <a:pt x="641476" y="791037"/>
                    <a:pt x="641476" y="811054"/>
                  </a:cubicBezTo>
                  <a:close/>
                </a:path>
              </a:pathLst>
            </a:custGeom>
            <a:solidFill>
              <a:schemeClr val="accent1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B3C120-2745-44B0-9953-85A310A1E509}"/>
                </a:ext>
              </a:extLst>
            </p:cNvPr>
            <p:cNvSpPr/>
            <p:nvPr/>
          </p:nvSpPr>
          <p:spPr>
            <a:xfrm>
              <a:off x="362989" y="4009637"/>
              <a:ext cx="1577436" cy="2307035"/>
            </a:xfrm>
            <a:custGeom>
              <a:avLst/>
              <a:gdLst>
                <a:gd name="connsiteX0" fmla="*/ 1575057 w 1577436"/>
                <a:gd name="connsiteY0" fmla="*/ 327169 h 2307035"/>
                <a:gd name="connsiteX1" fmla="*/ 1547242 w 1577436"/>
                <a:gd name="connsiteY1" fmla="*/ 291556 h 2307035"/>
                <a:gd name="connsiteX2" fmla="*/ 1530345 w 1577436"/>
                <a:gd name="connsiteY2" fmla="*/ 289736 h 2307035"/>
                <a:gd name="connsiteX3" fmla="*/ 1513968 w 1577436"/>
                <a:gd name="connsiteY3" fmla="*/ 289216 h 2307035"/>
                <a:gd name="connsiteX4" fmla="*/ 1494991 w 1577436"/>
                <a:gd name="connsiteY4" fmla="*/ 294935 h 2307035"/>
                <a:gd name="connsiteX5" fmla="*/ 1483553 w 1577436"/>
                <a:gd name="connsiteY5" fmla="*/ 316771 h 2307035"/>
                <a:gd name="connsiteX6" fmla="*/ 1442480 w 1577436"/>
                <a:gd name="connsiteY6" fmla="*/ 332108 h 2307035"/>
                <a:gd name="connsiteX7" fmla="*/ 1415445 w 1577436"/>
                <a:gd name="connsiteY7" fmla="*/ 346146 h 2307035"/>
                <a:gd name="connsiteX8" fmla="*/ 1406087 w 1577436"/>
                <a:gd name="connsiteY8" fmla="*/ 360443 h 2307035"/>
                <a:gd name="connsiteX9" fmla="*/ 1254014 w 1577436"/>
                <a:gd name="connsiteY9" fmla="*/ 411394 h 2307035"/>
                <a:gd name="connsiteX10" fmla="*/ 1167450 w 1577436"/>
                <a:gd name="connsiteY10" fmla="*/ 426991 h 2307035"/>
                <a:gd name="connsiteX11" fmla="*/ 1036433 w 1577436"/>
                <a:gd name="connsiteY11" fmla="*/ 424132 h 2307035"/>
                <a:gd name="connsiteX12" fmla="*/ 995101 w 1577436"/>
                <a:gd name="connsiteY12" fmla="*/ 395537 h 2307035"/>
                <a:gd name="connsiteX13" fmla="*/ 991202 w 1577436"/>
                <a:gd name="connsiteY13" fmla="*/ 385919 h 2307035"/>
                <a:gd name="connsiteX14" fmla="*/ 942850 w 1577436"/>
                <a:gd name="connsiteY14" fmla="*/ 335748 h 2307035"/>
                <a:gd name="connsiteX15" fmla="*/ 941810 w 1577436"/>
                <a:gd name="connsiteY15" fmla="*/ 324310 h 2307035"/>
                <a:gd name="connsiteX16" fmla="*/ 951429 w 1577436"/>
                <a:gd name="connsiteY16" fmla="*/ 320411 h 2307035"/>
                <a:gd name="connsiteX17" fmla="*/ 1019017 w 1577436"/>
                <a:gd name="connsiteY17" fmla="*/ 297795 h 2307035"/>
                <a:gd name="connsiteX18" fmla="*/ 1035134 w 1577436"/>
                <a:gd name="connsiteY18" fmla="*/ 263481 h 2307035"/>
                <a:gd name="connsiteX19" fmla="*/ 1033054 w 1577436"/>
                <a:gd name="connsiteY19" fmla="*/ 249963 h 2307035"/>
                <a:gd name="connsiteX20" fmla="*/ 1035394 w 1577436"/>
                <a:gd name="connsiteY20" fmla="*/ 226048 h 2307035"/>
                <a:gd name="connsiteX21" fmla="*/ 1043192 w 1577436"/>
                <a:gd name="connsiteY21" fmla="*/ 202912 h 2307035"/>
                <a:gd name="connsiteX22" fmla="*/ 1044492 w 1577436"/>
                <a:gd name="connsiteY22" fmla="*/ 187315 h 2307035"/>
                <a:gd name="connsiteX23" fmla="*/ 1025255 w 1577436"/>
                <a:gd name="connsiteY23" fmla="*/ 168078 h 2307035"/>
                <a:gd name="connsiteX24" fmla="*/ 1015117 w 1577436"/>
                <a:gd name="connsiteY24" fmla="*/ 129865 h 2307035"/>
                <a:gd name="connsiteX25" fmla="*/ 1012518 w 1577436"/>
                <a:gd name="connsiteY25" fmla="*/ 117907 h 2307035"/>
                <a:gd name="connsiteX26" fmla="*/ 986262 w 1577436"/>
                <a:gd name="connsiteY26" fmla="*/ 92692 h 2307035"/>
                <a:gd name="connsiteX27" fmla="*/ 986522 w 1577436"/>
                <a:gd name="connsiteY27" fmla="*/ 76055 h 2307035"/>
                <a:gd name="connsiteX28" fmla="*/ 1003419 w 1577436"/>
                <a:gd name="connsiteY28" fmla="*/ 56558 h 2307035"/>
                <a:gd name="connsiteX29" fmla="*/ 1002899 w 1577436"/>
                <a:gd name="connsiteY29" fmla="*/ 33942 h 2307035"/>
                <a:gd name="connsiteX30" fmla="*/ 944150 w 1577436"/>
                <a:gd name="connsiteY30" fmla="*/ 16785 h 2307035"/>
                <a:gd name="connsiteX31" fmla="*/ 904637 w 1577436"/>
                <a:gd name="connsiteY31" fmla="*/ 6387 h 2307035"/>
                <a:gd name="connsiteX32" fmla="*/ 893719 w 1577436"/>
                <a:gd name="connsiteY32" fmla="*/ 2488 h 2307035"/>
                <a:gd name="connsiteX33" fmla="*/ 798056 w 1577436"/>
                <a:gd name="connsiteY33" fmla="*/ 19645 h 2307035"/>
                <a:gd name="connsiteX34" fmla="*/ 741127 w 1577436"/>
                <a:gd name="connsiteY34" fmla="*/ 104130 h 2307035"/>
                <a:gd name="connsiteX35" fmla="*/ 759323 w 1577436"/>
                <a:gd name="connsiteY35" fmla="*/ 231767 h 2307035"/>
                <a:gd name="connsiteX36" fmla="*/ 744766 w 1577436"/>
                <a:gd name="connsiteY36" fmla="*/ 255682 h 2307035"/>
                <a:gd name="connsiteX37" fmla="*/ 714092 w 1577436"/>
                <a:gd name="connsiteY37" fmla="*/ 251003 h 2307035"/>
                <a:gd name="connsiteX38" fmla="*/ 642084 w 1577436"/>
                <a:gd name="connsiteY38" fmla="*/ 225008 h 2307035"/>
                <a:gd name="connsiteX39" fmla="*/ 561239 w 1577436"/>
                <a:gd name="connsiteY39" fmla="*/ 246064 h 2307035"/>
                <a:gd name="connsiteX40" fmla="*/ 500670 w 1577436"/>
                <a:gd name="connsiteY40" fmla="*/ 271539 h 2307035"/>
                <a:gd name="connsiteX41" fmla="*/ 405007 w 1577436"/>
                <a:gd name="connsiteY41" fmla="*/ 277258 h 2307035"/>
                <a:gd name="connsiteX42" fmla="*/ 239677 w 1577436"/>
                <a:gd name="connsiteY42" fmla="*/ 302734 h 2307035"/>
                <a:gd name="connsiteX43" fmla="*/ 198084 w 1577436"/>
                <a:gd name="connsiteY43" fmla="*/ 333928 h 2307035"/>
                <a:gd name="connsiteX44" fmla="*/ 59529 w 1577436"/>
                <a:gd name="connsiteY44" fmla="*/ 581923 h 2307035"/>
                <a:gd name="connsiteX45" fmla="*/ 62909 w 1577436"/>
                <a:gd name="connsiteY45" fmla="*/ 612858 h 2307035"/>
                <a:gd name="connsiteX46" fmla="*/ 75646 w 1577436"/>
                <a:gd name="connsiteY46" fmla="*/ 628975 h 2307035"/>
                <a:gd name="connsiteX47" fmla="*/ 75386 w 1577436"/>
                <a:gd name="connsiteY47" fmla="*/ 653930 h 2307035"/>
                <a:gd name="connsiteX48" fmla="*/ 42112 w 1577436"/>
                <a:gd name="connsiteY48" fmla="*/ 709041 h 2307035"/>
                <a:gd name="connsiteX49" fmla="*/ 0 w 1577436"/>
                <a:gd name="connsiteY49" fmla="*/ 755312 h 2307035"/>
                <a:gd name="connsiteX50" fmla="*/ 0 w 1577436"/>
                <a:gd name="connsiteY50" fmla="*/ 763111 h 2307035"/>
                <a:gd name="connsiteX51" fmla="*/ 30934 w 1577436"/>
                <a:gd name="connsiteY51" fmla="*/ 759731 h 2307035"/>
                <a:gd name="connsiteX52" fmla="*/ 46272 w 1577436"/>
                <a:gd name="connsiteY52" fmla="*/ 757912 h 2307035"/>
                <a:gd name="connsiteX53" fmla="*/ 48871 w 1577436"/>
                <a:gd name="connsiteY53" fmla="*/ 775069 h 2307035"/>
                <a:gd name="connsiteX54" fmla="*/ 27295 w 1577436"/>
                <a:gd name="connsiteY54" fmla="*/ 806263 h 2307035"/>
                <a:gd name="connsiteX55" fmla="*/ 21836 w 1577436"/>
                <a:gd name="connsiteY55" fmla="*/ 815101 h 2307035"/>
                <a:gd name="connsiteX56" fmla="*/ 31194 w 1577436"/>
                <a:gd name="connsiteY56" fmla="*/ 821080 h 2307035"/>
                <a:gd name="connsiteX57" fmla="*/ 49391 w 1577436"/>
                <a:gd name="connsiteY57" fmla="*/ 813022 h 2307035"/>
                <a:gd name="connsiteX58" fmla="*/ 63169 w 1577436"/>
                <a:gd name="connsiteY58" fmla="*/ 791186 h 2307035"/>
                <a:gd name="connsiteX59" fmla="*/ 72787 w 1577436"/>
                <a:gd name="connsiteY59" fmla="*/ 784167 h 2307035"/>
                <a:gd name="connsiteX60" fmla="*/ 76166 w 1577436"/>
                <a:gd name="connsiteY60" fmla="*/ 794305 h 2307035"/>
                <a:gd name="connsiteX61" fmla="*/ 72787 w 1577436"/>
                <a:gd name="connsiteY61" fmla="*/ 816141 h 2307035"/>
                <a:gd name="connsiteX62" fmla="*/ 64988 w 1577436"/>
                <a:gd name="connsiteY62" fmla="*/ 822380 h 2307035"/>
                <a:gd name="connsiteX63" fmla="*/ 56410 w 1577436"/>
                <a:gd name="connsiteY63" fmla="*/ 829919 h 2307035"/>
                <a:gd name="connsiteX64" fmla="*/ 68628 w 1577436"/>
                <a:gd name="connsiteY64" fmla="*/ 841877 h 2307035"/>
                <a:gd name="connsiteX65" fmla="*/ 85785 w 1577436"/>
                <a:gd name="connsiteY65" fmla="*/ 833038 h 2307035"/>
                <a:gd name="connsiteX66" fmla="*/ 100082 w 1577436"/>
                <a:gd name="connsiteY66" fmla="*/ 830179 h 2307035"/>
                <a:gd name="connsiteX67" fmla="*/ 128677 w 1577436"/>
                <a:gd name="connsiteY67" fmla="*/ 809642 h 2307035"/>
                <a:gd name="connsiteX68" fmla="*/ 127637 w 1577436"/>
                <a:gd name="connsiteY68" fmla="*/ 769350 h 2307035"/>
                <a:gd name="connsiteX69" fmla="*/ 151553 w 1577436"/>
                <a:gd name="connsiteY69" fmla="*/ 744134 h 2307035"/>
                <a:gd name="connsiteX70" fmla="*/ 167150 w 1577436"/>
                <a:gd name="connsiteY70" fmla="*/ 742575 h 2307035"/>
                <a:gd name="connsiteX71" fmla="*/ 181707 w 1577436"/>
                <a:gd name="connsiteY71" fmla="*/ 728797 h 2307035"/>
                <a:gd name="connsiteX72" fmla="*/ 169230 w 1577436"/>
                <a:gd name="connsiteY72" fmla="*/ 691364 h 2307035"/>
                <a:gd name="connsiteX73" fmla="*/ 160911 w 1577436"/>
                <a:gd name="connsiteY73" fmla="*/ 668748 h 2307035"/>
                <a:gd name="connsiteX74" fmla="*/ 204063 w 1577436"/>
                <a:gd name="connsiteY74" fmla="*/ 585823 h 2307035"/>
                <a:gd name="connsiteX75" fmla="*/ 215761 w 1577436"/>
                <a:gd name="connsiteY75" fmla="*/ 549949 h 2307035"/>
                <a:gd name="connsiteX76" fmla="*/ 221480 w 1577436"/>
                <a:gd name="connsiteY76" fmla="*/ 540331 h 2307035"/>
                <a:gd name="connsiteX77" fmla="*/ 298426 w 1577436"/>
                <a:gd name="connsiteY77" fmla="*/ 449087 h 2307035"/>
                <a:gd name="connsiteX78" fmla="*/ 317143 w 1577436"/>
                <a:gd name="connsiteY78" fmla="*/ 440769 h 2307035"/>
                <a:gd name="connsiteX79" fmla="*/ 374333 w 1577436"/>
                <a:gd name="connsiteY79" fmla="*/ 441289 h 2307035"/>
                <a:gd name="connsiteX80" fmla="*/ 467916 w 1577436"/>
                <a:gd name="connsiteY80" fmla="*/ 441029 h 2307035"/>
                <a:gd name="connsiteX81" fmla="*/ 484293 w 1577436"/>
                <a:gd name="connsiteY81" fmla="*/ 454546 h 2307035"/>
                <a:gd name="connsiteX82" fmla="*/ 479874 w 1577436"/>
                <a:gd name="connsiteY82" fmla="*/ 576464 h 2307035"/>
                <a:gd name="connsiteX83" fmla="*/ 424244 w 1577436"/>
                <a:gd name="connsiteY83" fmla="*/ 721518 h 2307035"/>
                <a:gd name="connsiteX84" fmla="*/ 372773 w 1577436"/>
                <a:gd name="connsiteY84" fmla="*/ 796385 h 2307035"/>
                <a:gd name="connsiteX85" fmla="*/ 359515 w 1577436"/>
                <a:gd name="connsiteY85" fmla="*/ 822900 h 2307035"/>
                <a:gd name="connsiteX86" fmla="*/ 346258 w 1577436"/>
                <a:gd name="connsiteY86" fmla="*/ 899586 h 2307035"/>
                <a:gd name="connsiteX87" fmla="*/ 358216 w 1577436"/>
                <a:gd name="connsiteY87" fmla="*/ 910504 h 2307035"/>
                <a:gd name="connsiteX88" fmla="*/ 373293 w 1577436"/>
                <a:gd name="connsiteY88" fmla="*/ 921942 h 2307035"/>
                <a:gd name="connsiteX89" fmla="*/ 374073 w 1577436"/>
                <a:gd name="connsiteY89" fmla="*/ 948717 h 2307035"/>
                <a:gd name="connsiteX90" fmla="*/ 383951 w 1577436"/>
                <a:gd name="connsiteY90" fmla="*/ 1020464 h 2307035"/>
                <a:gd name="connsiteX91" fmla="*/ 382651 w 1577436"/>
                <a:gd name="connsiteY91" fmla="*/ 1071935 h 2307035"/>
                <a:gd name="connsiteX92" fmla="*/ 412546 w 1577436"/>
                <a:gd name="connsiteY92" fmla="*/ 1149141 h 2307035"/>
                <a:gd name="connsiteX93" fmla="*/ 418785 w 1577436"/>
                <a:gd name="connsiteY93" fmla="*/ 1225308 h 2307035"/>
                <a:gd name="connsiteX94" fmla="*/ 372253 w 1577436"/>
                <a:gd name="connsiteY94" fmla="*/ 1383099 h 2307035"/>
                <a:gd name="connsiteX95" fmla="*/ 319742 w 1577436"/>
                <a:gd name="connsiteY95" fmla="*/ 1555448 h 2307035"/>
                <a:gd name="connsiteX96" fmla="*/ 319483 w 1577436"/>
                <a:gd name="connsiteY96" fmla="*/ 1556748 h 2307035"/>
                <a:gd name="connsiteX97" fmla="*/ 291148 w 1577436"/>
                <a:gd name="connsiteY97" fmla="*/ 1614717 h 2307035"/>
                <a:gd name="connsiteX98" fmla="*/ 231618 w 1577436"/>
                <a:gd name="connsiteY98" fmla="*/ 1756912 h 2307035"/>
                <a:gd name="connsiteX99" fmla="*/ 198604 w 1577436"/>
                <a:gd name="connsiteY99" fmla="*/ 1866612 h 2307035"/>
                <a:gd name="connsiteX100" fmla="*/ 147653 w 1577436"/>
                <a:gd name="connsiteY100" fmla="*/ 2012186 h 2307035"/>
                <a:gd name="connsiteX101" fmla="*/ 124778 w 1577436"/>
                <a:gd name="connsiteY101" fmla="*/ 2053518 h 2307035"/>
                <a:gd name="connsiteX102" fmla="*/ 69148 w 1577436"/>
                <a:gd name="connsiteY102" fmla="*/ 2109148 h 2307035"/>
                <a:gd name="connsiteX103" fmla="*/ 69148 w 1577436"/>
                <a:gd name="connsiteY103" fmla="*/ 2124745 h 2307035"/>
                <a:gd name="connsiteX104" fmla="*/ 128417 w 1577436"/>
                <a:gd name="connsiteY104" fmla="*/ 2181155 h 2307035"/>
                <a:gd name="connsiteX105" fmla="*/ 137255 w 1577436"/>
                <a:gd name="connsiteY105" fmla="*/ 2184015 h 2307035"/>
                <a:gd name="connsiteX106" fmla="*/ 155192 w 1577436"/>
                <a:gd name="connsiteY106" fmla="*/ 2188434 h 2307035"/>
                <a:gd name="connsiteX107" fmla="*/ 206403 w 1577436"/>
                <a:gd name="connsiteY107" fmla="*/ 2253942 h 2307035"/>
                <a:gd name="connsiteX108" fmla="*/ 310384 w 1577436"/>
                <a:gd name="connsiteY108" fmla="*/ 2306973 h 2307035"/>
                <a:gd name="connsiteX109" fmla="*/ 330660 w 1577436"/>
                <a:gd name="connsiteY109" fmla="*/ 2296055 h 2307035"/>
                <a:gd name="connsiteX110" fmla="*/ 320002 w 1577436"/>
                <a:gd name="connsiteY110" fmla="*/ 2278638 h 2307035"/>
                <a:gd name="connsiteX111" fmla="*/ 284909 w 1577436"/>
                <a:gd name="connsiteY111" fmla="*/ 2246143 h 2307035"/>
                <a:gd name="connsiteX112" fmla="*/ 271911 w 1577436"/>
                <a:gd name="connsiteY112" fmla="*/ 2205851 h 2307035"/>
                <a:gd name="connsiteX113" fmla="*/ 266972 w 1577436"/>
                <a:gd name="connsiteY113" fmla="*/ 2129685 h 2307035"/>
                <a:gd name="connsiteX114" fmla="*/ 262293 w 1577436"/>
                <a:gd name="connsiteY114" fmla="*/ 2086532 h 2307035"/>
                <a:gd name="connsiteX115" fmla="*/ 274771 w 1577436"/>
                <a:gd name="connsiteY115" fmla="*/ 2072235 h 2307035"/>
                <a:gd name="connsiteX116" fmla="*/ 285689 w 1577436"/>
                <a:gd name="connsiteY116" fmla="*/ 2059497 h 2307035"/>
                <a:gd name="connsiteX117" fmla="*/ 285169 w 1577436"/>
                <a:gd name="connsiteY117" fmla="*/ 2037401 h 2307035"/>
                <a:gd name="connsiteX118" fmla="*/ 300766 w 1577436"/>
                <a:gd name="connsiteY118" fmla="*/ 1974232 h 2307035"/>
                <a:gd name="connsiteX119" fmla="*/ 333260 w 1577436"/>
                <a:gd name="connsiteY119" fmla="*/ 1899366 h 2307035"/>
                <a:gd name="connsiteX120" fmla="*/ 374333 w 1577436"/>
                <a:gd name="connsiteY120" fmla="*/ 1790446 h 2307035"/>
                <a:gd name="connsiteX121" fmla="*/ 437761 w 1577436"/>
                <a:gd name="connsiteY121" fmla="*/ 1668528 h 2307035"/>
                <a:gd name="connsiteX122" fmla="*/ 449719 w 1577436"/>
                <a:gd name="connsiteY122" fmla="*/ 1650071 h 2307035"/>
                <a:gd name="connsiteX123" fmla="*/ 473375 w 1577436"/>
                <a:gd name="connsiteY123" fmla="*/ 1614457 h 2307035"/>
                <a:gd name="connsiteX124" fmla="*/ 506909 w 1577436"/>
                <a:gd name="connsiteY124" fmla="*/ 1557528 h 2307035"/>
                <a:gd name="connsiteX125" fmla="*/ 521206 w 1577436"/>
                <a:gd name="connsiteY125" fmla="*/ 1543490 h 2307035"/>
                <a:gd name="connsiteX126" fmla="*/ 525365 w 1577436"/>
                <a:gd name="connsiteY126" fmla="*/ 1563247 h 2307035"/>
                <a:gd name="connsiteX127" fmla="*/ 527445 w 1577436"/>
                <a:gd name="connsiteY127" fmla="*/ 1685165 h 2307035"/>
                <a:gd name="connsiteX128" fmla="*/ 544342 w 1577436"/>
                <a:gd name="connsiteY128" fmla="*/ 1753012 h 2307035"/>
                <a:gd name="connsiteX129" fmla="*/ 559939 w 1577436"/>
                <a:gd name="connsiteY129" fmla="*/ 1766790 h 2307035"/>
                <a:gd name="connsiteX130" fmla="*/ 573717 w 1577436"/>
                <a:gd name="connsiteY130" fmla="*/ 1751453 h 2307035"/>
                <a:gd name="connsiteX131" fmla="*/ 576576 w 1577436"/>
                <a:gd name="connsiteY131" fmla="*/ 1730916 h 2307035"/>
                <a:gd name="connsiteX132" fmla="*/ 577616 w 1577436"/>
                <a:gd name="connsiteY132" fmla="*/ 1699722 h 2307035"/>
                <a:gd name="connsiteX133" fmla="*/ 598932 w 1577436"/>
                <a:gd name="connsiteY133" fmla="*/ 1629795 h 2307035"/>
                <a:gd name="connsiteX134" fmla="*/ 649363 w 1577436"/>
                <a:gd name="connsiteY134" fmla="*/ 1560647 h 2307035"/>
                <a:gd name="connsiteX135" fmla="*/ 651963 w 1577436"/>
                <a:gd name="connsiteY135" fmla="*/ 1552588 h 2307035"/>
                <a:gd name="connsiteX136" fmla="*/ 662101 w 1577436"/>
                <a:gd name="connsiteY136" fmla="*/ 1519574 h 2307035"/>
                <a:gd name="connsiteX137" fmla="*/ 687576 w 1577436"/>
                <a:gd name="connsiteY137" fmla="*/ 1513076 h 2307035"/>
                <a:gd name="connsiteX138" fmla="*/ 700834 w 1577436"/>
                <a:gd name="connsiteY138" fmla="*/ 1510736 h 2307035"/>
                <a:gd name="connsiteX139" fmla="*/ 775440 w 1577436"/>
                <a:gd name="connsiteY139" fmla="*/ 1444188 h 2307035"/>
                <a:gd name="connsiteX140" fmla="*/ 811054 w 1577436"/>
                <a:gd name="connsiteY140" fmla="*/ 1420792 h 2307035"/>
                <a:gd name="connsiteX141" fmla="*/ 939731 w 1577436"/>
                <a:gd name="connsiteY141" fmla="*/ 1346186 h 2307035"/>
                <a:gd name="connsiteX142" fmla="*/ 1044232 w 1577436"/>
                <a:gd name="connsiteY142" fmla="*/ 1265080 h 2307035"/>
                <a:gd name="connsiteX143" fmla="*/ 1110780 w 1577436"/>
                <a:gd name="connsiteY143" fmla="*/ 1203471 h 2307035"/>
                <a:gd name="connsiteX144" fmla="*/ 1128977 w 1577436"/>
                <a:gd name="connsiteY144" fmla="*/ 1141603 h 2307035"/>
                <a:gd name="connsiteX145" fmla="*/ 1114679 w 1577436"/>
                <a:gd name="connsiteY145" fmla="*/ 1105469 h 2307035"/>
                <a:gd name="connsiteX146" fmla="*/ 1093623 w 1577436"/>
                <a:gd name="connsiteY146" fmla="*/ 1077914 h 2307035"/>
                <a:gd name="connsiteX147" fmla="*/ 977424 w 1577436"/>
                <a:gd name="connsiteY147" fmla="*/ 1012926 h 2307035"/>
                <a:gd name="connsiteX148" fmla="*/ 857066 w 1577436"/>
                <a:gd name="connsiteY148" fmla="*/ 964834 h 2307035"/>
                <a:gd name="connsiteX149" fmla="*/ 840169 w 1577436"/>
                <a:gd name="connsiteY149" fmla="*/ 939619 h 2307035"/>
                <a:gd name="connsiteX150" fmla="*/ 850567 w 1577436"/>
                <a:gd name="connsiteY150" fmla="*/ 826279 h 2307035"/>
                <a:gd name="connsiteX151" fmla="*/ 875782 w 1577436"/>
                <a:gd name="connsiteY151" fmla="*/ 674207 h 2307035"/>
                <a:gd name="connsiteX152" fmla="*/ 892159 w 1577436"/>
                <a:gd name="connsiteY152" fmla="*/ 642493 h 2307035"/>
                <a:gd name="connsiteX153" fmla="*/ 935312 w 1577436"/>
                <a:gd name="connsiteY153" fmla="*/ 590502 h 2307035"/>
                <a:gd name="connsiteX154" fmla="*/ 984443 w 1577436"/>
                <a:gd name="connsiteY154" fmla="*/ 565027 h 2307035"/>
                <a:gd name="connsiteX155" fmla="*/ 1151853 w 1577436"/>
                <a:gd name="connsiteY155" fmla="*/ 562947 h 2307035"/>
                <a:gd name="connsiteX156" fmla="*/ 1208522 w 1577436"/>
                <a:gd name="connsiteY156" fmla="*/ 557228 h 2307035"/>
                <a:gd name="connsiteX157" fmla="*/ 1337719 w 1577436"/>
                <a:gd name="connsiteY157" fmla="*/ 503938 h 2307035"/>
                <a:gd name="connsiteX158" fmla="*/ 1368134 w 1577436"/>
                <a:gd name="connsiteY158" fmla="*/ 487041 h 2307035"/>
                <a:gd name="connsiteX159" fmla="*/ 1411546 w 1577436"/>
                <a:gd name="connsiteY159" fmla="*/ 465205 h 2307035"/>
                <a:gd name="connsiteX160" fmla="*/ 1446380 w 1577436"/>
                <a:gd name="connsiteY160" fmla="*/ 454546 h 2307035"/>
                <a:gd name="connsiteX161" fmla="*/ 1462497 w 1577436"/>
                <a:gd name="connsiteY161" fmla="*/ 434270 h 2307035"/>
                <a:gd name="connsiteX162" fmla="*/ 1476534 w 1577436"/>
                <a:gd name="connsiteY162" fmla="*/ 409055 h 2307035"/>
                <a:gd name="connsiteX163" fmla="*/ 1476274 w 1577436"/>
                <a:gd name="connsiteY163" fmla="*/ 407755 h 2307035"/>
                <a:gd name="connsiteX164" fmla="*/ 1484853 w 1577436"/>
                <a:gd name="connsiteY164" fmla="*/ 395797 h 2307035"/>
                <a:gd name="connsiteX165" fmla="*/ 1537363 w 1577436"/>
                <a:gd name="connsiteY165" fmla="*/ 371621 h 2307035"/>
                <a:gd name="connsiteX166" fmla="*/ 1567258 w 1577436"/>
                <a:gd name="connsiteY166" fmla="*/ 351345 h 2307035"/>
                <a:gd name="connsiteX167" fmla="*/ 1575057 w 1577436"/>
                <a:gd name="connsiteY167" fmla="*/ 327169 h 2307035"/>
                <a:gd name="connsiteX168" fmla="*/ 842768 w 1577436"/>
                <a:gd name="connsiteY168" fmla="*/ 1205031 h 2307035"/>
                <a:gd name="connsiteX169" fmla="*/ 755424 w 1577436"/>
                <a:gd name="connsiteY169" fmla="*/ 1296795 h 2307035"/>
                <a:gd name="connsiteX170" fmla="*/ 703433 w 1577436"/>
                <a:gd name="connsiteY170" fmla="*/ 1345146 h 2307035"/>
                <a:gd name="connsiteX171" fmla="*/ 682897 w 1577436"/>
                <a:gd name="connsiteY171" fmla="*/ 1355284 h 2307035"/>
                <a:gd name="connsiteX172" fmla="*/ 606731 w 1577436"/>
                <a:gd name="connsiteY172" fmla="*/ 1399996 h 2307035"/>
                <a:gd name="connsiteX173" fmla="*/ 595813 w 1577436"/>
                <a:gd name="connsiteY173" fmla="*/ 1412734 h 2307035"/>
                <a:gd name="connsiteX174" fmla="*/ 587494 w 1577436"/>
                <a:gd name="connsiteY174" fmla="*/ 1414293 h 2307035"/>
                <a:gd name="connsiteX175" fmla="*/ 586454 w 1577436"/>
                <a:gd name="connsiteY175" fmla="*/ 1406495 h 2307035"/>
                <a:gd name="connsiteX176" fmla="*/ 588274 w 1577436"/>
                <a:gd name="connsiteY176" fmla="*/ 1401556 h 2307035"/>
                <a:gd name="connsiteX177" fmla="*/ 668340 w 1577436"/>
                <a:gd name="connsiteY177" fmla="*/ 1224268 h 2307035"/>
                <a:gd name="connsiteX178" fmla="*/ 699534 w 1577436"/>
                <a:gd name="connsiteY178" fmla="*/ 1202692 h 2307035"/>
                <a:gd name="connsiteX179" fmla="*/ 828211 w 1577436"/>
                <a:gd name="connsiteY179" fmla="*/ 1202692 h 2307035"/>
                <a:gd name="connsiteX180" fmla="*/ 842768 w 1577436"/>
                <a:gd name="connsiteY180" fmla="*/ 1205031 h 230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577436" h="2307035">
                  <a:moveTo>
                    <a:pt x="1575057" y="327169"/>
                  </a:moveTo>
                  <a:cubicBezTo>
                    <a:pt x="1568298" y="313132"/>
                    <a:pt x="1558679" y="301954"/>
                    <a:pt x="1547242" y="291556"/>
                  </a:cubicBezTo>
                  <a:cubicBezTo>
                    <a:pt x="1541523" y="286357"/>
                    <a:pt x="1536323" y="284537"/>
                    <a:pt x="1530345" y="289736"/>
                  </a:cubicBezTo>
                  <a:cubicBezTo>
                    <a:pt x="1524626" y="294935"/>
                    <a:pt x="1519167" y="292336"/>
                    <a:pt x="1513968" y="289216"/>
                  </a:cubicBezTo>
                  <a:cubicBezTo>
                    <a:pt x="1505649" y="284017"/>
                    <a:pt x="1499410" y="286097"/>
                    <a:pt x="1494991" y="294935"/>
                  </a:cubicBezTo>
                  <a:cubicBezTo>
                    <a:pt x="1491352" y="302214"/>
                    <a:pt x="1487452" y="309493"/>
                    <a:pt x="1483553" y="316771"/>
                  </a:cubicBezTo>
                  <a:cubicBezTo>
                    <a:pt x="1474195" y="333928"/>
                    <a:pt x="1461197" y="338607"/>
                    <a:pt x="1442480" y="332108"/>
                  </a:cubicBezTo>
                  <a:cubicBezTo>
                    <a:pt x="1425064" y="326130"/>
                    <a:pt x="1420904" y="327949"/>
                    <a:pt x="1415445" y="346146"/>
                  </a:cubicBezTo>
                  <a:cubicBezTo>
                    <a:pt x="1413626" y="351865"/>
                    <a:pt x="1413366" y="357584"/>
                    <a:pt x="1406087" y="360443"/>
                  </a:cubicBezTo>
                  <a:cubicBezTo>
                    <a:pt x="1356176" y="379940"/>
                    <a:pt x="1308344" y="404376"/>
                    <a:pt x="1254014" y="411394"/>
                  </a:cubicBezTo>
                  <a:cubicBezTo>
                    <a:pt x="1224900" y="415034"/>
                    <a:pt x="1197085" y="428811"/>
                    <a:pt x="1167450" y="426991"/>
                  </a:cubicBezTo>
                  <a:cubicBezTo>
                    <a:pt x="1123778" y="424132"/>
                    <a:pt x="1080106" y="423872"/>
                    <a:pt x="1036433" y="424132"/>
                  </a:cubicBezTo>
                  <a:cubicBezTo>
                    <a:pt x="1017457" y="424132"/>
                    <a:pt x="1000560" y="417113"/>
                    <a:pt x="995101" y="395537"/>
                  </a:cubicBezTo>
                  <a:cubicBezTo>
                    <a:pt x="994321" y="392158"/>
                    <a:pt x="992501" y="389038"/>
                    <a:pt x="991202" y="385919"/>
                  </a:cubicBezTo>
                  <a:cubicBezTo>
                    <a:pt x="980544" y="363823"/>
                    <a:pt x="969625" y="342507"/>
                    <a:pt x="942850" y="335748"/>
                  </a:cubicBezTo>
                  <a:cubicBezTo>
                    <a:pt x="935312" y="333928"/>
                    <a:pt x="936611" y="328209"/>
                    <a:pt x="941810" y="324310"/>
                  </a:cubicBezTo>
                  <a:cubicBezTo>
                    <a:pt x="944410" y="322230"/>
                    <a:pt x="948049" y="321710"/>
                    <a:pt x="951429" y="320411"/>
                  </a:cubicBezTo>
                  <a:cubicBezTo>
                    <a:pt x="974045" y="312872"/>
                    <a:pt x="996661" y="306113"/>
                    <a:pt x="1019017" y="297795"/>
                  </a:cubicBezTo>
                  <a:cubicBezTo>
                    <a:pt x="1037993" y="290776"/>
                    <a:pt x="1041113" y="282717"/>
                    <a:pt x="1035134" y="263481"/>
                  </a:cubicBezTo>
                  <a:cubicBezTo>
                    <a:pt x="1033834" y="259062"/>
                    <a:pt x="1030195" y="254642"/>
                    <a:pt x="1033054" y="249963"/>
                  </a:cubicBezTo>
                  <a:cubicBezTo>
                    <a:pt x="1037473" y="242165"/>
                    <a:pt x="1036953" y="234106"/>
                    <a:pt x="1035394" y="226048"/>
                  </a:cubicBezTo>
                  <a:cubicBezTo>
                    <a:pt x="1033834" y="216949"/>
                    <a:pt x="1035394" y="209151"/>
                    <a:pt x="1043192" y="202912"/>
                  </a:cubicBezTo>
                  <a:cubicBezTo>
                    <a:pt x="1048651" y="198493"/>
                    <a:pt x="1049431" y="193813"/>
                    <a:pt x="1044492" y="187315"/>
                  </a:cubicBezTo>
                  <a:cubicBezTo>
                    <a:pt x="1038773" y="180036"/>
                    <a:pt x="1032274" y="174057"/>
                    <a:pt x="1025255" y="168078"/>
                  </a:cubicBezTo>
                  <a:cubicBezTo>
                    <a:pt x="1013298" y="158200"/>
                    <a:pt x="1009138" y="143642"/>
                    <a:pt x="1015117" y="129865"/>
                  </a:cubicBezTo>
                  <a:cubicBezTo>
                    <a:pt x="1017717" y="124146"/>
                    <a:pt x="1016417" y="121546"/>
                    <a:pt x="1012518" y="117907"/>
                  </a:cubicBezTo>
                  <a:cubicBezTo>
                    <a:pt x="1003419" y="109849"/>
                    <a:pt x="995101" y="101010"/>
                    <a:pt x="986262" y="92692"/>
                  </a:cubicBezTo>
                  <a:cubicBezTo>
                    <a:pt x="980544" y="86973"/>
                    <a:pt x="980803" y="81774"/>
                    <a:pt x="986522" y="76055"/>
                  </a:cubicBezTo>
                  <a:cubicBezTo>
                    <a:pt x="992501" y="70076"/>
                    <a:pt x="999260" y="63837"/>
                    <a:pt x="1003419" y="56558"/>
                  </a:cubicBezTo>
                  <a:cubicBezTo>
                    <a:pt x="1007319" y="49799"/>
                    <a:pt x="1013038" y="39921"/>
                    <a:pt x="1002899" y="33942"/>
                  </a:cubicBezTo>
                  <a:cubicBezTo>
                    <a:pt x="984963" y="23284"/>
                    <a:pt x="965466" y="14186"/>
                    <a:pt x="944150" y="16785"/>
                  </a:cubicBezTo>
                  <a:cubicBezTo>
                    <a:pt x="929073" y="18605"/>
                    <a:pt x="916075" y="17565"/>
                    <a:pt x="904637" y="6387"/>
                  </a:cubicBezTo>
                  <a:cubicBezTo>
                    <a:pt x="902038" y="4048"/>
                    <a:pt x="897618" y="3268"/>
                    <a:pt x="893719" y="2488"/>
                  </a:cubicBezTo>
                  <a:cubicBezTo>
                    <a:pt x="859925" y="-2971"/>
                    <a:pt x="827951" y="-372"/>
                    <a:pt x="798056" y="19645"/>
                  </a:cubicBezTo>
                  <a:cubicBezTo>
                    <a:pt x="766862" y="40441"/>
                    <a:pt x="746326" y="68256"/>
                    <a:pt x="741127" y="104130"/>
                  </a:cubicBezTo>
                  <a:cubicBezTo>
                    <a:pt x="734888" y="147802"/>
                    <a:pt x="740087" y="191214"/>
                    <a:pt x="759323" y="231767"/>
                  </a:cubicBezTo>
                  <a:cubicBezTo>
                    <a:pt x="766602" y="247364"/>
                    <a:pt x="761923" y="255942"/>
                    <a:pt x="744766" y="255682"/>
                  </a:cubicBezTo>
                  <a:cubicBezTo>
                    <a:pt x="734368" y="255682"/>
                    <a:pt x="724230" y="254902"/>
                    <a:pt x="714092" y="251003"/>
                  </a:cubicBezTo>
                  <a:cubicBezTo>
                    <a:pt x="690176" y="241905"/>
                    <a:pt x="666260" y="233326"/>
                    <a:pt x="642084" y="225008"/>
                  </a:cubicBezTo>
                  <a:cubicBezTo>
                    <a:pt x="606991" y="212790"/>
                    <a:pt x="583855" y="217209"/>
                    <a:pt x="561239" y="246064"/>
                  </a:cubicBezTo>
                  <a:cubicBezTo>
                    <a:pt x="544862" y="266860"/>
                    <a:pt x="521206" y="269980"/>
                    <a:pt x="500670" y="271539"/>
                  </a:cubicBezTo>
                  <a:cubicBezTo>
                    <a:pt x="468956" y="273879"/>
                    <a:pt x="436981" y="275179"/>
                    <a:pt x="405007" y="277258"/>
                  </a:cubicBezTo>
                  <a:cubicBezTo>
                    <a:pt x="349117" y="280638"/>
                    <a:pt x="294267" y="289736"/>
                    <a:pt x="239677" y="302734"/>
                  </a:cubicBezTo>
                  <a:cubicBezTo>
                    <a:pt x="220440" y="307413"/>
                    <a:pt x="206923" y="316511"/>
                    <a:pt x="198084" y="333928"/>
                  </a:cubicBezTo>
                  <a:cubicBezTo>
                    <a:pt x="154412" y="417893"/>
                    <a:pt x="102162" y="497179"/>
                    <a:pt x="59529" y="581923"/>
                  </a:cubicBezTo>
                  <a:cubicBezTo>
                    <a:pt x="53550" y="594141"/>
                    <a:pt x="50431" y="603240"/>
                    <a:pt x="62909" y="612858"/>
                  </a:cubicBezTo>
                  <a:cubicBezTo>
                    <a:pt x="68108" y="617017"/>
                    <a:pt x="70447" y="624816"/>
                    <a:pt x="75646" y="628975"/>
                  </a:cubicBezTo>
                  <a:cubicBezTo>
                    <a:pt x="86564" y="638073"/>
                    <a:pt x="82145" y="645352"/>
                    <a:pt x="75386" y="653930"/>
                  </a:cubicBezTo>
                  <a:cubicBezTo>
                    <a:pt x="61869" y="670827"/>
                    <a:pt x="47831" y="687724"/>
                    <a:pt x="42112" y="709041"/>
                  </a:cubicBezTo>
                  <a:cubicBezTo>
                    <a:pt x="36133" y="732176"/>
                    <a:pt x="23136" y="748034"/>
                    <a:pt x="0" y="755312"/>
                  </a:cubicBezTo>
                  <a:cubicBezTo>
                    <a:pt x="0" y="757912"/>
                    <a:pt x="0" y="760511"/>
                    <a:pt x="0" y="763111"/>
                  </a:cubicBezTo>
                  <a:cubicBezTo>
                    <a:pt x="11438" y="771949"/>
                    <a:pt x="20796" y="763631"/>
                    <a:pt x="30934" y="759731"/>
                  </a:cubicBezTo>
                  <a:cubicBezTo>
                    <a:pt x="35874" y="757652"/>
                    <a:pt x="40553" y="752453"/>
                    <a:pt x="46272" y="757912"/>
                  </a:cubicBezTo>
                  <a:cubicBezTo>
                    <a:pt x="51211" y="762851"/>
                    <a:pt x="50951" y="769090"/>
                    <a:pt x="48871" y="775069"/>
                  </a:cubicBezTo>
                  <a:cubicBezTo>
                    <a:pt x="44972" y="787546"/>
                    <a:pt x="40033" y="799504"/>
                    <a:pt x="27295" y="806263"/>
                  </a:cubicBezTo>
                  <a:cubicBezTo>
                    <a:pt x="24176" y="807823"/>
                    <a:pt x="19756" y="810162"/>
                    <a:pt x="21836" y="815101"/>
                  </a:cubicBezTo>
                  <a:cubicBezTo>
                    <a:pt x="23396" y="819001"/>
                    <a:pt x="27295" y="820560"/>
                    <a:pt x="31194" y="821080"/>
                  </a:cubicBezTo>
                  <a:cubicBezTo>
                    <a:pt x="38993" y="822380"/>
                    <a:pt x="44452" y="818221"/>
                    <a:pt x="49391" y="813022"/>
                  </a:cubicBezTo>
                  <a:cubicBezTo>
                    <a:pt x="55630" y="806783"/>
                    <a:pt x="58749" y="798464"/>
                    <a:pt x="63169" y="791186"/>
                  </a:cubicBezTo>
                  <a:cubicBezTo>
                    <a:pt x="65248" y="787546"/>
                    <a:pt x="67068" y="782607"/>
                    <a:pt x="72787" y="784167"/>
                  </a:cubicBezTo>
                  <a:cubicBezTo>
                    <a:pt x="77466" y="785727"/>
                    <a:pt x="76426" y="790666"/>
                    <a:pt x="76166" y="794305"/>
                  </a:cubicBezTo>
                  <a:cubicBezTo>
                    <a:pt x="75386" y="801584"/>
                    <a:pt x="73827" y="808863"/>
                    <a:pt x="72787" y="816141"/>
                  </a:cubicBezTo>
                  <a:cubicBezTo>
                    <a:pt x="72007" y="820560"/>
                    <a:pt x="70187" y="823160"/>
                    <a:pt x="64988" y="822380"/>
                  </a:cubicBezTo>
                  <a:cubicBezTo>
                    <a:pt x="59529" y="821340"/>
                    <a:pt x="55370" y="822900"/>
                    <a:pt x="56410" y="829919"/>
                  </a:cubicBezTo>
                  <a:cubicBezTo>
                    <a:pt x="57450" y="836938"/>
                    <a:pt x="59789" y="842657"/>
                    <a:pt x="68628" y="841877"/>
                  </a:cubicBezTo>
                  <a:cubicBezTo>
                    <a:pt x="75646" y="841097"/>
                    <a:pt x="80066" y="836158"/>
                    <a:pt x="85785" y="833038"/>
                  </a:cubicBezTo>
                  <a:cubicBezTo>
                    <a:pt x="90204" y="830439"/>
                    <a:pt x="93843" y="827579"/>
                    <a:pt x="100082" y="830179"/>
                  </a:cubicBezTo>
                  <a:cubicBezTo>
                    <a:pt x="113340" y="835898"/>
                    <a:pt x="128937" y="824460"/>
                    <a:pt x="128677" y="809642"/>
                  </a:cubicBezTo>
                  <a:cubicBezTo>
                    <a:pt x="128417" y="796125"/>
                    <a:pt x="127377" y="782867"/>
                    <a:pt x="127637" y="769350"/>
                  </a:cubicBezTo>
                  <a:cubicBezTo>
                    <a:pt x="128157" y="752453"/>
                    <a:pt x="135176" y="745694"/>
                    <a:pt x="151553" y="744134"/>
                  </a:cubicBezTo>
                  <a:cubicBezTo>
                    <a:pt x="156752" y="743614"/>
                    <a:pt x="161951" y="743094"/>
                    <a:pt x="167150" y="742575"/>
                  </a:cubicBezTo>
                  <a:cubicBezTo>
                    <a:pt x="175728" y="741795"/>
                    <a:pt x="180148" y="737115"/>
                    <a:pt x="181707" y="728797"/>
                  </a:cubicBezTo>
                  <a:cubicBezTo>
                    <a:pt x="184827" y="713720"/>
                    <a:pt x="183527" y="700982"/>
                    <a:pt x="169230" y="691364"/>
                  </a:cubicBezTo>
                  <a:cubicBezTo>
                    <a:pt x="162211" y="686425"/>
                    <a:pt x="154672" y="680446"/>
                    <a:pt x="160911" y="668748"/>
                  </a:cubicBezTo>
                  <a:cubicBezTo>
                    <a:pt x="175728" y="641193"/>
                    <a:pt x="189246" y="613378"/>
                    <a:pt x="204063" y="585823"/>
                  </a:cubicBezTo>
                  <a:cubicBezTo>
                    <a:pt x="210042" y="574385"/>
                    <a:pt x="218621" y="564247"/>
                    <a:pt x="215761" y="549949"/>
                  </a:cubicBezTo>
                  <a:cubicBezTo>
                    <a:pt x="214981" y="545530"/>
                    <a:pt x="218881" y="543190"/>
                    <a:pt x="221480" y="540331"/>
                  </a:cubicBezTo>
                  <a:cubicBezTo>
                    <a:pt x="249035" y="511476"/>
                    <a:pt x="270611" y="477682"/>
                    <a:pt x="298426" y="449087"/>
                  </a:cubicBezTo>
                  <a:cubicBezTo>
                    <a:pt x="304405" y="443109"/>
                    <a:pt x="309344" y="439989"/>
                    <a:pt x="317143" y="440769"/>
                  </a:cubicBezTo>
                  <a:cubicBezTo>
                    <a:pt x="336120" y="443109"/>
                    <a:pt x="355096" y="441549"/>
                    <a:pt x="374333" y="441289"/>
                  </a:cubicBezTo>
                  <a:cubicBezTo>
                    <a:pt x="405527" y="440769"/>
                    <a:pt x="436721" y="441029"/>
                    <a:pt x="467916" y="441029"/>
                  </a:cubicBezTo>
                  <a:cubicBezTo>
                    <a:pt x="476494" y="441029"/>
                    <a:pt x="484293" y="442589"/>
                    <a:pt x="484293" y="454546"/>
                  </a:cubicBezTo>
                  <a:cubicBezTo>
                    <a:pt x="484033" y="495359"/>
                    <a:pt x="483253" y="535912"/>
                    <a:pt x="479874" y="576464"/>
                  </a:cubicBezTo>
                  <a:cubicBezTo>
                    <a:pt x="475714" y="630275"/>
                    <a:pt x="452319" y="676806"/>
                    <a:pt x="424244" y="721518"/>
                  </a:cubicBezTo>
                  <a:cubicBezTo>
                    <a:pt x="408127" y="747254"/>
                    <a:pt x="389930" y="771429"/>
                    <a:pt x="372773" y="796385"/>
                  </a:cubicBezTo>
                  <a:cubicBezTo>
                    <a:pt x="367054" y="804703"/>
                    <a:pt x="361335" y="812762"/>
                    <a:pt x="359515" y="822900"/>
                  </a:cubicBezTo>
                  <a:cubicBezTo>
                    <a:pt x="355096" y="848376"/>
                    <a:pt x="350677" y="874111"/>
                    <a:pt x="346258" y="899586"/>
                  </a:cubicBezTo>
                  <a:cubicBezTo>
                    <a:pt x="344438" y="909984"/>
                    <a:pt x="347298" y="914664"/>
                    <a:pt x="358216" y="910504"/>
                  </a:cubicBezTo>
                  <a:cubicBezTo>
                    <a:pt x="369134" y="906345"/>
                    <a:pt x="373033" y="911024"/>
                    <a:pt x="373293" y="921942"/>
                  </a:cubicBezTo>
                  <a:cubicBezTo>
                    <a:pt x="373553" y="930781"/>
                    <a:pt x="369394" y="940659"/>
                    <a:pt x="374073" y="948717"/>
                  </a:cubicBezTo>
                  <a:cubicBezTo>
                    <a:pt x="387590" y="971333"/>
                    <a:pt x="387070" y="995509"/>
                    <a:pt x="383951" y="1020464"/>
                  </a:cubicBezTo>
                  <a:cubicBezTo>
                    <a:pt x="381871" y="1037621"/>
                    <a:pt x="377192" y="1055558"/>
                    <a:pt x="382651" y="1071935"/>
                  </a:cubicBezTo>
                  <a:cubicBezTo>
                    <a:pt x="391490" y="1097931"/>
                    <a:pt x="397988" y="1125486"/>
                    <a:pt x="412546" y="1149141"/>
                  </a:cubicBezTo>
                  <a:cubicBezTo>
                    <a:pt x="427623" y="1174097"/>
                    <a:pt x="426843" y="1199312"/>
                    <a:pt x="418785" y="1225308"/>
                  </a:cubicBezTo>
                  <a:cubicBezTo>
                    <a:pt x="402148" y="1277558"/>
                    <a:pt x="386031" y="1330069"/>
                    <a:pt x="372253" y="1383099"/>
                  </a:cubicBezTo>
                  <a:cubicBezTo>
                    <a:pt x="357176" y="1441329"/>
                    <a:pt x="349377" y="1501638"/>
                    <a:pt x="319742" y="1555448"/>
                  </a:cubicBezTo>
                  <a:cubicBezTo>
                    <a:pt x="319483" y="1555708"/>
                    <a:pt x="319483" y="1556228"/>
                    <a:pt x="319483" y="1556748"/>
                  </a:cubicBezTo>
                  <a:cubicBezTo>
                    <a:pt x="313764" y="1577804"/>
                    <a:pt x="303365" y="1596780"/>
                    <a:pt x="291148" y="1614717"/>
                  </a:cubicBezTo>
                  <a:cubicBezTo>
                    <a:pt x="261513" y="1658130"/>
                    <a:pt x="238377" y="1704401"/>
                    <a:pt x="231618" y="1756912"/>
                  </a:cubicBezTo>
                  <a:cubicBezTo>
                    <a:pt x="226679" y="1795645"/>
                    <a:pt x="211862" y="1830738"/>
                    <a:pt x="198604" y="1866612"/>
                  </a:cubicBezTo>
                  <a:cubicBezTo>
                    <a:pt x="180667" y="1914703"/>
                    <a:pt x="160131" y="1962015"/>
                    <a:pt x="147653" y="2012186"/>
                  </a:cubicBezTo>
                  <a:cubicBezTo>
                    <a:pt x="143754" y="2027523"/>
                    <a:pt x="139075" y="2044420"/>
                    <a:pt x="124778" y="2053518"/>
                  </a:cubicBezTo>
                  <a:cubicBezTo>
                    <a:pt x="101902" y="2068075"/>
                    <a:pt x="87344" y="2090431"/>
                    <a:pt x="69148" y="2109148"/>
                  </a:cubicBezTo>
                  <a:cubicBezTo>
                    <a:pt x="63948" y="2114607"/>
                    <a:pt x="63689" y="2119286"/>
                    <a:pt x="69148" y="2124745"/>
                  </a:cubicBezTo>
                  <a:cubicBezTo>
                    <a:pt x="88124" y="2144242"/>
                    <a:pt x="107621" y="2163479"/>
                    <a:pt x="128417" y="2181155"/>
                  </a:cubicBezTo>
                  <a:cubicBezTo>
                    <a:pt x="130756" y="2183235"/>
                    <a:pt x="133616" y="2187394"/>
                    <a:pt x="137255" y="2184015"/>
                  </a:cubicBezTo>
                  <a:cubicBezTo>
                    <a:pt x="145834" y="2175956"/>
                    <a:pt x="150513" y="2183495"/>
                    <a:pt x="155192" y="2188434"/>
                  </a:cubicBezTo>
                  <a:cubicBezTo>
                    <a:pt x="174429" y="2208450"/>
                    <a:pt x="189506" y="2231846"/>
                    <a:pt x="206403" y="2253942"/>
                  </a:cubicBezTo>
                  <a:cubicBezTo>
                    <a:pt x="232398" y="2288256"/>
                    <a:pt x="268012" y="2304633"/>
                    <a:pt x="310384" y="2306973"/>
                  </a:cubicBezTo>
                  <a:cubicBezTo>
                    <a:pt x="318963" y="2307492"/>
                    <a:pt x="327801" y="2304893"/>
                    <a:pt x="330660" y="2296055"/>
                  </a:cubicBezTo>
                  <a:cubicBezTo>
                    <a:pt x="333520" y="2287476"/>
                    <a:pt x="325721" y="2282797"/>
                    <a:pt x="320002" y="2278638"/>
                  </a:cubicBezTo>
                  <a:cubicBezTo>
                    <a:pt x="307005" y="2269019"/>
                    <a:pt x="294787" y="2258881"/>
                    <a:pt x="284909" y="2246143"/>
                  </a:cubicBezTo>
                  <a:cubicBezTo>
                    <a:pt x="275810" y="2234186"/>
                    <a:pt x="270611" y="2221448"/>
                    <a:pt x="271911" y="2205851"/>
                  </a:cubicBezTo>
                  <a:cubicBezTo>
                    <a:pt x="273991" y="2180375"/>
                    <a:pt x="274251" y="2154380"/>
                    <a:pt x="266972" y="2129685"/>
                  </a:cubicBezTo>
                  <a:cubicBezTo>
                    <a:pt x="262553" y="2114867"/>
                    <a:pt x="262293" y="2101090"/>
                    <a:pt x="262293" y="2086532"/>
                  </a:cubicBezTo>
                  <a:cubicBezTo>
                    <a:pt x="262293" y="2077434"/>
                    <a:pt x="265672" y="2072495"/>
                    <a:pt x="274771" y="2072235"/>
                  </a:cubicBezTo>
                  <a:cubicBezTo>
                    <a:pt x="283089" y="2071975"/>
                    <a:pt x="286728" y="2068335"/>
                    <a:pt x="285689" y="2059497"/>
                  </a:cubicBezTo>
                  <a:cubicBezTo>
                    <a:pt x="284649" y="2052218"/>
                    <a:pt x="285689" y="2044680"/>
                    <a:pt x="285169" y="2037401"/>
                  </a:cubicBezTo>
                  <a:cubicBezTo>
                    <a:pt x="283349" y="2014525"/>
                    <a:pt x="288808" y="1994249"/>
                    <a:pt x="300766" y="1974232"/>
                  </a:cubicBezTo>
                  <a:cubicBezTo>
                    <a:pt x="314803" y="1950837"/>
                    <a:pt x="323642" y="1924841"/>
                    <a:pt x="333260" y="1899366"/>
                  </a:cubicBezTo>
                  <a:cubicBezTo>
                    <a:pt x="346778" y="1862973"/>
                    <a:pt x="355876" y="1825019"/>
                    <a:pt x="374333" y="1790446"/>
                  </a:cubicBezTo>
                  <a:cubicBezTo>
                    <a:pt x="395909" y="1750153"/>
                    <a:pt x="420344" y="1711160"/>
                    <a:pt x="437761" y="1668528"/>
                  </a:cubicBezTo>
                  <a:cubicBezTo>
                    <a:pt x="440621" y="1661769"/>
                    <a:pt x="445040" y="1655790"/>
                    <a:pt x="449719" y="1650071"/>
                  </a:cubicBezTo>
                  <a:cubicBezTo>
                    <a:pt x="459077" y="1639153"/>
                    <a:pt x="466876" y="1627195"/>
                    <a:pt x="473375" y="1614457"/>
                  </a:cubicBezTo>
                  <a:cubicBezTo>
                    <a:pt x="483253" y="1594701"/>
                    <a:pt x="493911" y="1575464"/>
                    <a:pt x="506909" y="1557528"/>
                  </a:cubicBezTo>
                  <a:cubicBezTo>
                    <a:pt x="510808" y="1552069"/>
                    <a:pt x="512108" y="1540631"/>
                    <a:pt x="521206" y="1543490"/>
                  </a:cubicBezTo>
                  <a:cubicBezTo>
                    <a:pt x="529525" y="1546090"/>
                    <a:pt x="525105" y="1556488"/>
                    <a:pt x="525365" y="1563247"/>
                  </a:cubicBezTo>
                  <a:cubicBezTo>
                    <a:pt x="526665" y="1603799"/>
                    <a:pt x="521986" y="1644612"/>
                    <a:pt x="527445" y="1685165"/>
                  </a:cubicBezTo>
                  <a:cubicBezTo>
                    <a:pt x="530565" y="1708300"/>
                    <a:pt x="536024" y="1731176"/>
                    <a:pt x="544342" y="1753012"/>
                  </a:cubicBezTo>
                  <a:cubicBezTo>
                    <a:pt x="546942" y="1759771"/>
                    <a:pt x="551361" y="1767050"/>
                    <a:pt x="559939" y="1766790"/>
                  </a:cubicBezTo>
                  <a:cubicBezTo>
                    <a:pt x="568778" y="1766530"/>
                    <a:pt x="571637" y="1758211"/>
                    <a:pt x="573717" y="1751453"/>
                  </a:cubicBezTo>
                  <a:cubicBezTo>
                    <a:pt x="575796" y="1744954"/>
                    <a:pt x="576056" y="1737935"/>
                    <a:pt x="576576" y="1730916"/>
                  </a:cubicBezTo>
                  <a:cubicBezTo>
                    <a:pt x="577096" y="1720518"/>
                    <a:pt x="577096" y="1710120"/>
                    <a:pt x="577616" y="1699722"/>
                  </a:cubicBezTo>
                  <a:cubicBezTo>
                    <a:pt x="578656" y="1674507"/>
                    <a:pt x="585415" y="1650591"/>
                    <a:pt x="598932" y="1629795"/>
                  </a:cubicBezTo>
                  <a:cubicBezTo>
                    <a:pt x="614269" y="1605879"/>
                    <a:pt x="630387" y="1581963"/>
                    <a:pt x="649363" y="1560647"/>
                  </a:cubicBezTo>
                  <a:cubicBezTo>
                    <a:pt x="651443" y="1558307"/>
                    <a:pt x="653522" y="1555448"/>
                    <a:pt x="651963" y="1552588"/>
                  </a:cubicBezTo>
                  <a:cubicBezTo>
                    <a:pt x="643904" y="1537771"/>
                    <a:pt x="655602" y="1529713"/>
                    <a:pt x="662101" y="1519574"/>
                  </a:cubicBezTo>
                  <a:cubicBezTo>
                    <a:pt x="668600" y="1509696"/>
                    <a:pt x="677438" y="1506837"/>
                    <a:pt x="687576" y="1513076"/>
                  </a:cubicBezTo>
                  <a:cubicBezTo>
                    <a:pt x="693295" y="1516455"/>
                    <a:pt x="696415" y="1514635"/>
                    <a:pt x="700834" y="1510736"/>
                  </a:cubicBezTo>
                  <a:cubicBezTo>
                    <a:pt x="725529" y="1488380"/>
                    <a:pt x="750745" y="1466284"/>
                    <a:pt x="775440" y="1444188"/>
                  </a:cubicBezTo>
                  <a:cubicBezTo>
                    <a:pt x="786098" y="1434570"/>
                    <a:pt x="798056" y="1427031"/>
                    <a:pt x="811054" y="1420792"/>
                  </a:cubicBezTo>
                  <a:cubicBezTo>
                    <a:pt x="856026" y="1399476"/>
                    <a:pt x="900218" y="1377380"/>
                    <a:pt x="939731" y="1346186"/>
                  </a:cubicBezTo>
                  <a:cubicBezTo>
                    <a:pt x="974305" y="1318891"/>
                    <a:pt x="1007579" y="1289516"/>
                    <a:pt x="1044232" y="1265080"/>
                  </a:cubicBezTo>
                  <a:cubicBezTo>
                    <a:pt x="1069707" y="1248183"/>
                    <a:pt x="1090504" y="1225827"/>
                    <a:pt x="1110780" y="1203471"/>
                  </a:cubicBezTo>
                  <a:cubicBezTo>
                    <a:pt x="1126377" y="1186315"/>
                    <a:pt x="1135996" y="1165778"/>
                    <a:pt x="1128977" y="1141603"/>
                  </a:cubicBezTo>
                  <a:cubicBezTo>
                    <a:pt x="1125337" y="1129125"/>
                    <a:pt x="1119878" y="1117167"/>
                    <a:pt x="1114679" y="1105469"/>
                  </a:cubicBezTo>
                  <a:cubicBezTo>
                    <a:pt x="1110000" y="1094551"/>
                    <a:pt x="1102981" y="1084933"/>
                    <a:pt x="1093623" y="1077914"/>
                  </a:cubicBezTo>
                  <a:cubicBezTo>
                    <a:pt x="1057750" y="1051399"/>
                    <a:pt x="1018237" y="1030603"/>
                    <a:pt x="977424" y="1012926"/>
                  </a:cubicBezTo>
                  <a:cubicBezTo>
                    <a:pt x="937911" y="995769"/>
                    <a:pt x="897359" y="980172"/>
                    <a:pt x="857066" y="964834"/>
                  </a:cubicBezTo>
                  <a:cubicBezTo>
                    <a:pt x="844588" y="960155"/>
                    <a:pt x="839389" y="952617"/>
                    <a:pt x="840169" y="939619"/>
                  </a:cubicBezTo>
                  <a:cubicBezTo>
                    <a:pt x="843028" y="901666"/>
                    <a:pt x="833670" y="862933"/>
                    <a:pt x="850567" y="826279"/>
                  </a:cubicBezTo>
                  <a:cubicBezTo>
                    <a:pt x="850827" y="774289"/>
                    <a:pt x="863824" y="724378"/>
                    <a:pt x="875782" y="674207"/>
                  </a:cubicBezTo>
                  <a:cubicBezTo>
                    <a:pt x="878642" y="661989"/>
                    <a:pt x="883841" y="651851"/>
                    <a:pt x="892159" y="642493"/>
                  </a:cubicBezTo>
                  <a:cubicBezTo>
                    <a:pt x="906977" y="625596"/>
                    <a:pt x="922574" y="608959"/>
                    <a:pt x="935312" y="590502"/>
                  </a:cubicBezTo>
                  <a:cubicBezTo>
                    <a:pt x="947789" y="572565"/>
                    <a:pt x="963127" y="565286"/>
                    <a:pt x="984443" y="565027"/>
                  </a:cubicBezTo>
                  <a:cubicBezTo>
                    <a:pt x="1040333" y="564247"/>
                    <a:pt x="1095963" y="559827"/>
                    <a:pt x="1151853" y="562947"/>
                  </a:cubicBezTo>
                  <a:cubicBezTo>
                    <a:pt x="1171089" y="563987"/>
                    <a:pt x="1189806" y="562687"/>
                    <a:pt x="1208522" y="557228"/>
                  </a:cubicBezTo>
                  <a:cubicBezTo>
                    <a:pt x="1253494" y="543970"/>
                    <a:pt x="1296387" y="526034"/>
                    <a:pt x="1337719" y="503938"/>
                  </a:cubicBezTo>
                  <a:cubicBezTo>
                    <a:pt x="1347857" y="498478"/>
                    <a:pt x="1359815" y="494579"/>
                    <a:pt x="1368134" y="487041"/>
                  </a:cubicBezTo>
                  <a:cubicBezTo>
                    <a:pt x="1380872" y="475083"/>
                    <a:pt x="1395689" y="469884"/>
                    <a:pt x="1411546" y="465205"/>
                  </a:cubicBezTo>
                  <a:cubicBezTo>
                    <a:pt x="1423244" y="461825"/>
                    <a:pt x="1434942" y="458446"/>
                    <a:pt x="1446380" y="454546"/>
                  </a:cubicBezTo>
                  <a:cubicBezTo>
                    <a:pt x="1455738" y="451427"/>
                    <a:pt x="1469515" y="451947"/>
                    <a:pt x="1462497" y="434270"/>
                  </a:cubicBezTo>
                  <a:cubicBezTo>
                    <a:pt x="1457558" y="421792"/>
                    <a:pt x="1484333" y="424652"/>
                    <a:pt x="1476534" y="409055"/>
                  </a:cubicBezTo>
                  <a:cubicBezTo>
                    <a:pt x="1476274" y="408795"/>
                    <a:pt x="1476534" y="408275"/>
                    <a:pt x="1476274" y="407755"/>
                  </a:cubicBezTo>
                  <a:cubicBezTo>
                    <a:pt x="1473415" y="399696"/>
                    <a:pt x="1477574" y="397097"/>
                    <a:pt x="1484853" y="395797"/>
                  </a:cubicBezTo>
                  <a:cubicBezTo>
                    <a:pt x="1504349" y="392158"/>
                    <a:pt x="1521246" y="383059"/>
                    <a:pt x="1537363" y="371621"/>
                  </a:cubicBezTo>
                  <a:cubicBezTo>
                    <a:pt x="1547242" y="364863"/>
                    <a:pt x="1555560" y="356024"/>
                    <a:pt x="1567258" y="351345"/>
                  </a:cubicBezTo>
                  <a:cubicBezTo>
                    <a:pt x="1576616" y="346926"/>
                    <a:pt x="1580256" y="338347"/>
                    <a:pt x="1575057" y="327169"/>
                  </a:cubicBezTo>
                  <a:close/>
                  <a:moveTo>
                    <a:pt x="842768" y="1205031"/>
                  </a:moveTo>
                  <a:cubicBezTo>
                    <a:pt x="806635" y="1232586"/>
                    <a:pt x="784799" y="1268460"/>
                    <a:pt x="755424" y="1296795"/>
                  </a:cubicBezTo>
                  <a:cubicBezTo>
                    <a:pt x="738527" y="1313172"/>
                    <a:pt x="721110" y="1329549"/>
                    <a:pt x="703433" y="1345146"/>
                  </a:cubicBezTo>
                  <a:cubicBezTo>
                    <a:pt x="697454" y="1350345"/>
                    <a:pt x="690956" y="1353724"/>
                    <a:pt x="682897" y="1355284"/>
                  </a:cubicBezTo>
                  <a:cubicBezTo>
                    <a:pt x="652483" y="1361523"/>
                    <a:pt x="624928" y="1372701"/>
                    <a:pt x="606731" y="1399996"/>
                  </a:cubicBezTo>
                  <a:cubicBezTo>
                    <a:pt x="603611" y="1404675"/>
                    <a:pt x="599452" y="1408575"/>
                    <a:pt x="595813" y="1412734"/>
                  </a:cubicBezTo>
                  <a:cubicBezTo>
                    <a:pt x="593473" y="1415333"/>
                    <a:pt x="590614" y="1416113"/>
                    <a:pt x="587494" y="1414293"/>
                  </a:cubicBezTo>
                  <a:cubicBezTo>
                    <a:pt x="583855" y="1412214"/>
                    <a:pt x="585155" y="1409354"/>
                    <a:pt x="586454" y="1406495"/>
                  </a:cubicBezTo>
                  <a:cubicBezTo>
                    <a:pt x="587234" y="1404935"/>
                    <a:pt x="587494" y="1403115"/>
                    <a:pt x="588274" y="1401556"/>
                  </a:cubicBezTo>
                  <a:cubicBezTo>
                    <a:pt x="616869" y="1343326"/>
                    <a:pt x="642344" y="1283797"/>
                    <a:pt x="668340" y="1224268"/>
                  </a:cubicBezTo>
                  <a:cubicBezTo>
                    <a:pt x="674579" y="1210230"/>
                    <a:pt x="683157" y="1202432"/>
                    <a:pt x="699534" y="1202692"/>
                  </a:cubicBezTo>
                  <a:cubicBezTo>
                    <a:pt x="742426" y="1203212"/>
                    <a:pt x="785319" y="1202692"/>
                    <a:pt x="828211" y="1202692"/>
                  </a:cubicBezTo>
                  <a:cubicBezTo>
                    <a:pt x="831590" y="1202952"/>
                    <a:pt x="834970" y="1203991"/>
                    <a:pt x="842768" y="1205031"/>
                  </a:cubicBezTo>
                  <a:close/>
                </a:path>
              </a:pathLst>
            </a:custGeom>
            <a:solidFill>
              <a:schemeClr val="accent4"/>
            </a:solidFill>
            <a:ln w="2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4176A9-412B-4393-B92A-E5F390274BA6}"/>
              </a:ext>
            </a:extLst>
          </p:cNvPr>
          <p:cNvSpPr txBox="1"/>
          <p:nvPr/>
        </p:nvSpPr>
        <p:spPr>
          <a:xfrm>
            <a:off x="710575" y="171425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133C-1284-4841-9FBD-708577D5C475}"/>
              </a:ext>
            </a:extLst>
          </p:cNvPr>
          <p:cNvSpPr txBox="1"/>
          <p:nvPr/>
        </p:nvSpPr>
        <p:spPr>
          <a:xfrm>
            <a:off x="2002686" y="194993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C27A0-11AC-464C-A0A0-4510BD9F8C24}"/>
              </a:ext>
            </a:extLst>
          </p:cNvPr>
          <p:cNvGrpSpPr/>
          <p:nvPr/>
        </p:nvGrpSpPr>
        <p:grpSpPr>
          <a:xfrm>
            <a:off x="735113" y="3688072"/>
            <a:ext cx="1869058" cy="2421214"/>
            <a:chOff x="-475010" y="1042170"/>
            <a:chExt cx="3859356" cy="24212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B34166-C7C4-4CAD-929E-F848F73D69B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FF511-9DDB-4183-B066-69694B567FB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60EBF-0911-4A74-94E3-5E6A74081038}"/>
              </a:ext>
            </a:extLst>
          </p:cNvPr>
          <p:cNvGrpSpPr/>
          <p:nvPr/>
        </p:nvGrpSpPr>
        <p:grpSpPr>
          <a:xfrm>
            <a:off x="3033745" y="3688072"/>
            <a:ext cx="1869058" cy="2421214"/>
            <a:chOff x="-475010" y="1042170"/>
            <a:chExt cx="3859356" cy="24212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CB534-8610-446F-A56A-C13C6111CB9D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07953-A5E4-4C30-BBB9-4E3948EC4A38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3C8246-6B19-4EC1-BBA5-C36C20D26737}"/>
              </a:ext>
            </a:extLst>
          </p:cNvPr>
          <p:cNvGrpSpPr/>
          <p:nvPr/>
        </p:nvGrpSpPr>
        <p:grpSpPr>
          <a:xfrm>
            <a:off x="5332376" y="3688072"/>
            <a:ext cx="1869058" cy="2421214"/>
            <a:chOff x="-475010" y="1042170"/>
            <a:chExt cx="3859356" cy="2421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747A30-01DA-4B1A-959F-8E897923386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C2C5A0-D07E-4695-8EB9-2E42E0DF365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56DB7FA-1119-4303-8A0B-E424BEF5595A}"/>
              </a:ext>
            </a:extLst>
          </p:cNvPr>
          <p:cNvSpPr txBox="1"/>
          <p:nvPr/>
        </p:nvSpPr>
        <p:spPr>
          <a:xfrm>
            <a:off x="740612" y="255499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2D5EA49-B093-4336-8A9E-6DB8EF50776C}"/>
              </a:ext>
            </a:extLst>
          </p:cNvPr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752CC-068F-4796-827D-E6FB732FAC98}"/>
              </a:ext>
            </a:extLst>
          </p:cNvPr>
          <p:cNvSpPr txBox="1"/>
          <p:nvPr/>
        </p:nvSpPr>
        <p:spPr>
          <a:xfrm>
            <a:off x="776996" y="5968820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C1BFBD-A606-4BFE-B0BE-2359122917BC}"/>
              </a:ext>
            </a:extLst>
          </p:cNvPr>
          <p:cNvSpPr txBox="1"/>
          <p:nvPr/>
        </p:nvSpPr>
        <p:spPr>
          <a:xfrm>
            <a:off x="776996" y="5207998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A33BC-3E9B-4BE7-9AA1-2341F06D54A4}"/>
              </a:ext>
            </a:extLst>
          </p:cNvPr>
          <p:cNvSpPr txBox="1"/>
          <p:nvPr/>
        </p:nvSpPr>
        <p:spPr>
          <a:xfrm>
            <a:off x="776996" y="2634889"/>
            <a:ext cx="428706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AE14D8C5-4199-49C4-9A47-A135C2FB84E4}"/>
              </a:ext>
            </a:extLst>
          </p:cNvPr>
          <p:cNvSpPr/>
          <p:nvPr/>
        </p:nvSpPr>
        <p:spPr>
          <a:xfrm>
            <a:off x="776996" y="3025862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18537-810D-4860-8771-97938BB3653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00596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4558B5DE-7E22-40B5-9B69-12FCB9B7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1311" y="1035808"/>
            <a:ext cx="4559797" cy="495557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F88EF-3DF1-462F-BA06-9D29C6B5BA9C}"/>
              </a:ext>
            </a:extLst>
          </p:cNvPr>
          <p:cNvSpPr/>
          <p:nvPr/>
        </p:nvSpPr>
        <p:spPr>
          <a:xfrm>
            <a:off x="3764031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CCA297-9E10-4616-AD92-2544A8BD30A5}"/>
              </a:ext>
            </a:extLst>
          </p:cNvPr>
          <p:cNvSpPr/>
          <p:nvPr/>
        </p:nvSpPr>
        <p:spPr>
          <a:xfrm>
            <a:off x="4892159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E2163-17E5-45D2-974C-1E034C9EEEAA}"/>
              </a:ext>
            </a:extLst>
          </p:cNvPr>
          <p:cNvSpPr/>
          <p:nvPr/>
        </p:nvSpPr>
        <p:spPr>
          <a:xfrm>
            <a:off x="6020287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378EF-FCA5-49E3-B112-5EDECC3C5590}"/>
              </a:ext>
            </a:extLst>
          </p:cNvPr>
          <p:cNvSpPr/>
          <p:nvPr/>
        </p:nvSpPr>
        <p:spPr>
          <a:xfrm>
            <a:off x="7148414" y="5312229"/>
            <a:ext cx="649928" cy="649928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31661-826F-41E1-8353-59F7E37DDBE2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5853CD-66C2-4265-90AA-8D52073DB254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8A490C-4780-4443-8EA7-7451C31BF0E6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D059CC-F410-4643-B0B2-818748A2768B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7BE9EE-F5DA-460B-AE56-308FA1F13527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B484AE-1519-4FDD-AA79-4D9E82A60D08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C3497E-FBF2-4432-A1E7-628C84979D3D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C1A517-6711-491F-B0E4-F615AF8D8FF5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DED122-234C-4097-ABD2-434F2385D96A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919CB-365F-4BDD-991F-209C80EC115B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5B5A99-1A54-4A96-B514-74C4C8EEE154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8B41C9-F2B6-48DE-867E-E33D967EF6AD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4779B1-A1CE-47BE-BC65-7DA829383B16}"/>
              </a:ext>
            </a:extLst>
          </p:cNvPr>
          <p:cNvSpPr txBox="1"/>
          <p:nvPr/>
        </p:nvSpPr>
        <p:spPr>
          <a:xfrm>
            <a:off x="656901" y="1580355"/>
            <a:ext cx="245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 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5EF51D-5DCA-4277-8B2F-62DA9DD4FE01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0">
            <a:extLst>
              <a:ext uri="{FF2B5EF4-FFF2-40B4-BE49-F238E27FC236}">
                <a16:creationId xmlns:a16="http://schemas.microsoft.com/office/drawing/2014/main" id="{DD66A081-A3BD-4080-8A8F-B971233C182D}"/>
              </a:ext>
            </a:extLst>
          </p:cNvPr>
          <p:cNvSpPr/>
          <p:nvPr/>
        </p:nvSpPr>
        <p:spPr>
          <a:xfrm>
            <a:off x="7318844" y="549315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1161D0F-2709-4732-8E75-EB0839B58EFE}"/>
              </a:ext>
            </a:extLst>
          </p:cNvPr>
          <p:cNvSpPr/>
          <p:nvPr/>
        </p:nvSpPr>
        <p:spPr>
          <a:xfrm>
            <a:off x="3949073" y="55074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F910E8C-F1AA-415E-B1C0-F16843DFD2C1}"/>
              </a:ext>
            </a:extLst>
          </p:cNvPr>
          <p:cNvSpPr/>
          <p:nvPr/>
        </p:nvSpPr>
        <p:spPr>
          <a:xfrm rot="2700000">
            <a:off x="6201804" y="540254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62AB027-19C9-47E5-A194-0A9586339536}"/>
              </a:ext>
            </a:extLst>
          </p:cNvPr>
          <p:cNvSpPr/>
          <p:nvPr/>
        </p:nvSpPr>
        <p:spPr>
          <a:xfrm>
            <a:off x="5061996" y="549421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5371</Words>
  <Application>Microsoft Office PowerPoint</Application>
  <PresentationFormat>Widescreen</PresentationFormat>
  <Paragraphs>591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Bebas Neue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64</cp:revision>
  <dcterms:created xsi:type="dcterms:W3CDTF">2020-01-20T05:08:25Z</dcterms:created>
  <dcterms:modified xsi:type="dcterms:W3CDTF">2021-02-08T01:13:46Z</dcterms:modified>
</cp:coreProperties>
</file>