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4497" y="2686149"/>
            <a:ext cx="4679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64496" y="1710556"/>
            <a:ext cx="46795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2014-07-12T02:46:37Z</dcterms:modified>
</cp:coreProperties>
</file>