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9D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10" d="100"/>
          <a:sy n="110" d="100"/>
        </p:scale>
        <p:origin x="-169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3423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free-powerpoint-templates-design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free-powerpoint-templates-design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2644" y="6021288"/>
            <a:ext cx="9144000" cy="72008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1545614"/>
            <a:ext cx="9144000" cy="1512168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116170" y="6079809"/>
            <a:ext cx="91166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 smtClean="0">
                <a:solidFill>
                  <a:schemeClr val="bg1"/>
                </a:solidFill>
                <a:latin typeface="Arial Black" pitchFamily="34" charset="0"/>
                <a:ea typeface="+mn-ea"/>
                <a:cs typeface="Arial" pitchFamily="34" charset="0"/>
              </a:rPr>
              <a:t>LOGO</a:t>
            </a:r>
            <a:endParaRPr kumimoji="0" lang="en-US" altLang="ko-KR" dirty="0">
              <a:solidFill>
                <a:schemeClr val="bg1"/>
              </a:solidFill>
              <a:latin typeface="Arial Black" pitchFamily="34" charset="0"/>
              <a:ea typeface="+mn-ea"/>
              <a:cs typeface="Arial" pitchFamily="34" charset="0"/>
            </a:endParaRPr>
          </a:p>
        </p:txBody>
      </p:sp>
      <p:sp>
        <p:nvSpPr>
          <p:cNvPr id="13" name="TextBox 1"/>
          <p:cNvSpPr txBox="1">
            <a:spLocks noChangeArrowheads="1"/>
          </p:cNvSpPr>
          <p:nvPr/>
        </p:nvSpPr>
        <p:spPr bwMode="auto">
          <a:xfrm>
            <a:off x="0" y="1772816"/>
            <a:ext cx="9144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44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FREE-PPT-TEMPLATES</a:t>
            </a:r>
          </a:p>
        </p:txBody>
      </p:sp>
      <p:sp>
        <p:nvSpPr>
          <p:cNvPr id="14" name="TextBox 13">
            <a:hlinkClick r:id="rId3"/>
          </p:cNvPr>
          <p:cNvSpPr txBox="1"/>
          <p:nvPr/>
        </p:nvSpPr>
        <p:spPr>
          <a:xfrm>
            <a:off x="0" y="6449721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2472188"/>
            <a:ext cx="9144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INSERT THE </a:t>
            </a:r>
            <a:r>
              <a:rPr kumimoji="0" lang="en-US" altLang="ko-KR" sz="1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TITLE OF YOUR PRESENTATION </a:t>
            </a:r>
            <a:r>
              <a:rPr kumimoji="0"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323528" y="214290"/>
            <a:ext cx="628492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40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ENTER YOUR TITTLE</a:t>
            </a:r>
          </a:p>
        </p:txBody>
      </p:sp>
    </p:spTree>
    <p:extLst>
      <p:ext uri="{BB962C8B-B14F-4D97-AF65-F5344CB8AC3E}">
        <p14:creationId xmlns:p14="http://schemas.microsoft.com/office/powerpoint/2010/main" val="1333679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2121678"/>
            <a:ext cx="9144000" cy="1512168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2321004"/>
            <a:ext cx="914400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0" lang="en-US" altLang="ko-KR" sz="6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THANK YOU</a:t>
            </a:r>
            <a:endParaRPr kumimoji="0" lang="en-US" altLang="ko-KR" sz="6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>
            <a:hlinkClick r:id="rId3"/>
          </p:cNvPr>
          <p:cNvSpPr txBox="1"/>
          <p:nvPr/>
        </p:nvSpPr>
        <p:spPr>
          <a:xfrm>
            <a:off x="0" y="6449721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70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32</Words>
  <Application>Microsoft Office PowerPoint</Application>
  <PresentationFormat>화면 슬라이드 쇼(4:3)</PresentationFormat>
  <Paragraphs>7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Company>miso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Steel-Industry-PPT-Design</dc:title>
  <dc:creator>ALLPPT.COM</dc:creator>
  <cp:lastModifiedBy>Registered User</cp:lastModifiedBy>
  <cp:revision>47</cp:revision>
  <dcterms:created xsi:type="dcterms:W3CDTF">2010-08-30T08:21:49Z</dcterms:created>
  <dcterms:modified xsi:type="dcterms:W3CDTF">2014-02-12T05:31:45Z</dcterms:modified>
</cp:coreProperties>
</file>