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" y="3822174"/>
            <a:ext cx="914399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3275499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103244" y="4349090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290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WIN7</cp:lastModifiedBy>
  <cp:revision>29</cp:revision>
  <dcterms:created xsi:type="dcterms:W3CDTF">2014-04-01T16:27:38Z</dcterms:created>
  <dcterms:modified xsi:type="dcterms:W3CDTF">2016-05-19T05:26:31Z</dcterms:modified>
</cp:coreProperties>
</file>