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7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5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0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0"/>
            <a:ext cx="7596336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</a:t>
            </a:r>
            <a:r>
              <a:rPr lang="en-US" altLang="ko-KR" dirty="0" smtClean="0"/>
              <a:t>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712" y="1200151"/>
            <a:ext cx="6707088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948264" cy="884466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61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/>
          <a:lstStyle>
            <a:lvl1pPr algn="l">
              <a:defRPr/>
            </a:lvl1pPr>
          </a:lstStyle>
          <a:p>
            <a:r>
              <a:rPr lang="en-US" altLang="ko-KR" dirty="0" smtClean="0"/>
              <a:t>Click to edit title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5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216"/>
            <a:ext cx="6948264" cy="857250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0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28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0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F8C5CDB-1AEF-4522-8EAF-CE1F4E5D863E}" type="datetimeFigureOut">
              <a:rPr lang="ko-KR" altLang="en-US" smtClean="0"/>
              <a:t>2014-11-08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3B0A39C-9AA3-4A83-82D7-24ADE085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79083" y="2755255"/>
            <a:ext cx="3816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879082" y="1779662"/>
            <a:ext cx="381642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ctr"/>
            <a:r>
              <a:rPr lang="en-US" altLang="ko-KR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890067" y="127451"/>
            <a:ext cx="1134372" cy="6861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14" y="339502"/>
            <a:ext cx="962333" cy="23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Click to add title</a:t>
            </a:r>
            <a:endParaRPr lang="ko-KR" alt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79712" y="1131590"/>
            <a:ext cx="6707088" cy="339447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Widescreen 16:9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106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15</cp:revision>
  <dcterms:created xsi:type="dcterms:W3CDTF">2014-04-01T16:27:38Z</dcterms:created>
  <dcterms:modified xsi:type="dcterms:W3CDTF">2014-11-07T21:17:33Z</dcterms:modified>
</cp:coreProperties>
</file>