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42578" y="-13294"/>
            <a:ext cx="4229422" cy="3449140"/>
          </a:xfrm>
          <a:custGeom>
            <a:avLst/>
            <a:gdLst/>
            <a:ahLst/>
            <a:cxnLst/>
            <a:rect l="l" t="t" r="r" b="b"/>
            <a:pathLst>
              <a:path w="5021510" h="3068563">
                <a:moveTo>
                  <a:pt x="1787" y="0"/>
                </a:moveTo>
                <a:lnTo>
                  <a:pt x="5019723" y="0"/>
                </a:lnTo>
                <a:cubicBezTo>
                  <a:pt x="5021343" y="5820"/>
                  <a:pt x="5021510" y="11755"/>
                  <a:pt x="5021510" y="17730"/>
                </a:cubicBezTo>
                <a:lnTo>
                  <a:pt x="5021510" y="2755558"/>
                </a:lnTo>
                <a:cubicBezTo>
                  <a:pt x="5021510" y="2928426"/>
                  <a:pt x="4881373" y="3068563"/>
                  <a:pt x="4708505" y="3068563"/>
                </a:cubicBezTo>
                <a:lnTo>
                  <a:pt x="313005" y="3068563"/>
                </a:lnTo>
                <a:cubicBezTo>
                  <a:pt x="140137" y="3068563"/>
                  <a:pt x="0" y="2928426"/>
                  <a:pt x="0" y="2755558"/>
                </a:cubicBezTo>
                <a:lnTo>
                  <a:pt x="0" y="17730"/>
                </a:lnTo>
                <a:close/>
              </a:path>
            </a:pathLst>
          </a:custGeom>
          <a:solidFill>
            <a:srgbClr val="0070C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2395215"/>
            <a:ext cx="4032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1419622"/>
            <a:ext cx="40324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55768" y="4434256"/>
            <a:ext cx="1728192" cy="444202"/>
            <a:chOff x="7310988" y="260648"/>
            <a:chExt cx="1728192" cy="444202"/>
          </a:xfrm>
        </p:grpSpPr>
        <p:sp>
          <p:nvSpPr>
            <p:cNvPr id="9" name="Rounded Rectangle 8"/>
            <p:cNvSpPr/>
            <p:nvPr/>
          </p:nvSpPr>
          <p:spPr>
            <a:xfrm>
              <a:off x="7310988" y="260648"/>
              <a:ext cx="1728192" cy="444202"/>
            </a:xfrm>
            <a:prstGeom prst="roundRect">
              <a:avLst>
                <a:gd name="adj" fmla="val 50000"/>
              </a:avLst>
            </a:prstGeom>
            <a:solidFill>
              <a:srgbClr val="0070C0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328" y="321825"/>
              <a:ext cx="1301512" cy="32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2015-08-26T16:38:41Z</dcterms:modified>
</cp:coreProperties>
</file>