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6512" y="3075806"/>
            <a:ext cx="9180512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7000">
                <a:schemeClr val="bg1">
                  <a:alpha val="23000"/>
                </a:schemeClr>
              </a:gs>
              <a:gs pos="100000">
                <a:schemeClr val="bg1">
                  <a:alpha val="5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41954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198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1879" y="29979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2016-01-25T07:55:28Z</dcterms:modified>
</cp:coreProperties>
</file>