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75656" y="183790"/>
            <a:ext cx="7668344" cy="1523864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9952" y="1167019"/>
            <a:ext cx="4248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139952" y="316642"/>
            <a:ext cx="42484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92480" y="183790"/>
            <a:ext cx="251520" cy="1523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8766720" y="188640"/>
            <a:ext cx="125760" cy="1523864"/>
          </a:xfrm>
          <a:prstGeom prst="rect">
            <a:avLst/>
          </a:prstGeom>
          <a:solidFill>
            <a:srgbClr val="E6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0" y="174865"/>
            <a:ext cx="845840" cy="1523864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76586"/>
            <a:ext cx="8388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389022" y="4577928"/>
            <a:ext cx="919890" cy="226070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2016-01-31T12:51:07Z</dcterms:modified>
</cp:coreProperties>
</file>