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5" r:id="rId4"/>
    <p:sldId id="358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0-407B-460D-968F-95E2B48C03D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07B-460D-968F-95E2B48C0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2-407B-460D-968F-95E2B48C03D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07B-460D-968F-95E2B48C03D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7B-460D-968F-95E2B48C0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E7E1C366-622C-4258-9753-26AABF54CF12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37D4E8D-7F93-45C0-8383-A68159D02D5D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07AAD900-5C8A-46EE-8F3F-276E7A823B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3D697A47-3CD1-4E96-9516-FDE670F563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0CAB57-9982-4553-B1D9-4D6CC85D7E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6E6B0-0030-4C24-AF1C-09B7BB3C4770}"/>
              </a:ext>
            </a:extLst>
          </p:cNvPr>
          <p:cNvSpPr/>
          <p:nvPr userDrawn="1"/>
        </p:nvSpPr>
        <p:spPr>
          <a:xfrm>
            <a:off x="0" y="474066"/>
            <a:ext cx="11704301" cy="5909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18006F3-E488-44A0-A59A-E1D3B86006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88469D-CBAC-4278-96C5-9EBCCAF5DD50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E17AA3-92FD-4003-9A41-EC77EF819880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033FD-1852-40D6-99E3-EAE0920A5C2F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E7AE36-51DF-4A4D-95F3-D16AA891335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63AE936-DFE4-4DD0-A62C-1EAE232B97BD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88C0DAA8-A60D-4797-A50D-3B59489A8922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9E936F18-65C6-44D9-8BE4-E13C62005A59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CDE1CBFD-B36F-4476-AD66-FE5689C99FEA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54A97323-642E-4873-8ECB-8C82C47BBCE7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E6FC4392-B579-420D-977D-05F6BAF6A444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13C0B4A-1837-4C1B-8D1B-BC1615210485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DFD69AD1-88C6-4D8A-BB4E-CE2C94AF1EBC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4747B958-0380-4C5F-8DEC-8D7F6B25907D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006DBA-4DAA-453A-A2AC-FF4A9322F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506713-2F55-452F-ABB6-47225E2D8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75F06E-27A9-46A4-B02C-A49E59D17DC3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8FA69B-57D7-4705-A140-F90E5220C72E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80E59088-2E8C-41FA-BAB8-F9EEF100122A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66A938-5524-4BC2-9E71-604DA7247A54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74D21A-C01F-4B09-AA57-1A00734860AA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8AAE3-B835-49A5-9A47-DE6EBCD7733E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46CD8-4F7B-49F9-A0E7-A3D2C7826A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2ECC6F6-A4A0-4672-8659-27C1C16408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E6C28-A080-4420-92C4-3AC673E4DAE1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DA6378AF-10CF-415A-9A2B-A4DF0CDD2A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2611C-8F42-4A88-BF2C-3F14A15A3A2D}"/>
              </a:ext>
            </a:extLst>
          </p:cNvPr>
          <p:cNvSpPr/>
          <p:nvPr userDrawn="1"/>
        </p:nvSpPr>
        <p:spPr>
          <a:xfrm>
            <a:off x="4200072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6E1EE68-F749-4414-A326-ABFB18D5E9AF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5002832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46C86-7BD4-4931-8982-4954A955A0D2}"/>
              </a:ext>
            </a:extLst>
          </p:cNvPr>
          <p:cNvSpPr/>
          <p:nvPr userDrawn="1"/>
        </p:nvSpPr>
        <p:spPr>
          <a:xfrm>
            <a:off x="7997604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938B100-7DB2-4283-A72B-BFBB92152E89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8800364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0F9E1-604E-4D14-8F49-BC5799DEC58C}"/>
              </a:ext>
            </a:extLst>
          </p:cNvPr>
          <p:cNvSpPr/>
          <p:nvPr userDrawn="1"/>
        </p:nvSpPr>
        <p:spPr>
          <a:xfrm>
            <a:off x="4200072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4D57A3-AC8C-481C-AFAC-A9FCFB199B2D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5002832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C6AC5-F655-4421-A219-B2F76C6CA2FD}"/>
              </a:ext>
            </a:extLst>
          </p:cNvPr>
          <p:cNvSpPr/>
          <p:nvPr userDrawn="1"/>
        </p:nvSpPr>
        <p:spPr>
          <a:xfrm>
            <a:off x="7997604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A2332AA-B2D0-4A28-A218-73EE3FE44954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8800364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824B83C-4516-440E-B27E-09F0426F6C97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34E82-9DE3-4223-A15F-5A164AD987FB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EA46E-E59A-4542-8B95-8481B55D17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894AB-D42D-4C72-AF38-625276C2FFA8}"/>
              </a:ext>
            </a:extLst>
          </p:cNvPr>
          <p:cNvSpPr/>
          <p:nvPr/>
        </p:nvSpPr>
        <p:spPr>
          <a:xfrm>
            <a:off x="-1" y="4525818"/>
            <a:ext cx="12192001" cy="2332182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5779C2D-D277-41F9-AEE4-43E7E94C2E05}"/>
              </a:ext>
            </a:extLst>
          </p:cNvPr>
          <p:cNvSpPr txBox="1"/>
          <p:nvPr/>
        </p:nvSpPr>
        <p:spPr>
          <a:xfrm>
            <a:off x="-1" y="6434260"/>
            <a:ext cx="121919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694D8-8CF5-4FE1-B692-77DAC5112306}"/>
              </a:ext>
            </a:extLst>
          </p:cNvPr>
          <p:cNvSpPr txBox="1"/>
          <p:nvPr/>
        </p:nvSpPr>
        <p:spPr>
          <a:xfrm>
            <a:off x="1" y="5130477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0DB56-26DE-4005-902B-2E68ACC2F5A6}"/>
              </a:ext>
            </a:extLst>
          </p:cNvPr>
          <p:cNvSpPr txBox="1"/>
          <p:nvPr/>
        </p:nvSpPr>
        <p:spPr>
          <a:xfrm>
            <a:off x="0" y="6054205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aphic 1">
            <a:extLst>
              <a:ext uri="{FF2B5EF4-FFF2-40B4-BE49-F238E27FC236}">
                <a16:creationId xmlns:a16="http://schemas.microsoft.com/office/drawing/2014/main" id="{7C1F050C-6B9C-4DA3-9F79-F73045A98CDC}"/>
              </a:ext>
            </a:extLst>
          </p:cNvPr>
          <p:cNvGrpSpPr/>
          <p:nvPr/>
        </p:nvGrpSpPr>
        <p:grpSpPr>
          <a:xfrm>
            <a:off x="5253697" y="4737007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5BA216-01DC-457F-9DFF-23BD8C432B7D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4" name="Graphic 1">
              <a:extLst>
                <a:ext uri="{FF2B5EF4-FFF2-40B4-BE49-F238E27FC236}">
                  <a16:creationId xmlns:a16="http://schemas.microsoft.com/office/drawing/2014/main" id="{2AA36C0D-2FD7-479F-920D-1A85B1FB8E3D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6E0E4A-1201-4769-8834-2E15EA628335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" name="Graphic 1">
                <a:extLst>
                  <a:ext uri="{FF2B5EF4-FFF2-40B4-BE49-F238E27FC236}">
                    <a16:creationId xmlns:a16="http://schemas.microsoft.com/office/drawing/2014/main" id="{8625553A-6B12-498E-8C1D-3644F238F76F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CA1F9C9-C4A2-4DB8-8C78-31340D3AD409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18" name="Graphic 1">
                  <a:extLst>
                    <a:ext uri="{FF2B5EF4-FFF2-40B4-BE49-F238E27FC236}">
                      <a16:creationId xmlns:a16="http://schemas.microsoft.com/office/drawing/2014/main" id="{7F21E6A0-7BBE-43E6-B944-18EE73A5E3E2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3737F956-4584-43E1-B6B8-78580155F18C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20" name="Graphic 1">
                    <a:extLst>
                      <a:ext uri="{FF2B5EF4-FFF2-40B4-BE49-F238E27FC236}">
                        <a16:creationId xmlns:a16="http://schemas.microsoft.com/office/drawing/2014/main" id="{D5DF0FB2-1304-4D1C-88C7-4802841A781A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21" name="Freeform: Shape 20">
                      <a:extLst>
                        <a:ext uri="{FF2B5EF4-FFF2-40B4-BE49-F238E27FC236}">
                          <a16:creationId xmlns:a16="http://schemas.microsoft.com/office/drawing/2014/main" id="{695C08BE-B243-4F7E-8DC0-A2ED45C22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" name="Freeform: Shape 21">
                      <a:extLst>
                        <a:ext uri="{FF2B5EF4-FFF2-40B4-BE49-F238E27FC236}">
                          <a16:creationId xmlns:a16="http://schemas.microsoft.com/office/drawing/2014/main" id="{FA4BC7EE-DA57-4B83-AF7B-1663523105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98105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8138EE-5ABF-4C84-8CF8-214D79241782}"/>
              </a:ext>
            </a:extLst>
          </p:cNvPr>
          <p:cNvSpPr/>
          <p:nvPr/>
        </p:nvSpPr>
        <p:spPr>
          <a:xfrm>
            <a:off x="1126156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269E4F-827D-4B7E-8079-4AEDD75F6DE8}"/>
              </a:ext>
            </a:extLst>
          </p:cNvPr>
          <p:cNvSpPr/>
          <p:nvPr/>
        </p:nvSpPr>
        <p:spPr>
          <a:xfrm>
            <a:off x="3134520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accent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1126156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D7EE22-D245-49BB-9CA1-5E4C11599645}"/>
              </a:ext>
            </a:extLst>
          </p:cNvPr>
          <p:cNvSpPr/>
          <p:nvPr/>
        </p:nvSpPr>
        <p:spPr>
          <a:xfrm>
            <a:off x="3134520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3E2E2119-E38A-4B22-80C5-85518B8DF3F1}"/>
              </a:ext>
            </a:extLst>
          </p:cNvPr>
          <p:cNvSpPr>
            <a:spLocks/>
          </p:cNvSpPr>
          <p:nvPr/>
        </p:nvSpPr>
        <p:spPr>
          <a:xfrm>
            <a:off x="1842559" y="2294633"/>
            <a:ext cx="354995" cy="354995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C9C0FFDE-15BE-494D-A62E-8941025499B0}"/>
              </a:ext>
            </a:extLst>
          </p:cNvPr>
          <p:cNvSpPr>
            <a:spLocks noChangeAspect="1"/>
          </p:cNvSpPr>
          <p:nvPr/>
        </p:nvSpPr>
        <p:spPr>
          <a:xfrm>
            <a:off x="3834669" y="4320293"/>
            <a:ext cx="387502" cy="38750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0C078F8-B49A-4B18-B40B-9AE6D5BFE482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id="{1BC6606F-9194-427C-BBE4-CC66DD4444F9}"/>
              </a:ext>
            </a:extLst>
          </p:cNvPr>
          <p:cNvSpPr>
            <a:spLocks noChangeAspect="1"/>
          </p:cNvSpPr>
          <p:nvPr/>
        </p:nvSpPr>
        <p:spPr>
          <a:xfrm>
            <a:off x="1815664" y="4252078"/>
            <a:ext cx="408784" cy="31629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Chevron 13">
            <a:extLst>
              <a:ext uri="{FF2B5EF4-FFF2-40B4-BE49-F238E27FC236}">
                <a16:creationId xmlns:a16="http://schemas.microsoft.com/office/drawing/2014/main" id="{E2A5BE4C-0413-4E8C-B0C5-4B761F90C260}"/>
              </a:ext>
            </a:extLst>
          </p:cNvPr>
          <p:cNvSpPr/>
          <p:nvPr/>
        </p:nvSpPr>
        <p:spPr>
          <a:xfrm>
            <a:off x="5795518" y="1961854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C5408-D68F-4A29-9D16-00DF6E4EED9E}"/>
              </a:ext>
            </a:extLst>
          </p:cNvPr>
          <p:cNvGrpSpPr/>
          <p:nvPr/>
        </p:nvGrpSpPr>
        <p:grpSpPr>
          <a:xfrm>
            <a:off x="6624848" y="1884243"/>
            <a:ext cx="4928977" cy="668379"/>
            <a:chOff x="3779912" y="1717580"/>
            <a:chExt cx="4896545" cy="6683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E3BCF5-AE6F-4184-91FE-B4928E447A7F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39D08F-B2CA-4EE9-A26F-B5775673331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Chevron 21">
            <a:extLst>
              <a:ext uri="{FF2B5EF4-FFF2-40B4-BE49-F238E27FC236}">
                <a16:creationId xmlns:a16="http://schemas.microsoft.com/office/drawing/2014/main" id="{BD1FEB42-3168-40FC-BFEB-07AB903B7AC8}"/>
              </a:ext>
            </a:extLst>
          </p:cNvPr>
          <p:cNvSpPr/>
          <p:nvPr/>
        </p:nvSpPr>
        <p:spPr>
          <a:xfrm>
            <a:off x="5795518" y="3057833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67DD6-FD48-4A15-A5B8-F08E7A0F5AAA}"/>
              </a:ext>
            </a:extLst>
          </p:cNvPr>
          <p:cNvGrpSpPr/>
          <p:nvPr/>
        </p:nvGrpSpPr>
        <p:grpSpPr>
          <a:xfrm>
            <a:off x="6624848" y="2994326"/>
            <a:ext cx="4928977" cy="668379"/>
            <a:chOff x="3779912" y="1717580"/>
            <a:chExt cx="4896545" cy="6683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0399B-4F1A-42B8-8A5C-39C33D96B40C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1F72BA-E389-47A8-8A7F-04A417EF3961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Chevron 29">
            <a:extLst>
              <a:ext uri="{FF2B5EF4-FFF2-40B4-BE49-F238E27FC236}">
                <a16:creationId xmlns:a16="http://schemas.microsoft.com/office/drawing/2014/main" id="{FCC622AD-9ECF-430A-9BF4-07D28C775801}"/>
              </a:ext>
            </a:extLst>
          </p:cNvPr>
          <p:cNvSpPr/>
          <p:nvPr/>
        </p:nvSpPr>
        <p:spPr>
          <a:xfrm>
            <a:off x="5795518" y="4177086"/>
            <a:ext cx="400199" cy="51315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80BBC6-3A64-4FD4-80B8-9708E931B059}"/>
              </a:ext>
            </a:extLst>
          </p:cNvPr>
          <p:cNvGrpSpPr/>
          <p:nvPr/>
        </p:nvGrpSpPr>
        <p:grpSpPr>
          <a:xfrm>
            <a:off x="6624848" y="4113579"/>
            <a:ext cx="4928977" cy="668379"/>
            <a:chOff x="3779912" y="1717580"/>
            <a:chExt cx="4896545" cy="6683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289EC-AA46-46C5-96D8-83E4B9C57B0F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5E09C4-C781-41AE-A6F7-9AF74BC5EA71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Chevron 37">
            <a:extLst>
              <a:ext uri="{FF2B5EF4-FFF2-40B4-BE49-F238E27FC236}">
                <a16:creationId xmlns:a16="http://schemas.microsoft.com/office/drawing/2014/main" id="{0B6B9429-1037-4650-8C18-DAD715733886}"/>
              </a:ext>
            </a:extLst>
          </p:cNvPr>
          <p:cNvSpPr/>
          <p:nvPr/>
        </p:nvSpPr>
        <p:spPr>
          <a:xfrm>
            <a:off x="5795518" y="5319612"/>
            <a:ext cx="400199" cy="51315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D5E629-7F39-4E25-ADCE-324096EBE215}"/>
              </a:ext>
            </a:extLst>
          </p:cNvPr>
          <p:cNvGrpSpPr/>
          <p:nvPr/>
        </p:nvGrpSpPr>
        <p:grpSpPr>
          <a:xfrm>
            <a:off x="6624848" y="5242001"/>
            <a:ext cx="4928977" cy="668379"/>
            <a:chOff x="3779912" y="1717580"/>
            <a:chExt cx="4896545" cy="6683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295F4A-5572-4F4E-8624-7D89AE4F6DB9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ABEC3F-CE52-4A7B-90E7-37CC5A6F8C39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B1A0D9-01B1-4F41-8500-CBD0BB0419A3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896E6-2E9D-4408-B698-043A60C698C5}"/>
              </a:ext>
            </a:extLst>
          </p:cNvPr>
          <p:cNvSpPr txBox="1"/>
          <p:nvPr/>
        </p:nvSpPr>
        <p:spPr>
          <a:xfrm>
            <a:off x="1334724" y="284778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957D41-8686-4ABB-9B63-A843906F2B3B}"/>
              </a:ext>
            </a:extLst>
          </p:cNvPr>
          <p:cNvSpPr txBox="1"/>
          <p:nvPr/>
        </p:nvSpPr>
        <p:spPr>
          <a:xfrm>
            <a:off x="1334724" y="4803031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D1B15-7E04-4404-BF39-398CB2087E02}"/>
              </a:ext>
            </a:extLst>
          </p:cNvPr>
          <p:cNvSpPr txBox="1"/>
          <p:nvPr/>
        </p:nvSpPr>
        <p:spPr>
          <a:xfrm>
            <a:off x="3343088" y="4781958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A78A0-2AD0-4170-B866-58A684F85E3B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013EC-4E48-4A91-A2A2-32E845D3F41F}"/>
              </a:ext>
            </a:extLst>
          </p:cNvPr>
          <p:cNvSpPr/>
          <p:nvPr/>
        </p:nvSpPr>
        <p:spPr>
          <a:xfrm>
            <a:off x="0" y="5257801"/>
            <a:ext cx="12192000" cy="16002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2E2E-07D5-4D5C-81CE-9F8682B63004}"/>
              </a:ext>
            </a:extLst>
          </p:cNvPr>
          <p:cNvSpPr txBox="1"/>
          <p:nvPr/>
        </p:nvSpPr>
        <p:spPr>
          <a:xfrm flipH="1">
            <a:off x="0" y="20791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5400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Success Business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6DA35A-BC49-4B84-94C2-1937FE364E99}"/>
              </a:ext>
            </a:extLst>
          </p:cNvPr>
          <p:cNvGrpSpPr/>
          <p:nvPr/>
        </p:nvGrpSpPr>
        <p:grpSpPr>
          <a:xfrm>
            <a:off x="574146" y="5554715"/>
            <a:ext cx="11043708" cy="1006371"/>
            <a:chOff x="4822352" y="1916832"/>
            <a:chExt cx="3422056" cy="1006371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id="{3643C6C3-C0DE-47BD-A0CA-529000BF7464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416CA-A2FD-4F17-BF2D-BA4EB44B0051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B495BC-1A08-4BE8-B112-E6C58CE87981}"/>
              </a:ext>
            </a:extLst>
          </p:cNvPr>
          <p:cNvGrpSpPr/>
          <p:nvPr/>
        </p:nvGrpSpPr>
        <p:grpSpPr>
          <a:xfrm>
            <a:off x="7372515" y="5410390"/>
            <a:ext cx="4062015" cy="738664"/>
            <a:chOff x="3017859" y="4283314"/>
            <a:chExt cx="2579765" cy="7386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28B38-BBAF-4116-88FB-41584C9FC8AB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DE45C6-3A34-4E73-B944-14767D6DB4CC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10B40F-1D24-4D89-BBE1-40BAE51538A4}"/>
              </a:ext>
            </a:extLst>
          </p:cNvPr>
          <p:cNvGrpSpPr/>
          <p:nvPr/>
        </p:nvGrpSpPr>
        <p:grpSpPr>
          <a:xfrm>
            <a:off x="7372515" y="1701803"/>
            <a:ext cx="4062015" cy="738664"/>
            <a:chOff x="3017859" y="4283314"/>
            <a:chExt cx="2579765" cy="738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153518-74D1-4C43-9E39-E22F0DE4AC25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A01D9F-F804-488B-8799-EA89D1976DF8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A5F65-D5AA-4678-BC38-D9C2EEEEB467}"/>
              </a:ext>
            </a:extLst>
          </p:cNvPr>
          <p:cNvGrpSpPr/>
          <p:nvPr/>
        </p:nvGrpSpPr>
        <p:grpSpPr>
          <a:xfrm>
            <a:off x="7372515" y="2628950"/>
            <a:ext cx="4062015" cy="738664"/>
            <a:chOff x="3017859" y="4283314"/>
            <a:chExt cx="2579765" cy="738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180E9B-D7A5-478E-8B66-A12CF0A330ED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DBC88F-8C54-4777-9C76-902AB91944EE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7A2096-F4F8-45BC-9FE2-6A6202155181}"/>
              </a:ext>
            </a:extLst>
          </p:cNvPr>
          <p:cNvGrpSpPr/>
          <p:nvPr/>
        </p:nvGrpSpPr>
        <p:grpSpPr>
          <a:xfrm>
            <a:off x="7372515" y="3556096"/>
            <a:ext cx="4062015" cy="738664"/>
            <a:chOff x="3017859" y="4283314"/>
            <a:chExt cx="2579765" cy="738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D56B7-0A7E-41A2-9ED9-3907CAC7CA1C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8A31C7-87EF-4112-86A7-8513C05F2495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003517-9359-4359-A210-983DC1247E01}"/>
              </a:ext>
            </a:extLst>
          </p:cNvPr>
          <p:cNvGrpSpPr/>
          <p:nvPr/>
        </p:nvGrpSpPr>
        <p:grpSpPr>
          <a:xfrm>
            <a:off x="7372515" y="4483243"/>
            <a:ext cx="4062015" cy="738664"/>
            <a:chOff x="3017859" y="4283314"/>
            <a:chExt cx="2579765" cy="738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349C9F-7D20-43A7-A3C4-92A65241ADD7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EF9525-3095-4E61-A531-F496FDC81331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2236C3-6D91-4C39-8AEF-62B59F976C6E}"/>
              </a:ext>
            </a:extLst>
          </p:cNvPr>
          <p:cNvGrpSpPr/>
          <p:nvPr/>
        </p:nvGrpSpPr>
        <p:grpSpPr>
          <a:xfrm rot="10800000" flipH="1">
            <a:off x="610098" y="2848602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D91D10-2E82-4E26-BE2C-FB245387843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0C7F7E-E3E2-4473-8865-2D815BBF4B2B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7D228D-F8EE-4EF6-BF19-E5ED36B07CF8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8AD252-B15C-4FAA-AFCD-2D068116B006}"/>
              </a:ext>
            </a:extLst>
          </p:cNvPr>
          <p:cNvSpPr/>
          <p:nvPr/>
        </p:nvSpPr>
        <p:spPr>
          <a:xfrm>
            <a:off x="6656598" y="4549699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4729A2-AA5C-4386-8FB7-AFF9099D5026}"/>
              </a:ext>
            </a:extLst>
          </p:cNvPr>
          <p:cNvSpPr/>
          <p:nvPr/>
        </p:nvSpPr>
        <p:spPr>
          <a:xfrm>
            <a:off x="6656598" y="3626846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AF33D4-53C6-4654-87DF-FA3200BD8091}"/>
              </a:ext>
            </a:extLst>
          </p:cNvPr>
          <p:cNvSpPr/>
          <p:nvPr/>
        </p:nvSpPr>
        <p:spPr>
          <a:xfrm>
            <a:off x="6656598" y="2703994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BBE4F95-770A-4C8F-A922-29D7F9EBD886}"/>
              </a:ext>
            </a:extLst>
          </p:cNvPr>
          <p:cNvSpPr/>
          <p:nvPr/>
        </p:nvSpPr>
        <p:spPr>
          <a:xfrm rot="10800000">
            <a:off x="3615054" y="3654339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548837-27F3-44D8-9806-70D9BA2390BD}"/>
              </a:ext>
            </a:extLst>
          </p:cNvPr>
          <p:cNvSpPr/>
          <p:nvPr/>
        </p:nvSpPr>
        <p:spPr>
          <a:xfrm>
            <a:off x="6656598" y="5472554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467687-5868-4CEC-849B-B81581D8C59F}"/>
              </a:ext>
            </a:extLst>
          </p:cNvPr>
          <p:cNvSpPr/>
          <p:nvPr/>
        </p:nvSpPr>
        <p:spPr>
          <a:xfrm>
            <a:off x="6656598" y="1781141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Down Arrow 1">
            <a:extLst>
              <a:ext uri="{FF2B5EF4-FFF2-40B4-BE49-F238E27FC236}">
                <a16:creationId xmlns:a16="http://schemas.microsoft.com/office/drawing/2014/main" id="{24D05BE8-37D4-4260-BE8B-5F88FDF27FA8}"/>
              </a:ext>
            </a:extLst>
          </p:cNvPr>
          <p:cNvSpPr/>
          <p:nvPr/>
        </p:nvSpPr>
        <p:spPr>
          <a:xfrm rot="10800000" flipH="1">
            <a:off x="6766719" y="5560009"/>
            <a:ext cx="373963" cy="41996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E4E7B5C9-70D5-4620-A227-DCED17EA7890}"/>
              </a:ext>
            </a:extLst>
          </p:cNvPr>
          <p:cNvSpPr/>
          <p:nvPr/>
        </p:nvSpPr>
        <p:spPr>
          <a:xfrm>
            <a:off x="6781332" y="1905484"/>
            <a:ext cx="344733" cy="34618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3F61F607-3EEE-4B4B-BA72-66B6D4FB8220}"/>
              </a:ext>
            </a:extLst>
          </p:cNvPr>
          <p:cNvSpPr>
            <a:spLocks noChangeAspect="1"/>
          </p:cNvSpPr>
          <p:nvPr/>
        </p:nvSpPr>
        <p:spPr>
          <a:xfrm>
            <a:off x="6784782" y="4645996"/>
            <a:ext cx="352355" cy="351677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FF5BADD0-89AC-4A36-8899-0A3C2FB1B811}"/>
              </a:ext>
            </a:extLst>
          </p:cNvPr>
          <p:cNvSpPr>
            <a:spLocks noChangeAspect="1"/>
          </p:cNvSpPr>
          <p:nvPr/>
        </p:nvSpPr>
        <p:spPr>
          <a:xfrm>
            <a:off x="6788799" y="3793801"/>
            <a:ext cx="337264" cy="26095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 35">
            <a:extLst>
              <a:ext uri="{FF2B5EF4-FFF2-40B4-BE49-F238E27FC236}">
                <a16:creationId xmlns:a16="http://schemas.microsoft.com/office/drawing/2014/main" id="{74830E45-35D2-4A53-88E6-8F7E5B63EA62}"/>
              </a:ext>
            </a:extLst>
          </p:cNvPr>
          <p:cNvSpPr>
            <a:spLocks noChangeAspect="1"/>
          </p:cNvSpPr>
          <p:nvPr/>
        </p:nvSpPr>
        <p:spPr>
          <a:xfrm rot="8580000">
            <a:off x="6788325" y="2836159"/>
            <a:ext cx="331419" cy="330536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F7E98-9A6A-427D-A8EA-B6A10396F1AB}"/>
              </a:ext>
            </a:extLst>
          </p:cNvPr>
          <p:cNvSpPr/>
          <p:nvPr/>
        </p:nvSpPr>
        <p:spPr>
          <a:xfrm>
            <a:off x="4488662" y="3741945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446436-1FA1-478D-981E-09C894613D9A}"/>
              </a:ext>
            </a:extLst>
          </p:cNvPr>
          <p:cNvSpPr/>
          <p:nvPr/>
        </p:nvSpPr>
        <p:spPr>
          <a:xfrm>
            <a:off x="4488662" y="3819197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DFF66C-24F9-46F2-8E3D-53D4E7D98F92}"/>
              </a:ext>
            </a:extLst>
          </p:cNvPr>
          <p:cNvSpPr/>
          <p:nvPr/>
        </p:nvSpPr>
        <p:spPr>
          <a:xfrm>
            <a:off x="4488662" y="3896449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CFAC98-5DCC-47AC-B08E-0B868BD29A1F}"/>
              </a:ext>
            </a:extLst>
          </p:cNvPr>
          <p:cNvSpPr/>
          <p:nvPr/>
        </p:nvSpPr>
        <p:spPr>
          <a:xfrm>
            <a:off x="4488662" y="3973701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DA5CBF-2F27-456E-AC50-585DF26538D4}"/>
              </a:ext>
            </a:extLst>
          </p:cNvPr>
          <p:cNvSpPr/>
          <p:nvPr/>
        </p:nvSpPr>
        <p:spPr>
          <a:xfrm>
            <a:off x="4488662" y="4050952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B72B4C-E60B-4521-A784-1C75CD960E35}"/>
              </a:ext>
            </a:extLst>
          </p:cNvPr>
          <p:cNvGrpSpPr/>
          <p:nvPr/>
        </p:nvGrpSpPr>
        <p:grpSpPr>
          <a:xfrm>
            <a:off x="1673863" y="3262299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922B958C-B1A1-40A4-877D-E3D05D8A5670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2FB8D89-2299-4885-9D5E-78AFAB6FF7C5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8E4075BB-606B-44C0-9F81-99A2EC74363C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D33FFA48-F6CB-42C9-ACED-1B300A112AC0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22E7544-78AC-4E4A-A980-F8A9B1B1C97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5BA960D9-1A94-429D-97B9-0195421D0955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1A74EF70-4054-4842-B0C9-00B5E04A7916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38EC9F45-8A0B-4ED1-A2D4-6276796CD6C6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F5C54F3C-2F67-483B-B0CA-0F73D0294A30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1C008D6D-6049-4FB5-B9AD-3C7E6C897275}"/>
              </a:ext>
            </a:extLst>
          </p:cNvPr>
          <p:cNvSpPr/>
          <p:nvPr/>
        </p:nvSpPr>
        <p:spPr>
          <a:xfrm>
            <a:off x="5453688" y="1781144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D19C6EB6-581D-4266-97BE-766EF9A6C8EC}"/>
              </a:ext>
            </a:extLst>
          </p:cNvPr>
          <p:cNvSpPr/>
          <p:nvPr/>
        </p:nvSpPr>
        <p:spPr>
          <a:xfrm>
            <a:off x="5453785" y="2703994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2C410D4A-D4BC-44E9-9156-F50DB20350B1}"/>
              </a:ext>
            </a:extLst>
          </p:cNvPr>
          <p:cNvSpPr/>
          <p:nvPr/>
        </p:nvSpPr>
        <p:spPr>
          <a:xfrm>
            <a:off x="5453727" y="3626724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606E935-F4B5-497D-A4EE-7D02170D005F}"/>
              </a:ext>
            </a:extLst>
          </p:cNvPr>
          <p:cNvSpPr/>
          <p:nvPr/>
        </p:nvSpPr>
        <p:spPr>
          <a:xfrm flipV="1">
            <a:off x="5455871" y="4050099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D1A63AE-E941-42BA-A15F-F673A9456BFE}"/>
              </a:ext>
            </a:extLst>
          </p:cNvPr>
          <p:cNvSpPr/>
          <p:nvPr/>
        </p:nvSpPr>
        <p:spPr>
          <a:xfrm flipV="1">
            <a:off x="5453785" y="3973701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36CE4-6064-450F-9146-4A394C309702}"/>
              </a:ext>
            </a:extLst>
          </p:cNvPr>
          <p:cNvSpPr/>
          <p:nvPr/>
        </p:nvSpPr>
        <p:spPr>
          <a:xfrm>
            <a:off x="1076768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 Same Side Corner Rectangle 21">
            <a:extLst>
              <a:ext uri="{FF2B5EF4-FFF2-40B4-BE49-F238E27FC236}">
                <a16:creationId xmlns:a16="http://schemas.microsoft.com/office/drawing/2014/main" id="{1AE4CA77-BF72-4D37-BD54-54D195CD6243}"/>
              </a:ext>
            </a:extLst>
          </p:cNvPr>
          <p:cNvSpPr/>
          <p:nvPr/>
        </p:nvSpPr>
        <p:spPr>
          <a:xfrm>
            <a:off x="1076768" y="1841826"/>
            <a:ext cx="1771492" cy="483989"/>
          </a:xfrm>
          <a:prstGeom prst="round2Same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ight Arrow Callout 31">
            <a:extLst>
              <a:ext uri="{FF2B5EF4-FFF2-40B4-BE49-F238E27FC236}">
                <a16:creationId xmlns:a16="http://schemas.microsoft.com/office/drawing/2014/main" id="{4139A28C-254F-4E9D-8F86-3C4965AC83CC}"/>
              </a:ext>
            </a:extLst>
          </p:cNvPr>
          <p:cNvSpPr/>
          <p:nvPr/>
        </p:nvSpPr>
        <p:spPr>
          <a:xfrm>
            <a:off x="1129317" y="5034880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8E42F0-FE22-49E6-8C79-2688D5D7E13D}"/>
              </a:ext>
            </a:extLst>
          </p:cNvPr>
          <p:cNvGrpSpPr/>
          <p:nvPr/>
        </p:nvGrpSpPr>
        <p:grpSpPr>
          <a:xfrm>
            <a:off x="1315486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F50D39-8096-4C31-A26E-6B5BD2D12B5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A47F14-DF6D-45AD-99C5-3C619592E763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A6D567-8228-4926-8A15-B611B180CA61}"/>
              </a:ext>
            </a:extLst>
          </p:cNvPr>
          <p:cNvSpPr txBox="1"/>
          <p:nvPr/>
        </p:nvSpPr>
        <p:spPr>
          <a:xfrm>
            <a:off x="1314590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3D62E-B59E-4C7B-BEAE-B3BAE31EC2A3}"/>
              </a:ext>
            </a:extLst>
          </p:cNvPr>
          <p:cNvSpPr txBox="1"/>
          <p:nvPr/>
        </p:nvSpPr>
        <p:spPr>
          <a:xfrm>
            <a:off x="1289718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FED7E-E3A2-425D-8A2F-98F30A63952E}"/>
              </a:ext>
            </a:extLst>
          </p:cNvPr>
          <p:cNvSpPr/>
          <p:nvPr/>
        </p:nvSpPr>
        <p:spPr>
          <a:xfrm>
            <a:off x="5216842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0AC9C-6EEB-45AD-A767-24FC8912454E}"/>
              </a:ext>
            </a:extLst>
          </p:cNvPr>
          <p:cNvSpPr/>
          <p:nvPr/>
        </p:nvSpPr>
        <p:spPr>
          <a:xfrm>
            <a:off x="7286879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D74AB-F563-4150-8186-F68C91750C46}"/>
              </a:ext>
            </a:extLst>
          </p:cNvPr>
          <p:cNvSpPr/>
          <p:nvPr/>
        </p:nvSpPr>
        <p:spPr>
          <a:xfrm>
            <a:off x="9356915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E7D3D-E01C-4E2A-A6AB-53A2B2AA72DA}"/>
              </a:ext>
            </a:extLst>
          </p:cNvPr>
          <p:cNvSpPr/>
          <p:nvPr/>
        </p:nvSpPr>
        <p:spPr>
          <a:xfrm>
            <a:off x="3146805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 Same Side Corner Rectangle 22">
            <a:extLst>
              <a:ext uri="{FF2B5EF4-FFF2-40B4-BE49-F238E27FC236}">
                <a16:creationId xmlns:a16="http://schemas.microsoft.com/office/drawing/2014/main" id="{D9F040F1-5B1E-4337-AF71-33C37D16D314}"/>
              </a:ext>
            </a:extLst>
          </p:cNvPr>
          <p:cNvSpPr/>
          <p:nvPr/>
        </p:nvSpPr>
        <p:spPr>
          <a:xfrm>
            <a:off x="3146805" y="1841826"/>
            <a:ext cx="1771492" cy="483989"/>
          </a:xfrm>
          <a:prstGeom prst="round2SameRect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 Same Side Corner Rectangle 23">
            <a:extLst>
              <a:ext uri="{FF2B5EF4-FFF2-40B4-BE49-F238E27FC236}">
                <a16:creationId xmlns:a16="http://schemas.microsoft.com/office/drawing/2014/main" id="{1272B9A6-9750-466D-903E-BA01372D7A24}"/>
              </a:ext>
            </a:extLst>
          </p:cNvPr>
          <p:cNvSpPr/>
          <p:nvPr/>
        </p:nvSpPr>
        <p:spPr>
          <a:xfrm>
            <a:off x="5216842" y="1841826"/>
            <a:ext cx="1771492" cy="483989"/>
          </a:xfrm>
          <a:prstGeom prst="round2Same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 Same Side Corner Rectangle 24">
            <a:extLst>
              <a:ext uri="{FF2B5EF4-FFF2-40B4-BE49-F238E27FC236}">
                <a16:creationId xmlns:a16="http://schemas.microsoft.com/office/drawing/2014/main" id="{C39D0C93-F554-43C6-B295-52246E186C86}"/>
              </a:ext>
            </a:extLst>
          </p:cNvPr>
          <p:cNvSpPr/>
          <p:nvPr/>
        </p:nvSpPr>
        <p:spPr>
          <a:xfrm>
            <a:off x="7286879" y="1841826"/>
            <a:ext cx="1771492" cy="483989"/>
          </a:xfrm>
          <a:prstGeom prst="round2Same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ound Same Side Corner Rectangle 25">
            <a:extLst>
              <a:ext uri="{FF2B5EF4-FFF2-40B4-BE49-F238E27FC236}">
                <a16:creationId xmlns:a16="http://schemas.microsoft.com/office/drawing/2014/main" id="{CFA6BEEA-A452-4837-963B-B0451A467F6C}"/>
              </a:ext>
            </a:extLst>
          </p:cNvPr>
          <p:cNvSpPr/>
          <p:nvPr/>
        </p:nvSpPr>
        <p:spPr>
          <a:xfrm>
            <a:off x="9356915" y="1841826"/>
            <a:ext cx="1771492" cy="483989"/>
          </a:xfrm>
          <a:prstGeom prst="round2Same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ight Arrow Callout 32">
            <a:extLst>
              <a:ext uri="{FF2B5EF4-FFF2-40B4-BE49-F238E27FC236}">
                <a16:creationId xmlns:a16="http://schemas.microsoft.com/office/drawing/2014/main" id="{766A326E-A5A8-4965-8A8F-60B9A47BD568}"/>
              </a:ext>
            </a:extLst>
          </p:cNvPr>
          <p:cNvSpPr/>
          <p:nvPr/>
        </p:nvSpPr>
        <p:spPr>
          <a:xfrm>
            <a:off x="3256255" y="5026254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Callout 33">
            <a:extLst>
              <a:ext uri="{FF2B5EF4-FFF2-40B4-BE49-F238E27FC236}">
                <a16:creationId xmlns:a16="http://schemas.microsoft.com/office/drawing/2014/main" id="{ACD3B36C-85C5-4B32-9472-8DAFB14CB7DC}"/>
              </a:ext>
            </a:extLst>
          </p:cNvPr>
          <p:cNvSpPr/>
          <p:nvPr/>
        </p:nvSpPr>
        <p:spPr>
          <a:xfrm>
            <a:off x="5383193" y="5026254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ight Arrow Callout 34">
            <a:extLst>
              <a:ext uri="{FF2B5EF4-FFF2-40B4-BE49-F238E27FC236}">
                <a16:creationId xmlns:a16="http://schemas.microsoft.com/office/drawing/2014/main" id="{E060B829-1855-400D-AF3B-44827CA2550C}"/>
              </a:ext>
            </a:extLst>
          </p:cNvPr>
          <p:cNvSpPr/>
          <p:nvPr/>
        </p:nvSpPr>
        <p:spPr>
          <a:xfrm>
            <a:off x="7510131" y="5026254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Callout 51">
            <a:extLst>
              <a:ext uri="{FF2B5EF4-FFF2-40B4-BE49-F238E27FC236}">
                <a16:creationId xmlns:a16="http://schemas.microsoft.com/office/drawing/2014/main" id="{A6D99AD3-D10E-49CA-8BD9-48F425B3A3C4}"/>
              </a:ext>
            </a:extLst>
          </p:cNvPr>
          <p:cNvSpPr/>
          <p:nvPr/>
        </p:nvSpPr>
        <p:spPr>
          <a:xfrm>
            <a:off x="9637066" y="5026254"/>
            <a:ext cx="1407576" cy="914400"/>
          </a:xfrm>
          <a:custGeom>
            <a:avLst/>
            <a:gdLst/>
            <a:ahLst/>
            <a:cxnLst/>
            <a:rect l="l" t="t" r="r" b="b"/>
            <a:pathLst>
              <a:path w="1144182" h="914400">
                <a:moveTo>
                  <a:pt x="0" y="0"/>
                </a:moveTo>
                <a:lnTo>
                  <a:pt x="1144182" y="0"/>
                </a:lnTo>
                <a:lnTo>
                  <a:pt x="1144182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98899F-370D-4495-B895-5288D98BC8A7}"/>
              </a:ext>
            </a:extLst>
          </p:cNvPr>
          <p:cNvCxnSpPr/>
          <p:nvPr/>
        </p:nvCxnSpPr>
        <p:spPr>
          <a:xfrm>
            <a:off x="1962514" y="4443968"/>
            <a:ext cx="0" cy="453129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195FA5-3925-4D62-ADD0-53C1B94059FD}"/>
              </a:ext>
            </a:extLst>
          </p:cNvPr>
          <p:cNvCxnSpPr/>
          <p:nvPr/>
        </p:nvCxnSpPr>
        <p:spPr>
          <a:xfrm>
            <a:off x="3870180" y="4443968"/>
            <a:ext cx="0" cy="453129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7BA961-3EC8-4FC5-88B3-99348BFB6648}"/>
              </a:ext>
            </a:extLst>
          </p:cNvPr>
          <p:cNvCxnSpPr/>
          <p:nvPr/>
        </p:nvCxnSpPr>
        <p:spPr>
          <a:xfrm>
            <a:off x="6094042" y="4443968"/>
            <a:ext cx="0" cy="453129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8AD295-DA43-47B5-9E83-88FA9397451B}"/>
              </a:ext>
            </a:extLst>
          </p:cNvPr>
          <p:cNvCxnSpPr/>
          <p:nvPr/>
        </p:nvCxnSpPr>
        <p:spPr>
          <a:xfrm>
            <a:off x="8001707" y="4443968"/>
            <a:ext cx="0" cy="453129"/>
          </a:xfrm>
          <a:prstGeom prst="line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6B7B38-7BB0-4BAD-90EA-C0D53021DCE0}"/>
              </a:ext>
            </a:extLst>
          </p:cNvPr>
          <p:cNvCxnSpPr/>
          <p:nvPr/>
        </p:nvCxnSpPr>
        <p:spPr>
          <a:xfrm>
            <a:off x="10242661" y="4427545"/>
            <a:ext cx="0" cy="453129"/>
          </a:xfrm>
          <a:prstGeom prst="line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F9592C-C654-48DC-A2A1-5958754DA71F}"/>
              </a:ext>
            </a:extLst>
          </p:cNvPr>
          <p:cNvGrpSpPr/>
          <p:nvPr/>
        </p:nvGrpSpPr>
        <p:grpSpPr>
          <a:xfrm>
            <a:off x="5459684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346289-00FB-420D-BC9A-BCF6C25C0F1F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D4DB6D-B8C9-4A9D-975F-D47B544DF14A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EC9F84-1EB4-476D-B20C-EFE9D45E30A6}"/>
              </a:ext>
            </a:extLst>
          </p:cNvPr>
          <p:cNvGrpSpPr/>
          <p:nvPr/>
        </p:nvGrpSpPr>
        <p:grpSpPr>
          <a:xfrm>
            <a:off x="7531782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F8C825-0305-420D-9A73-3D5CE7CBD870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8405C4-BBA9-4C5C-9ECE-22C549318E6D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70A0F5-EB0B-4B44-BC16-4C2922F57C5E}"/>
              </a:ext>
            </a:extLst>
          </p:cNvPr>
          <p:cNvGrpSpPr/>
          <p:nvPr/>
        </p:nvGrpSpPr>
        <p:grpSpPr>
          <a:xfrm>
            <a:off x="9603880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52DCFD-8339-4C03-BDE3-C7D54B79C24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ABB415-B160-4BBB-9DD8-0735E15F28B0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28D581-1BEF-4AE4-BD84-78191B9B3C20}"/>
              </a:ext>
            </a:extLst>
          </p:cNvPr>
          <p:cNvGrpSpPr/>
          <p:nvPr/>
        </p:nvGrpSpPr>
        <p:grpSpPr>
          <a:xfrm>
            <a:off x="3387584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012BCB-5CF4-4307-AFC7-88A680AEDDCD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934131-8E78-4032-A792-788183ED976E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9F17386-E549-4338-8893-10AA4F58672B}"/>
              </a:ext>
            </a:extLst>
          </p:cNvPr>
          <p:cNvSpPr txBox="1"/>
          <p:nvPr/>
        </p:nvSpPr>
        <p:spPr>
          <a:xfrm>
            <a:off x="5458788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527B7C-10AE-46AF-9FBF-DE9474A68FF3}"/>
              </a:ext>
            </a:extLst>
          </p:cNvPr>
          <p:cNvSpPr txBox="1"/>
          <p:nvPr/>
        </p:nvSpPr>
        <p:spPr>
          <a:xfrm>
            <a:off x="7530886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B217D9-AAEF-4A46-821D-291CD4AD5DBC}"/>
              </a:ext>
            </a:extLst>
          </p:cNvPr>
          <p:cNvSpPr txBox="1"/>
          <p:nvPr/>
        </p:nvSpPr>
        <p:spPr>
          <a:xfrm>
            <a:off x="9602984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54624-5B94-4294-BB51-F33E94F8BD4A}"/>
              </a:ext>
            </a:extLst>
          </p:cNvPr>
          <p:cNvSpPr txBox="1"/>
          <p:nvPr/>
        </p:nvSpPr>
        <p:spPr>
          <a:xfrm>
            <a:off x="3386688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36DBAA-6DFD-4242-B014-511C34979D4E}"/>
              </a:ext>
            </a:extLst>
          </p:cNvPr>
          <p:cNvSpPr txBox="1"/>
          <p:nvPr/>
        </p:nvSpPr>
        <p:spPr>
          <a:xfrm>
            <a:off x="3415107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71E74E-AAEE-4CCF-A8EE-820994DDD1D6}"/>
              </a:ext>
            </a:extLst>
          </p:cNvPr>
          <p:cNvSpPr txBox="1"/>
          <p:nvPr/>
        </p:nvSpPr>
        <p:spPr>
          <a:xfrm>
            <a:off x="5540496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CDC399-9DF4-4AB1-80E7-4F8034BDDD90}"/>
              </a:ext>
            </a:extLst>
          </p:cNvPr>
          <p:cNvSpPr txBox="1"/>
          <p:nvPr/>
        </p:nvSpPr>
        <p:spPr>
          <a:xfrm>
            <a:off x="7665885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843CD4-CB7E-48CA-8A5F-A6609DEB9633}"/>
              </a:ext>
            </a:extLst>
          </p:cNvPr>
          <p:cNvSpPr txBox="1"/>
          <p:nvPr/>
        </p:nvSpPr>
        <p:spPr>
          <a:xfrm>
            <a:off x="9791274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5F7AF0-F48E-4344-B707-CD80D4D5B31F}"/>
              </a:ext>
            </a:extLst>
          </p:cNvPr>
          <p:cNvGrpSpPr/>
          <p:nvPr/>
        </p:nvGrpSpPr>
        <p:grpSpPr>
          <a:xfrm>
            <a:off x="6096000" y="1659156"/>
            <a:ext cx="4949228" cy="3539688"/>
            <a:chOff x="6096000" y="1951005"/>
            <a:chExt cx="4949228" cy="35396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47E8A0-1897-4BC2-8B15-B65042C6FA09}"/>
                </a:ext>
              </a:extLst>
            </p:cNvPr>
            <p:cNvSpPr txBox="1"/>
            <p:nvPr/>
          </p:nvSpPr>
          <p:spPr>
            <a:xfrm>
              <a:off x="6096000" y="2289688"/>
              <a:ext cx="4425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NO.1 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POWERPOINT</a:t>
              </a:r>
              <a:endParaRPr lang="en-US" altLang="ko-KR" sz="28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4392F8-819C-4F18-801F-35395910E9F7}"/>
                </a:ext>
              </a:extLst>
            </p:cNvPr>
            <p:cNvSpPr txBox="1"/>
            <p:nvPr/>
          </p:nvSpPr>
          <p:spPr>
            <a:xfrm>
              <a:off x="6096000" y="1951005"/>
              <a:ext cx="4425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990B64-F765-493A-A475-90563390D5EF}"/>
                </a:ext>
              </a:extLst>
            </p:cNvPr>
            <p:cNvSpPr txBox="1"/>
            <p:nvPr/>
          </p:nvSpPr>
          <p:spPr>
            <a:xfrm>
              <a:off x="6096000" y="2813037"/>
              <a:ext cx="494922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ED8815F-6184-4F0C-8211-501B60087686}"/>
              </a:ext>
            </a:extLst>
          </p:cNvPr>
          <p:cNvSpPr txBox="1"/>
          <p:nvPr/>
        </p:nvSpPr>
        <p:spPr>
          <a:xfrm rot="16200000" flipH="1">
            <a:off x="-1451886" y="3044279"/>
            <a:ext cx="506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Success Business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27B6339-D1FF-4DAE-B47B-E6AF5ABDDA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77413C-A127-4524-8A19-1F464442A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69898"/>
              </p:ext>
            </p:extLst>
          </p:nvPr>
        </p:nvGraphicFramePr>
        <p:xfrm>
          <a:off x="3670164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A6D927-F180-48C9-B736-D18CF04B9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91001"/>
              </p:ext>
            </p:extLst>
          </p:nvPr>
        </p:nvGraphicFramePr>
        <p:xfrm>
          <a:off x="6377275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8A2F56-16D5-4C69-9D78-CAB24270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49510"/>
              </p:ext>
            </p:extLst>
          </p:nvPr>
        </p:nvGraphicFramePr>
        <p:xfrm>
          <a:off x="9084387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AFF721-B6A2-4A30-AE3F-2C126DA4A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58354"/>
              </p:ext>
            </p:extLst>
          </p:nvPr>
        </p:nvGraphicFramePr>
        <p:xfrm>
          <a:off x="963053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FBC63B-01DD-4D9B-B971-C35188FC9789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B13CA2CB-B371-4E59-B10B-5E2BCE6693A1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5CD6AB-59D5-4909-AB35-D240ADC11720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84B2CE-3084-41DB-B36D-D08271CA9322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AF1D1091-62C4-4E54-8D63-E626E65D6892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4EF78F-B20D-460C-95FE-DCDA0BBB31E4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93E0A01-E148-4A48-AD07-47F9AB0D2B73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FD39C-F90E-4D03-A969-591F41EF50BA}"/>
              </a:ext>
            </a:extLst>
          </p:cNvPr>
          <p:cNvSpPr txBox="1"/>
          <p:nvPr/>
        </p:nvSpPr>
        <p:spPr>
          <a:xfrm>
            <a:off x="5275421" y="2038457"/>
            <a:ext cx="600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  <p:grpSp>
        <p:nvGrpSpPr>
          <p:cNvPr id="11" name="그룹 2">
            <a:extLst>
              <a:ext uri="{FF2B5EF4-FFF2-40B4-BE49-F238E27FC236}">
                <a16:creationId xmlns:a16="http://schemas.microsoft.com/office/drawing/2014/main" id="{B84960F3-088D-4FE0-A4B0-4225A6302B1B}"/>
              </a:ext>
            </a:extLst>
          </p:cNvPr>
          <p:cNvGrpSpPr/>
          <p:nvPr/>
        </p:nvGrpSpPr>
        <p:grpSpPr>
          <a:xfrm>
            <a:off x="7302073" y="4514782"/>
            <a:ext cx="1893253" cy="1502077"/>
            <a:chOff x="4986771" y="4655451"/>
            <a:chExt cx="1996552" cy="15020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5B3E2C-ACFC-4C64-BAB2-3FB0601489AE}"/>
                </a:ext>
              </a:extLst>
            </p:cNvPr>
            <p:cNvSpPr txBox="1"/>
            <p:nvPr/>
          </p:nvSpPr>
          <p:spPr>
            <a:xfrm>
              <a:off x="4986771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A1E02C-2F03-4483-BA1E-611E966A8B6B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98143-176C-423F-AFB6-BB8BAD0A210E}"/>
              </a:ext>
            </a:extLst>
          </p:cNvPr>
          <p:cNvSpPr/>
          <p:nvPr/>
        </p:nvSpPr>
        <p:spPr>
          <a:xfrm>
            <a:off x="8001888" y="3855162"/>
            <a:ext cx="493616" cy="4936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BBC8557F-6780-40D2-BE32-4721DF5ED67C}"/>
              </a:ext>
            </a:extLst>
          </p:cNvPr>
          <p:cNvGrpSpPr/>
          <p:nvPr/>
        </p:nvGrpSpPr>
        <p:grpSpPr>
          <a:xfrm>
            <a:off x="5199282" y="4514782"/>
            <a:ext cx="1893253" cy="1502077"/>
            <a:chOff x="3059832" y="4655451"/>
            <a:chExt cx="1996552" cy="15020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733D22-5F9E-47D4-855C-B0B892A36140}"/>
                </a:ext>
              </a:extLst>
            </p:cNvPr>
            <p:cNvSpPr txBox="1"/>
            <p:nvPr/>
          </p:nvSpPr>
          <p:spPr>
            <a:xfrm>
              <a:off x="3059832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B871D9-EEDA-43F8-85E1-1EF5159EA254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41287-37FD-48B0-9146-4A0276A15473}"/>
              </a:ext>
            </a:extLst>
          </p:cNvPr>
          <p:cNvSpPr/>
          <p:nvPr/>
        </p:nvSpPr>
        <p:spPr>
          <a:xfrm>
            <a:off x="5899098" y="3864054"/>
            <a:ext cx="493616" cy="4936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그룹 1">
            <a:extLst>
              <a:ext uri="{FF2B5EF4-FFF2-40B4-BE49-F238E27FC236}">
                <a16:creationId xmlns:a16="http://schemas.microsoft.com/office/drawing/2014/main" id="{515E3747-6BD3-413F-8545-ADDD7699962D}"/>
              </a:ext>
            </a:extLst>
          </p:cNvPr>
          <p:cNvGrpSpPr/>
          <p:nvPr/>
        </p:nvGrpSpPr>
        <p:grpSpPr>
          <a:xfrm>
            <a:off x="9404862" y="4514782"/>
            <a:ext cx="1893253" cy="1502077"/>
            <a:chOff x="6913710" y="4655451"/>
            <a:chExt cx="1996552" cy="15020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CA4915-B9C1-4845-BC22-8BBCBC65DFAF}"/>
                </a:ext>
              </a:extLst>
            </p:cNvPr>
            <p:cNvSpPr txBox="1"/>
            <p:nvPr/>
          </p:nvSpPr>
          <p:spPr>
            <a:xfrm>
              <a:off x="6913710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F2B222-50C2-46E3-9D79-BD4E40E3EBC7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3D9274-8313-4572-9C2E-896E7528E009}"/>
              </a:ext>
            </a:extLst>
          </p:cNvPr>
          <p:cNvSpPr/>
          <p:nvPr/>
        </p:nvSpPr>
        <p:spPr>
          <a:xfrm>
            <a:off x="10104678" y="3853614"/>
            <a:ext cx="493616" cy="493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8F016257-4BAD-4A58-97AE-633A6CF7E2D5}"/>
              </a:ext>
            </a:extLst>
          </p:cNvPr>
          <p:cNvSpPr/>
          <p:nvPr/>
        </p:nvSpPr>
        <p:spPr>
          <a:xfrm>
            <a:off x="8130370" y="3997836"/>
            <a:ext cx="236654" cy="2215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CA3E083E-D2C2-4270-9893-C3FDEFFD2FDE}"/>
              </a:ext>
            </a:extLst>
          </p:cNvPr>
          <p:cNvSpPr/>
          <p:nvPr/>
        </p:nvSpPr>
        <p:spPr>
          <a:xfrm>
            <a:off x="6028519" y="3984583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F725C0D9-96FB-4B74-8F2C-AE4F74E46FE7}"/>
              </a:ext>
            </a:extLst>
          </p:cNvPr>
          <p:cNvSpPr>
            <a:spLocks noChangeAspect="1"/>
          </p:cNvSpPr>
          <p:nvPr/>
        </p:nvSpPr>
        <p:spPr>
          <a:xfrm>
            <a:off x="10215604" y="3945322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2604C4-E8D4-4428-A1A0-612A2BD37715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E3A842-4A3C-4D3D-BC21-FD215DE55881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9141AB-E643-439D-9BB6-7D59F48972EA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1A0F69-8782-405E-8F00-5A11AE966F89}"/>
              </a:ext>
            </a:extLst>
          </p:cNvPr>
          <p:cNvGrpSpPr/>
          <p:nvPr/>
        </p:nvGrpSpPr>
        <p:grpSpPr>
          <a:xfrm>
            <a:off x="7515426" y="2107767"/>
            <a:ext cx="3828754" cy="2642466"/>
            <a:chOff x="693328" y="1142976"/>
            <a:chExt cx="3828754" cy="264246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4CE927-8E0B-484B-92D7-EFD2DC9BD6AB}"/>
                </a:ext>
              </a:extLst>
            </p:cNvPr>
            <p:cNvSpPr/>
            <p:nvPr/>
          </p:nvSpPr>
          <p:spPr>
            <a:xfrm>
              <a:off x="693328" y="1142976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9D8BC3-BD43-4E1A-9D82-206058701AAA}"/>
                </a:ext>
              </a:extLst>
            </p:cNvPr>
            <p:cNvSpPr/>
            <p:nvPr/>
          </p:nvSpPr>
          <p:spPr>
            <a:xfrm rot="10800000">
              <a:off x="3882186" y="3282135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BB61F9-1767-4A2A-AAF3-0AABE45C59D4}"/>
                </a:ext>
              </a:extLst>
            </p:cNvPr>
            <p:cNvSpPr txBox="1"/>
            <p:nvPr/>
          </p:nvSpPr>
          <p:spPr>
            <a:xfrm>
              <a:off x="1144554" y="1723366"/>
              <a:ext cx="319005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7CC311-1AFC-4D39-A1F7-582BB258229B}"/>
              </a:ext>
            </a:extLst>
          </p:cNvPr>
          <p:cNvSpPr txBox="1"/>
          <p:nvPr/>
        </p:nvSpPr>
        <p:spPr>
          <a:xfrm>
            <a:off x="493369" y="305695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2BF-CF3E-49A1-8D03-444F8508770F}"/>
              </a:ext>
            </a:extLst>
          </p:cNvPr>
          <p:cNvSpPr txBox="1"/>
          <p:nvPr/>
        </p:nvSpPr>
        <p:spPr>
          <a:xfrm>
            <a:off x="1091246" y="970442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i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i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B0827-3B2D-4AB1-9029-3B0CE90AD486}"/>
              </a:ext>
            </a:extLst>
          </p:cNvPr>
          <p:cNvSpPr/>
          <p:nvPr/>
        </p:nvSpPr>
        <p:spPr>
          <a:xfrm>
            <a:off x="7467523" y="2242341"/>
            <a:ext cx="2942926" cy="79200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A4822-3E9A-417C-BAA2-53986E9D233C}"/>
              </a:ext>
            </a:extLst>
          </p:cNvPr>
          <p:cNvSpPr/>
          <p:nvPr/>
        </p:nvSpPr>
        <p:spPr>
          <a:xfrm>
            <a:off x="957594" y="4770876"/>
            <a:ext cx="2942926" cy="792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" name="Bent-Up Arrow 129">
            <a:extLst>
              <a:ext uri="{FF2B5EF4-FFF2-40B4-BE49-F238E27FC236}">
                <a16:creationId xmlns:a16="http://schemas.microsoft.com/office/drawing/2014/main" id="{8B4F429C-8A9C-4E3D-A205-9E2C0CEED9A0}"/>
              </a:ext>
            </a:extLst>
          </p:cNvPr>
          <p:cNvSpPr/>
          <p:nvPr/>
        </p:nvSpPr>
        <p:spPr>
          <a:xfrm rot="16200000" flipV="1">
            <a:off x="2452165" y="4065201"/>
            <a:ext cx="597208" cy="813414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0C6E8-603F-4DFF-BE5E-BFA3095AA72F}"/>
              </a:ext>
            </a:extLst>
          </p:cNvPr>
          <p:cNvSpPr/>
          <p:nvPr/>
        </p:nvSpPr>
        <p:spPr>
          <a:xfrm>
            <a:off x="3127570" y="3928031"/>
            <a:ext cx="2942926" cy="7920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Bent-Up Arrow 130">
            <a:extLst>
              <a:ext uri="{FF2B5EF4-FFF2-40B4-BE49-F238E27FC236}">
                <a16:creationId xmlns:a16="http://schemas.microsoft.com/office/drawing/2014/main" id="{102C6EBB-0262-4B27-A463-D823ABC61464}"/>
              </a:ext>
            </a:extLst>
          </p:cNvPr>
          <p:cNvSpPr/>
          <p:nvPr/>
        </p:nvSpPr>
        <p:spPr>
          <a:xfrm rot="16200000" flipV="1">
            <a:off x="4607188" y="3248588"/>
            <a:ext cx="597208" cy="813414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82869-F0FD-4850-B030-554C6F98DBF6}"/>
              </a:ext>
            </a:extLst>
          </p:cNvPr>
          <p:cNvSpPr/>
          <p:nvPr/>
        </p:nvSpPr>
        <p:spPr>
          <a:xfrm>
            <a:off x="5297546" y="3085186"/>
            <a:ext cx="2942926" cy="792000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Bent-Up Arrow 131">
            <a:extLst>
              <a:ext uri="{FF2B5EF4-FFF2-40B4-BE49-F238E27FC236}">
                <a16:creationId xmlns:a16="http://schemas.microsoft.com/office/drawing/2014/main" id="{5F0C6462-3BA9-4031-B753-9FBD0027FD5E}"/>
              </a:ext>
            </a:extLst>
          </p:cNvPr>
          <p:cNvSpPr/>
          <p:nvPr/>
        </p:nvSpPr>
        <p:spPr>
          <a:xfrm rot="16200000" flipV="1">
            <a:off x="6762211" y="2431973"/>
            <a:ext cx="597209" cy="813415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BBD683-0CFE-48A1-9239-511648BA3552}"/>
              </a:ext>
            </a:extLst>
          </p:cNvPr>
          <p:cNvGrpSpPr/>
          <p:nvPr/>
        </p:nvGrpSpPr>
        <p:grpSpPr>
          <a:xfrm>
            <a:off x="4066799" y="4740835"/>
            <a:ext cx="3067503" cy="906974"/>
            <a:chOff x="852873" y="3067505"/>
            <a:chExt cx="2342902" cy="9069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F68755-FCBD-42C4-83E2-AE16AC1812C9}"/>
                </a:ext>
              </a:extLst>
            </p:cNvPr>
            <p:cNvSpPr txBox="1"/>
            <p:nvPr/>
          </p:nvSpPr>
          <p:spPr>
            <a:xfrm>
              <a:off x="852873" y="3328148"/>
              <a:ext cx="234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19B4EC-3FD5-40CE-9F6A-37FFA4EA7133}"/>
                </a:ext>
              </a:extLst>
            </p:cNvPr>
            <p:cNvSpPr txBox="1"/>
            <p:nvPr/>
          </p:nvSpPr>
          <p:spPr>
            <a:xfrm>
              <a:off x="852873" y="3067505"/>
              <a:ext cx="234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02EBCE-FC2C-4EF4-BC0D-838D3FD31BF9}"/>
              </a:ext>
            </a:extLst>
          </p:cNvPr>
          <p:cNvGrpSpPr/>
          <p:nvPr/>
        </p:nvGrpSpPr>
        <p:grpSpPr>
          <a:xfrm>
            <a:off x="6223860" y="3897922"/>
            <a:ext cx="3067503" cy="906974"/>
            <a:chOff x="852873" y="3067505"/>
            <a:chExt cx="2342902" cy="9069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12B06-D2E5-4309-8516-07D42C60638A}"/>
                </a:ext>
              </a:extLst>
            </p:cNvPr>
            <p:cNvSpPr txBox="1"/>
            <p:nvPr/>
          </p:nvSpPr>
          <p:spPr>
            <a:xfrm>
              <a:off x="852873" y="3328148"/>
              <a:ext cx="234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E2089D-0BF9-4EA1-AABE-E03DA62D078E}"/>
                </a:ext>
              </a:extLst>
            </p:cNvPr>
            <p:cNvSpPr txBox="1"/>
            <p:nvPr/>
          </p:nvSpPr>
          <p:spPr>
            <a:xfrm>
              <a:off x="852873" y="3067505"/>
              <a:ext cx="234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C47AF7-DD9C-4748-85FC-E0873D566BD1}"/>
              </a:ext>
            </a:extLst>
          </p:cNvPr>
          <p:cNvGrpSpPr/>
          <p:nvPr/>
        </p:nvGrpSpPr>
        <p:grpSpPr>
          <a:xfrm>
            <a:off x="8380920" y="3055009"/>
            <a:ext cx="3067503" cy="906974"/>
            <a:chOff x="852873" y="3067505"/>
            <a:chExt cx="2342902" cy="9069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AD6BAE-7458-4B26-B5F3-1D3553E886A1}"/>
                </a:ext>
              </a:extLst>
            </p:cNvPr>
            <p:cNvSpPr txBox="1"/>
            <p:nvPr/>
          </p:nvSpPr>
          <p:spPr>
            <a:xfrm>
              <a:off x="852873" y="3328148"/>
              <a:ext cx="234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562BD-CB8E-4DAD-A63E-9809EECFD2E7}"/>
                </a:ext>
              </a:extLst>
            </p:cNvPr>
            <p:cNvSpPr txBox="1"/>
            <p:nvPr/>
          </p:nvSpPr>
          <p:spPr>
            <a:xfrm>
              <a:off x="852873" y="3067505"/>
              <a:ext cx="234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8138F697-9FBE-4AB0-9A23-7451B681974E}"/>
              </a:ext>
            </a:extLst>
          </p:cNvPr>
          <p:cNvGrpSpPr/>
          <p:nvPr/>
        </p:nvGrpSpPr>
        <p:grpSpPr>
          <a:xfrm>
            <a:off x="1636286" y="4830670"/>
            <a:ext cx="1592588" cy="688606"/>
            <a:chOff x="3233964" y="1964137"/>
            <a:chExt cx="1410044" cy="5634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B52FD-2D97-4C82-A1F6-8EE0E876D412}"/>
                </a:ext>
              </a:extLst>
            </p:cNvPr>
            <p:cNvSpPr txBox="1"/>
            <p:nvPr/>
          </p:nvSpPr>
          <p:spPr>
            <a:xfrm>
              <a:off x="3233964" y="1964137"/>
              <a:ext cx="1400519" cy="226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F80D4D-7184-4462-8CA5-251D398F173A}"/>
                </a:ext>
              </a:extLst>
            </p:cNvPr>
            <p:cNvSpPr txBox="1"/>
            <p:nvPr/>
          </p:nvSpPr>
          <p:spPr>
            <a:xfrm>
              <a:off x="3243489" y="2149815"/>
              <a:ext cx="1400519" cy="377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 Presentation </a:t>
              </a:r>
            </a:p>
          </p:txBody>
        </p:sp>
      </p:grpSp>
      <p:grpSp>
        <p:nvGrpSpPr>
          <p:cNvPr id="22" name="Group 109">
            <a:extLst>
              <a:ext uri="{FF2B5EF4-FFF2-40B4-BE49-F238E27FC236}">
                <a16:creationId xmlns:a16="http://schemas.microsoft.com/office/drawing/2014/main" id="{F5A59D4E-0E07-403B-82BB-4217634E0CDD}"/>
              </a:ext>
            </a:extLst>
          </p:cNvPr>
          <p:cNvGrpSpPr/>
          <p:nvPr/>
        </p:nvGrpSpPr>
        <p:grpSpPr>
          <a:xfrm>
            <a:off x="3802739" y="3986746"/>
            <a:ext cx="1592588" cy="688606"/>
            <a:chOff x="3233964" y="1964137"/>
            <a:chExt cx="1410044" cy="5634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24685E-A35F-483D-8DF1-73405CDBF504}"/>
                </a:ext>
              </a:extLst>
            </p:cNvPr>
            <p:cNvSpPr txBox="1"/>
            <p:nvPr/>
          </p:nvSpPr>
          <p:spPr>
            <a:xfrm>
              <a:off x="3233964" y="1964137"/>
              <a:ext cx="1400519" cy="226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069B9C-0D89-45C4-94C5-A037F26D0E68}"/>
                </a:ext>
              </a:extLst>
            </p:cNvPr>
            <p:cNvSpPr txBox="1"/>
            <p:nvPr/>
          </p:nvSpPr>
          <p:spPr>
            <a:xfrm>
              <a:off x="3243489" y="2149815"/>
              <a:ext cx="1400519" cy="377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 Presentation </a:t>
              </a:r>
            </a:p>
          </p:txBody>
        </p:sp>
      </p:grpSp>
      <p:grpSp>
        <p:nvGrpSpPr>
          <p:cNvPr id="25" name="Group 109">
            <a:extLst>
              <a:ext uri="{FF2B5EF4-FFF2-40B4-BE49-F238E27FC236}">
                <a16:creationId xmlns:a16="http://schemas.microsoft.com/office/drawing/2014/main" id="{8C09081E-46B6-4F18-BE09-566603F29CD0}"/>
              </a:ext>
            </a:extLst>
          </p:cNvPr>
          <p:cNvGrpSpPr/>
          <p:nvPr/>
        </p:nvGrpSpPr>
        <p:grpSpPr>
          <a:xfrm>
            <a:off x="5972715" y="3142820"/>
            <a:ext cx="1592588" cy="688606"/>
            <a:chOff x="3233964" y="1964137"/>
            <a:chExt cx="1410044" cy="5634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D65774-2D25-4446-B04A-631405F71CE0}"/>
                </a:ext>
              </a:extLst>
            </p:cNvPr>
            <p:cNvSpPr txBox="1"/>
            <p:nvPr/>
          </p:nvSpPr>
          <p:spPr>
            <a:xfrm>
              <a:off x="3233964" y="1964137"/>
              <a:ext cx="1400519" cy="226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D6393C-9017-40EA-9A2C-30F1374D9754}"/>
                </a:ext>
              </a:extLst>
            </p:cNvPr>
            <p:cNvSpPr txBox="1"/>
            <p:nvPr/>
          </p:nvSpPr>
          <p:spPr>
            <a:xfrm>
              <a:off x="3243489" y="2149815"/>
              <a:ext cx="1400519" cy="377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 Presentation </a:t>
              </a:r>
            </a:p>
          </p:txBody>
        </p:sp>
      </p:grpSp>
      <p:grpSp>
        <p:nvGrpSpPr>
          <p:cNvPr id="28" name="Group 109">
            <a:extLst>
              <a:ext uri="{FF2B5EF4-FFF2-40B4-BE49-F238E27FC236}">
                <a16:creationId xmlns:a16="http://schemas.microsoft.com/office/drawing/2014/main" id="{3AEA9586-CB79-488C-8D63-890C51C8EAB2}"/>
              </a:ext>
            </a:extLst>
          </p:cNvPr>
          <p:cNvGrpSpPr/>
          <p:nvPr/>
        </p:nvGrpSpPr>
        <p:grpSpPr>
          <a:xfrm>
            <a:off x="8151421" y="2298896"/>
            <a:ext cx="1592588" cy="688606"/>
            <a:chOff x="3233964" y="1964137"/>
            <a:chExt cx="1410044" cy="5634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D585F9-C9E2-4836-AB2D-71D50DB59C49}"/>
                </a:ext>
              </a:extLst>
            </p:cNvPr>
            <p:cNvSpPr txBox="1"/>
            <p:nvPr/>
          </p:nvSpPr>
          <p:spPr>
            <a:xfrm>
              <a:off x="3233964" y="1964137"/>
              <a:ext cx="1400519" cy="226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2FFF93-236C-49B2-8446-D6FB33AC9F4F}"/>
                </a:ext>
              </a:extLst>
            </p:cNvPr>
            <p:cNvSpPr txBox="1"/>
            <p:nvPr/>
          </p:nvSpPr>
          <p:spPr>
            <a:xfrm>
              <a:off x="3243489" y="2149815"/>
              <a:ext cx="1400519" cy="377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 Presentation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AF2C36D-6FA5-4934-94A3-623C95970ABC}"/>
              </a:ext>
            </a:extLst>
          </p:cNvPr>
          <p:cNvSpPr/>
          <p:nvPr/>
        </p:nvSpPr>
        <p:spPr>
          <a:xfrm>
            <a:off x="3474452" y="415843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CE30726-3AE5-41A7-8D31-029754982A69}"/>
              </a:ext>
            </a:extLst>
          </p:cNvPr>
          <p:cNvSpPr/>
          <p:nvPr/>
        </p:nvSpPr>
        <p:spPr>
          <a:xfrm>
            <a:off x="1161241" y="5010837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Donut 39">
            <a:extLst>
              <a:ext uri="{FF2B5EF4-FFF2-40B4-BE49-F238E27FC236}">
                <a16:creationId xmlns:a16="http://schemas.microsoft.com/office/drawing/2014/main" id="{07A671EA-06EE-4A30-9930-8514287942A8}"/>
              </a:ext>
            </a:extLst>
          </p:cNvPr>
          <p:cNvSpPr/>
          <p:nvPr/>
        </p:nvSpPr>
        <p:spPr>
          <a:xfrm>
            <a:off x="5535184" y="3288750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130">
            <a:extLst>
              <a:ext uri="{FF2B5EF4-FFF2-40B4-BE49-F238E27FC236}">
                <a16:creationId xmlns:a16="http://schemas.microsoft.com/office/drawing/2014/main" id="{4C66E8C8-B277-494D-8EDE-744E097C510E}"/>
              </a:ext>
            </a:extLst>
          </p:cNvPr>
          <p:cNvSpPr/>
          <p:nvPr/>
        </p:nvSpPr>
        <p:spPr>
          <a:xfrm>
            <a:off x="7684799" y="249509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Graphic 46">
            <a:extLst>
              <a:ext uri="{FF2B5EF4-FFF2-40B4-BE49-F238E27FC236}">
                <a16:creationId xmlns:a16="http://schemas.microsoft.com/office/drawing/2014/main" id="{7079D4A1-B45F-4140-BF90-DC0D9F88AD59}"/>
              </a:ext>
            </a:extLst>
          </p:cNvPr>
          <p:cNvSpPr/>
          <p:nvPr/>
        </p:nvSpPr>
        <p:spPr>
          <a:xfrm rot="20395817">
            <a:off x="992934" y="1625782"/>
            <a:ext cx="2356748" cy="2710941"/>
          </a:xfrm>
          <a:custGeom>
            <a:avLst/>
            <a:gdLst>
              <a:gd name="connsiteX0" fmla="*/ 104368 w 5961980"/>
              <a:gd name="connsiteY0" fmla="*/ 2552216 h 6858000"/>
              <a:gd name="connsiteX1" fmla="*/ 255313 w 5961980"/>
              <a:gd name="connsiteY1" fmla="*/ 2883054 h 6858000"/>
              <a:gd name="connsiteX2" fmla="*/ 775694 w 5961980"/>
              <a:gd name="connsiteY2" fmla="*/ 4027203 h 6858000"/>
              <a:gd name="connsiteX3" fmla="*/ 956965 w 5961980"/>
              <a:gd name="connsiteY3" fmla="*/ 4084410 h 6858000"/>
              <a:gd name="connsiteX4" fmla="*/ 1439438 w 5961980"/>
              <a:gd name="connsiteY4" fmla="*/ 3781831 h 6858000"/>
              <a:gd name="connsiteX5" fmla="*/ 2087329 w 5961980"/>
              <a:gd name="connsiteY5" fmla="*/ 3384136 h 6858000"/>
              <a:gd name="connsiteX6" fmla="*/ 2136955 w 5961980"/>
              <a:gd name="connsiteY6" fmla="*/ 3218717 h 6858000"/>
              <a:gd name="connsiteX7" fmla="*/ 2034947 w 5961980"/>
              <a:gd name="connsiteY7" fmla="*/ 2971967 h 6858000"/>
              <a:gd name="connsiteX8" fmla="*/ 1844025 w 5961980"/>
              <a:gd name="connsiteY8" fmla="*/ 2617005 h 6858000"/>
              <a:gd name="connsiteX9" fmla="*/ 2038393 w 5961980"/>
              <a:gd name="connsiteY9" fmla="*/ 2572204 h 6858000"/>
              <a:gd name="connsiteX10" fmla="*/ 2122481 w 5961980"/>
              <a:gd name="connsiteY10" fmla="*/ 2191740 h 6858000"/>
              <a:gd name="connsiteX11" fmla="*/ 2136955 w 5961980"/>
              <a:gd name="connsiteY11" fmla="*/ 2158656 h 6858000"/>
              <a:gd name="connsiteX12" fmla="*/ 2451941 w 5961980"/>
              <a:gd name="connsiteY12" fmla="*/ 1705132 h 6858000"/>
              <a:gd name="connsiteX13" fmla="*/ 2638037 w 5961980"/>
              <a:gd name="connsiteY13" fmla="*/ 1526617 h 6858000"/>
              <a:gd name="connsiteX14" fmla="*/ 3055031 w 5961980"/>
              <a:gd name="connsiteY14" fmla="*/ 1408756 h 6858000"/>
              <a:gd name="connsiteX15" fmla="*/ 3072262 w 5961980"/>
              <a:gd name="connsiteY15" fmla="*/ 1435637 h 6858000"/>
              <a:gd name="connsiteX16" fmla="*/ 3000581 w 5961980"/>
              <a:gd name="connsiteY16" fmla="*/ 1607259 h 6858000"/>
              <a:gd name="connsiteX17" fmla="*/ 2736599 w 5961980"/>
              <a:gd name="connsiteY17" fmla="*/ 1895364 h 6858000"/>
              <a:gd name="connsiteX18" fmla="*/ 2685595 w 5961980"/>
              <a:gd name="connsiteY18" fmla="*/ 1956018 h 6858000"/>
              <a:gd name="connsiteX19" fmla="*/ 2171417 w 5961980"/>
              <a:gd name="connsiteY19" fmla="*/ 2837564 h 6858000"/>
              <a:gd name="connsiteX20" fmla="*/ 2163147 w 5961980"/>
              <a:gd name="connsiteY20" fmla="*/ 2894771 h 6858000"/>
              <a:gd name="connsiteX21" fmla="*/ 2234828 w 5961980"/>
              <a:gd name="connsiteY21" fmla="*/ 3050541 h 6858000"/>
              <a:gd name="connsiteX22" fmla="*/ 2400247 w 5961980"/>
              <a:gd name="connsiteY22" fmla="*/ 3365526 h 6858000"/>
              <a:gd name="connsiteX23" fmla="*/ 2658025 w 5961980"/>
              <a:gd name="connsiteY23" fmla="*/ 3505443 h 6858000"/>
              <a:gd name="connsiteX24" fmla="*/ 2691109 w 5961980"/>
              <a:gd name="connsiteY24" fmla="*/ 3768046 h 6858000"/>
              <a:gd name="connsiteX25" fmla="*/ 2600129 w 5961980"/>
              <a:gd name="connsiteY25" fmla="*/ 4579978 h 6858000"/>
              <a:gd name="connsiteX26" fmla="*/ 2482267 w 5961980"/>
              <a:gd name="connsiteY26" fmla="*/ 4634429 h 6858000"/>
              <a:gd name="connsiteX27" fmla="*/ 2179688 w 5961980"/>
              <a:gd name="connsiteY27" fmla="*/ 4865326 h 6858000"/>
              <a:gd name="connsiteX28" fmla="*/ 1788197 w 5961980"/>
              <a:gd name="connsiteY28" fmla="*/ 5180312 h 6858000"/>
              <a:gd name="connsiteX29" fmla="*/ 1668957 w 5961980"/>
              <a:gd name="connsiteY29" fmla="*/ 5269225 h 6858000"/>
              <a:gd name="connsiteX30" fmla="*/ 1225082 w 5961980"/>
              <a:gd name="connsiteY30" fmla="*/ 5487026 h 6858000"/>
              <a:gd name="connsiteX31" fmla="*/ 950073 w 5961980"/>
              <a:gd name="connsiteY31" fmla="*/ 5563533 h 6858000"/>
              <a:gd name="connsiteX32" fmla="*/ 735028 w 5961980"/>
              <a:gd name="connsiteY32" fmla="*/ 5601441 h 6858000"/>
              <a:gd name="connsiteX33" fmla="*/ 697120 w 5961980"/>
              <a:gd name="connsiteY33" fmla="*/ 5637971 h 6858000"/>
              <a:gd name="connsiteX34" fmla="*/ 722622 w 5961980"/>
              <a:gd name="connsiteY34" fmla="*/ 6007407 h 6858000"/>
              <a:gd name="connsiteX35" fmla="*/ 760530 w 5961980"/>
              <a:gd name="connsiteY35" fmla="*/ 6177651 h 6858000"/>
              <a:gd name="connsiteX36" fmla="*/ 1001077 w 5961980"/>
              <a:gd name="connsiteY36" fmla="*/ 6801419 h 6858000"/>
              <a:gd name="connsiteX37" fmla="*/ 1114114 w 5961980"/>
              <a:gd name="connsiteY37" fmla="*/ 6858626 h 6858000"/>
              <a:gd name="connsiteX38" fmla="*/ 1206473 w 5961980"/>
              <a:gd name="connsiteY38" fmla="*/ 6733183 h 6858000"/>
              <a:gd name="connsiteX39" fmla="*/ 1205094 w 5961980"/>
              <a:gd name="connsiteY39" fmla="*/ 6647028 h 6858000"/>
              <a:gd name="connsiteX40" fmla="*/ 1217501 w 5961980"/>
              <a:gd name="connsiteY40" fmla="*/ 6236237 h 6858000"/>
              <a:gd name="connsiteX41" fmla="*/ 1292628 w 5961980"/>
              <a:gd name="connsiteY41" fmla="*/ 6021192 h 6858000"/>
              <a:gd name="connsiteX42" fmla="*/ 1644144 w 5961980"/>
              <a:gd name="connsiteY42" fmla="*/ 6234169 h 6858000"/>
              <a:gd name="connsiteX43" fmla="*/ 1704798 w 5961980"/>
              <a:gd name="connsiteY43" fmla="*/ 6085981 h 6858000"/>
              <a:gd name="connsiteX44" fmla="*/ 1854364 w 5961980"/>
              <a:gd name="connsiteY44" fmla="*/ 5802701 h 6858000"/>
              <a:gd name="connsiteX45" fmla="*/ 2161768 w 5961980"/>
              <a:gd name="connsiteY45" fmla="*/ 5616605 h 6858000"/>
              <a:gd name="connsiteX46" fmla="*/ 2683527 w 5961980"/>
              <a:gd name="connsiteY46" fmla="*/ 5433265 h 6858000"/>
              <a:gd name="connsiteX47" fmla="*/ 3032286 w 5961980"/>
              <a:gd name="connsiteY47" fmla="*/ 5191340 h 6858000"/>
              <a:gd name="connsiteX48" fmla="*/ 3356921 w 5961980"/>
              <a:gd name="connsiteY48" fmla="*/ 4594452 h 6858000"/>
              <a:gd name="connsiteX49" fmla="*/ 3667082 w 5961980"/>
              <a:gd name="connsiteY49" fmla="*/ 4026514 h 6858000"/>
              <a:gd name="connsiteX50" fmla="*/ 3770469 w 5961980"/>
              <a:gd name="connsiteY50" fmla="*/ 4004458 h 6858000"/>
              <a:gd name="connsiteX51" fmla="*/ 4011016 w 5961980"/>
              <a:gd name="connsiteY51" fmla="*/ 4098195 h 6858000"/>
              <a:gd name="connsiteX52" fmla="*/ 4375627 w 5961980"/>
              <a:gd name="connsiteY52" fmla="*/ 4195379 h 6858000"/>
              <a:gd name="connsiteX53" fmla="*/ 4574819 w 5961980"/>
              <a:gd name="connsiteY53" fmla="*/ 4418006 h 6858000"/>
              <a:gd name="connsiteX54" fmla="*/ 4605146 w 5961980"/>
              <a:gd name="connsiteY54" fmla="*/ 4470388 h 6858000"/>
              <a:gd name="connsiteX55" fmla="*/ 4640298 w 5961980"/>
              <a:gd name="connsiteY55" fmla="*/ 4528974 h 6858000"/>
              <a:gd name="connsiteX56" fmla="*/ 4700951 w 5961980"/>
              <a:gd name="connsiteY56" fmla="*/ 4766075 h 6858000"/>
              <a:gd name="connsiteX57" fmla="*/ 4711290 w 5961980"/>
              <a:gd name="connsiteY57" fmla="*/ 4903235 h 6858000"/>
              <a:gd name="connsiteX58" fmla="*/ 4705087 w 5961980"/>
              <a:gd name="connsiteY58" fmla="*/ 4996972 h 6858000"/>
              <a:gd name="connsiteX59" fmla="*/ 4776079 w 5961980"/>
              <a:gd name="connsiteY59" fmla="*/ 5296105 h 6858000"/>
              <a:gd name="connsiteX60" fmla="*/ 4862924 w 5961980"/>
              <a:gd name="connsiteY60" fmla="*/ 5763414 h 6858000"/>
              <a:gd name="connsiteX61" fmla="*/ 4932538 w 5961980"/>
              <a:gd name="connsiteY61" fmla="*/ 5762036 h 6858000"/>
              <a:gd name="connsiteX62" fmla="*/ 4912550 w 5961980"/>
              <a:gd name="connsiteY62" fmla="*/ 6119065 h 6858000"/>
              <a:gd name="connsiteX63" fmla="*/ 4938052 w 5961980"/>
              <a:gd name="connsiteY63" fmla="*/ 6387182 h 6858000"/>
              <a:gd name="connsiteX64" fmla="*/ 5117256 w 5961980"/>
              <a:gd name="connsiteY64" fmla="*/ 6368572 h 6858000"/>
              <a:gd name="connsiteX65" fmla="*/ 5117256 w 5961980"/>
              <a:gd name="connsiteY65" fmla="*/ 6294134 h 6858000"/>
              <a:gd name="connsiteX66" fmla="*/ 5196519 w 5961980"/>
              <a:gd name="connsiteY66" fmla="*/ 6356166 h 6858000"/>
              <a:gd name="connsiteX67" fmla="*/ 5927120 w 5961980"/>
              <a:gd name="connsiteY67" fmla="*/ 6380290 h 6858000"/>
              <a:gd name="connsiteX68" fmla="*/ 5947798 w 5961980"/>
              <a:gd name="connsiteY68" fmla="*/ 6221763 h 6858000"/>
              <a:gd name="connsiteX69" fmla="*/ 5865088 w 5961980"/>
              <a:gd name="connsiteY69" fmla="*/ 6142500 h 6858000"/>
              <a:gd name="connsiteX70" fmla="*/ 5526668 w 5961980"/>
              <a:gd name="connsiteY70" fmla="*/ 6039802 h 6858000"/>
              <a:gd name="connsiteX71" fmla="*/ 5442580 w 5961980"/>
              <a:gd name="connsiteY71" fmla="*/ 5971566 h 6858000"/>
              <a:gd name="connsiteX72" fmla="*/ 5267512 w 5961980"/>
              <a:gd name="connsiteY72" fmla="*/ 5766171 h 6858000"/>
              <a:gd name="connsiteX73" fmla="*/ 5269579 w 5961980"/>
              <a:gd name="connsiteY73" fmla="*/ 5570425 h 6858000"/>
              <a:gd name="connsiteX74" fmla="*/ 5175842 w 5961980"/>
              <a:gd name="connsiteY74" fmla="*/ 4633050 h 6858000"/>
              <a:gd name="connsiteX75" fmla="*/ 5210993 w 5961980"/>
              <a:gd name="connsiteY75" fmla="*/ 4263614 h 6858000"/>
              <a:gd name="connsiteX76" fmla="*/ 5159989 w 5961980"/>
              <a:gd name="connsiteY76" fmla="*/ 4025135 h 6858000"/>
              <a:gd name="connsiteX77" fmla="*/ 4742995 w 5961980"/>
              <a:gd name="connsiteY77" fmla="*/ 3665348 h 6858000"/>
              <a:gd name="connsiteX78" fmla="*/ 4226061 w 5961980"/>
              <a:gd name="connsiteY78" fmla="*/ 3253179 h 6858000"/>
              <a:gd name="connsiteX79" fmla="*/ 4222615 w 5961980"/>
              <a:gd name="connsiteY79" fmla="*/ 3187701 h 6858000"/>
              <a:gd name="connsiteX80" fmla="*/ 4273619 w 5961980"/>
              <a:gd name="connsiteY80" fmla="*/ 3034688 h 6858000"/>
              <a:gd name="connsiteX81" fmla="*/ 4330826 w 5961980"/>
              <a:gd name="connsiteY81" fmla="*/ 2977481 h 6858000"/>
              <a:gd name="connsiteX82" fmla="*/ 4521747 w 5961980"/>
              <a:gd name="connsiteY82" fmla="*/ 2982305 h 6858000"/>
              <a:gd name="connsiteX83" fmla="*/ 5043507 w 5961980"/>
              <a:gd name="connsiteY83" fmla="*/ 3069840 h 6858000"/>
              <a:gd name="connsiteX84" fmla="*/ 5336436 w 5961980"/>
              <a:gd name="connsiteY84" fmla="*/ 2810683 h 6858000"/>
              <a:gd name="connsiteX85" fmla="*/ 5412942 w 5961980"/>
              <a:gd name="connsiteY85" fmla="*/ 2791384 h 6858000"/>
              <a:gd name="connsiteX86" fmla="*/ 5736199 w 5961980"/>
              <a:gd name="connsiteY86" fmla="*/ 2665941 h 6858000"/>
              <a:gd name="connsiteX87" fmla="*/ 5793406 w 5961980"/>
              <a:gd name="connsiteY87" fmla="*/ 2605288 h 6858000"/>
              <a:gd name="connsiteX88" fmla="*/ 5777554 w 5961980"/>
              <a:gd name="connsiteY88" fmla="*/ 2584610 h 6858000"/>
              <a:gd name="connsiteX89" fmla="*/ 5562509 w 5961980"/>
              <a:gd name="connsiteY89" fmla="*/ 2629411 h 6858000"/>
              <a:gd name="connsiteX90" fmla="*/ 5625920 w 5961980"/>
              <a:gd name="connsiteY90" fmla="*/ 2588057 h 6858000"/>
              <a:gd name="connsiteX91" fmla="*/ 5810638 w 5961980"/>
              <a:gd name="connsiteY91" fmla="*/ 2500522 h 6858000"/>
              <a:gd name="connsiteX92" fmla="*/ 5845789 w 5961980"/>
              <a:gd name="connsiteY92" fmla="*/ 2433665 h 6858000"/>
              <a:gd name="connsiteX93" fmla="*/ 5778932 w 5961980"/>
              <a:gd name="connsiteY93" fmla="*/ 2433665 h 6858000"/>
              <a:gd name="connsiteX94" fmla="*/ 5680370 w 5961980"/>
              <a:gd name="connsiteY94" fmla="*/ 2478466 h 6858000"/>
              <a:gd name="connsiteX95" fmla="*/ 5672099 w 5961980"/>
              <a:gd name="connsiteY95" fmla="*/ 2462614 h 6858000"/>
              <a:gd name="connsiteX96" fmla="*/ 5850614 w 5961980"/>
              <a:gd name="connsiteY96" fmla="*/ 2325454 h 6858000"/>
              <a:gd name="connsiteX97" fmla="*/ 5831315 w 5961980"/>
              <a:gd name="connsiteY97" fmla="*/ 2293748 h 6858000"/>
              <a:gd name="connsiteX98" fmla="*/ 5546656 w 5961980"/>
              <a:gd name="connsiteY98" fmla="*/ 2419191 h 6858000"/>
              <a:gd name="connsiteX99" fmla="*/ 5707251 w 5961980"/>
              <a:gd name="connsiteY99" fmla="*/ 2273071 h 6858000"/>
              <a:gd name="connsiteX100" fmla="*/ 5738956 w 5961980"/>
              <a:gd name="connsiteY100" fmla="*/ 2202768 h 6858000"/>
              <a:gd name="connsiteX101" fmla="*/ 5656247 w 5961980"/>
              <a:gd name="connsiteY101" fmla="*/ 2208971 h 6858000"/>
              <a:gd name="connsiteX102" fmla="*/ 5484624 w 5961980"/>
              <a:gd name="connsiteY102" fmla="*/ 2348888 h 6858000"/>
              <a:gd name="connsiteX103" fmla="*/ 5333679 w 5961980"/>
              <a:gd name="connsiteY103" fmla="*/ 2398514 h 6858000"/>
              <a:gd name="connsiteX104" fmla="*/ 5303353 w 5961980"/>
              <a:gd name="connsiteY104" fmla="*/ 2164859 h 6858000"/>
              <a:gd name="connsiteX105" fmla="*/ 5153786 w 5961980"/>
              <a:gd name="connsiteY105" fmla="*/ 2524646 h 6858000"/>
              <a:gd name="connsiteX106" fmla="*/ 5072455 w 5961980"/>
              <a:gd name="connsiteY106" fmla="*/ 2579096 h 6858000"/>
              <a:gd name="connsiteX107" fmla="*/ 4809852 w 5961980"/>
              <a:gd name="connsiteY107" fmla="*/ 2582543 h 6858000"/>
              <a:gd name="connsiteX108" fmla="*/ 4718872 w 5961980"/>
              <a:gd name="connsiteY108" fmla="*/ 2581164 h 6858000"/>
              <a:gd name="connsiteX109" fmla="*/ 4554831 w 5961980"/>
              <a:gd name="connsiteY109" fmla="*/ 2576339 h 6858000"/>
              <a:gd name="connsiteX110" fmla="*/ 4438349 w 5961980"/>
              <a:gd name="connsiteY110" fmla="*/ 2482602 h 6858000"/>
              <a:gd name="connsiteX111" fmla="*/ 4459026 w 5961980"/>
              <a:gd name="connsiteY111" fmla="*/ 2087664 h 6858000"/>
              <a:gd name="connsiteX112" fmla="*/ 4462472 w 5961980"/>
              <a:gd name="connsiteY112" fmla="*/ 1867794 h 6858000"/>
              <a:gd name="connsiteX113" fmla="*/ 4349436 w 5961980"/>
              <a:gd name="connsiteY113" fmla="*/ 1296409 h 6858000"/>
              <a:gd name="connsiteX114" fmla="*/ 4452823 w 5961980"/>
              <a:gd name="connsiteY114" fmla="*/ 1175791 h 6858000"/>
              <a:gd name="connsiteX115" fmla="*/ 4653393 w 5961980"/>
              <a:gd name="connsiteY115" fmla="*/ 1037252 h 6858000"/>
              <a:gd name="connsiteX116" fmla="*/ 4818813 w 5961980"/>
              <a:gd name="connsiteY116" fmla="*/ 900093 h 6858000"/>
              <a:gd name="connsiteX117" fmla="*/ 4823637 w 5961980"/>
              <a:gd name="connsiteY117" fmla="*/ 862184 h 6858000"/>
              <a:gd name="connsiteX118" fmla="*/ 4827083 w 5961980"/>
              <a:gd name="connsiteY118" fmla="*/ 553402 h 6858000"/>
              <a:gd name="connsiteX119" fmla="*/ 4842936 w 5961980"/>
              <a:gd name="connsiteY119" fmla="*/ 405214 h 6858000"/>
              <a:gd name="connsiteX120" fmla="*/ 4763673 w 5961980"/>
              <a:gd name="connsiteY120" fmla="*/ 143989 h 6858000"/>
              <a:gd name="connsiteX121" fmla="*/ 4494867 w 5961980"/>
              <a:gd name="connsiteY121" fmla="*/ 15100 h 6858000"/>
              <a:gd name="connsiteX122" fmla="*/ 4197112 w 5961980"/>
              <a:gd name="connsiteY122" fmla="*/ 73686 h 6858000"/>
              <a:gd name="connsiteX123" fmla="*/ 4009637 w 5961980"/>
              <a:gd name="connsiteY123" fmla="*/ 367994 h 6858000"/>
              <a:gd name="connsiteX124" fmla="*/ 3992406 w 5961980"/>
              <a:gd name="connsiteY124" fmla="*/ 724335 h 6858000"/>
              <a:gd name="connsiteX125" fmla="*/ 3947605 w 5961980"/>
              <a:gd name="connsiteY125" fmla="*/ 760865 h 6858000"/>
              <a:gd name="connsiteX126" fmla="*/ 3396897 w 5961980"/>
              <a:gd name="connsiteY126" fmla="*/ 705036 h 6858000"/>
              <a:gd name="connsiteX127" fmla="*/ 3078465 w 5961980"/>
              <a:gd name="connsiteY127" fmla="*/ 800841 h 6858000"/>
              <a:gd name="connsiteX128" fmla="*/ 2664918 w 5961980"/>
              <a:gd name="connsiteY128" fmla="*/ 810491 h 6858000"/>
              <a:gd name="connsiteX129" fmla="*/ 2494674 w 5961980"/>
              <a:gd name="connsiteY129" fmla="*/ 872523 h 6858000"/>
              <a:gd name="connsiteX130" fmla="*/ 2092154 w 5961980"/>
              <a:gd name="connsiteY130" fmla="*/ 1350170 h 6858000"/>
              <a:gd name="connsiteX131" fmla="*/ 1743395 w 5961980"/>
              <a:gd name="connsiteY131" fmla="*/ 1800248 h 6858000"/>
              <a:gd name="connsiteX132" fmla="*/ 1744774 w 5961980"/>
              <a:gd name="connsiteY132" fmla="*/ 1865726 h 6858000"/>
              <a:gd name="connsiteX133" fmla="*/ 1800603 w 5961980"/>
              <a:gd name="connsiteY133" fmla="*/ 1921555 h 6858000"/>
              <a:gd name="connsiteX134" fmla="*/ 1805428 w 5961980"/>
              <a:gd name="connsiteY134" fmla="*/ 2005644 h 6858000"/>
              <a:gd name="connsiteX135" fmla="*/ 1636562 w 5961980"/>
              <a:gd name="connsiteY135" fmla="*/ 2145561 h 6858000"/>
              <a:gd name="connsiteX136" fmla="*/ 1423585 w 5961980"/>
              <a:gd name="connsiteY136" fmla="*/ 1706511 h 6858000"/>
              <a:gd name="connsiteX137" fmla="*/ 1243692 w 5961980"/>
              <a:gd name="connsiteY137" fmla="*/ 1507318 h 6858000"/>
              <a:gd name="connsiteX138" fmla="*/ 1138926 w 5961980"/>
              <a:gd name="connsiteY138" fmla="*/ 1577622 h 6858000"/>
              <a:gd name="connsiteX139" fmla="*/ 18901 w 5961980"/>
              <a:gd name="connsiteY139" fmla="*/ 2269625 h 6858000"/>
              <a:gd name="connsiteX140" fmla="*/ 3049 w 5961980"/>
              <a:gd name="connsiteY140" fmla="*/ 2335103 h 6858000"/>
              <a:gd name="connsiteX141" fmla="*/ 104368 w 5961980"/>
              <a:gd name="connsiteY141" fmla="*/ 2552216 h 6858000"/>
              <a:gd name="connsiteX142" fmla="*/ 104368 w 5961980"/>
              <a:gd name="connsiteY142" fmla="*/ 2552216 h 6858000"/>
              <a:gd name="connsiteX143" fmla="*/ 1692391 w 5961980"/>
              <a:gd name="connsiteY143" fmla="*/ 2187605 h 6858000"/>
              <a:gd name="connsiteX144" fmla="*/ 1711690 w 5961980"/>
              <a:gd name="connsiteY144" fmla="*/ 2198633 h 6858000"/>
              <a:gd name="connsiteX145" fmla="*/ 1867460 w 5961980"/>
              <a:gd name="connsiteY145" fmla="*/ 2526714 h 6858000"/>
              <a:gd name="connsiteX146" fmla="*/ 1822659 w 5961980"/>
              <a:gd name="connsiteY146" fmla="*/ 2557041 h 6858000"/>
              <a:gd name="connsiteX147" fmla="*/ 1681363 w 5961980"/>
              <a:gd name="connsiteY147" fmla="*/ 2256529 h 6858000"/>
              <a:gd name="connsiteX148" fmla="*/ 1692391 w 5961980"/>
              <a:gd name="connsiteY148" fmla="*/ 2187605 h 6858000"/>
              <a:gd name="connsiteX149" fmla="*/ 1692391 w 5961980"/>
              <a:gd name="connsiteY149" fmla="*/ 21876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5961980" h="6858000">
                <a:moveTo>
                  <a:pt x="104368" y="2552216"/>
                </a:moveTo>
                <a:cubicBezTo>
                  <a:pt x="155372" y="2661806"/>
                  <a:pt x="204309" y="2773464"/>
                  <a:pt x="255313" y="2883054"/>
                </a:cubicBezTo>
                <a:cubicBezTo>
                  <a:pt x="429003" y="3264896"/>
                  <a:pt x="602004" y="3645360"/>
                  <a:pt x="775694" y="4027203"/>
                </a:cubicBezTo>
                <a:cubicBezTo>
                  <a:pt x="801196" y="4083032"/>
                  <a:pt x="903204" y="4119562"/>
                  <a:pt x="956965" y="4084410"/>
                </a:cubicBezTo>
                <a:cubicBezTo>
                  <a:pt x="1117560" y="3984469"/>
                  <a:pt x="1278154" y="3882461"/>
                  <a:pt x="1439438" y="3781831"/>
                </a:cubicBezTo>
                <a:cubicBezTo>
                  <a:pt x="1654483" y="3648117"/>
                  <a:pt x="1868838" y="3514404"/>
                  <a:pt x="2087329" y="3384136"/>
                </a:cubicBezTo>
                <a:cubicBezTo>
                  <a:pt x="2189338" y="3323482"/>
                  <a:pt x="2189338" y="3328307"/>
                  <a:pt x="2136955" y="3218717"/>
                </a:cubicBezTo>
                <a:cubicBezTo>
                  <a:pt x="2099046" y="3139454"/>
                  <a:pt x="2073544" y="3051919"/>
                  <a:pt x="2034947" y="2971967"/>
                </a:cubicBezTo>
                <a:cubicBezTo>
                  <a:pt x="1977739" y="2855484"/>
                  <a:pt x="1912261" y="2744515"/>
                  <a:pt x="1844025" y="2617005"/>
                </a:cubicBezTo>
                <a:cubicBezTo>
                  <a:pt x="1917085" y="2599774"/>
                  <a:pt x="1971536" y="2588057"/>
                  <a:pt x="2038393" y="2572204"/>
                </a:cubicBezTo>
                <a:cubicBezTo>
                  <a:pt x="2079748" y="2465371"/>
                  <a:pt x="2159011" y="2343374"/>
                  <a:pt x="2122481" y="2191740"/>
                </a:cubicBezTo>
                <a:cubicBezTo>
                  <a:pt x="2121102" y="2182090"/>
                  <a:pt x="2130752" y="2167616"/>
                  <a:pt x="2136955" y="2158656"/>
                </a:cubicBezTo>
                <a:cubicBezTo>
                  <a:pt x="2241721" y="2007711"/>
                  <a:pt x="2342351" y="1853320"/>
                  <a:pt x="2451941" y="1705132"/>
                </a:cubicBezTo>
                <a:cubicBezTo>
                  <a:pt x="2502945" y="1636897"/>
                  <a:pt x="2563599" y="1559012"/>
                  <a:pt x="2638037" y="1526617"/>
                </a:cubicBezTo>
                <a:cubicBezTo>
                  <a:pt x="2770372" y="1470788"/>
                  <a:pt x="2915114" y="1447354"/>
                  <a:pt x="3055031" y="1408756"/>
                </a:cubicBezTo>
                <a:cubicBezTo>
                  <a:pt x="3061234" y="1418406"/>
                  <a:pt x="3066059" y="1425987"/>
                  <a:pt x="3072262" y="1435637"/>
                </a:cubicBezTo>
                <a:cubicBezTo>
                  <a:pt x="3050206" y="1492844"/>
                  <a:pt x="3037111" y="1559701"/>
                  <a:pt x="3000581" y="1607259"/>
                </a:cubicBezTo>
                <a:cubicBezTo>
                  <a:pt x="2921317" y="1710646"/>
                  <a:pt x="2860664" y="1833332"/>
                  <a:pt x="2736599" y="1895364"/>
                </a:cubicBezTo>
                <a:cubicBezTo>
                  <a:pt x="2714544" y="1906392"/>
                  <a:pt x="2700069" y="1933273"/>
                  <a:pt x="2685595" y="1956018"/>
                </a:cubicBezTo>
                <a:cubicBezTo>
                  <a:pt x="2513973" y="2250326"/>
                  <a:pt x="2341661" y="2543256"/>
                  <a:pt x="2171417" y="2837564"/>
                </a:cubicBezTo>
                <a:cubicBezTo>
                  <a:pt x="2161768" y="2853416"/>
                  <a:pt x="2155565" y="2888568"/>
                  <a:pt x="2163147" y="2894771"/>
                </a:cubicBezTo>
                <a:cubicBezTo>
                  <a:pt x="2214151" y="2937504"/>
                  <a:pt x="2209326" y="3001604"/>
                  <a:pt x="2234828" y="3050541"/>
                </a:cubicBezTo>
                <a:cubicBezTo>
                  <a:pt x="2290657" y="3155306"/>
                  <a:pt x="2317538" y="3271789"/>
                  <a:pt x="2400247" y="3365526"/>
                </a:cubicBezTo>
                <a:cubicBezTo>
                  <a:pt x="2473307" y="3446857"/>
                  <a:pt x="2540164" y="3513714"/>
                  <a:pt x="2658025" y="3505443"/>
                </a:cubicBezTo>
                <a:cubicBezTo>
                  <a:pt x="2673878" y="3594356"/>
                  <a:pt x="2707651" y="3670862"/>
                  <a:pt x="2691109" y="3768046"/>
                </a:cubicBezTo>
                <a:cubicBezTo>
                  <a:pt x="2648376" y="4036852"/>
                  <a:pt x="2629077" y="4309105"/>
                  <a:pt x="2600129" y="4579978"/>
                </a:cubicBezTo>
                <a:cubicBezTo>
                  <a:pt x="2546367" y="4594452"/>
                  <a:pt x="2498120" y="4605481"/>
                  <a:pt x="2482267" y="4634429"/>
                </a:cubicBezTo>
                <a:cubicBezTo>
                  <a:pt x="2411964" y="4753669"/>
                  <a:pt x="2287900" y="4810876"/>
                  <a:pt x="2179688" y="4865326"/>
                </a:cubicBezTo>
                <a:cubicBezTo>
                  <a:pt x="2021851" y="4944589"/>
                  <a:pt x="1904679" y="5056247"/>
                  <a:pt x="1788197" y="5180312"/>
                </a:cubicBezTo>
                <a:cubicBezTo>
                  <a:pt x="1755113" y="5216842"/>
                  <a:pt x="1711690" y="5247169"/>
                  <a:pt x="1668957" y="5269225"/>
                </a:cubicBezTo>
                <a:cubicBezTo>
                  <a:pt x="1522837" y="5344352"/>
                  <a:pt x="1371202" y="5412588"/>
                  <a:pt x="1225082" y="5487026"/>
                </a:cubicBezTo>
                <a:cubicBezTo>
                  <a:pt x="1137548" y="5529760"/>
                  <a:pt x="1059663" y="5580764"/>
                  <a:pt x="950073" y="5563533"/>
                </a:cubicBezTo>
                <a:cubicBezTo>
                  <a:pt x="881838" y="5552505"/>
                  <a:pt x="806710" y="5585588"/>
                  <a:pt x="735028" y="5601441"/>
                </a:cubicBezTo>
                <a:cubicBezTo>
                  <a:pt x="720554" y="5604888"/>
                  <a:pt x="706080" y="5623497"/>
                  <a:pt x="697120" y="5637971"/>
                </a:cubicBezTo>
                <a:cubicBezTo>
                  <a:pt x="665414" y="5688975"/>
                  <a:pt x="669550" y="5990176"/>
                  <a:pt x="722622" y="6007407"/>
                </a:cubicBezTo>
                <a:cubicBezTo>
                  <a:pt x="856335" y="6050830"/>
                  <a:pt x="763976" y="6125269"/>
                  <a:pt x="760530" y="6177651"/>
                </a:cubicBezTo>
                <a:cubicBezTo>
                  <a:pt x="744678" y="6424401"/>
                  <a:pt x="843240" y="6624972"/>
                  <a:pt x="1001077" y="6801419"/>
                </a:cubicBezTo>
                <a:cubicBezTo>
                  <a:pt x="1027958" y="6831746"/>
                  <a:pt x="1093436" y="6869654"/>
                  <a:pt x="1114114" y="6858626"/>
                </a:cubicBezTo>
                <a:cubicBezTo>
                  <a:pt x="1155468" y="6834503"/>
                  <a:pt x="1184417" y="6780742"/>
                  <a:pt x="1206473" y="6733183"/>
                </a:cubicBezTo>
                <a:cubicBezTo>
                  <a:pt x="1217501" y="6711128"/>
                  <a:pt x="1211297" y="6675976"/>
                  <a:pt x="1205094" y="6647028"/>
                </a:cubicBezTo>
                <a:cubicBezTo>
                  <a:pt x="1174767" y="6508489"/>
                  <a:pt x="1167186" y="6372019"/>
                  <a:pt x="1217501" y="6236237"/>
                </a:cubicBezTo>
                <a:cubicBezTo>
                  <a:pt x="1244381" y="6163177"/>
                  <a:pt x="1269883" y="6088049"/>
                  <a:pt x="1292628" y="6021192"/>
                </a:cubicBezTo>
                <a:cubicBezTo>
                  <a:pt x="1404286" y="6088049"/>
                  <a:pt x="1517323" y="6158352"/>
                  <a:pt x="1644144" y="6234169"/>
                </a:cubicBezTo>
                <a:cubicBezTo>
                  <a:pt x="1669646" y="6170759"/>
                  <a:pt x="1685499" y="6127336"/>
                  <a:pt x="1704798" y="6085981"/>
                </a:cubicBezTo>
                <a:cubicBezTo>
                  <a:pt x="1752356" y="5988797"/>
                  <a:pt x="1782682" y="5875761"/>
                  <a:pt x="1854364" y="5802701"/>
                </a:cubicBezTo>
                <a:cubicBezTo>
                  <a:pt x="1937074" y="5719991"/>
                  <a:pt x="2051488" y="5662784"/>
                  <a:pt x="2161768" y="5616605"/>
                </a:cubicBezTo>
                <a:cubicBezTo>
                  <a:pt x="2332012" y="5544923"/>
                  <a:pt x="2510527" y="5493919"/>
                  <a:pt x="2683527" y="5433265"/>
                </a:cubicBezTo>
                <a:cubicBezTo>
                  <a:pt x="2823444" y="5385707"/>
                  <a:pt x="2957158" y="5329878"/>
                  <a:pt x="3032286" y="5191340"/>
                </a:cubicBezTo>
                <a:cubicBezTo>
                  <a:pt x="3141876" y="4992148"/>
                  <a:pt x="3250088" y="4793645"/>
                  <a:pt x="3356921" y="4594452"/>
                </a:cubicBezTo>
                <a:cubicBezTo>
                  <a:pt x="3458929" y="4403531"/>
                  <a:pt x="3528543" y="4198136"/>
                  <a:pt x="3667082" y="4026514"/>
                </a:cubicBezTo>
                <a:cubicBezTo>
                  <a:pt x="3703612" y="3980334"/>
                  <a:pt x="3725668" y="3983780"/>
                  <a:pt x="3770469" y="4004458"/>
                </a:cubicBezTo>
                <a:cubicBezTo>
                  <a:pt x="3848353" y="4039609"/>
                  <a:pt x="3929685" y="4074761"/>
                  <a:pt x="4011016" y="4098195"/>
                </a:cubicBezTo>
                <a:cubicBezTo>
                  <a:pt x="4131634" y="4134725"/>
                  <a:pt x="4259145" y="4149199"/>
                  <a:pt x="4375627" y="4195379"/>
                </a:cubicBezTo>
                <a:cubicBezTo>
                  <a:pt x="4469365" y="4233288"/>
                  <a:pt x="4590672" y="4270507"/>
                  <a:pt x="4574819" y="4418006"/>
                </a:cubicBezTo>
                <a:cubicBezTo>
                  <a:pt x="4573441" y="4433858"/>
                  <a:pt x="4594118" y="4453157"/>
                  <a:pt x="4605146" y="4470388"/>
                </a:cubicBezTo>
                <a:cubicBezTo>
                  <a:pt x="4616174" y="4489687"/>
                  <a:pt x="4634094" y="4508297"/>
                  <a:pt x="4640298" y="4528974"/>
                </a:cubicBezTo>
                <a:cubicBezTo>
                  <a:pt x="4662354" y="4606859"/>
                  <a:pt x="4676828" y="4688190"/>
                  <a:pt x="4700951" y="4766075"/>
                </a:cubicBezTo>
                <a:cubicBezTo>
                  <a:pt x="4716804" y="4817079"/>
                  <a:pt x="4749198" y="4858434"/>
                  <a:pt x="4711290" y="4903235"/>
                </a:cubicBezTo>
                <a:cubicBezTo>
                  <a:pt x="4694059" y="4922534"/>
                  <a:pt x="4696816" y="4968713"/>
                  <a:pt x="4705087" y="4996972"/>
                </a:cubicBezTo>
                <a:cubicBezTo>
                  <a:pt x="4734035" y="5096913"/>
                  <a:pt x="4745752" y="5196164"/>
                  <a:pt x="4776079" y="5296105"/>
                </a:cubicBezTo>
                <a:cubicBezTo>
                  <a:pt x="4801581" y="5383639"/>
                  <a:pt x="4836044" y="5677259"/>
                  <a:pt x="4862924" y="5763414"/>
                </a:cubicBezTo>
                <a:cubicBezTo>
                  <a:pt x="4877398" y="5808215"/>
                  <a:pt x="4922889" y="5717924"/>
                  <a:pt x="4932538" y="5762036"/>
                </a:cubicBezTo>
                <a:cubicBezTo>
                  <a:pt x="4964243" y="5906777"/>
                  <a:pt x="4958729" y="5970877"/>
                  <a:pt x="4912550" y="6119065"/>
                </a:cubicBezTo>
                <a:cubicBezTo>
                  <a:pt x="4896697" y="6171448"/>
                  <a:pt x="4936673" y="6327907"/>
                  <a:pt x="4938052" y="6387182"/>
                </a:cubicBezTo>
                <a:lnTo>
                  <a:pt x="5117256" y="6368572"/>
                </a:lnTo>
                <a:cubicBezTo>
                  <a:pt x="5117256" y="6368572"/>
                  <a:pt x="5117256" y="6335489"/>
                  <a:pt x="5117256" y="6294134"/>
                </a:cubicBezTo>
                <a:cubicBezTo>
                  <a:pt x="5158611" y="6283795"/>
                  <a:pt x="5117256" y="6299648"/>
                  <a:pt x="5196519" y="6356166"/>
                </a:cubicBezTo>
                <a:cubicBezTo>
                  <a:pt x="5317827" y="6368572"/>
                  <a:pt x="5459122" y="6432672"/>
                  <a:pt x="5927120" y="6380290"/>
                </a:cubicBezTo>
                <a:cubicBezTo>
                  <a:pt x="5975368" y="6366505"/>
                  <a:pt x="5967786" y="6283106"/>
                  <a:pt x="5947798" y="6221763"/>
                </a:cubicBezTo>
                <a:cubicBezTo>
                  <a:pt x="5938148" y="6191436"/>
                  <a:pt x="5898172" y="6139053"/>
                  <a:pt x="5865088" y="6142500"/>
                </a:cubicBezTo>
                <a:cubicBezTo>
                  <a:pt x="5710697" y="6153527"/>
                  <a:pt x="5641083" y="6149392"/>
                  <a:pt x="5526668" y="6039802"/>
                </a:cubicBezTo>
                <a:cubicBezTo>
                  <a:pt x="5499788" y="6014300"/>
                  <a:pt x="5474286" y="5981216"/>
                  <a:pt x="5442580" y="5971566"/>
                </a:cubicBezTo>
                <a:cubicBezTo>
                  <a:pt x="5334369" y="5942618"/>
                  <a:pt x="5297839" y="5853705"/>
                  <a:pt x="5267512" y="5766171"/>
                </a:cubicBezTo>
                <a:cubicBezTo>
                  <a:pt x="5237185" y="5678637"/>
                  <a:pt x="5288189" y="5662784"/>
                  <a:pt x="5269579" y="5570425"/>
                </a:cubicBezTo>
                <a:cubicBezTo>
                  <a:pt x="5210993" y="5285766"/>
                  <a:pt x="5162746" y="4919088"/>
                  <a:pt x="5175842" y="4633050"/>
                </a:cubicBezTo>
                <a:cubicBezTo>
                  <a:pt x="5182045" y="4510364"/>
                  <a:pt x="5208926" y="4387679"/>
                  <a:pt x="5210993" y="4263614"/>
                </a:cubicBezTo>
                <a:cubicBezTo>
                  <a:pt x="5210993" y="4182283"/>
                  <a:pt x="5204790" y="4083721"/>
                  <a:pt x="5159989" y="4025135"/>
                </a:cubicBezTo>
                <a:cubicBezTo>
                  <a:pt x="5048331" y="3876947"/>
                  <a:pt x="4896008" y="3770803"/>
                  <a:pt x="4742995" y="3665348"/>
                </a:cubicBezTo>
                <a:cubicBezTo>
                  <a:pt x="4561723" y="3539906"/>
                  <a:pt x="4396304" y="3393096"/>
                  <a:pt x="4226061" y="3253179"/>
                </a:cubicBezTo>
                <a:cubicBezTo>
                  <a:pt x="4215033" y="3243530"/>
                  <a:pt x="4217790" y="3208378"/>
                  <a:pt x="4222615" y="3187701"/>
                </a:cubicBezTo>
                <a:cubicBezTo>
                  <a:pt x="4237089" y="3136697"/>
                  <a:pt x="4263969" y="3087760"/>
                  <a:pt x="4273619" y="3034688"/>
                </a:cubicBezTo>
                <a:cubicBezTo>
                  <a:pt x="4279822" y="2996780"/>
                  <a:pt x="4290850" y="2977481"/>
                  <a:pt x="4330826" y="2977481"/>
                </a:cubicBezTo>
                <a:cubicBezTo>
                  <a:pt x="4394237" y="2978859"/>
                  <a:pt x="4458336" y="2972656"/>
                  <a:pt x="4521747" y="2982305"/>
                </a:cubicBezTo>
                <a:cubicBezTo>
                  <a:pt x="4696816" y="3007808"/>
                  <a:pt x="4871884" y="3039513"/>
                  <a:pt x="5043507" y="3069840"/>
                </a:cubicBezTo>
                <a:cubicBezTo>
                  <a:pt x="5091065" y="2925098"/>
                  <a:pt x="5142069" y="2787938"/>
                  <a:pt x="5336436" y="2810683"/>
                </a:cubicBezTo>
                <a:cubicBezTo>
                  <a:pt x="5360560" y="2814129"/>
                  <a:pt x="5387441" y="2801034"/>
                  <a:pt x="5412942" y="2791384"/>
                </a:cubicBezTo>
                <a:cubicBezTo>
                  <a:pt x="5521154" y="2750030"/>
                  <a:pt x="5629366" y="2710053"/>
                  <a:pt x="5736199" y="2665941"/>
                </a:cubicBezTo>
                <a:cubicBezTo>
                  <a:pt x="5760323" y="2656292"/>
                  <a:pt x="5774108" y="2625965"/>
                  <a:pt x="5793406" y="2605288"/>
                </a:cubicBezTo>
                <a:cubicBezTo>
                  <a:pt x="5788582" y="2599084"/>
                  <a:pt x="5782379" y="2590814"/>
                  <a:pt x="5777554" y="2584610"/>
                </a:cubicBezTo>
                <a:cubicBezTo>
                  <a:pt x="5714143" y="2599084"/>
                  <a:pt x="5648665" y="2611491"/>
                  <a:pt x="5562509" y="2629411"/>
                </a:cubicBezTo>
                <a:cubicBezTo>
                  <a:pt x="5595593" y="2607356"/>
                  <a:pt x="5608689" y="2596328"/>
                  <a:pt x="5625920" y="2588057"/>
                </a:cubicBezTo>
                <a:cubicBezTo>
                  <a:pt x="5687952" y="2557730"/>
                  <a:pt x="5751363" y="2533606"/>
                  <a:pt x="5810638" y="2500522"/>
                </a:cubicBezTo>
                <a:cubicBezTo>
                  <a:pt x="5829936" y="2489494"/>
                  <a:pt x="5834761" y="2455721"/>
                  <a:pt x="5845789" y="2433665"/>
                </a:cubicBezTo>
                <a:cubicBezTo>
                  <a:pt x="5823733" y="2433665"/>
                  <a:pt x="5799610" y="2427462"/>
                  <a:pt x="5778932" y="2433665"/>
                </a:cubicBezTo>
                <a:cubicBezTo>
                  <a:pt x="5745849" y="2444693"/>
                  <a:pt x="5713454" y="2463992"/>
                  <a:pt x="5680370" y="2478466"/>
                </a:cubicBezTo>
                <a:cubicBezTo>
                  <a:pt x="5676924" y="2473642"/>
                  <a:pt x="5675546" y="2468817"/>
                  <a:pt x="5672099" y="2462614"/>
                </a:cubicBezTo>
                <a:cubicBezTo>
                  <a:pt x="5730685" y="2416434"/>
                  <a:pt x="5789960" y="2371633"/>
                  <a:pt x="5850614" y="2325454"/>
                </a:cubicBezTo>
                <a:cubicBezTo>
                  <a:pt x="5844411" y="2314426"/>
                  <a:pt x="5838207" y="2303398"/>
                  <a:pt x="5831315" y="2293748"/>
                </a:cubicBezTo>
                <a:cubicBezTo>
                  <a:pt x="5716900" y="2284099"/>
                  <a:pt x="5646597" y="2387486"/>
                  <a:pt x="5546656" y="2419191"/>
                </a:cubicBezTo>
                <a:cubicBezTo>
                  <a:pt x="5597661" y="2366809"/>
                  <a:pt x="5654868" y="2322008"/>
                  <a:pt x="5707251" y="2273071"/>
                </a:cubicBezTo>
                <a:cubicBezTo>
                  <a:pt x="5724482" y="2257219"/>
                  <a:pt x="5727928" y="2226892"/>
                  <a:pt x="5738956" y="2202768"/>
                </a:cubicBezTo>
                <a:cubicBezTo>
                  <a:pt x="5710008" y="2204146"/>
                  <a:pt x="5675546" y="2194497"/>
                  <a:pt x="5656247" y="2208971"/>
                </a:cubicBezTo>
                <a:cubicBezTo>
                  <a:pt x="5595593" y="2250326"/>
                  <a:pt x="5541832" y="2302709"/>
                  <a:pt x="5484624" y="2348888"/>
                </a:cubicBezTo>
                <a:cubicBezTo>
                  <a:pt x="5441891" y="2384040"/>
                  <a:pt x="5400536" y="2430219"/>
                  <a:pt x="5333679" y="2398514"/>
                </a:cubicBezTo>
                <a:cubicBezTo>
                  <a:pt x="5373656" y="2248947"/>
                  <a:pt x="5364006" y="2194497"/>
                  <a:pt x="5303353" y="2164859"/>
                </a:cubicBezTo>
                <a:cubicBezTo>
                  <a:pt x="5253727" y="2284099"/>
                  <a:pt x="5207547" y="2406785"/>
                  <a:pt x="5153786" y="2524646"/>
                </a:cubicBezTo>
                <a:cubicBezTo>
                  <a:pt x="5142758" y="2550148"/>
                  <a:pt x="5101403" y="2575650"/>
                  <a:pt x="5072455" y="2579096"/>
                </a:cubicBezTo>
                <a:cubicBezTo>
                  <a:pt x="4984921" y="2585300"/>
                  <a:pt x="4897386" y="2582543"/>
                  <a:pt x="4809852" y="2582543"/>
                </a:cubicBezTo>
                <a:cubicBezTo>
                  <a:pt x="4779525" y="2582543"/>
                  <a:pt x="4749198" y="2582543"/>
                  <a:pt x="4718872" y="2581164"/>
                </a:cubicBezTo>
                <a:cubicBezTo>
                  <a:pt x="4665110" y="2579786"/>
                  <a:pt x="4609282" y="2570136"/>
                  <a:pt x="4554831" y="2576339"/>
                </a:cubicBezTo>
                <a:cubicBezTo>
                  <a:pt x="4499002" y="2584610"/>
                  <a:pt x="4435591" y="2536363"/>
                  <a:pt x="4438349" y="2482602"/>
                </a:cubicBezTo>
                <a:cubicBezTo>
                  <a:pt x="4446620" y="2350267"/>
                  <a:pt x="4452823" y="2218621"/>
                  <a:pt x="4459026" y="2087664"/>
                </a:cubicBezTo>
                <a:cubicBezTo>
                  <a:pt x="4462472" y="2014604"/>
                  <a:pt x="4474878" y="1939476"/>
                  <a:pt x="4462472" y="1867794"/>
                </a:cubicBezTo>
                <a:cubicBezTo>
                  <a:pt x="4430767" y="1676873"/>
                  <a:pt x="4387344" y="1487330"/>
                  <a:pt x="4349436" y="1296409"/>
                </a:cubicBezTo>
                <a:cubicBezTo>
                  <a:pt x="4330137" y="1197847"/>
                  <a:pt x="4357707" y="1172345"/>
                  <a:pt x="4452823" y="1175791"/>
                </a:cubicBezTo>
                <a:cubicBezTo>
                  <a:pt x="4572062" y="1179237"/>
                  <a:pt x="4602389" y="1146843"/>
                  <a:pt x="4653393" y="1037252"/>
                </a:cubicBezTo>
                <a:cubicBezTo>
                  <a:pt x="4683720" y="971774"/>
                  <a:pt x="4725075" y="902160"/>
                  <a:pt x="4818813" y="900093"/>
                </a:cubicBezTo>
                <a:cubicBezTo>
                  <a:pt x="4820191" y="887686"/>
                  <a:pt x="4827083" y="873212"/>
                  <a:pt x="4823637" y="862184"/>
                </a:cubicBezTo>
                <a:cubicBezTo>
                  <a:pt x="4794689" y="758797"/>
                  <a:pt x="4806406" y="656789"/>
                  <a:pt x="4827083" y="553402"/>
                </a:cubicBezTo>
                <a:cubicBezTo>
                  <a:pt x="4836733" y="503776"/>
                  <a:pt x="4827083" y="451393"/>
                  <a:pt x="4842936" y="405214"/>
                </a:cubicBezTo>
                <a:cubicBezTo>
                  <a:pt x="4878088" y="297002"/>
                  <a:pt x="4858789" y="203265"/>
                  <a:pt x="4763673" y="143989"/>
                </a:cubicBezTo>
                <a:cubicBezTo>
                  <a:pt x="4679585" y="91607"/>
                  <a:pt x="4588604" y="45427"/>
                  <a:pt x="4494867" y="15100"/>
                </a:cubicBezTo>
                <a:cubicBezTo>
                  <a:pt x="4390101" y="-20051"/>
                  <a:pt x="4291539" y="8897"/>
                  <a:pt x="4197112" y="73686"/>
                </a:cubicBezTo>
                <a:cubicBezTo>
                  <a:pt x="4092347" y="146746"/>
                  <a:pt x="4050992" y="259783"/>
                  <a:pt x="4009637" y="367994"/>
                </a:cubicBezTo>
                <a:cubicBezTo>
                  <a:pt x="3966904" y="479652"/>
                  <a:pt x="3946226" y="598892"/>
                  <a:pt x="3992406" y="724335"/>
                </a:cubicBezTo>
                <a:cubicBezTo>
                  <a:pt x="3981378" y="733984"/>
                  <a:pt x="3963458" y="748458"/>
                  <a:pt x="3947605" y="760865"/>
                </a:cubicBezTo>
                <a:cubicBezTo>
                  <a:pt x="3778740" y="609920"/>
                  <a:pt x="3525786" y="573390"/>
                  <a:pt x="3396897" y="705036"/>
                </a:cubicBezTo>
                <a:cubicBezTo>
                  <a:pt x="3301092" y="803598"/>
                  <a:pt x="3181852" y="776717"/>
                  <a:pt x="3078465" y="800841"/>
                </a:cubicBezTo>
                <a:cubicBezTo>
                  <a:pt x="2946130" y="831168"/>
                  <a:pt x="2801389" y="802220"/>
                  <a:pt x="2664918" y="810491"/>
                </a:cubicBezTo>
                <a:cubicBezTo>
                  <a:pt x="2606332" y="813937"/>
                  <a:pt x="2531204" y="831168"/>
                  <a:pt x="2494674" y="872523"/>
                </a:cubicBezTo>
                <a:cubicBezTo>
                  <a:pt x="2353379" y="1025535"/>
                  <a:pt x="2222422" y="1187508"/>
                  <a:pt x="2092154" y="1350170"/>
                </a:cubicBezTo>
                <a:cubicBezTo>
                  <a:pt x="1972914" y="1498358"/>
                  <a:pt x="1858500" y="1647925"/>
                  <a:pt x="1743395" y="1800248"/>
                </a:cubicBezTo>
                <a:cubicBezTo>
                  <a:pt x="1732368" y="1814722"/>
                  <a:pt x="1735124" y="1847806"/>
                  <a:pt x="1744774" y="1865726"/>
                </a:cubicBezTo>
                <a:cubicBezTo>
                  <a:pt x="1755802" y="1887782"/>
                  <a:pt x="1777858" y="1907081"/>
                  <a:pt x="1800603" y="1921555"/>
                </a:cubicBezTo>
                <a:cubicBezTo>
                  <a:pt x="1841958" y="1950504"/>
                  <a:pt x="1843336" y="1976006"/>
                  <a:pt x="1805428" y="2005644"/>
                </a:cubicBezTo>
                <a:cubicBezTo>
                  <a:pt x="1749599" y="2051823"/>
                  <a:pt x="1693770" y="2098003"/>
                  <a:pt x="1636562" y="2145561"/>
                </a:cubicBezTo>
                <a:cubicBezTo>
                  <a:pt x="1563502" y="1995994"/>
                  <a:pt x="1482171" y="1856077"/>
                  <a:pt x="1423585" y="1706511"/>
                </a:cubicBezTo>
                <a:cubicBezTo>
                  <a:pt x="1385677" y="1612773"/>
                  <a:pt x="1326401" y="1550741"/>
                  <a:pt x="1243692" y="1507318"/>
                </a:cubicBezTo>
                <a:cubicBezTo>
                  <a:pt x="1208540" y="1531442"/>
                  <a:pt x="1173389" y="1554876"/>
                  <a:pt x="1138926" y="1577622"/>
                </a:cubicBezTo>
                <a:cubicBezTo>
                  <a:pt x="760530" y="1805073"/>
                  <a:pt x="387648" y="2035970"/>
                  <a:pt x="18901" y="2269625"/>
                </a:cubicBezTo>
                <a:cubicBezTo>
                  <a:pt x="4427" y="2279274"/>
                  <a:pt x="-5222" y="2317183"/>
                  <a:pt x="3049" y="2335103"/>
                </a:cubicBezTo>
                <a:cubicBezTo>
                  <a:pt x="31308" y="2410231"/>
                  <a:pt x="71284" y="2480534"/>
                  <a:pt x="104368" y="2552216"/>
                </a:cubicBezTo>
                <a:lnTo>
                  <a:pt x="104368" y="2552216"/>
                </a:lnTo>
                <a:close/>
                <a:moveTo>
                  <a:pt x="1692391" y="2187605"/>
                </a:moveTo>
                <a:cubicBezTo>
                  <a:pt x="1698594" y="2191051"/>
                  <a:pt x="1704798" y="2193808"/>
                  <a:pt x="1711690" y="2198633"/>
                </a:cubicBezTo>
                <a:cubicBezTo>
                  <a:pt x="1762694" y="2305466"/>
                  <a:pt x="1813699" y="2411610"/>
                  <a:pt x="1867460" y="2526714"/>
                </a:cubicBezTo>
                <a:cubicBezTo>
                  <a:pt x="1868838" y="2525335"/>
                  <a:pt x="1851607" y="2537742"/>
                  <a:pt x="1822659" y="2557041"/>
                </a:cubicBezTo>
                <a:cubicBezTo>
                  <a:pt x="1773033" y="2453654"/>
                  <a:pt x="1725475" y="2356470"/>
                  <a:pt x="1681363" y="2256529"/>
                </a:cubicBezTo>
                <a:cubicBezTo>
                  <a:pt x="1673782" y="2238609"/>
                  <a:pt x="1687567" y="2210350"/>
                  <a:pt x="1692391" y="2187605"/>
                </a:cubicBezTo>
                <a:lnTo>
                  <a:pt x="1692391" y="2187605"/>
                </a:lnTo>
                <a:close/>
              </a:path>
            </a:pathLst>
          </a:custGeom>
          <a:solidFill>
            <a:schemeClr val="accent3"/>
          </a:solidFill>
          <a:ln w="68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9A18E2C2-7569-4D80-BEF2-02ED0359B008}"/>
              </a:ext>
            </a:extLst>
          </p:cNvPr>
          <p:cNvGrpSpPr/>
          <p:nvPr/>
        </p:nvGrpSpPr>
        <p:grpSpPr>
          <a:xfrm>
            <a:off x="6964011" y="4884461"/>
            <a:ext cx="851918" cy="1155872"/>
            <a:chOff x="6558587" y="4528171"/>
            <a:chExt cx="851918" cy="11558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636F892-FF8C-47BC-8808-75713A24152F}"/>
                </a:ext>
              </a:extLst>
            </p:cNvPr>
            <p:cNvSpPr/>
            <p:nvPr/>
          </p:nvSpPr>
          <p:spPr>
            <a:xfrm>
              <a:off x="6558587" y="5404068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5E9B20-DF12-49AB-9AF2-E29A709A5A31}"/>
                </a:ext>
              </a:extLst>
            </p:cNvPr>
            <p:cNvGrpSpPr/>
            <p:nvPr/>
          </p:nvGrpSpPr>
          <p:grpSpPr>
            <a:xfrm>
              <a:off x="6658600" y="4528171"/>
              <a:ext cx="651892" cy="1141361"/>
              <a:chOff x="4682109" y="4663903"/>
              <a:chExt cx="651892" cy="11413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5EA2E6F-D9E9-4DE0-95CF-1279D2544191}"/>
                  </a:ext>
                </a:extLst>
              </p:cNvPr>
              <p:cNvSpPr/>
              <p:nvPr/>
            </p:nvSpPr>
            <p:spPr>
              <a:xfrm>
                <a:off x="4682109" y="5538916"/>
                <a:ext cx="651892" cy="25228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CA19214-F4EE-4E8E-9D67-AB40C3DABA38}"/>
                  </a:ext>
                </a:extLst>
              </p:cNvPr>
              <p:cNvSpPr/>
              <p:nvPr/>
            </p:nvSpPr>
            <p:spPr>
              <a:xfrm>
                <a:off x="4709764" y="5219329"/>
                <a:ext cx="585933" cy="5859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8FD2813-772E-458F-8BC3-DAB26BFFF5B6}"/>
                  </a:ext>
                </a:extLst>
              </p:cNvPr>
              <p:cNvSpPr/>
              <p:nvPr/>
            </p:nvSpPr>
            <p:spPr>
              <a:xfrm>
                <a:off x="4732893" y="4663903"/>
                <a:ext cx="539675" cy="5396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584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42C020-97BE-4478-A2E9-CA4C452F4AA4}"/>
              </a:ext>
            </a:extLst>
          </p:cNvPr>
          <p:cNvGrpSpPr/>
          <p:nvPr/>
        </p:nvGrpSpPr>
        <p:grpSpPr>
          <a:xfrm>
            <a:off x="8157334" y="4224713"/>
            <a:ext cx="851918" cy="1792616"/>
            <a:chOff x="5445621" y="4014116"/>
            <a:chExt cx="851918" cy="17926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A69F5C-E905-412B-AF1E-36FBC199F01E}"/>
                </a:ext>
              </a:extLst>
            </p:cNvPr>
            <p:cNvSpPr/>
            <p:nvPr/>
          </p:nvSpPr>
          <p:spPr>
            <a:xfrm>
              <a:off x="5445621" y="5526757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FD7330-BE68-4B3A-8310-96FA2E5E7502}"/>
                </a:ext>
              </a:extLst>
            </p:cNvPr>
            <p:cNvSpPr/>
            <p:nvPr/>
          </p:nvSpPr>
          <p:spPr>
            <a:xfrm>
              <a:off x="5504041" y="5529392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27706A-3E81-40ED-972A-3A8E6288066B}"/>
                </a:ext>
              </a:extLst>
            </p:cNvPr>
            <p:cNvSpPr/>
            <p:nvPr/>
          </p:nvSpPr>
          <p:spPr>
            <a:xfrm>
              <a:off x="5569797" y="5219329"/>
              <a:ext cx="585933" cy="5859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D140BA-FC40-4BBB-9075-108BC5DFBB8A}"/>
                </a:ext>
              </a:extLst>
            </p:cNvPr>
            <p:cNvSpPr/>
            <p:nvPr/>
          </p:nvSpPr>
          <p:spPr>
            <a:xfrm>
              <a:off x="5592926" y="4014116"/>
              <a:ext cx="539675" cy="539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20ECA2-B2F6-4D4A-880F-A276BF5B5661}"/>
              </a:ext>
            </a:extLst>
          </p:cNvPr>
          <p:cNvGrpSpPr/>
          <p:nvPr/>
        </p:nvGrpSpPr>
        <p:grpSpPr>
          <a:xfrm>
            <a:off x="9350657" y="3606257"/>
            <a:ext cx="851918" cy="2411072"/>
            <a:chOff x="6313909" y="3401667"/>
            <a:chExt cx="851918" cy="24110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58CA14-2815-4FE1-974C-0DF3A551D3AB}"/>
                </a:ext>
              </a:extLst>
            </p:cNvPr>
            <p:cNvSpPr/>
            <p:nvPr/>
          </p:nvSpPr>
          <p:spPr>
            <a:xfrm>
              <a:off x="6313909" y="5532764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7607D8-C746-46E7-B691-1BA850D9B7B6}"/>
                </a:ext>
              </a:extLst>
            </p:cNvPr>
            <p:cNvSpPr/>
            <p:nvPr/>
          </p:nvSpPr>
          <p:spPr>
            <a:xfrm>
              <a:off x="6364074" y="5529391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D19912-4275-4270-A5A1-CB115C6C6C19}"/>
                </a:ext>
              </a:extLst>
            </p:cNvPr>
            <p:cNvSpPr/>
            <p:nvPr/>
          </p:nvSpPr>
          <p:spPr>
            <a:xfrm>
              <a:off x="6429830" y="5219329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51941D-1C24-4430-9BC1-E3EBF76350B8}"/>
                </a:ext>
              </a:extLst>
            </p:cNvPr>
            <p:cNvSpPr/>
            <p:nvPr/>
          </p:nvSpPr>
          <p:spPr>
            <a:xfrm>
              <a:off x="6452959" y="3401667"/>
              <a:ext cx="539675" cy="5396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1AB4E1-524E-44BF-9F68-2DF2D5AFCE53}"/>
              </a:ext>
            </a:extLst>
          </p:cNvPr>
          <p:cNvGrpSpPr/>
          <p:nvPr/>
        </p:nvGrpSpPr>
        <p:grpSpPr>
          <a:xfrm>
            <a:off x="10543980" y="3006252"/>
            <a:ext cx="851918" cy="3003601"/>
            <a:chOff x="7182197" y="2797028"/>
            <a:chExt cx="851918" cy="30036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4626BB-48B0-41F5-992B-9D74532B1D3D}"/>
                </a:ext>
              </a:extLst>
            </p:cNvPr>
            <p:cNvSpPr/>
            <p:nvPr/>
          </p:nvSpPr>
          <p:spPr>
            <a:xfrm>
              <a:off x="7182197" y="5519721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41A527-C83A-40FC-B650-D354D8FFE18C}"/>
                </a:ext>
              </a:extLst>
            </p:cNvPr>
            <p:cNvSpPr/>
            <p:nvPr/>
          </p:nvSpPr>
          <p:spPr>
            <a:xfrm>
              <a:off x="7224107" y="5524757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1A5788-0B51-4C27-A0D6-88C5F5FC5F02}"/>
                </a:ext>
              </a:extLst>
            </p:cNvPr>
            <p:cNvSpPr/>
            <p:nvPr/>
          </p:nvSpPr>
          <p:spPr>
            <a:xfrm>
              <a:off x="7289863" y="5214695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36E99C-4C89-435B-A25E-D0137592EF7F}"/>
                </a:ext>
              </a:extLst>
            </p:cNvPr>
            <p:cNvSpPr/>
            <p:nvPr/>
          </p:nvSpPr>
          <p:spPr>
            <a:xfrm>
              <a:off x="7312992" y="2797028"/>
              <a:ext cx="539675" cy="5396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5B60F9A-43E0-4569-A8F4-1981413C0A7D}"/>
              </a:ext>
            </a:extLst>
          </p:cNvPr>
          <p:cNvSpPr txBox="1"/>
          <p:nvPr/>
        </p:nvSpPr>
        <p:spPr>
          <a:xfrm>
            <a:off x="855216" y="2064640"/>
            <a:ext cx="5240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E522A-3DD8-41CE-8D23-1B422F12B8E3}"/>
              </a:ext>
            </a:extLst>
          </p:cNvPr>
          <p:cNvSpPr txBox="1"/>
          <p:nvPr/>
        </p:nvSpPr>
        <p:spPr>
          <a:xfrm>
            <a:off x="855216" y="1748033"/>
            <a:ext cx="524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065BBE-00D1-4523-B7CC-BB7798D328D7}"/>
              </a:ext>
            </a:extLst>
          </p:cNvPr>
          <p:cNvSpPr/>
          <p:nvPr/>
        </p:nvSpPr>
        <p:spPr>
          <a:xfrm>
            <a:off x="1092422" y="3284720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5B7482-01EF-4598-B57A-E8EF6EFE3ACF}"/>
              </a:ext>
            </a:extLst>
          </p:cNvPr>
          <p:cNvSpPr/>
          <p:nvPr/>
        </p:nvSpPr>
        <p:spPr>
          <a:xfrm>
            <a:off x="2306429" y="3284720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AED7B2-C2A7-4BD0-995A-6B396CE5F500}"/>
              </a:ext>
            </a:extLst>
          </p:cNvPr>
          <p:cNvSpPr/>
          <p:nvPr/>
        </p:nvSpPr>
        <p:spPr>
          <a:xfrm>
            <a:off x="3520436" y="3284720"/>
            <a:ext cx="792088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66E355-E2E6-4B05-A228-6137601FF28C}"/>
              </a:ext>
            </a:extLst>
          </p:cNvPr>
          <p:cNvSpPr/>
          <p:nvPr/>
        </p:nvSpPr>
        <p:spPr>
          <a:xfrm>
            <a:off x="4734444" y="3284720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453E7-BA05-4BE8-83CA-E79443823276}"/>
              </a:ext>
            </a:extLst>
          </p:cNvPr>
          <p:cNvSpPr txBox="1"/>
          <p:nvPr/>
        </p:nvSpPr>
        <p:spPr>
          <a:xfrm>
            <a:off x="855216" y="4284297"/>
            <a:ext cx="524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그룹 4">
            <a:extLst>
              <a:ext uri="{FF2B5EF4-FFF2-40B4-BE49-F238E27FC236}">
                <a16:creationId xmlns:a16="http://schemas.microsoft.com/office/drawing/2014/main" id="{18AEF73E-3508-4B2C-B8A3-9EAB99EEECD6}"/>
              </a:ext>
            </a:extLst>
          </p:cNvPr>
          <p:cNvGrpSpPr/>
          <p:nvPr/>
        </p:nvGrpSpPr>
        <p:grpSpPr>
          <a:xfrm>
            <a:off x="7035059" y="1905763"/>
            <a:ext cx="1457816" cy="897372"/>
            <a:chOff x="6582401" y="2034947"/>
            <a:chExt cx="1457816" cy="8973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ED74E9E-D022-4B54-8C90-AEAC4983B8A2}"/>
                </a:ext>
              </a:extLst>
            </p:cNvPr>
            <p:cNvGrpSpPr/>
            <p:nvPr/>
          </p:nvGrpSpPr>
          <p:grpSpPr>
            <a:xfrm>
              <a:off x="6582401" y="2034947"/>
              <a:ext cx="1457816" cy="276999"/>
              <a:chOff x="5119488" y="2096796"/>
              <a:chExt cx="1457816" cy="27699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3C03F0-28A6-4A10-ABB8-2C18F6C4B202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D4CA4B-510B-4E7F-A91A-D3CAAA6A6576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7A41E26-8333-42D4-B9B2-9DBAD27A9284}"/>
                </a:ext>
              </a:extLst>
            </p:cNvPr>
            <p:cNvGrpSpPr/>
            <p:nvPr/>
          </p:nvGrpSpPr>
          <p:grpSpPr>
            <a:xfrm>
              <a:off x="6582401" y="2241738"/>
              <a:ext cx="1457816" cy="276999"/>
              <a:chOff x="5119488" y="2096796"/>
              <a:chExt cx="1457816" cy="27699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55C8D4-E46A-443B-820B-1114FD8A9167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1941F5-ED2D-4875-9DC0-5DD4B29B4CC1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CBB37DD-469C-42E8-8A7E-C2770BDC665E}"/>
                </a:ext>
              </a:extLst>
            </p:cNvPr>
            <p:cNvGrpSpPr/>
            <p:nvPr/>
          </p:nvGrpSpPr>
          <p:grpSpPr>
            <a:xfrm>
              <a:off x="6582401" y="2448529"/>
              <a:ext cx="1457816" cy="276999"/>
              <a:chOff x="5119488" y="2096796"/>
              <a:chExt cx="1457816" cy="27699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91D11D-F6DA-46BF-9FA1-7A8A46495DE1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646821D-CFA8-475F-9278-9F90DB1122B5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F21FE30-985A-4530-AFD7-9C9E915076AE}"/>
                </a:ext>
              </a:extLst>
            </p:cNvPr>
            <p:cNvGrpSpPr/>
            <p:nvPr/>
          </p:nvGrpSpPr>
          <p:grpSpPr>
            <a:xfrm>
              <a:off x="6582401" y="2655320"/>
              <a:ext cx="1457816" cy="276999"/>
              <a:chOff x="5119488" y="2096796"/>
              <a:chExt cx="1457816" cy="2769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7ED24AD-79E6-459A-974A-748D906436DF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8F289-2CA3-4223-881F-5B993684B2FA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2" name="Isosceles Triangle 8">
            <a:extLst>
              <a:ext uri="{FF2B5EF4-FFF2-40B4-BE49-F238E27FC236}">
                <a16:creationId xmlns:a16="http://schemas.microsoft.com/office/drawing/2014/main" id="{136044CF-F750-4F57-A029-B07AF08964A3}"/>
              </a:ext>
            </a:extLst>
          </p:cNvPr>
          <p:cNvSpPr/>
          <p:nvPr/>
        </p:nvSpPr>
        <p:spPr>
          <a:xfrm rot="16200000">
            <a:off x="3722794" y="3433065"/>
            <a:ext cx="387348" cy="4618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4E3680F2-2DE9-47E0-912B-79128EB5FEE3}"/>
              </a:ext>
            </a:extLst>
          </p:cNvPr>
          <p:cNvSpPr/>
          <p:nvPr/>
        </p:nvSpPr>
        <p:spPr>
          <a:xfrm>
            <a:off x="4925086" y="3480754"/>
            <a:ext cx="410806" cy="41080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AD3DD4D1-021F-47E1-8D52-84EA7FEF1518}"/>
              </a:ext>
            </a:extLst>
          </p:cNvPr>
          <p:cNvSpPr/>
          <p:nvPr/>
        </p:nvSpPr>
        <p:spPr>
          <a:xfrm>
            <a:off x="2490925" y="3553406"/>
            <a:ext cx="448149" cy="29453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25AFFAA9-E4C0-468B-83A0-7EA226CD16FC}"/>
              </a:ext>
            </a:extLst>
          </p:cNvPr>
          <p:cNvSpPr>
            <a:spLocks noChangeAspect="1"/>
          </p:cNvSpPr>
          <p:nvPr/>
        </p:nvSpPr>
        <p:spPr>
          <a:xfrm>
            <a:off x="1274898" y="3470299"/>
            <a:ext cx="434262" cy="43788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5880D2A-3122-438B-BF37-111625A87B1E}"/>
              </a:ext>
            </a:extLst>
          </p:cNvPr>
          <p:cNvGrpSpPr/>
          <p:nvPr/>
        </p:nvGrpSpPr>
        <p:grpSpPr>
          <a:xfrm>
            <a:off x="7255418" y="3991922"/>
            <a:ext cx="4538627" cy="1142740"/>
            <a:chOff x="6665542" y="2749602"/>
            <a:chExt cx="4797245" cy="11427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6F4C07-E00D-48E6-B67E-3E0D413CD695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EC891F-BCC6-4206-9666-54515D15EFC9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2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FCF713-AFA8-4C50-B56C-52226BCE1791}"/>
              </a:ext>
            </a:extLst>
          </p:cNvPr>
          <p:cNvGrpSpPr/>
          <p:nvPr/>
        </p:nvGrpSpPr>
        <p:grpSpPr>
          <a:xfrm>
            <a:off x="1415799" y="5209730"/>
            <a:ext cx="3995022" cy="1172099"/>
            <a:chOff x="755576" y="5013176"/>
            <a:chExt cx="3362774" cy="11720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D3AB93-7004-45D2-99CC-5C20004727BF}"/>
                </a:ext>
              </a:extLst>
            </p:cNvPr>
            <p:cNvSpPr txBox="1"/>
            <p:nvPr/>
          </p:nvSpPr>
          <p:spPr>
            <a:xfrm>
              <a:off x="755576" y="5354278"/>
              <a:ext cx="3362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2BC3A1-B436-4B92-A6C1-2D4318B77336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353C71-32B6-4FB0-80A6-59462519C7D3}"/>
              </a:ext>
            </a:extLst>
          </p:cNvPr>
          <p:cNvGrpSpPr/>
          <p:nvPr/>
        </p:nvGrpSpPr>
        <p:grpSpPr>
          <a:xfrm>
            <a:off x="6732532" y="5209730"/>
            <a:ext cx="3995022" cy="1172099"/>
            <a:chOff x="755576" y="5013176"/>
            <a:chExt cx="3362774" cy="11720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30EEF8-8DFB-4219-ADD1-C814E6FC9269}"/>
                </a:ext>
              </a:extLst>
            </p:cNvPr>
            <p:cNvSpPr txBox="1"/>
            <p:nvPr/>
          </p:nvSpPr>
          <p:spPr>
            <a:xfrm>
              <a:off x="755576" y="5354278"/>
              <a:ext cx="3362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97A77C-4565-4B07-AD35-BBE83FC72B1E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5FA2415-4CC4-4356-AB1F-8F137A77C1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7F5996E-DE19-49DE-A78F-4E9ECEC14E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CB4167-6A9B-4078-89C3-3242142D8D0E}"/>
              </a:ext>
            </a:extLst>
          </p:cNvPr>
          <p:cNvGrpSpPr/>
          <p:nvPr/>
        </p:nvGrpSpPr>
        <p:grpSpPr>
          <a:xfrm>
            <a:off x="848472" y="1400871"/>
            <a:ext cx="2384040" cy="2517209"/>
            <a:chOff x="848472" y="1496121"/>
            <a:chExt cx="2384040" cy="25172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9A001F-22B0-421E-92ED-171BD016C45B}"/>
                </a:ext>
              </a:extLst>
            </p:cNvPr>
            <p:cNvSpPr txBox="1"/>
            <p:nvPr/>
          </p:nvSpPr>
          <p:spPr>
            <a:xfrm>
              <a:off x="848472" y="1496121"/>
              <a:ext cx="2384040" cy="22467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1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14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9E0FF4-5420-440C-80EF-55406DB1840A}"/>
                </a:ext>
              </a:extLst>
            </p:cNvPr>
            <p:cNvGrpSpPr/>
            <p:nvPr/>
          </p:nvGrpSpPr>
          <p:grpSpPr>
            <a:xfrm>
              <a:off x="941660" y="2727327"/>
              <a:ext cx="2197664" cy="1286003"/>
              <a:chOff x="3195050" y="3969619"/>
              <a:chExt cx="1416581" cy="128600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5B7C9C-8ABB-4258-91FD-8F5B862DA964}"/>
                  </a:ext>
                </a:extLst>
              </p:cNvPr>
              <p:cNvSpPr txBox="1"/>
              <p:nvPr/>
            </p:nvSpPr>
            <p:spPr>
              <a:xfrm>
                <a:off x="3195050" y="3969619"/>
                <a:ext cx="1416581" cy="30777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Content  Here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4293F0-879F-4074-8C2D-72DC40325821}"/>
                  </a:ext>
                </a:extLst>
              </p:cNvPr>
              <p:cNvSpPr txBox="1"/>
              <p:nvPr/>
            </p:nvSpPr>
            <p:spPr>
              <a:xfrm>
                <a:off x="3195050" y="4239959"/>
                <a:ext cx="1416581" cy="1015663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84D155-43AA-46AC-9789-9379D98790DD}"/>
              </a:ext>
            </a:extLst>
          </p:cNvPr>
          <p:cNvGrpSpPr/>
          <p:nvPr/>
        </p:nvGrpSpPr>
        <p:grpSpPr>
          <a:xfrm>
            <a:off x="4857386" y="1400871"/>
            <a:ext cx="2384040" cy="2517209"/>
            <a:chOff x="848472" y="1496121"/>
            <a:chExt cx="2384040" cy="251720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13F4CC-F4CD-4ABC-BE87-78E23CC5CAD0}"/>
                </a:ext>
              </a:extLst>
            </p:cNvPr>
            <p:cNvSpPr txBox="1"/>
            <p:nvPr/>
          </p:nvSpPr>
          <p:spPr>
            <a:xfrm>
              <a:off x="848472" y="1496121"/>
              <a:ext cx="2384040" cy="22467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1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14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0" name="그룹 4">
              <a:extLst>
                <a:ext uri="{FF2B5EF4-FFF2-40B4-BE49-F238E27FC236}">
                  <a16:creationId xmlns:a16="http://schemas.microsoft.com/office/drawing/2014/main" id="{D2219A7E-A5A6-4BFD-9355-B840BA943478}"/>
                </a:ext>
              </a:extLst>
            </p:cNvPr>
            <p:cNvGrpSpPr/>
            <p:nvPr/>
          </p:nvGrpSpPr>
          <p:grpSpPr>
            <a:xfrm>
              <a:off x="941660" y="2727327"/>
              <a:ext cx="2197664" cy="1286003"/>
              <a:chOff x="3195050" y="3969619"/>
              <a:chExt cx="1416581" cy="128600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C06849-8375-4453-8040-46B68D65C691}"/>
                  </a:ext>
                </a:extLst>
              </p:cNvPr>
              <p:cNvSpPr txBox="1"/>
              <p:nvPr/>
            </p:nvSpPr>
            <p:spPr>
              <a:xfrm>
                <a:off x="3195050" y="3969619"/>
                <a:ext cx="1416581" cy="30777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Content  Here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EF6E96-8C33-4886-A274-22EBB6B0EF2E}"/>
                  </a:ext>
                </a:extLst>
              </p:cNvPr>
              <p:cNvSpPr txBox="1"/>
              <p:nvPr/>
            </p:nvSpPr>
            <p:spPr>
              <a:xfrm>
                <a:off x="3195050" y="4239959"/>
                <a:ext cx="1416581" cy="1015663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3845E9-2076-4E32-8BA6-00311C715F5A}"/>
              </a:ext>
            </a:extLst>
          </p:cNvPr>
          <p:cNvGrpSpPr/>
          <p:nvPr/>
        </p:nvGrpSpPr>
        <p:grpSpPr>
          <a:xfrm>
            <a:off x="8866300" y="1400871"/>
            <a:ext cx="2384040" cy="2517209"/>
            <a:chOff x="848472" y="1496121"/>
            <a:chExt cx="2384040" cy="25172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7827A8-0B46-4BA8-BFAD-5C67DDA5A8B0}"/>
                </a:ext>
              </a:extLst>
            </p:cNvPr>
            <p:cNvSpPr txBox="1"/>
            <p:nvPr/>
          </p:nvSpPr>
          <p:spPr>
            <a:xfrm>
              <a:off x="848472" y="1496121"/>
              <a:ext cx="2384040" cy="22467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1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14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5" name="그룹 4">
              <a:extLst>
                <a:ext uri="{FF2B5EF4-FFF2-40B4-BE49-F238E27FC236}">
                  <a16:creationId xmlns:a16="http://schemas.microsoft.com/office/drawing/2014/main" id="{7D0F73C0-7AA9-42E0-B9D5-5E0028297055}"/>
                </a:ext>
              </a:extLst>
            </p:cNvPr>
            <p:cNvGrpSpPr/>
            <p:nvPr/>
          </p:nvGrpSpPr>
          <p:grpSpPr>
            <a:xfrm>
              <a:off x="941660" y="2727327"/>
              <a:ext cx="2197664" cy="1286003"/>
              <a:chOff x="3195050" y="3969619"/>
              <a:chExt cx="1416581" cy="128600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AFD7C2-647B-4AAD-9DE7-A6A5A8285953}"/>
                  </a:ext>
                </a:extLst>
              </p:cNvPr>
              <p:cNvSpPr txBox="1"/>
              <p:nvPr/>
            </p:nvSpPr>
            <p:spPr>
              <a:xfrm>
                <a:off x="3195050" y="3969619"/>
                <a:ext cx="1416581" cy="30777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Content  Here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C81761-2F19-4F1D-9BA1-2FF79393C228}"/>
                  </a:ext>
                </a:extLst>
              </p:cNvPr>
              <p:cNvSpPr txBox="1"/>
              <p:nvPr/>
            </p:nvSpPr>
            <p:spPr>
              <a:xfrm>
                <a:off x="3195050" y="4239959"/>
                <a:ext cx="1416581" cy="1015663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6D26D7-72C6-4BAC-93D7-085CC9591BD7}"/>
              </a:ext>
            </a:extLst>
          </p:cNvPr>
          <p:cNvGrpSpPr/>
          <p:nvPr/>
        </p:nvGrpSpPr>
        <p:grpSpPr>
          <a:xfrm>
            <a:off x="848472" y="3647640"/>
            <a:ext cx="2384040" cy="2517209"/>
            <a:chOff x="848472" y="1496121"/>
            <a:chExt cx="2384040" cy="25172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1D2CFB-65BA-40C4-B8A0-BE07B0639618}"/>
                </a:ext>
              </a:extLst>
            </p:cNvPr>
            <p:cNvSpPr txBox="1"/>
            <p:nvPr/>
          </p:nvSpPr>
          <p:spPr>
            <a:xfrm>
              <a:off x="848472" y="1496121"/>
              <a:ext cx="2384040" cy="22467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1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14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0" name="그룹 4">
              <a:extLst>
                <a:ext uri="{FF2B5EF4-FFF2-40B4-BE49-F238E27FC236}">
                  <a16:creationId xmlns:a16="http://schemas.microsoft.com/office/drawing/2014/main" id="{6CF42326-9226-406C-B397-4F73C811B1AE}"/>
                </a:ext>
              </a:extLst>
            </p:cNvPr>
            <p:cNvGrpSpPr/>
            <p:nvPr/>
          </p:nvGrpSpPr>
          <p:grpSpPr>
            <a:xfrm>
              <a:off x="941660" y="2727327"/>
              <a:ext cx="2197664" cy="1286003"/>
              <a:chOff x="3195050" y="3969619"/>
              <a:chExt cx="1416581" cy="128600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7492A3-E2BD-44CD-8E8D-3144FF65BFE0}"/>
                  </a:ext>
                </a:extLst>
              </p:cNvPr>
              <p:cNvSpPr txBox="1"/>
              <p:nvPr/>
            </p:nvSpPr>
            <p:spPr>
              <a:xfrm>
                <a:off x="3195050" y="3969619"/>
                <a:ext cx="1416581" cy="30777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Content  Here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B47EE6-FC4E-4344-AE73-BB2047B062AE}"/>
                  </a:ext>
                </a:extLst>
              </p:cNvPr>
              <p:cNvSpPr txBox="1"/>
              <p:nvPr/>
            </p:nvSpPr>
            <p:spPr>
              <a:xfrm>
                <a:off x="3195050" y="4239959"/>
                <a:ext cx="1416581" cy="1015663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C0A3C2-9396-4614-A573-4CB2FF9C08A1}"/>
              </a:ext>
            </a:extLst>
          </p:cNvPr>
          <p:cNvGrpSpPr/>
          <p:nvPr/>
        </p:nvGrpSpPr>
        <p:grpSpPr>
          <a:xfrm>
            <a:off x="4857386" y="3647640"/>
            <a:ext cx="2384040" cy="2517209"/>
            <a:chOff x="848472" y="1496121"/>
            <a:chExt cx="2384040" cy="25172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3C0BDF-0F1F-487E-A659-2CEFDB38AF02}"/>
                </a:ext>
              </a:extLst>
            </p:cNvPr>
            <p:cNvSpPr txBox="1"/>
            <p:nvPr/>
          </p:nvSpPr>
          <p:spPr>
            <a:xfrm>
              <a:off x="848472" y="1496121"/>
              <a:ext cx="2384040" cy="22467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1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14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5" name="그룹 4">
              <a:extLst>
                <a:ext uri="{FF2B5EF4-FFF2-40B4-BE49-F238E27FC236}">
                  <a16:creationId xmlns:a16="http://schemas.microsoft.com/office/drawing/2014/main" id="{B4249C6A-12E2-4B60-B2A4-87A27ED123E0}"/>
                </a:ext>
              </a:extLst>
            </p:cNvPr>
            <p:cNvGrpSpPr/>
            <p:nvPr/>
          </p:nvGrpSpPr>
          <p:grpSpPr>
            <a:xfrm>
              <a:off x="941660" y="2727327"/>
              <a:ext cx="2197664" cy="1286003"/>
              <a:chOff x="3195050" y="3969619"/>
              <a:chExt cx="1416581" cy="128600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69865A-69BC-4C75-9AF1-1C52B5C5A8AF}"/>
                  </a:ext>
                </a:extLst>
              </p:cNvPr>
              <p:cNvSpPr txBox="1"/>
              <p:nvPr/>
            </p:nvSpPr>
            <p:spPr>
              <a:xfrm>
                <a:off x="3195050" y="3969619"/>
                <a:ext cx="1416581" cy="30777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Content  Here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1356DD-D7FC-4D3A-B89D-8EB0CB709F69}"/>
                  </a:ext>
                </a:extLst>
              </p:cNvPr>
              <p:cNvSpPr txBox="1"/>
              <p:nvPr/>
            </p:nvSpPr>
            <p:spPr>
              <a:xfrm>
                <a:off x="3195050" y="4239959"/>
                <a:ext cx="1416581" cy="1015663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6A4A8-0045-4CEE-A2D2-007CAB230BBE}"/>
              </a:ext>
            </a:extLst>
          </p:cNvPr>
          <p:cNvGrpSpPr/>
          <p:nvPr/>
        </p:nvGrpSpPr>
        <p:grpSpPr>
          <a:xfrm>
            <a:off x="8866300" y="3647640"/>
            <a:ext cx="2384040" cy="2517209"/>
            <a:chOff x="848472" y="1496121"/>
            <a:chExt cx="2384040" cy="25172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C3E4FD-921A-4600-8F12-9E7C171F9A4A}"/>
                </a:ext>
              </a:extLst>
            </p:cNvPr>
            <p:cNvSpPr txBox="1"/>
            <p:nvPr/>
          </p:nvSpPr>
          <p:spPr>
            <a:xfrm>
              <a:off x="848472" y="1496121"/>
              <a:ext cx="2384040" cy="22467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1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14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30" name="그룹 4">
              <a:extLst>
                <a:ext uri="{FF2B5EF4-FFF2-40B4-BE49-F238E27FC236}">
                  <a16:creationId xmlns:a16="http://schemas.microsoft.com/office/drawing/2014/main" id="{F8F9A695-5B99-4D4D-ACC4-E6AEECB4FC58}"/>
                </a:ext>
              </a:extLst>
            </p:cNvPr>
            <p:cNvGrpSpPr/>
            <p:nvPr/>
          </p:nvGrpSpPr>
          <p:grpSpPr>
            <a:xfrm>
              <a:off x="941660" y="2727327"/>
              <a:ext cx="2197664" cy="1286003"/>
              <a:chOff x="3195050" y="3969619"/>
              <a:chExt cx="1416581" cy="128600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3E322-E989-4B93-B767-8AA6CA082352}"/>
                  </a:ext>
                </a:extLst>
              </p:cNvPr>
              <p:cNvSpPr txBox="1"/>
              <p:nvPr/>
            </p:nvSpPr>
            <p:spPr>
              <a:xfrm>
                <a:off x="3195050" y="3969619"/>
                <a:ext cx="1416581" cy="307777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Content  Here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4ADCAF-B86B-4703-8464-48C8786C4559}"/>
                  </a:ext>
                </a:extLst>
              </p:cNvPr>
              <p:cNvSpPr txBox="1"/>
              <p:nvPr/>
            </p:nvSpPr>
            <p:spPr>
              <a:xfrm>
                <a:off x="3195050" y="4239959"/>
                <a:ext cx="1416581" cy="1015663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9F2CD5-E673-4C07-B64E-29402320C569}"/>
              </a:ext>
            </a:extLst>
          </p:cNvPr>
          <p:cNvGrpSpPr/>
          <p:nvPr/>
        </p:nvGrpSpPr>
        <p:grpSpPr>
          <a:xfrm>
            <a:off x="4204088" y="1827068"/>
            <a:ext cx="4525172" cy="711174"/>
            <a:chOff x="3131840" y="2220253"/>
            <a:chExt cx="3096344" cy="7111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ED8974-A8E5-4810-81FC-194861D5EBFB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A777BE-782A-4CCC-8572-CF0FD1C5038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AC8062-43C9-48A7-B5A4-6B3A578998B0}"/>
              </a:ext>
            </a:extLst>
          </p:cNvPr>
          <p:cNvGrpSpPr/>
          <p:nvPr/>
        </p:nvGrpSpPr>
        <p:grpSpPr>
          <a:xfrm>
            <a:off x="4204088" y="2709856"/>
            <a:ext cx="4525172" cy="711174"/>
            <a:chOff x="3131840" y="2220253"/>
            <a:chExt cx="3096344" cy="7111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9BB623-16CC-4250-9959-1A712A298466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7C01E8-3009-4B96-958B-878A42D69F5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56EE53-96B2-4EFD-AA3C-D1FC4845050D}"/>
              </a:ext>
            </a:extLst>
          </p:cNvPr>
          <p:cNvGrpSpPr/>
          <p:nvPr/>
        </p:nvGrpSpPr>
        <p:grpSpPr>
          <a:xfrm>
            <a:off x="4204088" y="3592642"/>
            <a:ext cx="4525172" cy="711174"/>
            <a:chOff x="3131840" y="2220253"/>
            <a:chExt cx="3096344" cy="7111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A9A9B-70E1-420D-81CB-51FD3637E983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6D8137-0E9D-4137-9F58-8125991EA7B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EEDEE1-019F-493B-83F5-760FCABF43CA}"/>
              </a:ext>
            </a:extLst>
          </p:cNvPr>
          <p:cNvGrpSpPr/>
          <p:nvPr/>
        </p:nvGrpSpPr>
        <p:grpSpPr>
          <a:xfrm>
            <a:off x="4204088" y="4475430"/>
            <a:ext cx="4525172" cy="711174"/>
            <a:chOff x="3131840" y="2220253"/>
            <a:chExt cx="3096344" cy="7111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5205EE-8379-4B09-A993-627EB0FA315A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C8642-4D2E-44A8-A35C-28A74E9994D6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4803F8-548C-444D-8AD2-7DE2733AB64A}"/>
              </a:ext>
            </a:extLst>
          </p:cNvPr>
          <p:cNvGrpSpPr/>
          <p:nvPr/>
        </p:nvGrpSpPr>
        <p:grpSpPr>
          <a:xfrm>
            <a:off x="4204088" y="5358216"/>
            <a:ext cx="4525172" cy="711174"/>
            <a:chOff x="3131840" y="2220253"/>
            <a:chExt cx="3096344" cy="7111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BC37AF-E686-4A47-AE6E-B660CC7004BA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C277D1-326E-42A7-B37E-880F38BE3715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Pentagon 2">
            <a:extLst>
              <a:ext uri="{FF2B5EF4-FFF2-40B4-BE49-F238E27FC236}">
                <a16:creationId xmlns:a16="http://schemas.microsoft.com/office/drawing/2014/main" id="{6FC2344F-594B-48AE-A33B-9D30FD144FE8}"/>
              </a:ext>
            </a:extLst>
          </p:cNvPr>
          <p:cNvSpPr/>
          <p:nvPr/>
        </p:nvSpPr>
        <p:spPr>
          <a:xfrm>
            <a:off x="912674" y="1801632"/>
            <a:ext cx="3156908" cy="69578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Pentagon 24">
            <a:extLst>
              <a:ext uri="{FF2B5EF4-FFF2-40B4-BE49-F238E27FC236}">
                <a16:creationId xmlns:a16="http://schemas.microsoft.com/office/drawing/2014/main" id="{190148CD-B9C0-43F7-8B13-049ADE5BACFE}"/>
              </a:ext>
            </a:extLst>
          </p:cNvPr>
          <p:cNvSpPr/>
          <p:nvPr/>
        </p:nvSpPr>
        <p:spPr>
          <a:xfrm>
            <a:off x="912674" y="2684420"/>
            <a:ext cx="3156908" cy="69578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Pentagon 25">
            <a:extLst>
              <a:ext uri="{FF2B5EF4-FFF2-40B4-BE49-F238E27FC236}">
                <a16:creationId xmlns:a16="http://schemas.microsoft.com/office/drawing/2014/main" id="{D908C4EC-80CF-44E4-AEE2-A32662BB66F3}"/>
              </a:ext>
            </a:extLst>
          </p:cNvPr>
          <p:cNvSpPr/>
          <p:nvPr/>
        </p:nvSpPr>
        <p:spPr>
          <a:xfrm>
            <a:off x="912674" y="3567207"/>
            <a:ext cx="3156908" cy="69578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Pentagon 26">
            <a:extLst>
              <a:ext uri="{FF2B5EF4-FFF2-40B4-BE49-F238E27FC236}">
                <a16:creationId xmlns:a16="http://schemas.microsoft.com/office/drawing/2014/main" id="{89253102-B84A-4D4F-8418-BBF77303C422}"/>
              </a:ext>
            </a:extLst>
          </p:cNvPr>
          <p:cNvSpPr/>
          <p:nvPr/>
        </p:nvSpPr>
        <p:spPr>
          <a:xfrm>
            <a:off x="912674" y="4449996"/>
            <a:ext cx="3156908" cy="69578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Pentagon 27">
            <a:extLst>
              <a:ext uri="{FF2B5EF4-FFF2-40B4-BE49-F238E27FC236}">
                <a16:creationId xmlns:a16="http://schemas.microsoft.com/office/drawing/2014/main" id="{0665E3CB-A70B-469F-A2BD-6B7CF4874A18}"/>
              </a:ext>
            </a:extLst>
          </p:cNvPr>
          <p:cNvSpPr/>
          <p:nvPr/>
        </p:nvSpPr>
        <p:spPr>
          <a:xfrm>
            <a:off x="912674" y="5332787"/>
            <a:ext cx="3156908" cy="69578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58F2FC-E393-4F90-B6CA-644F7DBA51EA}"/>
              </a:ext>
            </a:extLst>
          </p:cNvPr>
          <p:cNvSpPr/>
          <p:nvPr/>
        </p:nvSpPr>
        <p:spPr>
          <a:xfrm>
            <a:off x="8772211" y="1801631"/>
            <a:ext cx="2498692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BB46C9-0700-41B0-B166-0EA115592EC8}"/>
              </a:ext>
            </a:extLst>
          </p:cNvPr>
          <p:cNvSpPr/>
          <p:nvPr/>
        </p:nvSpPr>
        <p:spPr>
          <a:xfrm>
            <a:off x="9327600" y="2684420"/>
            <a:ext cx="194330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EE55A2-B08B-4CF7-8B48-F63F9B1B2DFB}"/>
              </a:ext>
            </a:extLst>
          </p:cNvPr>
          <p:cNvSpPr/>
          <p:nvPr/>
        </p:nvSpPr>
        <p:spPr>
          <a:xfrm>
            <a:off x="8982082" y="3567209"/>
            <a:ext cx="2288822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14760E-AE33-4629-A1DA-45B571977B0A}"/>
              </a:ext>
            </a:extLst>
          </p:cNvPr>
          <p:cNvSpPr/>
          <p:nvPr/>
        </p:nvSpPr>
        <p:spPr>
          <a:xfrm>
            <a:off x="9585742" y="4449998"/>
            <a:ext cx="1685162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D3CE1-B3A4-4CCA-9168-A3815B5A6EDC}"/>
              </a:ext>
            </a:extLst>
          </p:cNvPr>
          <p:cNvSpPr/>
          <p:nvPr/>
        </p:nvSpPr>
        <p:spPr>
          <a:xfrm>
            <a:off x="8729260" y="5332787"/>
            <a:ext cx="2551168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Pentagon 40">
            <a:extLst>
              <a:ext uri="{FF2B5EF4-FFF2-40B4-BE49-F238E27FC236}">
                <a16:creationId xmlns:a16="http://schemas.microsoft.com/office/drawing/2014/main" id="{C5C3A869-089C-41D4-BB37-C1D5C925C163}"/>
              </a:ext>
            </a:extLst>
          </p:cNvPr>
          <p:cNvSpPr/>
          <p:nvPr/>
        </p:nvSpPr>
        <p:spPr>
          <a:xfrm>
            <a:off x="912676" y="1801632"/>
            <a:ext cx="1336638" cy="695785"/>
          </a:xfrm>
          <a:prstGeom prst="homePlate">
            <a:avLst/>
          </a:prstGeom>
          <a:gradFill>
            <a:gsLst>
              <a:gs pos="0">
                <a:schemeClr val="accent5">
                  <a:lumMod val="90000"/>
                  <a:lumOff val="1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Pentagon 41">
            <a:extLst>
              <a:ext uri="{FF2B5EF4-FFF2-40B4-BE49-F238E27FC236}">
                <a16:creationId xmlns:a16="http://schemas.microsoft.com/office/drawing/2014/main" id="{83D5B7A2-05BD-4CC9-B231-C224930999DC}"/>
              </a:ext>
            </a:extLst>
          </p:cNvPr>
          <p:cNvSpPr/>
          <p:nvPr/>
        </p:nvSpPr>
        <p:spPr>
          <a:xfrm>
            <a:off x="912675" y="2684420"/>
            <a:ext cx="1969776" cy="695785"/>
          </a:xfrm>
          <a:prstGeom prst="homePlate">
            <a:avLst/>
          </a:pr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Pentagon 42">
            <a:extLst>
              <a:ext uri="{FF2B5EF4-FFF2-40B4-BE49-F238E27FC236}">
                <a16:creationId xmlns:a16="http://schemas.microsoft.com/office/drawing/2014/main" id="{57B8D4DF-552C-4D98-8A39-1C451DB1E29A}"/>
              </a:ext>
            </a:extLst>
          </p:cNvPr>
          <p:cNvSpPr/>
          <p:nvPr/>
        </p:nvSpPr>
        <p:spPr>
          <a:xfrm>
            <a:off x="912675" y="3567208"/>
            <a:ext cx="1969776" cy="695785"/>
          </a:xfrm>
          <a:prstGeom prst="homePlate">
            <a:avLst/>
          </a:pr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Pentagon 43">
            <a:extLst>
              <a:ext uri="{FF2B5EF4-FFF2-40B4-BE49-F238E27FC236}">
                <a16:creationId xmlns:a16="http://schemas.microsoft.com/office/drawing/2014/main" id="{B75DF50E-FE50-446A-8C9C-D2D8D838FA4A}"/>
              </a:ext>
            </a:extLst>
          </p:cNvPr>
          <p:cNvSpPr/>
          <p:nvPr/>
        </p:nvSpPr>
        <p:spPr>
          <a:xfrm>
            <a:off x="912676" y="4449996"/>
            <a:ext cx="1336638" cy="695785"/>
          </a:xfrm>
          <a:prstGeom prst="homePlate">
            <a:avLst/>
          </a:pr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Pentagon 44">
            <a:extLst>
              <a:ext uri="{FF2B5EF4-FFF2-40B4-BE49-F238E27FC236}">
                <a16:creationId xmlns:a16="http://schemas.microsoft.com/office/drawing/2014/main" id="{585890BF-9C32-4B5B-A85D-FDC77B7B95E8}"/>
              </a:ext>
            </a:extLst>
          </p:cNvPr>
          <p:cNvSpPr/>
          <p:nvPr/>
        </p:nvSpPr>
        <p:spPr>
          <a:xfrm>
            <a:off x="912675" y="5332787"/>
            <a:ext cx="1578452" cy="695785"/>
          </a:xfrm>
          <a:prstGeom prst="homePlate">
            <a:avLst/>
          </a:pr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DA40C-9008-4E84-ABB8-D85C14ABD672}"/>
              </a:ext>
            </a:extLst>
          </p:cNvPr>
          <p:cNvSpPr txBox="1"/>
          <p:nvPr/>
        </p:nvSpPr>
        <p:spPr>
          <a:xfrm>
            <a:off x="9138798" y="2011024"/>
            <a:ext cx="15672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610B1B-A4C3-491E-B6FF-C3D8DF2988FB}"/>
              </a:ext>
            </a:extLst>
          </p:cNvPr>
          <p:cNvSpPr txBox="1"/>
          <p:nvPr/>
        </p:nvSpPr>
        <p:spPr>
          <a:xfrm>
            <a:off x="9661113" y="2887762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E0B001-69B0-4DC0-860C-0D9AFA11C007}"/>
              </a:ext>
            </a:extLst>
          </p:cNvPr>
          <p:cNvSpPr txBox="1"/>
          <p:nvPr/>
        </p:nvSpPr>
        <p:spPr>
          <a:xfrm>
            <a:off x="9257264" y="3774687"/>
            <a:ext cx="13216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89C127-291E-4C46-8576-FCF585222728}"/>
              </a:ext>
            </a:extLst>
          </p:cNvPr>
          <p:cNvSpPr txBox="1"/>
          <p:nvPr/>
        </p:nvSpPr>
        <p:spPr>
          <a:xfrm>
            <a:off x="9949145" y="4659391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4E7F6-8AE3-45C6-B716-A5C30C626948}"/>
              </a:ext>
            </a:extLst>
          </p:cNvPr>
          <p:cNvSpPr txBox="1"/>
          <p:nvPr/>
        </p:nvSpPr>
        <p:spPr>
          <a:xfrm>
            <a:off x="9113249" y="5542180"/>
            <a:ext cx="196976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48526BA0-C19E-471A-8A16-B0C0C4234117}"/>
              </a:ext>
            </a:extLst>
          </p:cNvPr>
          <p:cNvSpPr/>
          <p:nvPr/>
        </p:nvSpPr>
        <p:spPr>
          <a:xfrm rot="2700000">
            <a:off x="3373510" y="278546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9145078-AAE9-475D-BED6-A8FCF532C405}"/>
              </a:ext>
            </a:extLst>
          </p:cNvPr>
          <p:cNvSpPr/>
          <p:nvPr/>
        </p:nvSpPr>
        <p:spPr>
          <a:xfrm>
            <a:off x="3309765" y="19796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E0626894-947D-4AA1-916C-483AE48C823E}"/>
              </a:ext>
            </a:extLst>
          </p:cNvPr>
          <p:cNvSpPr/>
          <p:nvPr/>
        </p:nvSpPr>
        <p:spPr>
          <a:xfrm>
            <a:off x="3274202" y="375659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85EAE14E-6CE7-44FC-814F-1AFD14E8230D}"/>
              </a:ext>
            </a:extLst>
          </p:cNvPr>
          <p:cNvSpPr>
            <a:spLocks noChangeAspect="1"/>
          </p:cNvSpPr>
          <p:nvPr/>
        </p:nvSpPr>
        <p:spPr>
          <a:xfrm>
            <a:off x="3308470" y="552102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03AA8F4F-EDAD-4FC6-82CA-A0456CEA0B7F}"/>
              </a:ext>
            </a:extLst>
          </p:cNvPr>
          <p:cNvSpPr>
            <a:spLocks noChangeAspect="1"/>
          </p:cNvSpPr>
          <p:nvPr/>
        </p:nvSpPr>
        <p:spPr>
          <a:xfrm>
            <a:off x="3321339" y="464190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0A6F8A46-5F6B-48AE-8625-31018BB0E955}"/>
              </a:ext>
            </a:extLst>
          </p:cNvPr>
          <p:cNvSpPr/>
          <p:nvPr/>
        </p:nvSpPr>
        <p:spPr>
          <a:xfrm rot="5400000">
            <a:off x="1428748" y="-1428750"/>
            <a:ext cx="4200525" cy="7058026"/>
          </a:xfrm>
          <a:prstGeom prst="rt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FDF17FB-2099-49CD-B357-A59D8F83C5CE}"/>
              </a:ext>
            </a:extLst>
          </p:cNvPr>
          <p:cNvSpPr/>
          <p:nvPr/>
        </p:nvSpPr>
        <p:spPr>
          <a:xfrm rot="16200000">
            <a:off x="6562724" y="1228725"/>
            <a:ext cx="4200525" cy="7058026"/>
          </a:xfrm>
          <a:prstGeom prst="rt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F5414-6A57-4F96-A4F9-4AC237222729}"/>
              </a:ext>
            </a:extLst>
          </p:cNvPr>
          <p:cNvSpPr txBox="1"/>
          <p:nvPr/>
        </p:nvSpPr>
        <p:spPr>
          <a:xfrm>
            <a:off x="625218" y="710054"/>
            <a:ext cx="2903792" cy="15388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PPT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895E0-630F-4509-848A-A79C307DB9C7}"/>
              </a:ext>
            </a:extLst>
          </p:cNvPr>
          <p:cNvSpPr txBox="1"/>
          <p:nvPr/>
        </p:nvSpPr>
        <p:spPr>
          <a:xfrm>
            <a:off x="9029700" y="4443221"/>
            <a:ext cx="264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40613-33B2-4F4E-9F91-06AFEBBF60E4}"/>
              </a:ext>
            </a:extLst>
          </p:cNvPr>
          <p:cNvSpPr txBox="1"/>
          <p:nvPr/>
        </p:nvSpPr>
        <p:spPr>
          <a:xfrm>
            <a:off x="7976103" y="5796172"/>
            <a:ext cx="3700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Example Text : 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7455C3-D6AB-4A2A-B078-5C883E6258FD}"/>
              </a:ext>
            </a:extLst>
          </p:cNvPr>
          <p:cNvGrpSpPr/>
          <p:nvPr/>
        </p:nvGrpSpPr>
        <p:grpSpPr>
          <a:xfrm>
            <a:off x="1464414" y="3380850"/>
            <a:ext cx="1512168" cy="1512169"/>
            <a:chOff x="1109790" y="3082676"/>
            <a:chExt cx="1512168" cy="15121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A3D48D2C-B3D8-44F4-9D88-1587197950E5}"/>
                </a:ext>
              </a:extLst>
            </p:cNvPr>
            <p:cNvSpPr/>
            <p:nvPr/>
          </p:nvSpPr>
          <p:spPr>
            <a:xfrm>
              <a:off x="1217874" y="3190760"/>
              <a:ext cx="1296000" cy="1296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A8801B0-0737-42D9-8AA7-1B7154FCF5EF}"/>
                </a:ext>
              </a:extLst>
            </p:cNvPr>
            <p:cNvSpPr/>
            <p:nvPr/>
          </p:nvSpPr>
          <p:spPr>
            <a:xfrm>
              <a:off x="11097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5956FCA-4568-4CA8-A4E9-620942D121F3}"/>
              </a:ext>
            </a:extLst>
          </p:cNvPr>
          <p:cNvGrpSpPr/>
          <p:nvPr/>
        </p:nvGrpSpPr>
        <p:grpSpPr>
          <a:xfrm>
            <a:off x="5345428" y="3380850"/>
            <a:ext cx="1512168" cy="1512169"/>
            <a:chOff x="3808240" y="3082676"/>
            <a:chExt cx="1512168" cy="151216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A8DAB8-2162-4D11-8A9B-2E59E22DD22D}"/>
                </a:ext>
              </a:extLst>
            </p:cNvPr>
            <p:cNvSpPr/>
            <p:nvPr/>
          </p:nvSpPr>
          <p:spPr>
            <a:xfrm>
              <a:off x="3916324" y="3190760"/>
              <a:ext cx="1296000" cy="12960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A86BC4A-D51B-4E87-885D-478F1FE79F1C}"/>
                </a:ext>
              </a:extLst>
            </p:cNvPr>
            <p:cNvSpPr/>
            <p:nvPr/>
          </p:nvSpPr>
          <p:spPr>
            <a:xfrm>
              <a:off x="380824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C24E9-2D08-4A6E-A1F6-B59512ECB592}"/>
              </a:ext>
            </a:extLst>
          </p:cNvPr>
          <p:cNvGrpSpPr/>
          <p:nvPr/>
        </p:nvGrpSpPr>
        <p:grpSpPr>
          <a:xfrm>
            <a:off x="9226441" y="3380850"/>
            <a:ext cx="1512168" cy="1512169"/>
            <a:chOff x="6506690" y="3082676"/>
            <a:chExt cx="1512168" cy="15121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224D73BC-0F73-41C7-9557-7B2A376A176C}"/>
                </a:ext>
              </a:extLst>
            </p:cNvPr>
            <p:cNvSpPr/>
            <p:nvPr/>
          </p:nvSpPr>
          <p:spPr>
            <a:xfrm>
              <a:off x="6614774" y="3190760"/>
              <a:ext cx="1296000" cy="1296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11495A6-0F50-4B99-A678-5C91C244AAD7}"/>
                </a:ext>
              </a:extLst>
            </p:cNvPr>
            <p:cNvSpPr/>
            <p:nvPr/>
          </p:nvSpPr>
          <p:spPr>
            <a:xfrm>
              <a:off x="65066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FC7341-86F1-49A8-A947-891132CF8B44}"/>
              </a:ext>
            </a:extLst>
          </p:cNvPr>
          <p:cNvGrpSpPr/>
          <p:nvPr/>
        </p:nvGrpSpPr>
        <p:grpSpPr>
          <a:xfrm>
            <a:off x="7285935" y="2961426"/>
            <a:ext cx="1512168" cy="1512169"/>
            <a:chOff x="5157465" y="2663252"/>
            <a:chExt cx="1512168" cy="1512169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C76A7F75-6490-4292-8878-CEC07085D659}"/>
                </a:ext>
              </a:extLst>
            </p:cNvPr>
            <p:cNvSpPr/>
            <p:nvPr/>
          </p:nvSpPr>
          <p:spPr>
            <a:xfrm>
              <a:off x="5265549" y="2771336"/>
              <a:ext cx="1296000" cy="1296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234DAA98-8ECF-4E38-82BD-21B2EC30B02C}"/>
                </a:ext>
              </a:extLst>
            </p:cNvPr>
            <p:cNvSpPr/>
            <p:nvPr/>
          </p:nvSpPr>
          <p:spPr>
            <a:xfrm>
              <a:off x="515746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423C9D-FE73-4076-8158-8D04CF02F9B9}"/>
              </a:ext>
            </a:extLst>
          </p:cNvPr>
          <p:cNvGrpSpPr/>
          <p:nvPr/>
        </p:nvGrpSpPr>
        <p:grpSpPr>
          <a:xfrm>
            <a:off x="3404921" y="2961426"/>
            <a:ext cx="1512168" cy="1512169"/>
            <a:chOff x="2459015" y="2663252"/>
            <a:chExt cx="1512168" cy="15121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C4209EEA-1B57-4F5B-9497-B930564D201C}"/>
                </a:ext>
              </a:extLst>
            </p:cNvPr>
            <p:cNvSpPr/>
            <p:nvPr/>
          </p:nvSpPr>
          <p:spPr>
            <a:xfrm>
              <a:off x="2567099" y="2771336"/>
              <a:ext cx="1296000" cy="1296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5EBF7FDA-F040-40B6-891E-5B53C14B286D}"/>
                </a:ext>
              </a:extLst>
            </p:cNvPr>
            <p:cNvSpPr/>
            <p:nvPr/>
          </p:nvSpPr>
          <p:spPr>
            <a:xfrm>
              <a:off x="245901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1905FE-A730-48BE-903A-5DE8073A7861}"/>
              </a:ext>
            </a:extLst>
          </p:cNvPr>
          <p:cNvGrpSpPr/>
          <p:nvPr/>
        </p:nvGrpSpPr>
        <p:grpSpPr>
          <a:xfrm>
            <a:off x="2779708" y="4812043"/>
            <a:ext cx="2762596" cy="1292662"/>
            <a:chOff x="5889060" y="3872747"/>
            <a:chExt cx="252767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FE8556-C159-4627-9CE0-5600C463F0B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3B3B33-20F7-4FB4-88D1-363BED622757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F15D03-F92B-4D90-8825-0AE68B56CBE2}"/>
              </a:ext>
            </a:extLst>
          </p:cNvPr>
          <p:cNvGrpSpPr/>
          <p:nvPr/>
        </p:nvGrpSpPr>
        <p:grpSpPr>
          <a:xfrm>
            <a:off x="6660721" y="4812043"/>
            <a:ext cx="2762596" cy="1292662"/>
            <a:chOff x="5889060" y="3872747"/>
            <a:chExt cx="252767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B594AC-EADF-424F-8C24-4C20176F602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5BA517-2949-4DFD-A926-437DD294FF1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6BBBF-E717-4CE9-AC11-8EB2D6E267C3}"/>
              </a:ext>
            </a:extLst>
          </p:cNvPr>
          <p:cNvGrpSpPr/>
          <p:nvPr/>
        </p:nvGrpSpPr>
        <p:grpSpPr>
          <a:xfrm>
            <a:off x="839202" y="1710948"/>
            <a:ext cx="2762596" cy="1292662"/>
            <a:chOff x="5889060" y="3872747"/>
            <a:chExt cx="252767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8E9C43-C3BC-4F77-A8AB-7A4C877DC28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979FFD-C737-4477-ADEF-0B577DBFB8E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25530-8586-4D9F-BD50-7DDB5F6A1DE1}"/>
              </a:ext>
            </a:extLst>
          </p:cNvPr>
          <p:cNvGrpSpPr/>
          <p:nvPr/>
        </p:nvGrpSpPr>
        <p:grpSpPr>
          <a:xfrm>
            <a:off x="4720214" y="1710948"/>
            <a:ext cx="2762596" cy="1292662"/>
            <a:chOff x="5889060" y="3872747"/>
            <a:chExt cx="2527679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DB5201-4481-4C5F-902F-155254DD47F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52E1F-A47D-4E4C-BACA-4ADCFB917039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BADD31-C562-41C2-939B-7D9B5632CBB3}"/>
              </a:ext>
            </a:extLst>
          </p:cNvPr>
          <p:cNvGrpSpPr/>
          <p:nvPr/>
        </p:nvGrpSpPr>
        <p:grpSpPr>
          <a:xfrm>
            <a:off x="8601228" y="1710948"/>
            <a:ext cx="2762596" cy="1292662"/>
            <a:chOff x="5889060" y="3872747"/>
            <a:chExt cx="2527679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70C3C5-BEB0-42B9-AC7D-6366CAF5060A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D10FD0-611F-45C6-B627-B697FF97AA8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09984B1C-67D3-45AF-9878-2CE5197AE51A}"/>
              </a:ext>
            </a:extLst>
          </p:cNvPr>
          <p:cNvSpPr/>
          <p:nvPr/>
        </p:nvSpPr>
        <p:spPr>
          <a:xfrm>
            <a:off x="2048590" y="398405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28A9E7CF-5F11-4DE4-B4DB-ED07731DC3CE}"/>
              </a:ext>
            </a:extLst>
          </p:cNvPr>
          <p:cNvSpPr/>
          <p:nvPr/>
        </p:nvSpPr>
        <p:spPr>
          <a:xfrm flipH="1">
            <a:off x="9751728" y="39849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C6C9973E-AF93-44EC-AB16-D43E6368B795}"/>
              </a:ext>
            </a:extLst>
          </p:cNvPr>
          <p:cNvSpPr>
            <a:spLocks noChangeAspect="1"/>
          </p:cNvSpPr>
          <p:nvPr/>
        </p:nvSpPr>
        <p:spPr>
          <a:xfrm rot="9900000">
            <a:off x="7837967" y="357044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ECAEEAFF-2E3C-4898-A89A-131D51ACB390}"/>
              </a:ext>
            </a:extLst>
          </p:cNvPr>
          <p:cNvSpPr/>
          <p:nvPr/>
        </p:nvSpPr>
        <p:spPr>
          <a:xfrm>
            <a:off x="3983240" y="362902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B744108-C712-45C6-B872-4227EEE82BBD}"/>
              </a:ext>
            </a:extLst>
          </p:cNvPr>
          <p:cNvSpPr/>
          <p:nvPr/>
        </p:nvSpPr>
        <p:spPr>
          <a:xfrm>
            <a:off x="5853931" y="399041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57E7836-0952-45DB-B6B6-63774A9EA3DE}"/>
              </a:ext>
            </a:extLst>
          </p:cNvPr>
          <p:cNvSpPr/>
          <p:nvPr/>
        </p:nvSpPr>
        <p:spPr>
          <a:xfrm>
            <a:off x="4945376" y="4031050"/>
            <a:ext cx="2301250" cy="19838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own Arrow 4">
            <a:extLst>
              <a:ext uri="{FF2B5EF4-FFF2-40B4-BE49-F238E27FC236}">
                <a16:creationId xmlns:a16="http://schemas.microsoft.com/office/drawing/2014/main" id="{EEE49A08-FC1D-43CD-8820-9FD5B33DF34F}"/>
              </a:ext>
            </a:extLst>
          </p:cNvPr>
          <p:cNvSpPr/>
          <p:nvPr/>
        </p:nvSpPr>
        <p:spPr>
          <a:xfrm rot="10800000">
            <a:off x="9170354" y="3173523"/>
            <a:ext cx="2087994" cy="2841363"/>
          </a:xfrm>
          <a:prstGeom prst="downArrow">
            <a:avLst>
              <a:gd name="adj1" fmla="val 73536"/>
              <a:gd name="adj2" fmla="val 546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821AC9-84B3-4A10-9835-9FF68070FF60}"/>
              </a:ext>
            </a:extLst>
          </p:cNvPr>
          <p:cNvSpPr/>
          <p:nvPr/>
        </p:nvSpPr>
        <p:spPr>
          <a:xfrm rot="-720000">
            <a:off x="786000" y="3886889"/>
            <a:ext cx="10620000" cy="1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Down Arrow 6">
            <a:extLst>
              <a:ext uri="{FF2B5EF4-FFF2-40B4-BE49-F238E27FC236}">
                <a16:creationId xmlns:a16="http://schemas.microsoft.com/office/drawing/2014/main" id="{F7DE9827-5E5C-40A6-8A02-ED34C62CDAEF}"/>
              </a:ext>
            </a:extLst>
          </p:cNvPr>
          <p:cNvSpPr/>
          <p:nvPr/>
        </p:nvSpPr>
        <p:spPr>
          <a:xfrm>
            <a:off x="951752" y="1869105"/>
            <a:ext cx="2087994" cy="2841363"/>
          </a:xfrm>
          <a:prstGeom prst="downArrow">
            <a:avLst>
              <a:gd name="adj1" fmla="val 73536"/>
              <a:gd name="adj2" fmla="val 54666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F4B35-7E96-4E70-9981-D2E2ECE74D6A}"/>
              </a:ext>
            </a:extLst>
          </p:cNvPr>
          <p:cNvGrpSpPr/>
          <p:nvPr/>
        </p:nvGrpSpPr>
        <p:grpSpPr>
          <a:xfrm>
            <a:off x="1346230" y="1977740"/>
            <a:ext cx="1296144" cy="1655429"/>
            <a:chOff x="2079598" y="4324401"/>
            <a:chExt cx="3303211" cy="1655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93221E-5B02-4FCD-AD20-C949A139DE3E}"/>
                </a:ext>
              </a:extLst>
            </p:cNvPr>
            <p:cNvSpPr txBox="1"/>
            <p:nvPr/>
          </p:nvSpPr>
          <p:spPr>
            <a:xfrm>
              <a:off x="2098434" y="4594835"/>
              <a:ext cx="32557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1F5827-DA71-4343-8005-081EB9C545D9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ABDBED-A389-406E-B9F0-A07ED837EFC8}"/>
              </a:ext>
            </a:extLst>
          </p:cNvPr>
          <p:cNvGrpSpPr/>
          <p:nvPr/>
        </p:nvGrpSpPr>
        <p:grpSpPr>
          <a:xfrm>
            <a:off x="9574735" y="4241768"/>
            <a:ext cx="1296144" cy="1655429"/>
            <a:chOff x="2079598" y="4324401"/>
            <a:chExt cx="3303211" cy="16554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4AE5DD-0E6B-4051-99B6-F3E85C686BF7}"/>
                </a:ext>
              </a:extLst>
            </p:cNvPr>
            <p:cNvSpPr txBox="1"/>
            <p:nvPr/>
          </p:nvSpPr>
          <p:spPr>
            <a:xfrm>
              <a:off x="2098434" y="4594835"/>
              <a:ext cx="32557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7C2488-BB94-4B31-9E6D-1C5EE6E08C63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BCA7694-3F2F-4488-8AA2-97DCF0E9C0D4}"/>
              </a:ext>
            </a:extLst>
          </p:cNvPr>
          <p:cNvSpPr/>
          <p:nvPr/>
        </p:nvSpPr>
        <p:spPr>
          <a:xfrm rot="10800000">
            <a:off x="4945376" y="1830424"/>
            <a:ext cx="2301250" cy="198383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8C0DE8-C17F-4D7B-ACC2-17F0D43CC02C}"/>
              </a:ext>
            </a:extLst>
          </p:cNvPr>
          <p:cNvGrpSpPr/>
          <p:nvPr/>
        </p:nvGrpSpPr>
        <p:grpSpPr>
          <a:xfrm>
            <a:off x="8034939" y="1826628"/>
            <a:ext cx="2236415" cy="1113093"/>
            <a:chOff x="2079598" y="4324401"/>
            <a:chExt cx="3476763" cy="111309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155B45-7DB6-4EF1-A694-C092976EAD76}"/>
                </a:ext>
              </a:extLst>
            </p:cNvPr>
            <p:cNvSpPr txBox="1"/>
            <p:nvPr/>
          </p:nvSpPr>
          <p:spPr>
            <a:xfrm>
              <a:off x="2079598" y="4606497"/>
              <a:ext cx="347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EB511B-5513-48E7-B519-318F2B61506D}"/>
                </a:ext>
              </a:extLst>
            </p:cNvPr>
            <p:cNvSpPr txBox="1"/>
            <p:nvPr/>
          </p:nvSpPr>
          <p:spPr>
            <a:xfrm>
              <a:off x="2079598" y="4324401"/>
              <a:ext cx="3476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00BFBD-A2F1-401B-BDF5-8A0EBC3E4DAE}"/>
              </a:ext>
            </a:extLst>
          </p:cNvPr>
          <p:cNvGrpSpPr/>
          <p:nvPr/>
        </p:nvGrpSpPr>
        <p:grpSpPr>
          <a:xfrm>
            <a:off x="1996412" y="4947183"/>
            <a:ext cx="2236415" cy="1113093"/>
            <a:chOff x="2079598" y="4324401"/>
            <a:chExt cx="3476763" cy="1113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A9D854-07BD-4910-91B6-5B833B1C6CB5}"/>
                </a:ext>
              </a:extLst>
            </p:cNvPr>
            <p:cNvSpPr txBox="1"/>
            <p:nvPr/>
          </p:nvSpPr>
          <p:spPr>
            <a:xfrm>
              <a:off x="2079598" y="4606497"/>
              <a:ext cx="347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279397-C97D-4C5B-99DB-1ABE2F437133}"/>
                </a:ext>
              </a:extLst>
            </p:cNvPr>
            <p:cNvSpPr txBox="1"/>
            <p:nvPr/>
          </p:nvSpPr>
          <p:spPr>
            <a:xfrm>
              <a:off x="2079598" y="4324401"/>
              <a:ext cx="3476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36">
            <a:extLst>
              <a:ext uri="{FF2B5EF4-FFF2-40B4-BE49-F238E27FC236}">
                <a16:creationId xmlns:a16="http://schemas.microsoft.com/office/drawing/2014/main" id="{06407DB0-CDC4-472E-A963-34588F1AEFF1}"/>
              </a:ext>
            </a:extLst>
          </p:cNvPr>
          <p:cNvSpPr/>
          <p:nvPr/>
        </p:nvSpPr>
        <p:spPr>
          <a:xfrm>
            <a:off x="5867423" y="5006062"/>
            <a:ext cx="475255" cy="39727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214C709-4FE9-4EFF-A11E-2366807B5DB9}"/>
              </a:ext>
            </a:extLst>
          </p:cNvPr>
          <p:cNvSpPr/>
          <p:nvPr/>
        </p:nvSpPr>
        <p:spPr>
          <a:xfrm>
            <a:off x="5826598" y="2429948"/>
            <a:ext cx="538804" cy="35411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29EE4-DFE1-4ADF-AF75-8631C9AEDFD6}"/>
              </a:ext>
            </a:extLst>
          </p:cNvPr>
          <p:cNvSpPr txBox="1"/>
          <p:nvPr/>
        </p:nvSpPr>
        <p:spPr>
          <a:xfrm>
            <a:off x="7800998" y="450587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430B6-8874-4203-952A-9B1EF7C18A47}"/>
              </a:ext>
            </a:extLst>
          </p:cNvPr>
          <p:cNvSpPr txBox="1"/>
          <p:nvPr/>
        </p:nvSpPr>
        <p:spPr>
          <a:xfrm>
            <a:off x="6923315" y="1466345"/>
            <a:ext cx="44461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E68E4-B90C-4CB4-B954-4821548499BC}"/>
              </a:ext>
            </a:extLst>
          </p:cNvPr>
          <p:cNvSpPr txBox="1"/>
          <p:nvPr/>
        </p:nvSpPr>
        <p:spPr>
          <a:xfrm>
            <a:off x="6646985" y="844023"/>
            <a:ext cx="47224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E58A8-1EBE-4FD0-97F3-C5072791CE08}"/>
              </a:ext>
            </a:extLst>
          </p:cNvPr>
          <p:cNvSpPr txBox="1"/>
          <p:nvPr/>
        </p:nvSpPr>
        <p:spPr>
          <a:xfrm>
            <a:off x="6923315" y="2227331"/>
            <a:ext cx="444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B1DAE70-6F5E-4DA5-80A3-A7FB2886A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7DD319-1251-483D-A953-17653BB86C4A}"/>
              </a:ext>
            </a:extLst>
          </p:cNvPr>
          <p:cNvSpPr/>
          <p:nvPr/>
        </p:nvSpPr>
        <p:spPr>
          <a:xfrm>
            <a:off x="9009380" y="2831966"/>
            <a:ext cx="318262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DD54F-C308-4B2A-A4D2-144F2BEE3C60}"/>
              </a:ext>
            </a:extLst>
          </p:cNvPr>
          <p:cNvGrpSpPr/>
          <p:nvPr/>
        </p:nvGrpSpPr>
        <p:grpSpPr>
          <a:xfrm>
            <a:off x="6266874" y="4228919"/>
            <a:ext cx="2842506" cy="923330"/>
            <a:chOff x="2551706" y="4283314"/>
            <a:chExt cx="1480091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4007F-F4FE-4B9C-9647-EC1C1AE3948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DC61BC-C22D-457A-8CEE-BC76EC96A960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729B8-03DB-4066-A662-15454130B4B6}"/>
              </a:ext>
            </a:extLst>
          </p:cNvPr>
          <p:cNvGrpSpPr/>
          <p:nvPr/>
        </p:nvGrpSpPr>
        <p:grpSpPr>
          <a:xfrm>
            <a:off x="4403452" y="5179863"/>
            <a:ext cx="2842506" cy="923330"/>
            <a:chOff x="2551706" y="4283314"/>
            <a:chExt cx="1480091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C0D5F-51F3-45E7-B25C-514A02638910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E454B2-32C1-4BAC-BBC1-25747E28EAF4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B6500C-2CC0-43DE-A3BF-332D967671D9}"/>
              </a:ext>
            </a:extLst>
          </p:cNvPr>
          <p:cNvGrpSpPr/>
          <p:nvPr/>
        </p:nvGrpSpPr>
        <p:grpSpPr>
          <a:xfrm>
            <a:off x="8130294" y="3277976"/>
            <a:ext cx="2842506" cy="923330"/>
            <a:chOff x="2551706" y="4283314"/>
            <a:chExt cx="148009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380CF-FB69-4E24-8B54-936E9D883791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252B5B-2F2B-4F9D-B1FD-C5EA3759F164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A61712-310E-43B6-BC19-8FF5B6182D68}"/>
              </a:ext>
            </a:extLst>
          </p:cNvPr>
          <p:cNvSpPr txBox="1"/>
          <p:nvPr/>
        </p:nvSpPr>
        <p:spPr>
          <a:xfrm>
            <a:off x="881501" y="1771741"/>
            <a:ext cx="3589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F89DE4-5DDF-46B2-A368-DA7670DA1FA4}"/>
              </a:ext>
            </a:extLst>
          </p:cNvPr>
          <p:cNvGrpSpPr/>
          <p:nvPr/>
        </p:nvGrpSpPr>
        <p:grpSpPr>
          <a:xfrm>
            <a:off x="1108954" y="3872103"/>
            <a:ext cx="2560030" cy="923330"/>
            <a:chOff x="2551706" y="4283314"/>
            <a:chExt cx="14800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66F83-EB99-4EFE-89F7-CDDE1522D13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4F3445-83CF-4A1D-B4E8-A849447C1C54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직사각형 4">
            <a:extLst>
              <a:ext uri="{FF2B5EF4-FFF2-40B4-BE49-F238E27FC236}">
                <a16:creationId xmlns:a16="http://schemas.microsoft.com/office/drawing/2014/main" id="{A3FC4FCC-5004-4DE8-BD2F-6B7EB7A88940}"/>
              </a:ext>
            </a:extLst>
          </p:cNvPr>
          <p:cNvSpPr/>
          <p:nvPr/>
        </p:nvSpPr>
        <p:spPr>
          <a:xfrm>
            <a:off x="0" y="5693521"/>
            <a:ext cx="4296988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평행 사변형 5">
            <a:extLst>
              <a:ext uri="{FF2B5EF4-FFF2-40B4-BE49-F238E27FC236}">
                <a16:creationId xmlns:a16="http://schemas.microsoft.com/office/drawing/2014/main" id="{F691F6DB-6E10-4BA0-9AA5-204A4DFB4118}"/>
              </a:ext>
            </a:extLst>
          </p:cNvPr>
          <p:cNvSpPr/>
          <p:nvPr/>
        </p:nvSpPr>
        <p:spPr>
          <a:xfrm rot="16200000">
            <a:off x="3431424" y="518795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평행 사변형 32">
            <a:extLst>
              <a:ext uri="{FF2B5EF4-FFF2-40B4-BE49-F238E27FC236}">
                <a16:creationId xmlns:a16="http://schemas.microsoft.com/office/drawing/2014/main" id="{61A73886-AA7B-4BCA-84C1-CD7169ED61E7}"/>
              </a:ext>
            </a:extLst>
          </p:cNvPr>
          <p:cNvSpPr/>
          <p:nvPr/>
        </p:nvSpPr>
        <p:spPr>
          <a:xfrm flipH="1">
            <a:off x="3876798" y="4742582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0" name="평행 사변형 33">
            <a:extLst>
              <a:ext uri="{FF2B5EF4-FFF2-40B4-BE49-F238E27FC236}">
                <a16:creationId xmlns:a16="http://schemas.microsoft.com/office/drawing/2014/main" id="{BB0FEA6C-243D-4A4C-813B-4261440CF236}"/>
              </a:ext>
            </a:extLst>
          </p:cNvPr>
          <p:cNvSpPr/>
          <p:nvPr/>
        </p:nvSpPr>
        <p:spPr>
          <a:xfrm rot="16200000">
            <a:off x="5292074" y="423338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1" name="평행 사변형 34">
            <a:extLst>
              <a:ext uri="{FF2B5EF4-FFF2-40B4-BE49-F238E27FC236}">
                <a16:creationId xmlns:a16="http://schemas.microsoft.com/office/drawing/2014/main" id="{02A222F2-8DF7-46BB-9734-AB55D195CC01}"/>
              </a:ext>
            </a:extLst>
          </p:cNvPr>
          <p:cNvSpPr/>
          <p:nvPr/>
        </p:nvSpPr>
        <p:spPr>
          <a:xfrm flipH="1">
            <a:off x="5737448" y="378760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평행 사변형 35">
            <a:extLst>
              <a:ext uri="{FF2B5EF4-FFF2-40B4-BE49-F238E27FC236}">
                <a16:creationId xmlns:a16="http://schemas.microsoft.com/office/drawing/2014/main" id="{53BEA14A-C2B7-49D4-8065-491DC4C7C415}"/>
              </a:ext>
            </a:extLst>
          </p:cNvPr>
          <p:cNvSpPr/>
          <p:nvPr/>
        </p:nvSpPr>
        <p:spPr>
          <a:xfrm rot="16200000">
            <a:off x="7149476" y="32784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평행 사변형 36">
            <a:extLst>
              <a:ext uri="{FF2B5EF4-FFF2-40B4-BE49-F238E27FC236}">
                <a16:creationId xmlns:a16="http://schemas.microsoft.com/office/drawing/2014/main" id="{626707D8-E59E-4B38-ABE9-81EFE9BC2E17}"/>
              </a:ext>
            </a:extLst>
          </p:cNvPr>
          <p:cNvSpPr/>
          <p:nvPr/>
        </p:nvSpPr>
        <p:spPr>
          <a:xfrm flipH="1">
            <a:off x="7594850" y="283262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55BDCE99-955A-4997-B792-7FA4A294ABFF}"/>
              </a:ext>
            </a:extLst>
          </p:cNvPr>
          <p:cNvSpPr/>
          <p:nvPr/>
        </p:nvSpPr>
        <p:spPr>
          <a:xfrm>
            <a:off x="9263788" y="1770473"/>
            <a:ext cx="1367393" cy="1252483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0447674F-AF64-41F0-8A39-0EF67A485397}"/>
              </a:ext>
            </a:extLst>
          </p:cNvPr>
          <p:cNvSpPr/>
          <p:nvPr/>
        </p:nvSpPr>
        <p:spPr>
          <a:xfrm flipH="1">
            <a:off x="4747990" y="4184129"/>
            <a:ext cx="477540" cy="4775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A127DB0-9F9D-482F-B4F0-30205848C361}"/>
              </a:ext>
            </a:extLst>
          </p:cNvPr>
          <p:cNvSpPr/>
          <p:nvPr/>
        </p:nvSpPr>
        <p:spPr>
          <a:xfrm>
            <a:off x="1989890" y="5117750"/>
            <a:ext cx="420190" cy="4189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404F9EB-79CE-41BB-8CB1-066F4FBD6A39}"/>
              </a:ext>
            </a:extLst>
          </p:cNvPr>
          <p:cNvSpPr/>
          <p:nvPr/>
        </p:nvSpPr>
        <p:spPr>
          <a:xfrm rot="2700000">
            <a:off x="6624023" y="3143611"/>
            <a:ext cx="310712" cy="5570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DBF057-29E3-4C32-9644-FEBCB8CFFACB}"/>
              </a:ext>
            </a:extLst>
          </p:cNvPr>
          <p:cNvGrpSpPr/>
          <p:nvPr/>
        </p:nvGrpSpPr>
        <p:grpSpPr>
          <a:xfrm>
            <a:off x="6298757" y="1778187"/>
            <a:ext cx="2410537" cy="1925602"/>
            <a:chOff x="4571999" y="1748658"/>
            <a:chExt cx="1662229" cy="19256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4A0402-09B1-4F6A-863F-5CACFE720244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C7524D-1894-4C82-8E47-F5848B882221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8FEAAC-46E5-49AC-BAFD-1C989C375150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80%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12B85E-AA2A-4E63-B3F3-70AEE7F82B4F}"/>
              </a:ext>
            </a:extLst>
          </p:cNvPr>
          <p:cNvGrpSpPr/>
          <p:nvPr/>
        </p:nvGrpSpPr>
        <p:grpSpPr>
          <a:xfrm>
            <a:off x="9002866" y="1778187"/>
            <a:ext cx="2410537" cy="1925602"/>
            <a:chOff x="6726597" y="1811150"/>
            <a:chExt cx="1662229" cy="1925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F0FD21-53E4-4EF8-8193-6D17E4A5E32B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11CA1F-ED25-41D5-BD0E-BD7580DDAFD2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12F332-AE2E-44E8-8201-E09E5AA46B2B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40%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E92A7A-B5F1-44C6-90BE-E37A204B08AA}"/>
              </a:ext>
            </a:extLst>
          </p:cNvPr>
          <p:cNvGrpSpPr/>
          <p:nvPr/>
        </p:nvGrpSpPr>
        <p:grpSpPr>
          <a:xfrm>
            <a:off x="6298757" y="4146231"/>
            <a:ext cx="2410537" cy="1925602"/>
            <a:chOff x="4595936" y="3789040"/>
            <a:chExt cx="1662229" cy="1925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27711-6B15-4BE5-A9B5-F49644E2AD5D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7FEB1C-A7DF-4BCB-94F1-80423395644F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E5167-68A9-466F-B225-B7C7ADC0D073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55%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C858E1-9754-48F4-B88A-8D873CCB0F71}"/>
              </a:ext>
            </a:extLst>
          </p:cNvPr>
          <p:cNvGrpSpPr/>
          <p:nvPr/>
        </p:nvGrpSpPr>
        <p:grpSpPr>
          <a:xfrm>
            <a:off x="9002866" y="4146231"/>
            <a:ext cx="2410537" cy="1925602"/>
            <a:chOff x="6719040" y="3789363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9FC441-C1E6-4B31-8800-10A8EE592BAF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FACD5E-C2D2-4672-8783-4AE57ECCEC61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0759DF-9935-498F-ABE0-6397567FA807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65%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DDDD072-6E1B-4F42-B634-676A5F982BF8}"/>
              </a:ext>
            </a:extLst>
          </p:cNvPr>
          <p:cNvSpPr/>
          <p:nvPr/>
        </p:nvSpPr>
        <p:spPr>
          <a:xfrm>
            <a:off x="914401" y="2084268"/>
            <a:ext cx="5090543" cy="492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4CE0D-069C-4A1A-842A-38AE48E1E9D1}"/>
              </a:ext>
            </a:extLst>
          </p:cNvPr>
          <p:cNvSpPr/>
          <p:nvPr/>
        </p:nvSpPr>
        <p:spPr>
          <a:xfrm>
            <a:off x="914401" y="3051588"/>
            <a:ext cx="5090543" cy="492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F1B6F6-5CEE-41D8-8530-6A58ED651BC0}"/>
              </a:ext>
            </a:extLst>
          </p:cNvPr>
          <p:cNvSpPr/>
          <p:nvPr/>
        </p:nvSpPr>
        <p:spPr>
          <a:xfrm>
            <a:off x="914401" y="4018908"/>
            <a:ext cx="5090543" cy="492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0BA8D8-F028-4173-B3EF-6878C14EBEFA}"/>
              </a:ext>
            </a:extLst>
          </p:cNvPr>
          <p:cNvSpPr/>
          <p:nvPr/>
        </p:nvSpPr>
        <p:spPr>
          <a:xfrm>
            <a:off x="914401" y="4986228"/>
            <a:ext cx="5090543" cy="492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D17EF24-CD4E-4640-A443-D9C0E7927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126595"/>
              </p:ext>
            </p:extLst>
          </p:nvPr>
        </p:nvGraphicFramePr>
        <p:xfrm>
          <a:off x="778599" y="1702698"/>
          <a:ext cx="5120527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CFD2540-96C6-4585-A5ED-2AEC157A82CD}"/>
              </a:ext>
            </a:extLst>
          </p:cNvPr>
          <p:cNvSpPr txBox="1"/>
          <p:nvPr/>
        </p:nvSpPr>
        <p:spPr>
          <a:xfrm>
            <a:off x="955943" y="2622916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C1CC8-4E00-448E-B5A7-E67B70B0E58B}"/>
              </a:ext>
            </a:extLst>
          </p:cNvPr>
          <p:cNvSpPr txBox="1"/>
          <p:nvPr/>
        </p:nvSpPr>
        <p:spPr>
          <a:xfrm>
            <a:off x="955943" y="3599840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B4A8E-0C9B-49C2-AEF0-E8569961B990}"/>
              </a:ext>
            </a:extLst>
          </p:cNvPr>
          <p:cNvSpPr txBox="1"/>
          <p:nvPr/>
        </p:nvSpPr>
        <p:spPr>
          <a:xfrm>
            <a:off x="955943" y="4562312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130017-9A8F-4979-A860-6F4FFC3CDDE7}"/>
              </a:ext>
            </a:extLst>
          </p:cNvPr>
          <p:cNvSpPr txBox="1"/>
          <p:nvPr/>
        </p:nvSpPr>
        <p:spPr>
          <a:xfrm>
            <a:off x="955943" y="5524784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D710D5-B74C-4FA2-9465-539487773CAB}"/>
              </a:ext>
            </a:extLst>
          </p:cNvPr>
          <p:cNvSpPr txBox="1"/>
          <p:nvPr/>
        </p:nvSpPr>
        <p:spPr>
          <a:xfrm>
            <a:off x="4646316" y="2575707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C85540-C935-44E5-AE39-B7AD0E30640B}"/>
              </a:ext>
            </a:extLst>
          </p:cNvPr>
          <p:cNvSpPr txBox="1"/>
          <p:nvPr/>
        </p:nvSpPr>
        <p:spPr>
          <a:xfrm>
            <a:off x="4646316" y="3536646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0C430D-3BCC-4011-B87A-857E7D0647EF}"/>
              </a:ext>
            </a:extLst>
          </p:cNvPr>
          <p:cNvSpPr txBox="1"/>
          <p:nvPr/>
        </p:nvSpPr>
        <p:spPr>
          <a:xfrm>
            <a:off x="4646316" y="4497585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A79BCC-6FB2-45BD-A02C-9544A548BC66}"/>
              </a:ext>
            </a:extLst>
          </p:cNvPr>
          <p:cNvSpPr txBox="1"/>
          <p:nvPr/>
        </p:nvSpPr>
        <p:spPr>
          <a:xfrm>
            <a:off x="4646316" y="5458525"/>
            <a:ext cx="1340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$180,000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AC578-F09E-4F11-AE24-2AF4CCA6E24F}"/>
              </a:ext>
            </a:extLst>
          </p:cNvPr>
          <p:cNvSpPr txBox="1"/>
          <p:nvPr/>
        </p:nvSpPr>
        <p:spPr>
          <a:xfrm>
            <a:off x="4814482" y="2177058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EDBB13-65D3-44FD-9559-306891B1C741}"/>
              </a:ext>
            </a:extLst>
          </p:cNvPr>
          <p:cNvSpPr txBox="1"/>
          <p:nvPr/>
        </p:nvSpPr>
        <p:spPr>
          <a:xfrm>
            <a:off x="2864221" y="3133862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9B56D-5CD7-4F46-B37E-594423450B61}"/>
              </a:ext>
            </a:extLst>
          </p:cNvPr>
          <p:cNvSpPr txBox="1"/>
          <p:nvPr/>
        </p:nvSpPr>
        <p:spPr>
          <a:xfrm>
            <a:off x="3609049" y="4094832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9B1DF-D758-4B97-A70E-68B62A4F2A29}"/>
              </a:ext>
            </a:extLst>
          </p:cNvPr>
          <p:cNvSpPr txBox="1"/>
          <p:nvPr/>
        </p:nvSpPr>
        <p:spPr>
          <a:xfrm>
            <a:off x="4083595" y="5069493"/>
            <a:ext cx="6720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15D9AAF9-B7A8-4CB4-968E-9BFFFCE6CF26}"/>
              </a:ext>
            </a:extLst>
          </p:cNvPr>
          <p:cNvSpPr/>
          <p:nvPr/>
        </p:nvSpPr>
        <p:spPr>
          <a:xfrm>
            <a:off x="630195" y="528740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404A78C2-20C8-47C5-A560-0180DF2B32A9}"/>
              </a:ext>
            </a:extLst>
          </p:cNvPr>
          <p:cNvSpPr/>
          <p:nvPr/>
        </p:nvSpPr>
        <p:spPr>
          <a:xfrm>
            <a:off x="1789187" y="5855994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1AD2F-7328-427A-B41C-18F9A3F75224}"/>
              </a:ext>
            </a:extLst>
          </p:cNvPr>
          <p:cNvSpPr txBox="1"/>
          <p:nvPr/>
        </p:nvSpPr>
        <p:spPr>
          <a:xfrm>
            <a:off x="510499" y="396933"/>
            <a:ext cx="2898407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72225-C77D-4FC7-9171-B6AEC326B2D8}"/>
              </a:ext>
            </a:extLst>
          </p:cNvPr>
          <p:cNvSpPr txBox="1"/>
          <p:nvPr/>
        </p:nvSpPr>
        <p:spPr>
          <a:xfrm>
            <a:off x="8663398" y="4164019"/>
            <a:ext cx="2898407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608945" y="270649"/>
            <a:ext cx="7583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C8D0C1-7E99-4B90-A44B-505072FCBBC5}"/>
              </a:ext>
            </a:extLst>
          </p:cNvPr>
          <p:cNvGrpSpPr/>
          <p:nvPr/>
        </p:nvGrpSpPr>
        <p:grpSpPr>
          <a:xfrm>
            <a:off x="6286883" y="3963831"/>
            <a:ext cx="4931788" cy="1124044"/>
            <a:chOff x="5680459" y="1490186"/>
            <a:chExt cx="4931788" cy="11240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22DE1-90A6-406A-B71D-82B00E2A807D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2A2F40-F990-4558-BFA4-15734C704557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040624-AA78-4707-9171-C7F7E4A4286D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2B0B6-5FD8-4991-892A-63FB88A0AED1}"/>
              </a:ext>
            </a:extLst>
          </p:cNvPr>
          <p:cNvGrpSpPr/>
          <p:nvPr/>
        </p:nvGrpSpPr>
        <p:grpSpPr>
          <a:xfrm>
            <a:off x="5098467" y="1463959"/>
            <a:ext cx="4931788" cy="1124044"/>
            <a:chOff x="5680459" y="1490186"/>
            <a:chExt cx="4931788" cy="11240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13086-557E-4D9D-8C44-646AD8EE131E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300F6A-862A-40CA-9B5E-7B2DD860FD49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9B8D0E-F4DB-407F-93E8-B01A240069D5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7BAFE-DBE5-4F13-9AC0-26A4FC2689D1}"/>
              </a:ext>
            </a:extLst>
          </p:cNvPr>
          <p:cNvGrpSpPr/>
          <p:nvPr/>
        </p:nvGrpSpPr>
        <p:grpSpPr>
          <a:xfrm>
            <a:off x="5692675" y="2713895"/>
            <a:ext cx="4931788" cy="1124044"/>
            <a:chOff x="5680459" y="1490186"/>
            <a:chExt cx="4931788" cy="11240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0724BC-16F9-4DF6-83AC-300BCB3F42E9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E126C-D507-4F09-88A3-D1DD36AFB970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38538C-6E3A-4B1A-8BFE-657AD74CA570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5D85-47EF-949E-7F8792FA3EB5}"/>
              </a:ext>
            </a:extLst>
          </p:cNvPr>
          <p:cNvGrpSpPr/>
          <p:nvPr/>
        </p:nvGrpSpPr>
        <p:grpSpPr>
          <a:xfrm>
            <a:off x="6881091" y="5213768"/>
            <a:ext cx="4931788" cy="1124044"/>
            <a:chOff x="5680459" y="1490186"/>
            <a:chExt cx="4931788" cy="11240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0554F8-07F9-4245-9EC5-807A5DBF9900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378501-CE52-4846-A3C0-D4F4C8439885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B7F10F-1188-4C94-9236-30A83820C779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92294-8504-4B6D-A71E-2FBAF63AB81F}"/>
              </a:ext>
            </a:extLst>
          </p:cNvPr>
          <p:cNvGrpSpPr/>
          <p:nvPr/>
        </p:nvGrpSpPr>
        <p:grpSpPr>
          <a:xfrm>
            <a:off x="5183588" y="1765518"/>
            <a:ext cx="840302" cy="925633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E6DA7C-FDFE-4BC1-B6D9-141EA11C81D9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BB0B8877-FAC1-4319-B7B5-23BA60E1D1F9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460F6F8-CECB-4A4A-9ABB-28F198FFFAD6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0AD9B63-DB4F-4806-859C-6F1CBC308E57}"/>
              </a:ext>
            </a:extLst>
          </p:cNvPr>
          <p:cNvGrpSpPr/>
          <p:nvPr/>
        </p:nvGrpSpPr>
        <p:grpSpPr>
          <a:xfrm>
            <a:off x="6175796" y="2617914"/>
            <a:ext cx="840302" cy="925633"/>
            <a:chOff x="676746" y="2780928"/>
            <a:chExt cx="1352458" cy="1296144"/>
          </a:xfrm>
          <a:solidFill>
            <a:schemeClr val="accent3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FF3B55-C109-464D-8055-58E17E3B4D28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0D38876-FC48-4A88-B346-724562AB147D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0059B96-D5D1-40F4-8A06-B4F2469A4EE0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D9371-60F9-4019-B9E6-31558005BC1B}"/>
              </a:ext>
            </a:extLst>
          </p:cNvPr>
          <p:cNvGrpSpPr/>
          <p:nvPr/>
        </p:nvGrpSpPr>
        <p:grpSpPr>
          <a:xfrm>
            <a:off x="7168002" y="3470310"/>
            <a:ext cx="840302" cy="925633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E794D-F7FD-4A6E-8BBF-B018B625277D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89B2D5E-FD6B-4A36-AADE-96ABC937C2B7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DCE39B9-670A-4BEC-996B-A0F174E8FA1F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566406-391B-4D21-B4F1-25D5EF590B5E}"/>
              </a:ext>
            </a:extLst>
          </p:cNvPr>
          <p:cNvGrpSpPr/>
          <p:nvPr/>
        </p:nvGrpSpPr>
        <p:grpSpPr>
          <a:xfrm>
            <a:off x="6175796" y="4322707"/>
            <a:ext cx="840302" cy="925633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5DFFBB-9C30-4C50-9BA2-AB0AB704F226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1F23176-15D8-4371-B879-2C28313768E7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4AE99C0-05F8-448D-A470-8B7792FD13F1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66858-3689-4CCA-BF9C-FA63B082BCD1}"/>
              </a:ext>
            </a:extLst>
          </p:cNvPr>
          <p:cNvGrpSpPr/>
          <p:nvPr/>
        </p:nvGrpSpPr>
        <p:grpSpPr>
          <a:xfrm>
            <a:off x="5183588" y="5175103"/>
            <a:ext cx="840302" cy="925633"/>
            <a:chOff x="676746" y="2780928"/>
            <a:chExt cx="1352458" cy="1296144"/>
          </a:xfrm>
          <a:solidFill>
            <a:schemeClr val="accent6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976C67-756D-4FFC-A206-8D1DAAD429CD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C9C304-2EE3-4D11-887E-B00876B3B489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B3F8CCB-5468-48B6-917E-64D10E354DA5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0D37C4-22B0-4F4F-AB49-6251E62FACA7}"/>
              </a:ext>
            </a:extLst>
          </p:cNvPr>
          <p:cNvGrpSpPr/>
          <p:nvPr/>
        </p:nvGrpSpPr>
        <p:grpSpPr>
          <a:xfrm>
            <a:off x="758757" y="1807783"/>
            <a:ext cx="4342420" cy="856491"/>
            <a:chOff x="-460977" y="1129566"/>
            <a:chExt cx="3845323" cy="8564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21419C-26BA-4FBD-A98F-EF3478E79155}"/>
                </a:ext>
              </a:extLst>
            </p:cNvPr>
            <p:cNvSpPr txBox="1"/>
            <p:nvPr/>
          </p:nvSpPr>
          <p:spPr>
            <a:xfrm>
              <a:off x="-460977" y="1129566"/>
              <a:ext cx="38453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351FDB-4071-4EA6-9487-D9C2F1D66C5C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C7540-65B5-4C23-AC20-D01E6B5B6B11}"/>
              </a:ext>
            </a:extLst>
          </p:cNvPr>
          <p:cNvGrpSpPr/>
          <p:nvPr/>
        </p:nvGrpSpPr>
        <p:grpSpPr>
          <a:xfrm>
            <a:off x="758757" y="5217368"/>
            <a:ext cx="4342420" cy="856491"/>
            <a:chOff x="-460977" y="1129566"/>
            <a:chExt cx="3845323" cy="8564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373672-4C0A-404E-B7FF-24F22626ABBF}"/>
                </a:ext>
              </a:extLst>
            </p:cNvPr>
            <p:cNvSpPr txBox="1"/>
            <p:nvPr/>
          </p:nvSpPr>
          <p:spPr>
            <a:xfrm>
              <a:off x="-460977" y="1129566"/>
              <a:ext cx="3845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2FD035-DAD3-48EE-9B1D-5FFF3F42C928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D84C4F-87FB-4242-857E-3FF85BB35512}"/>
              </a:ext>
            </a:extLst>
          </p:cNvPr>
          <p:cNvGrpSpPr/>
          <p:nvPr/>
        </p:nvGrpSpPr>
        <p:grpSpPr>
          <a:xfrm>
            <a:off x="7100388" y="2660179"/>
            <a:ext cx="4387978" cy="856491"/>
            <a:chOff x="-475010" y="1129566"/>
            <a:chExt cx="3859356" cy="85649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2A6841-AB68-4839-BD44-4745ACB106A3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ACF630-4678-4130-8D83-0575A5204E0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A28477-5C10-4CFA-BF80-3548A576727F}"/>
              </a:ext>
            </a:extLst>
          </p:cNvPr>
          <p:cNvGrpSpPr/>
          <p:nvPr/>
        </p:nvGrpSpPr>
        <p:grpSpPr>
          <a:xfrm>
            <a:off x="7100388" y="4364971"/>
            <a:ext cx="4387978" cy="856491"/>
            <a:chOff x="-475010" y="1129566"/>
            <a:chExt cx="3859356" cy="8564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1313D8-4982-41D4-9C89-B28645A9943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2D7073-4354-408B-B023-812AEA2E4B5D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AFA5B5-0020-4C14-B6E4-24B52828F9BD}"/>
              </a:ext>
            </a:extLst>
          </p:cNvPr>
          <p:cNvGrpSpPr/>
          <p:nvPr/>
        </p:nvGrpSpPr>
        <p:grpSpPr>
          <a:xfrm>
            <a:off x="1841134" y="3512575"/>
            <a:ext cx="4171552" cy="856491"/>
            <a:chOff x="-460977" y="1129566"/>
            <a:chExt cx="3845323" cy="8564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8CE0B-3080-4A6F-AE30-522C23978899}"/>
                </a:ext>
              </a:extLst>
            </p:cNvPr>
            <p:cNvSpPr txBox="1"/>
            <p:nvPr/>
          </p:nvSpPr>
          <p:spPr>
            <a:xfrm>
              <a:off x="-460977" y="1129566"/>
              <a:ext cx="38453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980088-A025-433B-84E3-FA230F8005E7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3C06E0EB-D9FA-44A1-8275-62D4D3298260}"/>
              </a:ext>
            </a:extLst>
          </p:cNvPr>
          <p:cNvSpPr/>
          <p:nvPr/>
        </p:nvSpPr>
        <p:spPr>
          <a:xfrm flipH="1">
            <a:off x="5439602" y="5494280"/>
            <a:ext cx="316187" cy="31696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DEA223BF-5DEC-4B9A-A208-B293155C1976}"/>
              </a:ext>
            </a:extLst>
          </p:cNvPr>
          <p:cNvSpPr/>
          <p:nvPr/>
        </p:nvSpPr>
        <p:spPr>
          <a:xfrm>
            <a:off x="6446420" y="4610656"/>
            <a:ext cx="306952" cy="36690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89970D7B-B9D1-40EF-86BB-E7E939B3A229}"/>
              </a:ext>
            </a:extLst>
          </p:cNvPr>
          <p:cNvSpPr/>
          <p:nvPr/>
        </p:nvSpPr>
        <p:spPr>
          <a:xfrm>
            <a:off x="5439602" y="2049700"/>
            <a:ext cx="355325" cy="3582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4FBAC0FE-2ADB-4738-A049-16FACD990621}"/>
              </a:ext>
            </a:extLst>
          </p:cNvPr>
          <p:cNvSpPr>
            <a:spLocks noChangeAspect="1"/>
          </p:cNvSpPr>
          <p:nvPr/>
        </p:nvSpPr>
        <p:spPr>
          <a:xfrm>
            <a:off x="6498238" y="2906726"/>
            <a:ext cx="255135" cy="36859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966C7361-8DC5-4229-9065-45145638CF1B}"/>
              </a:ext>
            </a:extLst>
          </p:cNvPr>
          <p:cNvSpPr/>
          <p:nvPr/>
        </p:nvSpPr>
        <p:spPr>
          <a:xfrm>
            <a:off x="7402696" y="3767742"/>
            <a:ext cx="331837" cy="3482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9CA0F8F-37AF-410D-9EE2-94BF9D732B60}"/>
              </a:ext>
            </a:extLst>
          </p:cNvPr>
          <p:cNvSpPr/>
          <p:nvPr/>
        </p:nvSpPr>
        <p:spPr>
          <a:xfrm flipV="1">
            <a:off x="8131076" y="281505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4F7883A7-1D7B-4A10-A298-96015B8737D0}"/>
              </a:ext>
            </a:extLst>
          </p:cNvPr>
          <p:cNvSpPr/>
          <p:nvPr/>
        </p:nvSpPr>
        <p:spPr>
          <a:xfrm flipV="1">
            <a:off x="6215089" y="3322678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C7988D7-4D2B-4EBB-A52D-2E3B6E26E334}"/>
              </a:ext>
            </a:extLst>
          </p:cNvPr>
          <p:cNvSpPr/>
          <p:nvPr/>
        </p:nvSpPr>
        <p:spPr>
          <a:xfrm flipV="1">
            <a:off x="2456508" y="433322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12360C4-4C45-4E37-BD19-53C45DD4FCC0}"/>
              </a:ext>
            </a:extLst>
          </p:cNvPr>
          <p:cNvSpPr/>
          <p:nvPr/>
        </p:nvSpPr>
        <p:spPr>
          <a:xfrm flipV="1">
            <a:off x="4308026" y="382673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1780B3C-41AA-456F-91C6-BF0B09F0692C}"/>
              </a:ext>
            </a:extLst>
          </p:cNvPr>
          <p:cNvSpPr/>
          <p:nvPr/>
        </p:nvSpPr>
        <p:spPr>
          <a:xfrm>
            <a:off x="2998612" y="3826734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CE90BE3-14F1-4818-B33C-FCD5D331DE30}"/>
              </a:ext>
            </a:extLst>
          </p:cNvPr>
          <p:cNvSpPr/>
          <p:nvPr/>
        </p:nvSpPr>
        <p:spPr>
          <a:xfrm>
            <a:off x="4912564" y="3322678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7D8CF12-73BA-45C6-80EE-0AFF4E8115FB}"/>
              </a:ext>
            </a:extLst>
          </p:cNvPr>
          <p:cNvSpPr/>
          <p:nvPr/>
        </p:nvSpPr>
        <p:spPr>
          <a:xfrm>
            <a:off x="6826516" y="2815054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D5055B7-990B-42D8-88F7-18DC7A55679F}"/>
              </a:ext>
            </a:extLst>
          </p:cNvPr>
          <p:cNvSpPr/>
          <p:nvPr/>
        </p:nvSpPr>
        <p:spPr>
          <a:xfrm>
            <a:off x="8740466" y="2400370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F0B5A-B7B6-47B3-9FE4-5C08D79B3F6D}"/>
              </a:ext>
            </a:extLst>
          </p:cNvPr>
          <p:cNvGrpSpPr/>
          <p:nvPr/>
        </p:nvGrpSpPr>
        <p:grpSpPr>
          <a:xfrm>
            <a:off x="6767964" y="4933464"/>
            <a:ext cx="3138946" cy="742063"/>
            <a:chOff x="575693" y="4067337"/>
            <a:chExt cx="1626989" cy="8679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D69100-F9CC-4C04-AE62-F3CA50417432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967EDB-F946-4FB1-BCC9-984F8FF08C46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18ADA-E4EB-4600-A6F0-AF4CABD3C2A3}"/>
              </a:ext>
            </a:extLst>
          </p:cNvPr>
          <p:cNvGrpSpPr/>
          <p:nvPr/>
        </p:nvGrpSpPr>
        <p:grpSpPr>
          <a:xfrm>
            <a:off x="4417330" y="5411502"/>
            <a:ext cx="3138946" cy="742063"/>
            <a:chOff x="575693" y="4067337"/>
            <a:chExt cx="1626989" cy="8679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FDDCC9-AF99-4901-8F79-611DFB9A3007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1D9946-B375-4164-9B75-B64B1371C7A5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C2FA16-B34E-41FB-A5A3-E9CBFD94FC6C}"/>
              </a:ext>
            </a:extLst>
          </p:cNvPr>
          <p:cNvGrpSpPr/>
          <p:nvPr/>
        </p:nvGrpSpPr>
        <p:grpSpPr>
          <a:xfrm>
            <a:off x="6573434" y="1747014"/>
            <a:ext cx="3138946" cy="742063"/>
            <a:chOff x="575693" y="4067337"/>
            <a:chExt cx="1626989" cy="8679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CE6F46-8DF4-45EC-AF8F-9A2DAA9575BF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4C2CB6-6DF3-4025-9257-0425DD2D689E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164090-C9F0-48E2-B4CB-3E495C902D6E}"/>
              </a:ext>
            </a:extLst>
          </p:cNvPr>
          <p:cNvGrpSpPr/>
          <p:nvPr/>
        </p:nvGrpSpPr>
        <p:grpSpPr>
          <a:xfrm>
            <a:off x="541340" y="3481996"/>
            <a:ext cx="3138946" cy="742063"/>
            <a:chOff x="575693" y="4067337"/>
            <a:chExt cx="1626989" cy="8679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70D503-3B5C-4789-BB5D-F43B7B15BB2E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9D555-2271-4215-B531-ECC3F329ACC4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55E3CEFC-92C2-4FDC-BB7F-C276017018C9}"/>
              </a:ext>
            </a:extLst>
          </p:cNvPr>
          <p:cNvSpPr/>
          <p:nvPr/>
        </p:nvSpPr>
        <p:spPr>
          <a:xfrm>
            <a:off x="1034694" y="4333222"/>
            <a:ext cx="2508870" cy="2524778"/>
          </a:xfrm>
          <a:prstGeom prst="parallelogram">
            <a:avLst>
              <a:gd name="adj" fmla="val 56674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A8F0A2C-3A1A-421C-9ED5-C8F103C07DA3}"/>
              </a:ext>
            </a:extLst>
          </p:cNvPr>
          <p:cNvSpPr/>
          <p:nvPr/>
        </p:nvSpPr>
        <p:spPr>
          <a:xfrm>
            <a:off x="9697684" y="1315030"/>
            <a:ext cx="1699912" cy="1114706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71">
            <a:extLst>
              <a:ext uri="{FF2B5EF4-FFF2-40B4-BE49-F238E27FC236}">
                <a16:creationId xmlns:a16="http://schemas.microsoft.com/office/drawing/2014/main" id="{04BFBBC5-E25D-41ED-BFC1-045A73EC6834}"/>
              </a:ext>
            </a:extLst>
          </p:cNvPr>
          <p:cNvGrpSpPr/>
          <p:nvPr/>
        </p:nvGrpSpPr>
        <p:grpSpPr>
          <a:xfrm>
            <a:off x="4288976" y="2513134"/>
            <a:ext cx="3138946" cy="742063"/>
            <a:chOff x="575693" y="4067337"/>
            <a:chExt cx="1626989" cy="8679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E76B53-542B-4D93-B02C-C6DFF921A2E5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16F3D-52BA-44C0-B68E-919830FB699A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AA8D48E3-93F3-4752-AB0E-A66F70FDB9C1}"/>
              </a:ext>
            </a:extLst>
          </p:cNvPr>
          <p:cNvSpPr/>
          <p:nvPr/>
        </p:nvSpPr>
        <p:spPr>
          <a:xfrm flipH="1">
            <a:off x="4003043" y="4752095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06CACFAA-24E6-4B10-BE3F-C412D8F36DB7}"/>
              </a:ext>
            </a:extLst>
          </p:cNvPr>
          <p:cNvSpPr/>
          <p:nvPr/>
        </p:nvSpPr>
        <p:spPr>
          <a:xfrm>
            <a:off x="2148976" y="525018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CE2FC10D-73CF-4285-9AD1-6F05E3F93854}"/>
              </a:ext>
            </a:extLst>
          </p:cNvPr>
          <p:cNvSpPr/>
          <p:nvPr/>
        </p:nvSpPr>
        <p:spPr>
          <a:xfrm>
            <a:off x="9812434" y="316728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Chord 15">
            <a:extLst>
              <a:ext uri="{FF2B5EF4-FFF2-40B4-BE49-F238E27FC236}">
                <a16:creationId xmlns:a16="http://schemas.microsoft.com/office/drawing/2014/main" id="{C16F577E-B206-4AD8-9526-2DC9C86DDBF7}"/>
              </a:ext>
            </a:extLst>
          </p:cNvPr>
          <p:cNvSpPr/>
          <p:nvPr/>
        </p:nvSpPr>
        <p:spPr>
          <a:xfrm>
            <a:off x="5994522" y="414357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38B6A7CD-A19C-41C1-A02B-CFFE91BF6557}"/>
              </a:ext>
            </a:extLst>
          </p:cNvPr>
          <p:cNvSpPr/>
          <p:nvPr/>
        </p:nvSpPr>
        <p:spPr>
          <a:xfrm>
            <a:off x="7754250" y="380314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3FB6B02-8377-4B53-B603-AC346D99D365}"/>
              </a:ext>
            </a:extLst>
          </p:cNvPr>
          <p:cNvSpPr txBox="1"/>
          <p:nvPr/>
        </p:nvSpPr>
        <p:spPr>
          <a:xfrm>
            <a:off x="6238875" y="4087094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2" name="Oval 57">
            <a:extLst>
              <a:ext uri="{FF2B5EF4-FFF2-40B4-BE49-F238E27FC236}">
                <a16:creationId xmlns:a16="http://schemas.microsoft.com/office/drawing/2014/main" id="{8B202E06-8BD7-412A-8873-0F7A61BAE1F8}"/>
              </a:ext>
            </a:extLst>
          </p:cNvPr>
          <p:cNvSpPr/>
          <p:nvPr/>
        </p:nvSpPr>
        <p:spPr>
          <a:xfrm>
            <a:off x="7184016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04392-A0CB-4861-9D24-0C2272EBCE9E}"/>
              </a:ext>
            </a:extLst>
          </p:cNvPr>
          <p:cNvSpPr txBox="1"/>
          <p:nvPr/>
        </p:nvSpPr>
        <p:spPr>
          <a:xfrm>
            <a:off x="7690305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C00A1-1B7B-43FB-8537-AD8EDCD3EA56}"/>
              </a:ext>
            </a:extLst>
          </p:cNvPr>
          <p:cNvSpPr txBox="1"/>
          <p:nvPr/>
        </p:nvSpPr>
        <p:spPr>
          <a:xfrm>
            <a:off x="7184017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Oval 73">
            <a:extLst>
              <a:ext uri="{FF2B5EF4-FFF2-40B4-BE49-F238E27FC236}">
                <a16:creationId xmlns:a16="http://schemas.microsoft.com/office/drawing/2014/main" id="{C2342D04-5B89-4F44-A96D-65255A1512EB}"/>
              </a:ext>
            </a:extLst>
          </p:cNvPr>
          <p:cNvSpPr/>
          <p:nvPr/>
        </p:nvSpPr>
        <p:spPr>
          <a:xfrm>
            <a:off x="4569618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890596-5CCB-4544-8D52-4C56270D4B25}"/>
              </a:ext>
            </a:extLst>
          </p:cNvPr>
          <p:cNvSpPr txBox="1"/>
          <p:nvPr/>
        </p:nvSpPr>
        <p:spPr>
          <a:xfrm>
            <a:off x="5075907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B40042-E698-412B-8F66-EEBACBB07B31}"/>
              </a:ext>
            </a:extLst>
          </p:cNvPr>
          <p:cNvSpPr txBox="1"/>
          <p:nvPr/>
        </p:nvSpPr>
        <p:spPr>
          <a:xfrm>
            <a:off x="4569619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98A8891-E932-4861-AEB8-48EE407F4B0D}"/>
              </a:ext>
            </a:extLst>
          </p:cNvPr>
          <p:cNvSpPr/>
          <p:nvPr/>
        </p:nvSpPr>
        <p:spPr>
          <a:xfrm rot="2700000">
            <a:off x="4723025" y="5278105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37854FB6-7559-45FB-82ED-6AEFC8997BE3}"/>
              </a:ext>
            </a:extLst>
          </p:cNvPr>
          <p:cNvSpPr/>
          <p:nvPr/>
        </p:nvSpPr>
        <p:spPr>
          <a:xfrm>
            <a:off x="7293314" y="5295529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Oval 73">
            <a:extLst>
              <a:ext uri="{FF2B5EF4-FFF2-40B4-BE49-F238E27FC236}">
                <a16:creationId xmlns:a16="http://schemas.microsoft.com/office/drawing/2014/main" id="{59BB4527-A67B-4A9E-97B8-7D3FAC102136}"/>
              </a:ext>
            </a:extLst>
          </p:cNvPr>
          <p:cNvSpPr/>
          <p:nvPr/>
        </p:nvSpPr>
        <p:spPr>
          <a:xfrm>
            <a:off x="9798414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810C6-2FC4-4F22-99FB-F7197ACA3CEB}"/>
              </a:ext>
            </a:extLst>
          </p:cNvPr>
          <p:cNvSpPr txBox="1"/>
          <p:nvPr/>
        </p:nvSpPr>
        <p:spPr>
          <a:xfrm>
            <a:off x="10304703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07BFB-DC3D-49F5-A636-0F1BE2C496AF}"/>
              </a:ext>
            </a:extLst>
          </p:cNvPr>
          <p:cNvSpPr txBox="1"/>
          <p:nvPr/>
        </p:nvSpPr>
        <p:spPr>
          <a:xfrm>
            <a:off x="9798415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65B2FB2E-018D-4AF4-8766-BA79E4EDFC70}"/>
              </a:ext>
            </a:extLst>
          </p:cNvPr>
          <p:cNvSpPr/>
          <p:nvPr/>
        </p:nvSpPr>
        <p:spPr>
          <a:xfrm>
            <a:off x="9892250" y="5266461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4D9505-962A-494C-AD09-3FB2B8D8BAD4}"/>
              </a:ext>
            </a:extLst>
          </p:cNvPr>
          <p:cNvSpPr txBox="1"/>
          <p:nvPr/>
        </p:nvSpPr>
        <p:spPr>
          <a:xfrm>
            <a:off x="1080629" y="642184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/>
              <a:t>We Create</a:t>
            </a:r>
          </a:p>
          <a:p>
            <a:r>
              <a:rPr lang="en-US" altLang="ko-KR" sz="3600" dirty="0"/>
              <a:t>Quality Professional </a:t>
            </a:r>
          </a:p>
          <a:p>
            <a:r>
              <a:rPr lang="en-US" altLang="ko-KR" sz="3600" dirty="0"/>
              <a:t>PPT Presentation</a:t>
            </a:r>
            <a:endParaRPr lang="ko-KR" altLang="en-US" sz="3600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6415FC8-B0EF-4D77-8BCF-1241D393AB29}"/>
              </a:ext>
            </a:extLst>
          </p:cNvPr>
          <p:cNvSpPr txBox="1">
            <a:spLocks/>
          </p:cNvSpPr>
          <p:nvPr/>
        </p:nvSpPr>
        <p:spPr>
          <a:xfrm>
            <a:off x="6336994" y="1986344"/>
            <a:ext cx="2162044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3F0F3-6CC1-4236-A021-45AC49436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1DBD611-656D-4156-AB52-A619474474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DB9BC5-7418-478F-968F-6A2806520597}"/>
              </a:ext>
            </a:extLst>
          </p:cNvPr>
          <p:cNvGrpSpPr/>
          <p:nvPr/>
        </p:nvGrpSpPr>
        <p:grpSpPr>
          <a:xfrm>
            <a:off x="6091073" y="2057254"/>
            <a:ext cx="6104901" cy="3704733"/>
            <a:chOff x="4567071" y="1844824"/>
            <a:chExt cx="6113041" cy="370473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31A739B-7A0A-431E-BF75-7A163A4E22AE}"/>
                </a:ext>
              </a:extLst>
            </p:cNvPr>
            <p:cNvSpPr/>
            <p:nvPr/>
          </p:nvSpPr>
          <p:spPr>
            <a:xfrm>
              <a:off x="4580881" y="3930857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5913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6802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600945"/>
                <a:gd name="connsiteX1" fmla="*/ 1676901 w 1676901"/>
                <a:gd name="connsiteY1" fmla="*/ 745725 h 1600945"/>
                <a:gd name="connsiteX2" fmla="*/ 1668023 w 1676901"/>
                <a:gd name="connsiteY2" fmla="*/ 1600945 h 1600945"/>
                <a:gd name="connsiteX3" fmla="*/ 0 w 1676901"/>
                <a:gd name="connsiteY3" fmla="*/ 100620 h 1600945"/>
                <a:gd name="connsiteX4" fmla="*/ 0 w 1676901"/>
                <a:gd name="connsiteY4" fmla="*/ 0 h 160094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3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3" y="1333627"/>
                    <a:pt x="1668023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3386D-0FAC-4979-AED1-E52267F725B8}"/>
                </a:ext>
              </a:extLst>
            </p:cNvPr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2B47B5-8B23-4EF4-BCEC-DA14C698B6D8}"/>
                </a:ext>
              </a:extLst>
            </p:cNvPr>
            <p:cNvSpPr/>
            <p:nvPr/>
          </p:nvSpPr>
          <p:spPr>
            <a:xfrm>
              <a:off x="6228184" y="1844824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7613E5E-F09A-484F-A9D3-3CA5AD4800ED}"/>
                </a:ext>
              </a:extLst>
            </p:cNvPr>
            <p:cNvSpPr/>
            <p:nvPr/>
          </p:nvSpPr>
          <p:spPr>
            <a:xfrm>
              <a:off x="4577918" y="1844826"/>
              <a:ext cx="1668022" cy="1822884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02959 h 1812454"/>
                <a:gd name="connsiteX1" fmla="*/ 1657230 w 1668022"/>
                <a:gd name="connsiteY1" fmla="*/ 0 h 1812454"/>
                <a:gd name="connsiteX2" fmla="*/ 1668022 w 1668022"/>
                <a:gd name="connsiteY2" fmla="*/ 844787 h 1812454"/>
                <a:gd name="connsiteX3" fmla="*/ 35511 w 1668022"/>
                <a:gd name="connsiteY3" fmla="*/ 1812454 h 1812454"/>
                <a:gd name="connsiteX4" fmla="*/ 0 w 1668022"/>
                <a:gd name="connsiteY4" fmla="*/ 1702959 h 1812454"/>
                <a:gd name="connsiteX0" fmla="*/ 0 w 1668022"/>
                <a:gd name="connsiteY0" fmla="*/ 1720343 h 1829838"/>
                <a:gd name="connsiteX1" fmla="*/ 1664192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68022"/>
                <a:gd name="connsiteY0" fmla="*/ 1713389 h 1822884"/>
                <a:gd name="connsiteX1" fmla="*/ 1664192 w 1668022"/>
                <a:gd name="connsiteY1" fmla="*/ 0 h 1822884"/>
                <a:gd name="connsiteX2" fmla="*/ 1668022 w 1668022"/>
                <a:gd name="connsiteY2" fmla="*/ 855217 h 1822884"/>
                <a:gd name="connsiteX3" fmla="*/ 35511 w 1668022"/>
                <a:gd name="connsiteY3" fmla="*/ 1822884 h 1822884"/>
                <a:gd name="connsiteX4" fmla="*/ 0 w 1668022"/>
                <a:gd name="connsiteY4" fmla="*/ 1713389 h 18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4">
                  <a:moveTo>
                    <a:pt x="0" y="1713389"/>
                  </a:moveTo>
                  <a:lnTo>
                    <a:pt x="1664192" y="0"/>
                  </a:lnTo>
                  <a:cubicBezTo>
                    <a:pt x="1665469" y="287390"/>
                    <a:pt x="1666745" y="567827"/>
                    <a:pt x="1668022" y="855217"/>
                  </a:cubicBezTo>
                  <a:lnTo>
                    <a:pt x="35511" y="1822884"/>
                  </a:lnTo>
                  <a:lnTo>
                    <a:pt x="0" y="1713389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5F7553-139D-4768-9632-0AF09F99EC17}"/>
                </a:ext>
              </a:extLst>
            </p:cNvPr>
            <p:cNvSpPr/>
            <p:nvPr/>
          </p:nvSpPr>
          <p:spPr>
            <a:xfrm>
              <a:off x="6228184" y="2787832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C408DA-C626-480A-8AEE-2C9EA413BBFB}"/>
                </a:ext>
              </a:extLst>
            </p:cNvPr>
            <p:cNvSpPr/>
            <p:nvPr/>
          </p:nvSpPr>
          <p:spPr>
            <a:xfrm>
              <a:off x="6228184" y="3730840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62DE9-0A7A-4AAC-80DB-702F1022C6B1}"/>
                </a:ext>
              </a:extLst>
            </p:cNvPr>
            <p:cNvSpPr/>
            <p:nvPr/>
          </p:nvSpPr>
          <p:spPr>
            <a:xfrm>
              <a:off x="6228184" y="4673848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35BB67F-FE5F-4E6B-AC61-E4E4BC5C4FC0}"/>
                </a:ext>
              </a:extLst>
            </p:cNvPr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A68AF0-67CE-446A-B613-805151AF4F63}"/>
              </a:ext>
            </a:extLst>
          </p:cNvPr>
          <p:cNvGrpSpPr/>
          <p:nvPr/>
        </p:nvGrpSpPr>
        <p:grpSpPr>
          <a:xfrm flipH="1">
            <a:off x="2020" y="2066674"/>
            <a:ext cx="6114323" cy="3702808"/>
            <a:chOff x="4474601" y="1837871"/>
            <a:chExt cx="6121796" cy="3702808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04B65B25-DEE2-4A27-B66F-2A63741B84AB}"/>
                </a:ext>
              </a:extLst>
            </p:cNvPr>
            <p:cNvSpPr/>
            <p:nvPr/>
          </p:nvSpPr>
          <p:spPr>
            <a:xfrm>
              <a:off x="4488401" y="3921979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2" y="1333627"/>
                    <a:pt x="1668022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32EF72FB-17FB-4514-B9C7-B0870C42F50D}"/>
                </a:ext>
              </a:extLst>
            </p:cNvPr>
            <p:cNvSpPr/>
            <p:nvPr/>
          </p:nvSpPr>
          <p:spPr>
            <a:xfrm>
              <a:off x="447952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30BC84-E0D5-4D87-939C-388FBD03E74B}"/>
                </a:ext>
              </a:extLst>
            </p:cNvPr>
            <p:cNvSpPr/>
            <p:nvPr/>
          </p:nvSpPr>
          <p:spPr>
            <a:xfrm rot="10800000">
              <a:off x="6144963" y="1844824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7AA2226F-7B75-4654-B4FC-17B518AA0DFA}"/>
                </a:ext>
              </a:extLst>
            </p:cNvPr>
            <p:cNvSpPr/>
            <p:nvPr/>
          </p:nvSpPr>
          <p:spPr>
            <a:xfrm>
              <a:off x="4485442" y="1837871"/>
              <a:ext cx="1670406" cy="1829838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20343 h 1829838"/>
                <a:gd name="connsiteX1" fmla="*/ 1660710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70406"/>
                <a:gd name="connsiteY0" fmla="*/ 1720343 h 1829838"/>
                <a:gd name="connsiteX1" fmla="*/ 1669865 w 1670406"/>
                <a:gd name="connsiteY1" fmla="*/ 0 h 1829838"/>
                <a:gd name="connsiteX2" fmla="*/ 1668022 w 1670406"/>
                <a:gd name="connsiteY2" fmla="*/ 862171 h 1829838"/>
                <a:gd name="connsiteX3" fmla="*/ 35511 w 1670406"/>
                <a:gd name="connsiteY3" fmla="*/ 1829838 h 1829838"/>
                <a:gd name="connsiteX4" fmla="*/ 0 w 1670406"/>
                <a:gd name="connsiteY4" fmla="*/ 1720343 h 182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6" h="1829838">
                  <a:moveTo>
                    <a:pt x="0" y="1720343"/>
                  </a:moveTo>
                  <a:lnTo>
                    <a:pt x="1669865" y="0"/>
                  </a:lnTo>
                  <a:cubicBezTo>
                    <a:pt x="1672302" y="287390"/>
                    <a:pt x="1665585" y="574781"/>
                    <a:pt x="1668022" y="862171"/>
                  </a:cubicBezTo>
                  <a:lnTo>
                    <a:pt x="35511" y="1829838"/>
                  </a:lnTo>
                  <a:lnTo>
                    <a:pt x="0" y="1720343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7B3674-242B-4743-BB1C-6DFB1B4FAD23}"/>
                </a:ext>
              </a:extLst>
            </p:cNvPr>
            <p:cNvSpPr/>
            <p:nvPr/>
          </p:nvSpPr>
          <p:spPr>
            <a:xfrm rot="10800000">
              <a:off x="6144962" y="2787832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CCF149-AC4D-45D6-BB37-A77AC4F06DC4}"/>
                </a:ext>
              </a:extLst>
            </p:cNvPr>
            <p:cNvSpPr/>
            <p:nvPr/>
          </p:nvSpPr>
          <p:spPr>
            <a:xfrm rot="10800000">
              <a:off x="6135715" y="3730840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4F620A-3EFD-4D3C-A5BF-18613EF1C1EA}"/>
                </a:ext>
              </a:extLst>
            </p:cNvPr>
            <p:cNvSpPr/>
            <p:nvPr/>
          </p:nvSpPr>
          <p:spPr>
            <a:xfrm rot="10800000">
              <a:off x="6135715" y="4673848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A086DFF-3D53-4066-ADCD-5411D331D3B9}"/>
                </a:ext>
              </a:extLst>
            </p:cNvPr>
            <p:cNvSpPr/>
            <p:nvPr/>
          </p:nvSpPr>
          <p:spPr>
            <a:xfrm>
              <a:off x="447460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85778"/>
                <a:gd name="connsiteY0" fmla="*/ 905521 h 1002679"/>
                <a:gd name="connsiteX1" fmla="*/ 1678467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78467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6BFA98-9284-42A9-8359-FBC451B9138F}"/>
              </a:ext>
            </a:extLst>
          </p:cNvPr>
          <p:cNvGrpSpPr/>
          <p:nvPr/>
        </p:nvGrpSpPr>
        <p:grpSpPr>
          <a:xfrm>
            <a:off x="7944259" y="2146921"/>
            <a:ext cx="3434935" cy="677510"/>
            <a:chOff x="6417575" y="2011204"/>
            <a:chExt cx="2232250" cy="6488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F6652E-BDEB-4AA6-9793-AA281584356D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D150D5-C0DE-4493-A546-7ED021CF3500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A1D77A-6062-41B4-B051-CC4FDE74B053}"/>
              </a:ext>
            </a:extLst>
          </p:cNvPr>
          <p:cNvGrpSpPr/>
          <p:nvPr/>
        </p:nvGrpSpPr>
        <p:grpSpPr>
          <a:xfrm>
            <a:off x="7944260" y="3098071"/>
            <a:ext cx="3434935" cy="677510"/>
            <a:chOff x="6417575" y="2011204"/>
            <a:chExt cx="2232250" cy="64884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D6460C-55DA-41A2-8BAE-1B29D954BB86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64E70D-B8E8-4C77-A0E2-8A2B83A2F93F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12A228-16EC-4570-BE01-24855F91AC1E}"/>
              </a:ext>
            </a:extLst>
          </p:cNvPr>
          <p:cNvGrpSpPr/>
          <p:nvPr/>
        </p:nvGrpSpPr>
        <p:grpSpPr>
          <a:xfrm>
            <a:off x="7944261" y="4040345"/>
            <a:ext cx="3434935" cy="677511"/>
            <a:chOff x="6417575" y="2011204"/>
            <a:chExt cx="2232250" cy="6488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116960-F7DD-402A-892B-8F7009C3AE06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1D8504-E8F4-4D95-9D8A-AE82FB9BC761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9BB789-A758-4CA8-A12E-4EFB9828DD7F}"/>
              </a:ext>
            </a:extLst>
          </p:cNvPr>
          <p:cNvGrpSpPr/>
          <p:nvPr/>
        </p:nvGrpSpPr>
        <p:grpSpPr>
          <a:xfrm>
            <a:off x="7944262" y="4982615"/>
            <a:ext cx="3434935" cy="677510"/>
            <a:chOff x="6417575" y="2011204"/>
            <a:chExt cx="2232250" cy="648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3CFD98-F25F-4363-9905-3D4CD310068D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51C255-94A2-4183-B9D9-AEFF3F6BF295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4053CD-7F8C-492B-8C0C-0F0A08EF85E5}"/>
              </a:ext>
            </a:extLst>
          </p:cNvPr>
          <p:cNvGrpSpPr/>
          <p:nvPr/>
        </p:nvGrpSpPr>
        <p:grpSpPr>
          <a:xfrm>
            <a:off x="796352" y="2167533"/>
            <a:ext cx="3376706" cy="677510"/>
            <a:chOff x="6417575" y="2011204"/>
            <a:chExt cx="2232250" cy="64884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0DD51D-CDC3-4F27-BF1F-9E0A49DE198C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F98D32-F51C-42EC-B779-7D1EA7B70EA4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51F10A-82D0-441C-BDBC-0709ABA0FC45}"/>
              </a:ext>
            </a:extLst>
          </p:cNvPr>
          <p:cNvGrpSpPr/>
          <p:nvPr/>
        </p:nvGrpSpPr>
        <p:grpSpPr>
          <a:xfrm>
            <a:off x="801836" y="3115827"/>
            <a:ext cx="3376706" cy="677510"/>
            <a:chOff x="6417575" y="2011204"/>
            <a:chExt cx="2232250" cy="64884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D41EB3-1508-4CB6-934E-590C829993C3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30EC5A-5446-4053-8AFD-EBCE1EE88E5B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20502B-3055-4756-AE08-DBF3A9F028F2}"/>
              </a:ext>
            </a:extLst>
          </p:cNvPr>
          <p:cNvGrpSpPr/>
          <p:nvPr/>
        </p:nvGrpSpPr>
        <p:grpSpPr>
          <a:xfrm>
            <a:off x="807318" y="4055243"/>
            <a:ext cx="3376706" cy="677510"/>
            <a:chOff x="6417575" y="2011204"/>
            <a:chExt cx="2232250" cy="64884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5D46-5997-4832-A071-C6128CC5F63A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BAB0BE-6F1E-4E18-8E78-35F4504EF908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7341AC-4601-453B-95BB-14595B5D9604}"/>
              </a:ext>
            </a:extLst>
          </p:cNvPr>
          <p:cNvGrpSpPr/>
          <p:nvPr/>
        </p:nvGrpSpPr>
        <p:grpSpPr>
          <a:xfrm>
            <a:off x="812802" y="4994659"/>
            <a:ext cx="3376706" cy="677510"/>
            <a:chOff x="6417575" y="2011204"/>
            <a:chExt cx="2232250" cy="6488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FEDFFE-1B01-46B6-B83D-F52FCCA285F5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951E40-E6D1-4D93-819F-F59B40563684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633F5F-5B47-4E49-BB19-C1426FE2F7B3}"/>
              </a:ext>
            </a:extLst>
          </p:cNvPr>
          <p:cNvGrpSpPr/>
          <p:nvPr/>
        </p:nvGrpSpPr>
        <p:grpSpPr>
          <a:xfrm>
            <a:off x="4973772" y="2797798"/>
            <a:ext cx="2237674" cy="2237674"/>
            <a:chOff x="3467528" y="2657377"/>
            <a:chExt cx="2237674" cy="223767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7CC501C-75C6-4297-A6E9-70168A53833A}"/>
                </a:ext>
              </a:extLst>
            </p:cNvPr>
            <p:cNvGrpSpPr/>
            <p:nvPr/>
          </p:nvGrpSpPr>
          <p:grpSpPr>
            <a:xfrm>
              <a:off x="3467528" y="2657377"/>
              <a:ext cx="2237674" cy="2237674"/>
              <a:chOff x="3436380" y="2612003"/>
              <a:chExt cx="2237674" cy="2237674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67FC46-406A-4EA4-BDA2-DA2EDA1A4D18}"/>
                  </a:ext>
                </a:extLst>
              </p:cNvPr>
              <p:cNvSpPr/>
              <p:nvPr/>
            </p:nvSpPr>
            <p:spPr>
              <a:xfrm>
                <a:off x="3436380" y="2612003"/>
                <a:ext cx="2237674" cy="2237674"/>
              </a:xfrm>
              <a:prstGeom prst="ellipse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455D14C-76F7-460C-B2E1-C45827B8D76D}"/>
                  </a:ext>
                </a:extLst>
              </p:cNvPr>
              <p:cNvSpPr/>
              <p:nvPr/>
            </p:nvSpPr>
            <p:spPr>
              <a:xfrm>
                <a:off x="3914050" y="3089673"/>
                <a:ext cx="1282335" cy="128233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3D008FB-D8AA-43F9-B360-6601072936E9}"/>
                </a:ext>
              </a:extLst>
            </p:cNvPr>
            <p:cNvSpPr/>
            <p:nvPr/>
          </p:nvSpPr>
          <p:spPr>
            <a:xfrm>
              <a:off x="3695636" y="2885485"/>
              <a:ext cx="1781460" cy="17814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2D8885-F014-4A53-A73A-6CC8169D85F4}"/>
              </a:ext>
            </a:extLst>
          </p:cNvPr>
          <p:cNvSpPr txBox="1"/>
          <p:nvPr/>
        </p:nvSpPr>
        <p:spPr>
          <a:xfrm>
            <a:off x="5451960" y="3640446"/>
            <a:ext cx="128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A59F8D-C08D-4452-870D-AF68C542B4FB}"/>
              </a:ext>
            </a:extLst>
          </p:cNvPr>
          <p:cNvSpPr txBox="1"/>
          <p:nvPr/>
        </p:nvSpPr>
        <p:spPr>
          <a:xfrm>
            <a:off x="4876592" y="1880552"/>
            <a:ext cx="241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FF26A63-0AF4-46B8-8F98-2E973961AC62}"/>
              </a:ext>
            </a:extLst>
          </p:cNvPr>
          <p:cNvGrpSpPr/>
          <p:nvPr/>
        </p:nvGrpSpPr>
        <p:grpSpPr>
          <a:xfrm>
            <a:off x="4960112" y="5230177"/>
            <a:ext cx="2251334" cy="853045"/>
            <a:chOff x="1579264" y="5496925"/>
            <a:chExt cx="2251334" cy="8530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05A85A-96A2-4A1C-8E3F-5BE320EC7664}"/>
                </a:ext>
              </a:extLst>
            </p:cNvPr>
            <p:cNvSpPr txBox="1"/>
            <p:nvPr/>
          </p:nvSpPr>
          <p:spPr>
            <a:xfrm>
              <a:off x="1579265" y="5703639"/>
              <a:ext cx="2251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160B8E-0F76-4A1D-B4FF-85CF1BAC09EB}"/>
                </a:ext>
              </a:extLst>
            </p:cNvPr>
            <p:cNvSpPr txBox="1"/>
            <p:nvPr/>
          </p:nvSpPr>
          <p:spPr>
            <a:xfrm>
              <a:off x="1579264" y="5496925"/>
              <a:ext cx="2251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DA6CB5-5256-46C0-ADE3-7E8495AB7770}"/>
              </a:ext>
            </a:extLst>
          </p:cNvPr>
          <p:cNvGrpSpPr/>
          <p:nvPr/>
        </p:nvGrpSpPr>
        <p:grpSpPr>
          <a:xfrm>
            <a:off x="4277230" y="2078846"/>
            <a:ext cx="3637542" cy="3646797"/>
            <a:chOff x="2154980" y="1739196"/>
            <a:chExt cx="4343991" cy="4355043"/>
          </a:xfrm>
        </p:grpSpPr>
        <p:sp>
          <p:nvSpPr>
            <p:cNvPr id="4" name="Left Arrow 2">
              <a:extLst>
                <a:ext uri="{FF2B5EF4-FFF2-40B4-BE49-F238E27FC236}">
                  <a16:creationId xmlns:a16="http://schemas.microsoft.com/office/drawing/2014/main" id="{A3E56E48-5CFD-4A19-9738-A63FC5DF1201}"/>
                </a:ext>
              </a:extLst>
            </p:cNvPr>
            <p:cNvSpPr/>
            <p:nvPr/>
          </p:nvSpPr>
          <p:spPr>
            <a:xfrm rot="13500000">
              <a:off x="4179319" y="2144315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2">
              <a:extLst>
                <a:ext uri="{FF2B5EF4-FFF2-40B4-BE49-F238E27FC236}">
                  <a16:creationId xmlns:a16="http://schemas.microsoft.com/office/drawing/2014/main" id="{FB0F509F-E755-4B17-8B9B-3ACC2B5B4DB8}"/>
                </a:ext>
              </a:extLst>
            </p:cNvPr>
            <p:cNvSpPr/>
            <p:nvPr/>
          </p:nvSpPr>
          <p:spPr>
            <a:xfrm rot="18900000">
              <a:off x="3948389" y="412821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Left Arrow 2">
              <a:extLst>
                <a:ext uri="{FF2B5EF4-FFF2-40B4-BE49-F238E27FC236}">
                  <a16:creationId xmlns:a16="http://schemas.microsoft.com/office/drawing/2014/main" id="{E76E22BF-B2A0-48AB-A268-4EE0BF9329BD}"/>
                </a:ext>
              </a:extLst>
            </p:cNvPr>
            <p:cNvSpPr/>
            <p:nvPr/>
          </p:nvSpPr>
          <p:spPr>
            <a:xfrm rot="2700000">
              <a:off x="1933461" y="3948776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Left Arrow 2">
              <a:extLst>
                <a:ext uri="{FF2B5EF4-FFF2-40B4-BE49-F238E27FC236}">
                  <a16:creationId xmlns:a16="http://schemas.microsoft.com/office/drawing/2014/main" id="{B7570087-F9C7-4002-972A-7306B8083D4B}"/>
                </a:ext>
              </a:extLst>
            </p:cNvPr>
            <p:cNvSpPr/>
            <p:nvPr/>
          </p:nvSpPr>
          <p:spPr>
            <a:xfrm rot="8100000">
              <a:off x="2154980" y="198748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031B30-DB4C-4A16-9A00-834E62A33BD4}"/>
              </a:ext>
            </a:extLst>
          </p:cNvPr>
          <p:cNvGrpSpPr/>
          <p:nvPr/>
        </p:nvGrpSpPr>
        <p:grpSpPr>
          <a:xfrm>
            <a:off x="5368574" y="3815141"/>
            <a:ext cx="1488568" cy="910465"/>
            <a:chOff x="3233964" y="1845713"/>
            <a:chExt cx="1661755" cy="910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93C6EE-50DE-4D4B-A41E-247B8DE837B3}"/>
                </a:ext>
              </a:extLst>
            </p:cNvPr>
            <p:cNvSpPr txBox="1"/>
            <p:nvPr/>
          </p:nvSpPr>
          <p:spPr>
            <a:xfrm>
              <a:off x="3233964" y="1845713"/>
              <a:ext cx="16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4BF877-FFC6-4D05-A68F-71963135C162}"/>
                </a:ext>
              </a:extLst>
            </p:cNvPr>
            <p:cNvSpPr txBox="1"/>
            <p:nvPr/>
          </p:nvSpPr>
          <p:spPr>
            <a:xfrm>
              <a:off x="3243488" y="2171403"/>
              <a:ext cx="1652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585F90-52B8-4823-BE1F-2E5A298C9AFF}"/>
              </a:ext>
            </a:extLst>
          </p:cNvPr>
          <p:cNvGrpSpPr/>
          <p:nvPr/>
        </p:nvGrpSpPr>
        <p:grpSpPr>
          <a:xfrm>
            <a:off x="8130274" y="1821659"/>
            <a:ext cx="3192723" cy="1292662"/>
            <a:chOff x="6210998" y="1433695"/>
            <a:chExt cx="2229890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A92B3A-71F9-4AF7-86CF-D72B9625037B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31B1ED-AC47-4C81-8384-3BF04FCCD81F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8A1551-49E6-4A46-99D8-8D50BE7CADD0}"/>
              </a:ext>
            </a:extLst>
          </p:cNvPr>
          <p:cNvGrpSpPr/>
          <p:nvPr/>
        </p:nvGrpSpPr>
        <p:grpSpPr>
          <a:xfrm>
            <a:off x="8130274" y="4793061"/>
            <a:ext cx="3192723" cy="1292662"/>
            <a:chOff x="6210998" y="1433695"/>
            <a:chExt cx="2229890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8E0C99-E503-4FF8-B81D-E3884CEE1F5E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CDC238-C2FF-4300-B87B-EC0D579B6971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C3404C-A4D0-4EA6-B7DD-5CB5644CC758}"/>
              </a:ext>
            </a:extLst>
          </p:cNvPr>
          <p:cNvGrpSpPr/>
          <p:nvPr/>
        </p:nvGrpSpPr>
        <p:grpSpPr>
          <a:xfrm>
            <a:off x="911293" y="1821659"/>
            <a:ext cx="3151047" cy="1292662"/>
            <a:chOff x="6210998" y="1433695"/>
            <a:chExt cx="2229890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2C4FF5-4D83-492E-A911-56BCCCF3AC5D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D13BC-AA43-4024-AD17-F4E4C082D19D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FAB35-5E58-4524-A570-15C5574291E7}"/>
              </a:ext>
            </a:extLst>
          </p:cNvPr>
          <p:cNvGrpSpPr/>
          <p:nvPr/>
        </p:nvGrpSpPr>
        <p:grpSpPr>
          <a:xfrm>
            <a:off x="898189" y="4793061"/>
            <a:ext cx="3192724" cy="1292662"/>
            <a:chOff x="6210999" y="1433695"/>
            <a:chExt cx="2259383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E5060-0D6D-417B-BDC2-18E4C206BDD2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9BC278-72A2-4E62-AB07-69FC2416F797}"/>
                </a:ext>
              </a:extLst>
            </p:cNvPr>
            <p:cNvSpPr txBox="1"/>
            <p:nvPr/>
          </p:nvSpPr>
          <p:spPr>
            <a:xfrm>
              <a:off x="6240493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47224060-6838-4EF4-AA99-F6A5555F68D6}"/>
              </a:ext>
            </a:extLst>
          </p:cNvPr>
          <p:cNvSpPr/>
          <p:nvPr/>
        </p:nvSpPr>
        <p:spPr>
          <a:xfrm rot="2700000">
            <a:off x="5881505" y="3023936"/>
            <a:ext cx="428993" cy="7691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B1A83-7C6A-4917-90B8-1922DAFB5701}"/>
              </a:ext>
            </a:extLst>
          </p:cNvPr>
          <p:cNvSpPr/>
          <p:nvPr/>
        </p:nvSpPr>
        <p:spPr>
          <a:xfrm>
            <a:off x="7694578" y="409839"/>
            <a:ext cx="4497421" cy="3578501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ACAB4-FFAA-489B-8C23-B2C04675B038}"/>
              </a:ext>
            </a:extLst>
          </p:cNvPr>
          <p:cNvSpPr txBox="1"/>
          <p:nvPr/>
        </p:nvSpPr>
        <p:spPr>
          <a:xfrm>
            <a:off x="509284" y="4786168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PPT Presentation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814A9-D2CC-4EBF-B3BF-F4BAF647FCB2}"/>
              </a:ext>
            </a:extLst>
          </p:cNvPr>
          <p:cNvSpPr txBox="1"/>
          <p:nvPr/>
        </p:nvSpPr>
        <p:spPr>
          <a:xfrm>
            <a:off x="8307532" y="944693"/>
            <a:ext cx="34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49DA4-D7A7-409B-8AFA-DEC21618D9E4}"/>
              </a:ext>
            </a:extLst>
          </p:cNvPr>
          <p:cNvGrpSpPr/>
          <p:nvPr/>
        </p:nvGrpSpPr>
        <p:grpSpPr>
          <a:xfrm>
            <a:off x="8513673" y="2039876"/>
            <a:ext cx="2711650" cy="1573950"/>
            <a:chOff x="1110145" y="4708876"/>
            <a:chExt cx="2750351" cy="1573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7E2AFC-83AE-4AB9-BCC7-A2C3B15EFB90}"/>
                </a:ext>
              </a:extLst>
            </p:cNvPr>
            <p:cNvSpPr txBox="1"/>
            <p:nvPr/>
          </p:nvSpPr>
          <p:spPr>
            <a:xfrm>
              <a:off x="1110145" y="470887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9EC50C-EEA3-4F81-84AE-865F1E545E8B}"/>
                </a:ext>
              </a:extLst>
            </p:cNvPr>
            <p:cNvSpPr txBox="1"/>
            <p:nvPr/>
          </p:nvSpPr>
          <p:spPr>
            <a:xfrm>
              <a:off x="1110145" y="567235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221BF7-3945-4DCB-A114-29EBC2310645}"/>
                </a:ext>
              </a:extLst>
            </p:cNvPr>
            <p:cNvSpPr txBox="1"/>
            <p:nvPr/>
          </p:nvSpPr>
          <p:spPr>
            <a:xfrm>
              <a:off x="1110145" y="535119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5852AB-C3A0-4778-9EBC-2A37027ABCF6}"/>
                </a:ext>
              </a:extLst>
            </p:cNvPr>
            <p:cNvSpPr txBox="1"/>
            <p:nvPr/>
          </p:nvSpPr>
          <p:spPr>
            <a:xfrm>
              <a:off x="1110145" y="503003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36CF7A-3BF8-4F9A-AD29-C5F9841D0A64}"/>
                </a:ext>
              </a:extLst>
            </p:cNvPr>
            <p:cNvSpPr txBox="1"/>
            <p:nvPr/>
          </p:nvSpPr>
          <p:spPr>
            <a:xfrm>
              <a:off x="1110145" y="5993516"/>
              <a:ext cx="275035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FCEFFB-E4BE-424D-8C85-CE520BC05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68576"/>
              </p:ext>
            </p:extLst>
          </p:nvPr>
        </p:nvGraphicFramePr>
        <p:xfrm>
          <a:off x="923192" y="1811992"/>
          <a:ext cx="10352188" cy="425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32EC4A-A989-40B2-BE6E-9E62A6FEB25F}"/>
              </a:ext>
            </a:extLst>
          </p:cNvPr>
          <p:cNvGrpSpPr/>
          <p:nvPr/>
        </p:nvGrpSpPr>
        <p:grpSpPr>
          <a:xfrm>
            <a:off x="5006853" y="2932520"/>
            <a:ext cx="2232000" cy="2232000"/>
            <a:chOff x="6929202" y="1639696"/>
            <a:chExt cx="2232000" cy="2232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3715E8-EE4C-42DC-8ACB-418256B8C01E}"/>
                </a:ext>
              </a:extLst>
            </p:cNvPr>
            <p:cNvSpPr/>
            <p:nvPr/>
          </p:nvSpPr>
          <p:spPr>
            <a:xfrm>
              <a:off x="6929202" y="1639696"/>
              <a:ext cx="2232000" cy="2232000"/>
            </a:xfrm>
            <a:prstGeom prst="ellipse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0B7045-FCE8-4989-9024-5FA9FDDA1DDA}"/>
                </a:ext>
              </a:extLst>
            </p:cNvPr>
            <p:cNvSpPr/>
            <p:nvPr/>
          </p:nvSpPr>
          <p:spPr>
            <a:xfrm>
              <a:off x="7037202" y="1747696"/>
              <a:ext cx="2016000" cy="2016000"/>
            </a:xfrm>
            <a:prstGeom prst="ellipse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Right Arrow 19">
            <a:extLst>
              <a:ext uri="{FF2B5EF4-FFF2-40B4-BE49-F238E27FC236}">
                <a16:creationId xmlns:a16="http://schemas.microsoft.com/office/drawing/2014/main" id="{E04357E9-8B8C-47DE-8D97-3711071C4572}"/>
              </a:ext>
            </a:extLst>
          </p:cNvPr>
          <p:cNvSpPr/>
          <p:nvPr/>
        </p:nvSpPr>
        <p:spPr>
          <a:xfrm>
            <a:off x="4303323" y="2062607"/>
            <a:ext cx="3592713" cy="3681835"/>
          </a:xfrm>
          <a:custGeom>
            <a:avLst/>
            <a:gdLst>
              <a:gd name="connsiteX0" fmla="*/ 1605124 w 3176186"/>
              <a:gd name="connsiteY0" fmla="*/ 1349556 h 3254975"/>
              <a:gd name="connsiteX1" fmla="*/ 1215939 w 3176186"/>
              <a:gd name="connsiteY1" fmla="*/ 1738741 h 3254975"/>
              <a:gd name="connsiteX2" fmla="*/ 1605124 w 3176186"/>
              <a:gd name="connsiteY2" fmla="*/ 2127926 h 3254975"/>
              <a:gd name="connsiteX3" fmla="*/ 1994309 w 3176186"/>
              <a:gd name="connsiteY3" fmla="*/ 1738741 h 3254975"/>
              <a:gd name="connsiteX4" fmla="*/ 1605124 w 3176186"/>
              <a:gd name="connsiteY4" fmla="*/ 1349556 h 3254975"/>
              <a:gd name="connsiteX5" fmla="*/ 1257037 w 3176186"/>
              <a:gd name="connsiteY5" fmla="*/ 0 h 3254975"/>
              <a:gd name="connsiteX6" fmla="*/ 1564306 w 3176186"/>
              <a:gd name="connsiteY6" fmla="*/ 407758 h 3254975"/>
              <a:gd name="connsiteX7" fmla="*/ 1385549 w 3176186"/>
              <a:gd name="connsiteY7" fmla="*/ 382636 h 3254975"/>
              <a:gd name="connsiteX8" fmla="*/ 1295073 w 3176186"/>
              <a:gd name="connsiteY8" fmla="*/ 1026408 h 3254975"/>
              <a:gd name="connsiteX9" fmla="*/ 1605125 w 3176186"/>
              <a:gd name="connsiteY9" fmla="*/ 960370 h 3254975"/>
              <a:gd name="connsiteX10" fmla="*/ 1682815 w 3176186"/>
              <a:gd name="connsiteY10" fmla="*/ 964293 h 3254975"/>
              <a:gd name="connsiteX11" fmla="*/ 2815159 w 3176186"/>
              <a:gd name="connsiteY11" fmla="*/ 964293 h 3254975"/>
              <a:gd name="connsiteX12" fmla="*/ 2815159 w 3176186"/>
              <a:gd name="connsiteY12" fmla="*/ 783779 h 3254975"/>
              <a:gd name="connsiteX13" fmla="*/ 3176186 w 3176186"/>
              <a:gd name="connsiteY13" fmla="*/ 1144806 h 3254975"/>
              <a:gd name="connsiteX14" fmla="*/ 2815159 w 3176186"/>
              <a:gd name="connsiteY14" fmla="*/ 1505833 h 3254975"/>
              <a:gd name="connsiteX15" fmla="*/ 2815159 w 3176186"/>
              <a:gd name="connsiteY15" fmla="*/ 1325320 h 3254975"/>
              <a:gd name="connsiteX16" fmla="*/ 2262381 w 3176186"/>
              <a:gd name="connsiteY16" fmla="*/ 1325320 h 3254975"/>
              <a:gd name="connsiteX17" fmla="*/ 2372257 w 3176186"/>
              <a:gd name="connsiteY17" fmla="*/ 1612055 h 3254975"/>
              <a:gd name="connsiteX18" fmla="*/ 2376543 w 3176186"/>
              <a:gd name="connsiteY18" fmla="*/ 1610662 h 3254975"/>
              <a:gd name="connsiteX19" fmla="*/ 2728027 w 3176186"/>
              <a:gd name="connsiteY19" fmla="*/ 2692416 h 3254975"/>
              <a:gd name="connsiteX20" fmla="*/ 2899706 w 3176186"/>
              <a:gd name="connsiteY20" fmla="*/ 2636635 h 3254975"/>
              <a:gd name="connsiteX21" fmla="*/ 2667912 w 3176186"/>
              <a:gd name="connsiteY21" fmla="*/ 3091555 h 3254975"/>
              <a:gd name="connsiteX22" fmla="*/ 2212991 w 3176186"/>
              <a:gd name="connsiteY22" fmla="*/ 2859761 h 3254975"/>
              <a:gd name="connsiteX23" fmla="*/ 2384669 w 3176186"/>
              <a:gd name="connsiteY23" fmla="*/ 2803980 h 3254975"/>
              <a:gd name="connsiteX24" fmla="*/ 2199905 w 3176186"/>
              <a:gd name="connsiteY24" fmla="*/ 2235333 h 3254975"/>
              <a:gd name="connsiteX25" fmla="*/ 1942157 w 3176186"/>
              <a:gd name="connsiteY25" fmla="*/ 2439955 h 3254975"/>
              <a:gd name="connsiteX26" fmla="*/ 1942462 w 3176186"/>
              <a:gd name="connsiteY26" fmla="*/ 2440375 h 3254975"/>
              <a:gd name="connsiteX27" fmla="*/ 1022266 w 3176186"/>
              <a:gd name="connsiteY27" fmla="*/ 3108936 h 3254975"/>
              <a:gd name="connsiteX28" fmla="*/ 1128370 w 3176186"/>
              <a:gd name="connsiteY28" fmla="*/ 3254975 h 3254975"/>
              <a:gd name="connsiteX29" fmla="*/ 624086 w 3176186"/>
              <a:gd name="connsiteY29" fmla="*/ 3175104 h 3254975"/>
              <a:gd name="connsiteX30" fmla="*/ 703957 w 3176186"/>
              <a:gd name="connsiteY30" fmla="*/ 2670821 h 3254975"/>
              <a:gd name="connsiteX31" fmla="*/ 810060 w 3176186"/>
              <a:gd name="connsiteY31" fmla="*/ 2816859 h 3254975"/>
              <a:gd name="connsiteX32" fmla="*/ 1305419 w 3176186"/>
              <a:gd name="connsiteY32" fmla="*/ 2456959 h 3254975"/>
              <a:gd name="connsiteX33" fmla="*/ 1097326 w 3176186"/>
              <a:gd name="connsiteY33" fmla="*/ 2326940 h 3254975"/>
              <a:gd name="connsiteX34" fmla="*/ 185974 w 3176186"/>
              <a:gd name="connsiteY34" fmla="*/ 1664804 h 3254975"/>
              <a:gd name="connsiteX35" fmla="*/ 79871 w 3176186"/>
              <a:gd name="connsiteY35" fmla="*/ 1810843 h 3254975"/>
              <a:gd name="connsiteX36" fmla="*/ 0 w 3176186"/>
              <a:gd name="connsiteY36" fmla="*/ 1306559 h 3254975"/>
              <a:gd name="connsiteX37" fmla="*/ 504283 w 3176186"/>
              <a:gd name="connsiteY37" fmla="*/ 1226689 h 3254975"/>
              <a:gd name="connsiteX38" fmla="*/ 398181 w 3176186"/>
              <a:gd name="connsiteY38" fmla="*/ 1372727 h 3254975"/>
              <a:gd name="connsiteX39" fmla="*/ 829415 w 3176186"/>
              <a:gd name="connsiteY39" fmla="*/ 1686037 h 3254975"/>
              <a:gd name="connsiteX40" fmla="*/ 882077 w 3176186"/>
              <a:gd name="connsiteY40" fmla="*/ 1460480 h 3254975"/>
              <a:gd name="connsiteX41" fmla="*/ 1028036 w 3176186"/>
              <a:gd name="connsiteY41" fmla="*/ 332391 h 3254975"/>
              <a:gd name="connsiteX42" fmla="*/ 849279 w 3176186"/>
              <a:gd name="connsiteY42" fmla="*/ 307268 h 3254975"/>
              <a:gd name="connsiteX43" fmla="*/ 1257037 w 3176186"/>
              <a:gd name="connsiteY43" fmla="*/ 0 h 3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176186" h="3254975">
                <a:moveTo>
                  <a:pt x="1605124" y="1349556"/>
                </a:moveTo>
                <a:cubicBezTo>
                  <a:pt x="1390183" y="1349556"/>
                  <a:pt x="1215939" y="1523800"/>
                  <a:pt x="1215939" y="1738741"/>
                </a:cubicBezTo>
                <a:cubicBezTo>
                  <a:pt x="1215939" y="1953682"/>
                  <a:pt x="1390183" y="2127926"/>
                  <a:pt x="1605124" y="2127926"/>
                </a:cubicBezTo>
                <a:cubicBezTo>
                  <a:pt x="1820065" y="2127926"/>
                  <a:pt x="1994309" y="1953682"/>
                  <a:pt x="1994309" y="1738741"/>
                </a:cubicBezTo>
                <a:cubicBezTo>
                  <a:pt x="1994309" y="1523800"/>
                  <a:pt x="1820065" y="1349556"/>
                  <a:pt x="1605124" y="1349556"/>
                </a:cubicBezTo>
                <a:close/>
                <a:moveTo>
                  <a:pt x="1257037" y="0"/>
                </a:moveTo>
                <a:lnTo>
                  <a:pt x="1564306" y="407758"/>
                </a:lnTo>
                <a:lnTo>
                  <a:pt x="1385549" y="382636"/>
                </a:lnTo>
                <a:lnTo>
                  <a:pt x="1295073" y="1026408"/>
                </a:lnTo>
                <a:cubicBezTo>
                  <a:pt x="1389570" y="983381"/>
                  <a:pt x="1494660" y="960370"/>
                  <a:pt x="1605125" y="960370"/>
                </a:cubicBezTo>
                <a:lnTo>
                  <a:pt x="1682815" y="964293"/>
                </a:lnTo>
                <a:lnTo>
                  <a:pt x="2815159" y="964293"/>
                </a:lnTo>
                <a:lnTo>
                  <a:pt x="2815159" y="783779"/>
                </a:lnTo>
                <a:lnTo>
                  <a:pt x="3176186" y="1144806"/>
                </a:lnTo>
                <a:lnTo>
                  <a:pt x="2815159" y="1505833"/>
                </a:lnTo>
                <a:lnTo>
                  <a:pt x="2815159" y="1325320"/>
                </a:lnTo>
                <a:lnTo>
                  <a:pt x="2262381" y="1325320"/>
                </a:lnTo>
                <a:cubicBezTo>
                  <a:pt x="2317795" y="1410538"/>
                  <a:pt x="2355974" y="1507654"/>
                  <a:pt x="2372257" y="1612055"/>
                </a:cubicBezTo>
                <a:lnTo>
                  <a:pt x="2376543" y="1610662"/>
                </a:lnTo>
                <a:lnTo>
                  <a:pt x="2728027" y="2692416"/>
                </a:lnTo>
                <a:lnTo>
                  <a:pt x="2899706" y="2636635"/>
                </a:lnTo>
                <a:lnTo>
                  <a:pt x="2667912" y="3091555"/>
                </a:lnTo>
                <a:lnTo>
                  <a:pt x="2212991" y="2859761"/>
                </a:lnTo>
                <a:lnTo>
                  <a:pt x="2384669" y="2803980"/>
                </a:lnTo>
                <a:lnTo>
                  <a:pt x="2199905" y="2235333"/>
                </a:lnTo>
                <a:cubicBezTo>
                  <a:pt x="2130386" y="2321260"/>
                  <a:pt x="2042482" y="2391310"/>
                  <a:pt x="1942157" y="2439955"/>
                </a:cubicBezTo>
                <a:lnTo>
                  <a:pt x="1942462" y="2440375"/>
                </a:lnTo>
                <a:lnTo>
                  <a:pt x="1022266" y="3108936"/>
                </a:lnTo>
                <a:lnTo>
                  <a:pt x="1128370" y="3254975"/>
                </a:lnTo>
                <a:lnTo>
                  <a:pt x="624086" y="3175104"/>
                </a:lnTo>
                <a:lnTo>
                  <a:pt x="703957" y="2670821"/>
                </a:lnTo>
                <a:lnTo>
                  <a:pt x="810060" y="2816859"/>
                </a:lnTo>
                <a:lnTo>
                  <a:pt x="1305419" y="2456959"/>
                </a:lnTo>
                <a:cubicBezTo>
                  <a:pt x="1228817" y="2425055"/>
                  <a:pt x="1158426" y="2381246"/>
                  <a:pt x="1097326" y="2326940"/>
                </a:cubicBezTo>
                <a:lnTo>
                  <a:pt x="185974" y="1664804"/>
                </a:lnTo>
                <a:lnTo>
                  <a:pt x="79871" y="1810843"/>
                </a:lnTo>
                <a:lnTo>
                  <a:pt x="0" y="1306559"/>
                </a:lnTo>
                <a:lnTo>
                  <a:pt x="504283" y="1226689"/>
                </a:lnTo>
                <a:lnTo>
                  <a:pt x="398181" y="1372727"/>
                </a:lnTo>
                <a:lnTo>
                  <a:pt x="829415" y="1686037"/>
                </a:lnTo>
                <a:cubicBezTo>
                  <a:pt x="834556" y="1606591"/>
                  <a:pt x="851648" y="1530410"/>
                  <a:pt x="882077" y="1460480"/>
                </a:cubicBezTo>
                <a:lnTo>
                  <a:pt x="1028036" y="332391"/>
                </a:lnTo>
                <a:lnTo>
                  <a:pt x="849279" y="307268"/>
                </a:lnTo>
                <a:lnTo>
                  <a:pt x="12570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CC1AF-21F6-4F36-B9BA-97BB4F22626F}"/>
              </a:ext>
            </a:extLst>
          </p:cNvPr>
          <p:cNvSpPr txBox="1"/>
          <p:nvPr/>
        </p:nvSpPr>
        <p:spPr>
          <a:xfrm>
            <a:off x="5680254" y="3759062"/>
            <a:ext cx="8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ACE46F-AAE6-4114-BE2B-BEB9308B0496}"/>
              </a:ext>
            </a:extLst>
          </p:cNvPr>
          <p:cNvGrpSpPr/>
          <p:nvPr/>
        </p:nvGrpSpPr>
        <p:grpSpPr>
          <a:xfrm>
            <a:off x="1441882" y="5210606"/>
            <a:ext cx="3316459" cy="856491"/>
            <a:chOff x="80902" y="1129566"/>
            <a:chExt cx="3303444" cy="8564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90080F-FD5D-4640-A47A-FED0352F0F0C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A33C90-01C6-4EC2-8243-19A7B5EF8C85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9BC87B-2644-4E3D-AA04-350D47297066}"/>
              </a:ext>
            </a:extLst>
          </p:cNvPr>
          <p:cNvGrpSpPr/>
          <p:nvPr/>
        </p:nvGrpSpPr>
        <p:grpSpPr>
          <a:xfrm>
            <a:off x="773723" y="3112133"/>
            <a:ext cx="3316459" cy="856491"/>
            <a:chOff x="80902" y="1129566"/>
            <a:chExt cx="3303444" cy="8564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24428A-090D-424C-A3F5-A6C87F9AC048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4D0B3A-B2C4-445C-BA5E-109C0C50BF57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628BB-994D-49F8-893C-97682A376E4B}"/>
              </a:ext>
            </a:extLst>
          </p:cNvPr>
          <p:cNvGrpSpPr/>
          <p:nvPr/>
        </p:nvGrpSpPr>
        <p:grpSpPr>
          <a:xfrm>
            <a:off x="6178360" y="1734400"/>
            <a:ext cx="3304398" cy="856491"/>
            <a:chOff x="80902" y="1129566"/>
            <a:chExt cx="3303444" cy="8564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398F8B-7EBE-4203-8AF0-BBB7382A5AC9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D60E06-7F10-49E3-ACA9-9783834C3581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E61F9-193C-4B97-B434-FF852BB69114}"/>
              </a:ext>
            </a:extLst>
          </p:cNvPr>
          <p:cNvGrpSpPr/>
          <p:nvPr/>
        </p:nvGrpSpPr>
        <p:grpSpPr>
          <a:xfrm>
            <a:off x="8098500" y="2951670"/>
            <a:ext cx="3304398" cy="856491"/>
            <a:chOff x="80902" y="1129566"/>
            <a:chExt cx="3303444" cy="8564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AABAB8-E8BF-477C-BBB0-468CE8B184DA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FB806-8340-4F0A-BC10-AD16A6FAFAF2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0D6AF-A8ED-4C2F-A4AF-AA9E43FBCEAF}"/>
              </a:ext>
            </a:extLst>
          </p:cNvPr>
          <p:cNvGrpSpPr/>
          <p:nvPr/>
        </p:nvGrpSpPr>
        <p:grpSpPr>
          <a:xfrm>
            <a:off x="7570206" y="5210606"/>
            <a:ext cx="3304398" cy="856491"/>
            <a:chOff x="80902" y="1129566"/>
            <a:chExt cx="3303444" cy="856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BCC47F-CD96-45EE-9F7E-773EE6658B21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C7984B-A14D-4C14-9B64-1AAA4C2467D6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30">
            <a:extLst>
              <a:ext uri="{FF2B5EF4-FFF2-40B4-BE49-F238E27FC236}">
                <a16:creationId xmlns:a16="http://schemas.microsoft.com/office/drawing/2014/main" id="{CDCC8CC5-D802-4D0C-8457-5F58567DED8B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CA7E75A-82A8-4608-A2DC-D7EDBF00F78A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613B7D6-A43B-4913-B2DC-CD046155430A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219653B-1075-42C2-8518-4877EDB4AB02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D57DBAD1-2C3A-45CB-93F5-61264B197267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B9614-D8FC-4DA3-B418-D4D25B7F2466}"/>
              </a:ext>
            </a:extLst>
          </p:cNvPr>
          <p:cNvSpPr txBox="1"/>
          <p:nvPr/>
        </p:nvSpPr>
        <p:spPr>
          <a:xfrm>
            <a:off x="600374" y="198691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F8419-4790-4645-B031-98B48EC73C02}"/>
              </a:ext>
            </a:extLst>
          </p:cNvPr>
          <p:cNvSpPr txBox="1"/>
          <p:nvPr/>
        </p:nvSpPr>
        <p:spPr>
          <a:xfrm>
            <a:off x="1198251" y="863438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i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i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9E64E-282D-41B9-8A40-2B7D1063C5BF}"/>
              </a:ext>
            </a:extLst>
          </p:cNvPr>
          <p:cNvSpPr txBox="1"/>
          <p:nvPr/>
        </p:nvSpPr>
        <p:spPr>
          <a:xfrm>
            <a:off x="7960312" y="6113304"/>
            <a:ext cx="3557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i="1" dirty="0">
                <a:cs typeface="Arial" pitchFamily="34" charset="0"/>
              </a:rPr>
              <a:t>L</a:t>
            </a:r>
            <a:r>
              <a:rPr lang="en-US" altLang="ko-KR" sz="1200" i="1" dirty="0"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3F85D-5A2E-43A8-86BF-256DA7436C3C}"/>
              </a:ext>
            </a:extLst>
          </p:cNvPr>
          <p:cNvSpPr txBox="1"/>
          <p:nvPr/>
        </p:nvSpPr>
        <p:spPr>
          <a:xfrm>
            <a:off x="7960311" y="5509557"/>
            <a:ext cx="35576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i="1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600" i="1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i="1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600" i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935CB-0FCC-4B14-8CE0-051F197A7773}"/>
              </a:ext>
            </a:extLst>
          </p:cNvPr>
          <p:cNvSpPr txBox="1"/>
          <p:nvPr/>
        </p:nvSpPr>
        <p:spPr>
          <a:xfrm>
            <a:off x="10259158" y="4338000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5C2DD-0A26-4C82-B00D-2805A71D7450}"/>
              </a:ext>
            </a:extLst>
          </p:cNvPr>
          <p:cNvSpPr txBox="1"/>
          <p:nvPr/>
        </p:nvSpPr>
        <p:spPr>
          <a:xfrm>
            <a:off x="10813493" y="4544686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1400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7CB7E0-FB74-4B6C-8EFC-FA2B7FD0BE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7">
            <a:extLst>
              <a:ext uri="{FF2B5EF4-FFF2-40B4-BE49-F238E27FC236}">
                <a16:creationId xmlns:a16="http://schemas.microsoft.com/office/drawing/2014/main" id="{268466D0-230F-4F3F-9F45-39A2E9A0AA67}"/>
              </a:ext>
            </a:extLst>
          </p:cNvPr>
          <p:cNvSpPr/>
          <p:nvPr/>
        </p:nvSpPr>
        <p:spPr>
          <a:xfrm>
            <a:off x="914401" y="1794271"/>
            <a:ext cx="5148000" cy="20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4">
            <a:extLst>
              <a:ext uri="{FF2B5EF4-FFF2-40B4-BE49-F238E27FC236}">
                <a16:creationId xmlns:a16="http://schemas.microsoft.com/office/drawing/2014/main" id="{9CD753F0-231E-4AE3-BBB5-DD3B676B1DDC}"/>
              </a:ext>
            </a:extLst>
          </p:cNvPr>
          <p:cNvSpPr/>
          <p:nvPr/>
        </p:nvSpPr>
        <p:spPr>
          <a:xfrm>
            <a:off x="914401" y="3963398"/>
            <a:ext cx="5148000" cy="20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B8EF3DDA-42BC-4E9A-B7A0-8266C2EB1AE7}"/>
              </a:ext>
            </a:extLst>
          </p:cNvPr>
          <p:cNvSpPr/>
          <p:nvPr/>
        </p:nvSpPr>
        <p:spPr>
          <a:xfrm>
            <a:off x="6129601" y="1794271"/>
            <a:ext cx="5148000" cy="20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직사각형 43">
            <a:extLst>
              <a:ext uri="{FF2B5EF4-FFF2-40B4-BE49-F238E27FC236}">
                <a16:creationId xmlns:a16="http://schemas.microsoft.com/office/drawing/2014/main" id="{301B33F0-46B0-465A-A778-ABDE48429310}"/>
              </a:ext>
            </a:extLst>
          </p:cNvPr>
          <p:cNvSpPr/>
          <p:nvPr/>
        </p:nvSpPr>
        <p:spPr>
          <a:xfrm>
            <a:off x="6129601" y="3963398"/>
            <a:ext cx="5148000" cy="20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그룹 45">
            <a:extLst>
              <a:ext uri="{FF2B5EF4-FFF2-40B4-BE49-F238E27FC236}">
                <a16:creationId xmlns:a16="http://schemas.microsoft.com/office/drawing/2014/main" id="{E826E3EE-6220-4B8B-BCF0-7748F6B60453}"/>
              </a:ext>
            </a:extLst>
          </p:cNvPr>
          <p:cNvGrpSpPr/>
          <p:nvPr/>
        </p:nvGrpSpPr>
        <p:grpSpPr>
          <a:xfrm>
            <a:off x="4890001" y="2716834"/>
            <a:ext cx="2412000" cy="2412000"/>
            <a:chOff x="4896191" y="2726685"/>
            <a:chExt cx="2412000" cy="2412000"/>
          </a:xfrm>
        </p:grpSpPr>
        <p:sp>
          <p:nvSpPr>
            <p:cNvPr id="8" name="직사각형 10">
              <a:extLst>
                <a:ext uri="{FF2B5EF4-FFF2-40B4-BE49-F238E27FC236}">
                  <a16:creationId xmlns:a16="http://schemas.microsoft.com/office/drawing/2014/main" id="{6EE9B667-EFD2-436B-84E3-7D04BBFFEA28}"/>
                </a:ext>
              </a:extLst>
            </p:cNvPr>
            <p:cNvSpPr/>
            <p:nvPr/>
          </p:nvSpPr>
          <p:spPr>
            <a:xfrm>
              <a:off x="4896191" y="2726685"/>
              <a:ext cx="2412000" cy="2412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직사각형 44">
              <a:extLst>
                <a:ext uri="{FF2B5EF4-FFF2-40B4-BE49-F238E27FC236}">
                  <a16:creationId xmlns:a16="http://schemas.microsoft.com/office/drawing/2014/main" id="{72D654EA-356C-4D17-9D89-402DB5B394D8}"/>
                </a:ext>
              </a:extLst>
            </p:cNvPr>
            <p:cNvSpPr/>
            <p:nvPr/>
          </p:nvSpPr>
          <p:spPr>
            <a:xfrm rot="18900000">
              <a:off x="5256191" y="3086685"/>
              <a:ext cx="1692000" cy="16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796E87ED-0A6F-4403-8C3B-AFAA11DD8E09}"/>
                </a:ext>
              </a:extLst>
            </p:cNvPr>
            <p:cNvSpPr/>
            <p:nvPr/>
          </p:nvSpPr>
          <p:spPr>
            <a:xfrm>
              <a:off x="5021409" y="2851903"/>
              <a:ext cx="2161564" cy="2161564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8833F7-8C1E-49F1-B49F-1CD8C2FBBB4D}"/>
              </a:ext>
            </a:extLst>
          </p:cNvPr>
          <p:cNvSpPr txBox="1"/>
          <p:nvPr/>
        </p:nvSpPr>
        <p:spPr>
          <a:xfrm>
            <a:off x="5153747" y="3568891"/>
            <a:ext cx="1884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B26FEE-FC25-49A6-8B18-F0379519FD1F}"/>
              </a:ext>
            </a:extLst>
          </p:cNvPr>
          <p:cNvGrpSpPr/>
          <p:nvPr/>
        </p:nvGrpSpPr>
        <p:grpSpPr>
          <a:xfrm>
            <a:off x="2215276" y="2080278"/>
            <a:ext cx="2448000" cy="1515988"/>
            <a:chOff x="647166" y="1489862"/>
            <a:chExt cx="2227996" cy="1515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648548-E60A-4155-A3C8-D5E98A9C422E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50D086-2002-4DD9-B514-06D17CFBCEE7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B73E13-FAAF-47CA-9498-499F5A8DBD0C}"/>
              </a:ext>
            </a:extLst>
          </p:cNvPr>
          <p:cNvGrpSpPr/>
          <p:nvPr/>
        </p:nvGrpSpPr>
        <p:grpSpPr>
          <a:xfrm>
            <a:off x="2215276" y="4266606"/>
            <a:ext cx="2448000" cy="1481585"/>
            <a:chOff x="647166" y="3699704"/>
            <a:chExt cx="2227996" cy="1481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419AD3-2EA7-4348-B459-3500CC3E7147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508016-C13E-46EE-8CE3-23AF073F973D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901923-CB72-4540-9768-0707DF3B3C4A}"/>
              </a:ext>
            </a:extLst>
          </p:cNvPr>
          <p:cNvGrpSpPr/>
          <p:nvPr/>
        </p:nvGrpSpPr>
        <p:grpSpPr>
          <a:xfrm>
            <a:off x="7528724" y="2076648"/>
            <a:ext cx="2448000" cy="1523249"/>
            <a:chOff x="6296493" y="1489862"/>
            <a:chExt cx="2227996" cy="15232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126B38-D180-4820-9F21-22D5FE6FB4D7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35F7B-2EF5-456D-9850-3C11BF559123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78BA2B-1B6A-4448-935D-900512CA4067}"/>
              </a:ext>
            </a:extLst>
          </p:cNvPr>
          <p:cNvGrpSpPr/>
          <p:nvPr/>
        </p:nvGrpSpPr>
        <p:grpSpPr>
          <a:xfrm>
            <a:off x="7528724" y="4262977"/>
            <a:ext cx="2448000" cy="1488846"/>
            <a:chOff x="6296493" y="3699704"/>
            <a:chExt cx="2227996" cy="148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5F7ADB-964F-49E5-82EC-C3D08B2C9E7B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49315E-A3D5-4907-B318-D26647D9EACA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45831E9-9649-40E2-A510-858E10FE5132}"/>
              </a:ext>
            </a:extLst>
          </p:cNvPr>
          <p:cNvSpPr txBox="1"/>
          <p:nvPr/>
        </p:nvSpPr>
        <p:spPr>
          <a:xfrm>
            <a:off x="1247178" y="233044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DD6A6-87BD-4FB3-8AFA-8E8A8762704D}"/>
              </a:ext>
            </a:extLst>
          </p:cNvPr>
          <p:cNvSpPr txBox="1"/>
          <p:nvPr/>
        </p:nvSpPr>
        <p:spPr>
          <a:xfrm>
            <a:off x="1247178" y="4499568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F41512-753C-41B4-B799-27FD6978AD68}"/>
              </a:ext>
            </a:extLst>
          </p:cNvPr>
          <p:cNvSpPr txBox="1"/>
          <p:nvPr/>
        </p:nvSpPr>
        <p:spPr>
          <a:xfrm>
            <a:off x="10132252" y="233044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340C01-7F70-4F66-9A00-20B3A950CB3A}"/>
              </a:ext>
            </a:extLst>
          </p:cNvPr>
          <p:cNvSpPr txBox="1"/>
          <p:nvPr/>
        </p:nvSpPr>
        <p:spPr>
          <a:xfrm>
            <a:off x="10132252" y="4499568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F7E229-3A94-40A3-9B88-271E7B48261E}"/>
              </a:ext>
            </a:extLst>
          </p:cNvPr>
          <p:cNvGrpSpPr/>
          <p:nvPr/>
        </p:nvGrpSpPr>
        <p:grpSpPr>
          <a:xfrm>
            <a:off x="2923910" y="3120635"/>
            <a:ext cx="2003963" cy="1713018"/>
            <a:chOff x="1344125" y="1848265"/>
            <a:chExt cx="2210987" cy="188998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46CB43D-F799-4CA2-9D6B-A6596883C01C}"/>
                </a:ext>
              </a:extLst>
            </p:cNvPr>
            <p:cNvSpPr/>
            <p:nvPr/>
          </p:nvSpPr>
          <p:spPr>
            <a:xfrm>
              <a:off x="1344125" y="1969798"/>
              <a:ext cx="2210987" cy="1608820"/>
            </a:xfrm>
            <a:custGeom>
              <a:avLst/>
              <a:gdLst>
                <a:gd name="connsiteX0" fmla="*/ 1636300 w 2210987"/>
                <a:gd name="connsiteY0" fmla="*/ 0 h 1608820"/>
                <a:gd name="connsiteX1" fmla="*/ 2210987 w 2210987"/>
                <a:gd name="connsiteY1" fmla="*/ 804410 h 1608820"/>
                <a:gd name="connsiteX2" fmla="*/ 1636300 w 2210987"/>
                <a:gd name="connsiteY2" fmla="*/ 1608820 h 1608820"/>
                <a:gd name="connsiteX3" fmla="*/ 1636300 w 2210987"/>
                <a:gd name="connsiteY3" fmla="*/ 1241341 h 1608820"/>
                <a:gd name="connsiteX4" fmla="*/ 0 w 2210987"/>
                <a:gd name="connsiteY4" fmla="*/ 1241341 h 1608820"/>
                <a:gd name="connsiteX5" fmla="*/ 501792 w 2210987"/>
                <a:gd name="connsiteY5" fmla="*/ 367479 h 1608820"/>
                <a:gd name="connsiteX6" fmla="*/ 1636300 w 2210987"/>
                <a:gd name="connsiteY6" fmla="*/ 367479 h 160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0987" h="1608820">
                  <a:moveTo>
                    <a:pt x="1636300" y="0"/>
                  </a:moveTo>
                  <a:lnTo>
                    <a:pt x="2210987" y="804410"/>
                  </a:lnTo>
                  <a:lnTo>
                    <a:pt x="1636300" y="1608820"/>
                  </a:lnTo>
                  <a:lnTo>
                    <a:pt x="1636300" y="1241341"/>
                  </a:lnTo>
                  <a:lnTo>
                    <a:pt x="0" y="1241341"/>
                  </a:lnTo>
                  <a:lnTo>
                    <a:pt x="501792" y="367479"/>
                  </a:lnTo>
                  <a:lnTo>
                    <a:pt x="1636300" y="367479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565D78A-7E71-4E27-8C6E-198B7FD5F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33736">
              <a:off x="683877" y="2626552"/>
              <a:ext cx="1889986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D50B96-4543-4832-828F-60FD75459B22}"/>
              </a:ext>
            </a:extLst>
          </p:cNvPr>
          <p:cNvGrpSpPr/>
          <p:nvPr/>
        </p:nvGrpSpPr>
        <p:grpSpPr>
          <a:xfrm>
            <a:off x="5116686" y="3120635"/>
            <a:ext cx="2003963" cy="1713018"/>
            <a:chOff x="1344125" y="1848265"/>
            <a:chExt cx="2210987" cy="188998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6EC94B-F4E6-4B7E-A03A-54EDE1E586EA}"/>
                </a:ext>
              </a:extLst>
            </p:cNvPr>
            <p:cNvSpPr/>
            <p:nvPr/>
          </p:nvSpPr>
          <p:spPr>
            <a:xfrm>
              <a:off x="1344125" y="1969798"/>
              <a:ext cx="2210987" cy="1608820"/>
            </a:xfrm>
            <a:custGeom>
              <a:avLst/>
              <a:gdLst>
                <a:gd name="connsiteX0" fmla="*/ 1636300 w 2210987"/>
                <a:gd name="connsiteY0" fmla="*/ 0 h 1608820"/>
                <a:gd name="connsiteX1" fmla="*/ 2210987 w 2210987"/>
                <a:gd name="connsiteY1" fmla="*/ 804410 h 1608820"/>
                <a:gd name="connsiteX2" fmla="*/ 1636300 w 2210987"/>
                <a:gd name="connsiteY2" fmla="*/ 1608820 h 1608820"/>
                <a:gd name="connsiteX3" fmla="*/ 1636300 w 2210987"/>
                <a:gd name="connsiteY3" fmla="*/ 1241341 h 1608820"/>
                <a:gd name="connsiteX4" fmla="*/ 0 w 2210987"/>
                <a:gd name="connsiteY4" fmla="*/ 1241341 h 1608820"/>
                <a:gd name="connsiteX5" fmla="*/ 501792 w 2210987"/>
                <a:gd name="connsiteY5" fmla="*/ 367479 h 1608820"/>
                <a:gd name="connsiteX6" fmla="*/ 1636300 w 2210987"/>
                <a:gd name="connsiteY6" fmla="*/ 367479 h 160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0987" h="1608820">
                  <a:moveTo>
                    <a:pt x="1636300" y="0"/>
                  </a:moveTo>
                  <a:lnTo>
                    <a:pt x="2210987" y="804410"/>
                  </a:lnTo>
                  <a:lnTo>
                    <a:pt x="1636300" y="1608820"/>
                  </a:lnTo>
                  <a:lnTo>
                    <a:pt x="1636300" y="1241341"/>
                  </a:lnTo>
                  <a:lnTo>
                    <a:pt x="0" y="1241341"/>
                  </a:lnTo>
                  <a:lnTo>
                    <a:pt x="501792" y="367479"/>
                  </a:lnTo>
                  <a:lnTo>
                    <a:pt x="1636300" y="367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3A12684A-BF7E-4004-9C6C-04CE016F5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33736">
              <a:off x="683877" y="2626552"/>
              <a:ext cx="1889986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706B37-4402-4B9B-988C-CECD18758421}"/>
              </a:ext>
            </a:extLst>
          </p:cNvPr>
          <p:cNvGrpSpPr/>
          <p:nvPr/>
        </p:nvGrpSpPr>
        <p:grpSpPr>
          <a:xfrm>
            <a:off x="7309462" y="3120635"/>
            <a:ext cx="2003963" cy="1713018"/>
            <a:chOff x="1344125" y="1848265"/>
            <a:chExt cx="2210987" cy="188998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17B0E5-F76F-40D6-9B00-35EBC833F0BB}"/>
                </a:ext>
              </a:extLst>
            </p:cNvPr>
            <p:cNvSpPr/>
            <p:nvPr/>
          </p:nvSpPr>
          <p:spPr>
            <a:xfrm>
              <a:off x="1344125" y="1969798"/>
              <a:ext cx="2210987" cy="1608820"/>
            </a:xfrm>
            <a:custGeom>
              <a:avLst/>
              <a:gdLst>
                <a:gd name="connsiteX0" fmla="*/ 1636300 w 2210987"/>
                <a:gd name="connsiteY0" fmla="*/ 0 h 1608820"/>
                <a:gd name="connsiteX1" fmla="*/ 2210987 w 2210987"/>
                <a:gd name="connsiteY1" fmla="*/ 804410 h 1608820"/>
                <a:gd name="connsiteX2" fmla="*/ 1636300 w 2210987"/>
                <a:gd name="connsiteY2" fmla="*/ 1608820 h 1608820"/>
                <a:gd name="connsiteX3" fmla="*/ 1636300 w 2210987"/>
                <a:gd name="connsiteY3" fmla="*/ 1241341 h 1608820"/>
                <a:gd name="connsiteX4" fmla="*/ 0 w 2210987"/>
                <a:gd name="connsiteY4" fmla="*/ 1241341 h 1608820"/>
                <a:gd name="connsiteX5" fmla="*/ 501792 w 2210987"/>
                <a:gd name="connsiteY5" fmla="*/ 367479 h 1608820"/>
                <a:gd name="connsiteX6" fmla="*/ 1636300 w 2210987"/>
                <a:gd name="connsiteY6" fmla="*/ 367479 h 160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0987" h="1608820">
                  <a:moveTo>
                    <a:pt x="1636300" y="0"/>
                  </a:moveTo>
                  <a:lnTo>
                    <a:pt x="2210987" y="804410"/>
                  </a:lnTo>
                  <a:lnTo>
                    <a:pt x="1636300" y="1608820"/>
                  </a:lnTo>
                  <a:lnTo>
                    <a:pt x="1636300" y="1241341"/>
                  </a:lnTo>
                  <a:lnTo>
                    <a:pt x="0" y="1241341"/>
                  </a:lnTo>
                  <a:lnTo>
                    <a:pt x="501792" y="367479"/>
                  </a:lnTo>
                  <a:lnTo>
                    <a:pt x="1636300" y="3674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D01E2E6C-1D0B-41EF-B795-8B6DB6752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33736">
              <a:off x="683877" y="2626552"/>
              <a:ext cx="1889986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C2FA5-9369-4CF4-B67F-BE16B40326E2}"/>
              </a:ext>
            </a:extLst>
          </p:cNvPr>
          <p:cNvGrpSpPr/>
          <p:nvPr/>
        </p:nvGrpSpPr>
        <p:grpSpPr>
          <a:xfrm>
            <a:off x="9502237" y="3120635"/>
            <a:ext cx="2003963" cy="1713018"/>
            <a:chOff x="1344125" y="1848265"/>
            <a:chExt cx="2210987" cy="18899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DA6012-7656-4C1B-B3B1-562487025D92}"/>
                </a:ext>
              </a:extLst>
            </p:cNvPr>
            <p:cNvSpPr/>
            <p:nvPr/>
          </p:nvSpPr>
          <p:spPr>
            <a:xfrm>
              <a:off x="1344125" y="1969798"/>
              <a:ext cx="2210987" cy="1608820"/>
            </a:xfrm>
            <a:custGeom>
              <a:avLst/>
              <a:gdLst>
                <a:gd name="connsiteX0" fmla="*/ 1636300 w 2210987"/>
                <a:gd name="connsiteY0" fmla="*/ 0 h 1608820"/>
                <a:gd name="connsiteX1" fmla="*/ 2210987 w 2210987"/>
                <a:gd name="connsiteY1" fmla="*/ 804410 h 1608820"/>
                <a:gd name="connsiteX2" fmla="*/ 1636300 w 2210987"/>
                <a:gd name="connsiteY2" fmla="*/ 1608820 h 1608820"/>
                <a:gd name="connsiteX3" fmla="*/ 1636300 w 2210987"/>
                <a:gd name="connsiteY3" fmla="*/ 1241341 h 1608820"/>
                <a:gd name="connsiteX4" fmla="*/ 0 w 2210987"/>
                <a:gd name="connsiteY4" fmla="*/ 1241341 h 1608820"/>
                <a:gd name="connsiteX5" fmla="*/ 501792 w 2210987"/>
                <a:gd name="connsiteY5" fmla="*/ 367479 h 1608820"/>
                <a:gd name="connsiteX6" fmla="*/ 1636300 w 2210987"/>
                <a:gd name="connsiteY6" fmla="*/ 367479 h 160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0987" h="1608820">
                  <a:moveTo>
                    <a:pt x="1636300" y="0"/>
                  </a:moveTo>
                  <a:lnTo>
                    <a:pt x="2210987" y="804410"/>
                  </a:lnTo>
                  <a:lnTo>
                    <a:pt x="1636300" y="1608820"/>
                  </a:lnTo>
                  <a:lnTo>
                    <a:pt x="1636300" y="1241341"/>
                  </a:lnTo>
                  <a:lnTo>
                    <a:pt x="0" y="1241341"/>
                  </a:lnTo>
                  <a:lnTo>
                    <a:pt x="501792" y="367479"/>
                  </a:lnTo>
                  <a:lnTo>
                    <a:pt x="1636300" y="3674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DA3AE671-83A1-4B77-BB94-5C86DD181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33736">
              <a:off x="683877" y="2626552"/>
              <a:ext cx="1889986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800B45-3BFD-479B-94FB-8230D4C9A91D}"/>
              </a:ext>
            </a:extLst>
          </p:cNvPr>
          <p:cNvGrpSpPr/>
          <p:nvPr/>
        </p:nvGrpSpPr>
        <p:grpSpPr>
          <a:xfrm>
            <a:off x="731134" y="3120635"/>
            <a:ext cx="2003963" cy="1713018"/>
            <a:chOff x="1344125" y="1848265"/>
            <a:chExt cx="2210987" cy="188998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094A25C-EA1C-4344-B31D-0AC84EC502FE}"/>
                </a:ext>
              </a:extLst>
            </p:cNvPr>
            <p:cNvSpPr/>
            <p:nvPr/>
          </p:nvSpPr>
          <p:spPr>
            <a:xfrm>
              <a:off x="1344125" y="1969798"/>
              <a:ext cx="2210987" cy="1608820"/>
            </a:xfrm>
            <a:custGeom>
              <a:avLst/>
              <a:gdLst>
                <a:gd name="connsiteX0" fmla="*/ 1636300 w 2210987"/>
                <a:gd name="connsiteY0" fmla="*/ 0 h 1608820"/>
                <a:gd name="connsiteX1" fmla="*/ 2210987 w 2210987"/>
                <a:gd name="connsiteY1" fmla="*/ 804410 h 1608820"/>
                <a:gd name="connsiteX2" fmla="*/ 1636300 w 2210987"/>
                <a:gd name="connsiteY2" fmla="*/ 1608820 h 1608820"/>
                <a:gd name="connsiteX3" fmla="*/ 1636300 w 2210987"/>
                <a:gd name="connsiteY3" fmla="*/ 1241341 h 1608820"/>
                <a:gd name="connsiteX4" fmla="*/ 0 w 2210987"/>
                <a:gd name="connsiteY4" fmla="*/ 1241341 h 1608820"/>
                <a:gd name="connsiteX5" fmla="*/ 501792 w 2210987"/>
                <a:gd name="connsiteY5" fmla="*/ 367479 h 1608820"/>
                <a:gd name="connsiteX6" fmla="*/ 1636300 w 2210987"/>
                <a:gd name="connsiteY6" fmla="*/ 367479 h 160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0987" h="1608820">
                  <a:moveTo>
                    <a:pt x="1636300" y="0"/>
                  </a:moveTo>
                  <a:lnTo>
                    <a:pt x="2210987" y="804410"/>
                  </a:lnTo>
                  <a:lnTo>
                    <a:pt x="1636300" y="1608820"/>
                  </a:lnTo>
                  <a:lnTo>
                    <a:pt x="1636300" y="1241341"/>
                  </a:lnTo>
                  <a:lnTo>
                    <a:pt x="0" y="1241341"/>
                  </a:lnTo>
                  <a:lnTo>
                    <a:pt x="501792" y="367479"/>
                  </a:lnTo>
                  <a:lnTo>
                    <a:pt x="1636300" y="3674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88A017E6-09B9-45DE-B5F7-19A9B263E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33736">
              <a:off x="683877" y="2626552"/>
              <a:ext cx="1889986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0442376D-6A31-42BA-AA41-D4D2F694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56" y="3762786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직사각형 113">
            <a:extLst>
              <a:ext uri="{FF2B5EF4-FFF2-40B4-BE49-F238E27FC236}">
                <a16:creationId xmlns:a16="http://schemas.microsoft.com/office/drawing/2014/main" id="{B6B58760-DB17-40CB-8510-D51D2AFB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28" y="3762786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직사각형 113">
            <a:extLst>
              <a:ext uri="{FF2B5EF4-FFF2-40B4-BE49-F238E27FC236}">
                <a16:creationId xmlns:a16="http://schemas.microsoft.com/office/drawing/2014/main" id="{0C6DD0F2-5595-4E5E-8EF2-2C7126C88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642" y="3762786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직사각형 113">
            <a:extLst>
              <a:ext uri="{FF2B5EF4-FFF2-40B4-BE49-F238E27FC236}">
                <a16:creationId xmlns:a16="http://schemas.microsoft.com/office/drawing/2014/main" id="{FCE389B6-9360-4765-9752-4A3847FC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214" y="3762786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3AB9A622-D216-4A17-BF2E-05C68B41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00" y="3762786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6BD919-9E97-4F49-A7A6-DA18845314D1}"/>
              </a:ext>
            </a:extLst>
          </p:cNvPr>
          <p:cNvGrpSpPr/>
          <p:nvPr/>
        </p:nvGrpSpPr>
        <p:grpSpPr>
          <a:xfrm>
            <a:off x="1023165" y="4900153"/>
            <a:ext cx="1419900" cy="1107997"/>
            <a:chOff x="819820" y="3646109"/>
            <a:chExt cx="1225994" cy="1107997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32DD65-CED0-496E-A313-A39E0D67C8B1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FC59A-91F3-414B-89DE-E093AF378C61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F9680B-73C6-4D40-A429-5E14E2DBAD68}"/>
              </a:ext>
            </a:extLst>
          </p:cNvPr>
          <p:cNvGrpSpPr/>
          <p:nvPr/>
        </p:nvGrpSpPr>
        <p:grpSpPr>
          <a:xfrm>
            <a:off x="1088843" y="2235312"/>
            <a:ext cx="1288544" cy="863315"/>
            <a:chOff x="3233964" y="1954419"/>
            <a:chExt cx="1410044" cy="8633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22580C-90D3-4E59-94FB-12CBCFBA50D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DDA8D3-B39D-41A9-AAE4-81909357248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0180ED-8687-49D1-8C39-25CBBF16FDE7}"/>
              </a:ext>
            </a:extLst>
          </p:cNvPr>
          <p:cNvGrpSpPr/>
          <p:nvPr/>
        </p:nvGrpSpPr>
        <p:grpSpPr>
          <a:xfrm>
            <a:off x="3281619" y="2219781"/>
            <a:ext cx="1288544" cy="863315"/>
            <a:chOff x="3233964" y="1954419"/>
            <a:chExt cx="1410044" cy="8633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2207-D356-4308-874A-78F490F3BBE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C7320C-8DA8-4AC3-A37C-E22BD4DAABB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D22BB0-E7A4-467C-953E-C3E26CE88B36}"/>
              </a:ext>
            </a:extLst>
          </p:cNvPr>
          <p:cNvGrpSpPr/>
          <p:nvPr/>
        </p:nvGrpSpPr>
        <p:grpSpPr>
          <a:xfrm>
            <a:off x="5474395" y="2219781"/>
            <a:ext cx="1288544" cy="863315"/>
            <a:chOff x="3233964" y="1954419"/>
            <a:chExt cx="1410044" cy="8633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DCF544-4713-4A09-9651-9A6DDB7EA5A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0817DC-A4A3-41F5-9F95-4986B8AF530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2215F-8BB4-4929-95CC-EACC81BC88AF}"/>
              </a:ext>
            </a:extLst>
          </p:cNvPr>
          <p:cNvGrpSpPr/>
          <p:nvPr/>
        </p:nvGrpSpPr>
        <p:grpSpPr>
          <a:xfrm>
            <a:off x="7667171" y="2219781"/>
            <a:ext cx="1288544" cy="863315"/>
            <a:chOff x="3233964" y="1954419"/>
            <a:chExt cx="1410044" cy="8633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6FDD66-D604-40E2-831A-B014368E555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9BFB22-4028-498B-B334-013DA5C301A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22CDD5-3DE3-4302-8231-D627909A40E9}"/>
              </a:ext>
            </a:extLst>
          </p:cNvPr>
          <p:cNvGrpSpPr/>
          <p:nvPr/>
        </p:nvGrpSpPr>
        <p:grpSpPr>
          <a:xfrm>
            <a:off x="9859946" y="2219781"/>
            <a:ext cx="1288544" cy="863315"/>
            <a:chOff x="3233964" y="1954419"/>
            <a:chExt cx="1410044" cy="86331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D675EF-428A-4BCD-8AFC-B96A96466C7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C525CA-073C-4FDD-AAAF-38D02BC0273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F05A54-B705-4BEF-BC5F-C6633935B95B}"/>
              </a:ext>
            </a:extLst>
          </p:cNvPr>
          <p:cNvGrpSpPr/>
          <p:nvPr/>
        </p:nvGrpSpPr>
        <p:grpSpPr>
          <a:xfrm>
            <a:off x="3215941" y="4900153"/>
            <a:ext cx="1419900" cy="1107997"/>
            <a:chOff x="819820" y="3646109"/>
            <a:chExt cx="1225994" cy="1107997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D5ADE3-61E5-4041-B160-0EBE55087102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F55DAB-1394-4B6E-A437-ADC9FE7EB446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F6F361-49C7-496B-9B03-8F72984B78DD}"/>
              </a:ext>
            </a:extLst>
          </p:cNvPr>
          <p:cNvGrpSpPr/>
          <p:nvPr/>
        </p:nvGrpSpPr>
        <p:grpSpPr>
          <a:xfrm>
            <a:off x="5408717" y="4900153"/>
            <a:ext cx="1419900" cy="1107997"/>
            <a:chOff x="819820" y="3646109"/>
            <a:chExt cx="1225994" cy="1107997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8105E4-C59F-4A5C-81B2-1E4AE9D17859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4AC7F7-F9E8-49D5-AD15-F3FDD9B07A1C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55A7EF-EBCF-4768-B429-7D00CCD883A6}"/>
              </a:ext>
            </a:extLst>
          </p:cNvPr>
          <p:cNvGrpSpPr/>
          <p:nvPr/>
        </p:nvGrpSpPr>
        <p:grpSpPr>
          <a:xfrm>
            <a:off x="7601493" y="4900153"/>
            <a:ext cx="1419900" cy="1107997"/>
            <a:chOff x="819820" y="3646109"/>
            <a:chExt cx="1225994" cy="1107997"/>
          </a:xfrm>
          <a:noFill/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85C31F-582B-4DA2-8B57-5741C05D5C49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DA01A7-7A0E-406C-B53E-064D2AF3773C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2D318D-BE98-49E6-952D-1D43E7538DA2}"/>
              </a:ext>
            </a:extLst>
          </p:cNvPr>
          <p:cNvGrpSpPr/>
          <p:nvPr/>
        </p:nvGrpSpPr>
        <p:grpSpPr>
          <a:xfrm>
            <a:off x="9794268" y="4900153"/>
            <a:ext cx="1419900" cy="1107997"/>
            <a:chOff x="819820" y="3646109"/>
            <a:chExt cx="1225994" cy="1107997"/>
          </a:xfrm>
          <a:noFill/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39DBC1-3B56-4EE1-9485-FA9B948B7692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7B4B94-2EF7-4FA1-937B-56F8020CAF84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47FF1A18-6131-4E98-9163-5ED28F49A600}"/>
              </a:ext>
            </a:extLst>
          </p:cNvPr>
          <p:cNvSpPr/>
          <p:nvPr/>
        </p:nvSpPr>
        <p:spPr>
          <a:xfrm>
            <a:off x="1566594" y="183263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">
            <a:extLst>
              <a:ext uri="{FF2B5EF4-FFF2-40B4-BE49-F238E27FC236}">
                <a16:creationId xmlns:a16="http://schemas.microsoft.com/office/drawing/2014/main" id="{2254293E-EDDF-405F-BF3B-68864ED62A0A}"/>
              </a:ext>
            </a:extLst>
          </p:cNvPr>
          <p:cNvSpPr/>
          <p:nvPr/>
        </p:nvSpPr>
        <p:spPr>
          <a:xfrm flipH="1">
            <a:off x="3731007" y="179319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ardrop 1">
            <a:extLst>
              <a:ext uri="{FF2B5EF4-FFF2-40B4-BE49-F238E27FC236}">
                <a16:creationId xmlns:a16="http://schemas.microsoft.com/office/drawing/2014/main" id="{B78D7919-B03C-485D-945A-00773EC81DE4}"/>
              </a:ext>
            </a:extLst>
          </p:cNvPr>
          <p:cNvSpPr/>
          <p:nvPr/>
        </p:nvSpPr>
        <p:spPr>
          <a:xfrm rot="18805991">
            <a:off x="5952094" y="176828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130">
            <a:extLst>
              <a:ext uri="{FF2B5EF4-FFF2-40B4-BE49-F238E27FC236}">
                <a16:creationId xmlns:a16="http://schemas.microsoft.com/office/drawing/2014/main" id="{EA3C895C-CD66-45FB-94BE-463DC13E7CAC}"/>
              </a:ext>
            </a:extLst>
          </p:cNvPr>
          <p:cNvSpPr/>
          <p:nvPr/>
        </p:nvSpPr>
        <p:spPr>
          <a:xfrm>
            <a:off x="8158361" y="178478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18E47E46-8491-4D77-9C9C-2361743131DB}"/>
              </a:ext>
            </a:extLst>
          </p:cNvPr>
          <p:cNvSpPr/>
          <p:nvPr/>
        </p:nvSpPr>
        <p:spPr>
          <a:xfrm>
            <a:off x="10328130" y="180278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FB870DDD-4D7B-45EB-95A1-46D2C51F6C9A}"/>
              </a:ext>
            </a:extLst>
          </p:cNvPr>
          <p:cNvSpPr/>
          <p:nvPr/>
        </p:nvSpPr>
        <p:spPr>
          <a:xfrm>
            <a:off x="8847471" y="1788650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3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C3681-7FF8-4857-AA31-6A85ACF5A4C5}"/>
              </a:ext>
            </a:extLst>
          </p:cNvPr>
          <p:cNvSpPr/>
          <p:nvPr/>
        </p:nvSpPr>
        <p:spPr>
          <a:xfrm>
            <a:off x="6958704" y="1788650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0F43C-C605-44DC-8879-B08817CE1971}"/>
              </a:ext>
            </a:extLst>
          </p:cNvPr>
          <p:cNvSpPr/>
          <p:nvPr/>
        </p:nvSpPr>
        <p:spPr>
          <a:xfrm>
            <a:off x="5074087" y="1788650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2E6B25-B829-457B-9AFF-C35550870C7F}"/>
              </a:ext>
            </a:extLst>
          </p:cNvPr>
          <p:cNvSpPr/>
          <p:nvPr/>
        </p:nvSpPr>
        <p:spPr>
          <a:xfrm>
            <a:off x="3182840" y="1788650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Chevron 9">
            <a:extLst>
              <a:ext uri="{FF2B5EF4-FFF2-40B4-BE49-F238E27FC236}">
                <a16:creationId xmlns:a16="http://schemas.microsoft.com/office/drawing/2014/main" id="{B5D8E232-EC4C-4CB1-9D3D-810000DB5375}"/>
              </a:ext>
            </a:extLst>
          </p:cNvPr>
          <p:cNvSpPr/>
          <p:nvPr/>
        </p:nvSpPr>
        <p:spPr>
          <a:xfrm>
            <a:off x="3173061" y="5235787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Chevron 10">
            <a:extLst>
              <a:ext uri="{FF2B5EF4-FFF2-40B4-BE49-F238E27FC236}">
                <a16:creationId xmlns:a16="http://schemas.microsoft.com/office/drawing/2014/main" id="{FBE276E4-4384-43DA-988E-3CCC2B699221}"/>
              </a:ext>
            </a:extLst>
          </p:cNvPr>
          <p:cNvSpPr/>
          <p:nvPr/>
        </p:nvSpPr>
        <p:spPr>
          <a:xfrm>
            <a:off x="5070242" y="5235788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Chevron 11">
            <a:extLst>
              <a:ext uri="{FF2B5EF4-FFF2-40B4-BE49-F238E27FC236}">
                <a16:creationId xmlns:a16="http://schemas.microsoft.com/office/drawing/2014/main" id="{465FEFF2-8D71-4BC3-9E2D-12581637272B}"/>
              </a:ext>
            </a:extLst>
          </p:cNvPr>
          <p:cNvSpPr/>
          <p:nvPr/>
        </p:nvSpPr>
        <p:spPr>
          <a:xfrm>
            <a:off x="6957643" y="5235789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3"/>
              </a:gs>
              <a:gs pos="5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Chevron 12">
            <a:extLst>
              <a:ext uri="{FF2B5EF4-FFF2-40B4-BE49-F238E27FC236}">
                <a16:creationId xmlns:a16="http://schemas.microsoft.com/office/drawing/2014/main" id="{310F60C4-D623-491D-A373-2B5FAD69370F}"/>
              </a:ext>
            </a:extLst>
          </p:cNvPr>
          <p:cNvSpPr/>
          <p:nvPr/>
        </p:nvSpPr>
        <p:spPr>
          <a:xfrm>
            <a:off x="8845044" y="5235790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4"/>
              </a:gs>
              <a:gs pos="5000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6AAE30-E066-4739-B5A6-30A8F87CF887}"/>
              </a:ext>
            </a:extLst>
          </p:cNvPr>
          <p:cNvGrpSpPr/>
          <p:nvPr/>
        </p:nvGrpSpPr>
        <p:grpSpPr>
          <a:xfrm>
            <a:off x="3472294" y="1937852"/>
            <a:ext cx="1371855" cy="276999"/>
            <a:chOff x="605046" y="3747508"/>
            <a:chExt cx="1488582" cy="2850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1F00E1-EC62-408F-BEE1-882DCECB199D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0EE2989-9910-4DBB-89B5-17C8E556F974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Chevron 17">
                <a:extLst>
                  <a:ext uri="{FF2B5EF4-FFF2-40B4-BE49-F238E27FC236}">
                    <a16:creationId xmlns:a16="http://schemas.microsoft.com/office/drawing/2014/main" id="{5ECD5326-D77F-43EE-88B2-B8DD8D7DA316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A23002-538F-489A-A0AE-F943FA1D78AC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D1085B-6BE6-4903-9F35-A6073F85E0BC}"/>
              </a:ext>
            </a:extLst>
          </p:cNvPr>
          <p:cNvGrpSpPr/>
          <p:nvPr/>
        </p:nvGrpSpPr>
        <p:grpSpPr>
          <a:xfrm>
            <a:off x="3459378" y="2287438"/>
            <a:ext cx="1371855" cy="461665"/>
            <a:chOff x="605046" y="3743328"/>
            <a:chExt cx="1488582" cy="4750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D32117-2947-474F-BE58-563938B1B8C3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D477B0-550B-49A1-8CB5-F4DF843727E6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hevron 22">
                <a:extLst>
                  <a:ext uri="{FF2B5EF4-FFF2-40B4-BE49-F238E27FC236}">
                    <a16:creationId xmlns:a16="http://schemas.microsoft.com/office/drawing/2014/main" id="{7117E410-4C7A-43CB-85E3-074B9040A110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DABA19-1304-4149-8A7C-4F38D0079AED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EFEB06-0596-477A-85AA-EAB04536F934}"/>
              </a:ext>
            </a:extLst>
          </p:cNvPr>
          <p:cNvGrpSpPr/>
          <p:nvPr/>
        </p:nvGrpSpPr>
        <p:grpSpPr>
          <a:xfrm>
            <a:off x="5434557" y="1937852"/>
            <a:ext cx="1371855" cy="276999"/>
            <a:chOff x="605046" y="3747508"/>
            <a:chExt cx="1488582" cy="2850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8A3C59-989E-477A-9462-63E8A3929EAA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4966-026B-4EF3-8582-5AA13C9DB449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Chevron 27">
                <a:extLst>
                  <a:ext uri="{FF2B5EF4-FFF2-40B4-BE49-F238E27FC236}">
                    <a16:creationId xmlns:a16="http://schemas.microsoft.com/office/drawing/2014/main" id="{69358D17-1423-46B2-BE73-953D1E958C28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2E13A-E289-4018-BA6D-56D1C7169970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4AE91D-BB5C-434C-8548-6CEF39D8D079}"/>
              </a:ext>
            </a:extLst>
          </p:cNvPr>
          <p:cNvGrpSpPr/>
          <p:nvPr/>
        </p:nvGrpSpPr>
        <p:grpSpPr>
          <a:xfrm>
            <a:off x="5434557" y="2287438"/>
            <a:ext cx="1371855" cy="461665"/>
            <a:chOff x="605046" y="3743328"/>
            <a:chExt cx="1488582" cy="4750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6F5B2AC-ED19-4A1E-AA7E-07FD8C3C8711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1EE7EF-518E-48BA-98F6-754EBE9E4882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Chevron 32">
                <a:extLst>
                  <a:ext uri="{FF2B5EF4-FFF2-40B4-BE49-F238E27FC236}">
                    <a16:creationId xmlns:a16="http://schemas.microsoft.com/office/drawing/2014/main" id="{6E7417E2-3A2D-44A8-9716-46C62D9DD171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8D53AD-8515-4DBD-BA27-85272D969810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E2062A-888D-4820-B4D7-2540C7B632F6}"/>
              </a:ext>
            </a:extLst>
          </p:cNvPr>
          <p:cNvGrpSpPr/>
          <p:nvPr/>
        </p:nvGrpSpPr>
        <p:grpSpPr>
          <a:xfrm>
            <a:off x="7378773" y="1937852"/>
            <a:ext cx="1371855" cy="276999"/>
            <a:chOff x="605046" y="3747508"/>
            <a:chExt cx="1488582" cy="2850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0D82B6-6104-474E-AE15-A55DC2849C96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4F9B690-D842-4C4D-BCB1-4ACC5D2D50A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hevron 37">
                <a:extLst>
                  <a:ext uri="{FF2B5EF4-FFF2-40B4-BE49-F238E27FC236}">
                    <a16:creationId xmlns:a16="http://schemas.microsoft.com/office/drawing/2014/main" id="{65BCAA27-E8EB-4145-8766-5AE8B55822C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E5E9B1-326F-44EC-8887-7CC215604535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F4EFC2-7742-42DF-A531-D612E8505529}"/>
              </a:ext>
            </a:extLst>
          </p:cNvPr>
          <p:cNvGrpSpPr/>
          <p:nvPr/>
        </p:nvGrpSpPr>
        <p:grpSpPr>
          <a:xfrm>
            <a:off x="7378773" y="2287438"/>
            <a:ext cx="1371855" cy="461665"/>
            <a:chOff x="605046" y="3743328"/>
            <a:chExt cx="1488582" cy="47502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9F203B0-8F2B-4A94-87E5-FF2877562624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26ED1D6-AF16-4FE4-B485-E2B7AC84C5BD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Chevron 42">
                <a:extLst>
                  <a:ext uri="{FF2B5EF4-FFF2-40B4-BE49-F238E27FC236}">
                    <a16:creationId xmlns:a16="http://schemas.microsoft.com/office/drawing/2014/main" id="{F3FB564F-DF57-4259-AEA9-2F686A08C868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7FBB21-B57E-4964-9167-1869961512E0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3E616C-F452-473B-9EC4-D46CA10476E7}"/>
              </a:ext>
            </a:extLst>
          </p:cNvPr>
          <p:cNvGrpSpPr/>
          <p:nvPr/>
        </p:nvGrpSpPr>
        <p:grpSpPr>
          <a:xfrm>
            <a:off x="9250981" y="1937852"/>
            <a:ext cx="1371855" cy="276999"/>
            <a:chOff x="605046" y="3747508"/>
            <a:chExt cx="1488582" cy="285012"/>
          </a:xfrm>
          <a:solidFill>
            <a:srgbClr val="EF4A4A"/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E3533-BF36-4FFE-AAC9-AEC0007C9BA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0A5B21-D6B6-428C-A4A3-57931A8330E9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Chevron 47">
                <a:extLst>
                  <a:ext uri="{FF2B5EF4-FFF2-40B4-BE49-F238E27FC236}">
                    <a16:creationId xmlns:a16="http://schemas.microsoft.com/office/drawing/2014/main" id="{DA6FF8B0-9E86-4ADA-971D-C10925460432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DECA4F-F1D5-4DE9-9E5B-12D6FB075E9F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C33C01-0AD0-4E03-BE72-7349BD54BD90}"/>
              </a:ext>
            </a:extLst>
          </p:cNvPr>
          <p:cNvGrpSpPr/>
          <p:nvPr/>
        </p:nvGrpSpPr>
        <p:grpSpPr>
          <a:xfrm>
            <a:off x="9250981" y="2287438"/>
            <a:ext cx="1371855" cy="461665"/>
            <a:chOff x="605046" y="3743328"/>
            <a:chExt cx="1488582" cy="475023"/>
          </a:xfrm>
          <a:solidFill>
            <a:srgbClr val="EF4A4A"/>
          </a:solidFill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2585EF1-2CE0-410F-AADC-B2D55802F256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  <a:grpFill/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35E6319-A885-4FDC-AA0C-9A0CC2A726D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Chevron 52">
                <a:extLst>
                  <a:ext uri="{FF2B5EF4-FFF2-40B4-BE49-F238E27FC236}">
                    <a16:creationId xmlns:a16="http://schemas.microsoft.com/office/drawing/2014/main" id="{D5D7A40D-4FEF-4CA0-8ABB-5FFE5A11E0C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701951-3C03-4C1A-B838-E7C62F58A055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5594799-7004-41C7-AF8E-FF1710DFE17F}"/>
              </a:ext>
            </a:extLst>
          </p:cNvPr>
          <p:cNvSpPr txBox="1"/>
          <p:nvPr/>
        </p:nvSpPr>
        <p:spPr>
          <a:xfrm>
            <a:off x="3363783" y="3002151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4319B8-062D-49CC-A5B3-766975AA99D6}"/>
              </a:ext>
            </a:extLst>
          </p:cNvPr>
          <p:cNvSpPr txBox="1"/>
          <p:nvPr/>
        </p:nvSpPr>
        <p:spPr>
          <a:xfrm>
            <a:off x="7096570" y="3002151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73F8C-7B52-4880-AE02-CC5D7733EA12}"/>
              </a:ext>
            </a:extLst>
          </p:cNvPr>
          <p:cNvSpPr txBox="1"/>
          <p:nvPr/>
        </p:nvSpPr>
        <p:spPr>
          <a:xfrm>
            <a:off x="8966652" y="3002151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3479D4-59AB-4CE8-BCB3-7C027A00CBA4}"/>
              </a:ext>
            </a:extLst>
          </p:cNvPr>
          <p:cNvSpPr txBox="1"/>
          <p:nvPr/>
        </p:nvSpPr>
        <p:spPr>
          <a:xfrm>
            <a:off x="5226488" y="3002151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4318B3EE-43BA-4199-A8EC-5D3F21C78718}"/>
              </a:ext>
            </a:extLst>
          </p:cNvPr>
          <p:cNvSpPr/>
          <p:nvPr/>
        </p:nvSpPr>
        <p:spPr>
          <a:xfrm>
            <a:off x="1294377" y="1788649"/>
            <a:ext cx="2263640" cy="345664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Chevron 9">
            <a:extLst>
              <a:ext uri="{FF2B5EF4-FFF2-40B4-BE49-F238E27FC236}">
                <a16:creationId xmlns:a16="http://schemas.microsoft.com/office/drawing/2014/main" id="{6E0520A3-981C-4F87-8F86-4266BC0364A4}"/>
              </a:ext>
            </a:extLst>
          </p:cNvPr>
          <p:cNvSpPr/>
          <p:nvPr/>
        </p:nvSpPr>
        <p:spPr>
          <a:xfrm>
            <a:off x="1284598" y="5235786"/>
            <a:ext cx="2391955" cy="863815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6"/>
              </a:gs>
              <a:gs pos="5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7" name="Group 13">
            <a:extLst>
              <a:ext uri="{FF2B5EF4-FFF2-40B4-BE49-F238E27FC236}">
                <a16:creationId xmlns:a16="http://schemas.microsoft.com/office/drawing/2014/main" id="{E9FCC229-AA7F-4CB6-B41C-2ED739DA816F}"/>
              </a:ext>
            </a:extLst>
          </p:cNvPr>
          <p:cNvGrpSpPr/>
          <p:nvPr/>
        </p:nvGrpSpPr>
        <p:grpSpPr>
          <a:xfrm>
            <a:off x="1583831" y="1937851"/>
            <a:ext cx="1371855" cy="276999"/>
            <a:chOff x="605046" y="3747508"/>
            <a:chExt cx="1488582" cy="285012"/>
          </a:xfrm>
        </p:grpSpPr>
        <p:grpSp>
          <p:nvGrpSpPr>
            <p:cNvPr id="58" name="Group 14">
              <a:extLst>
                <a:ext uri="{FF2B5EF4-FFF2-40B4-BE49-F238E27FC236}">
                  <a16:creationId xmlns:a16="http://schemas.microsoft.com/office/drawing/2014/main" id="{9EFEA86E-36AF-4D77-895E-17A4CADC0B43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0" name="Oval 16">
                <a:extLst>
                  <a:ext uri="{FF2B5EF4-FFF2-40B4-BE49-F238E27FC236}">
                    <a16:creationId xmlns:a16="http://schemas.microsoft.com/office/drawing/2014/main" id="{9C337E23-2310-4E04-93BD-46F631675D37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Chevron 17">
                <a:extLst>
                  <a:ext uri="{FF2B5EF4-FFF2-40B4-BE49-F238E27FC236}">
                    <a16:creationId xmlns:a16="http://schemas.microsoft.com/office/drawing/2014/main" id="{7743CA8E-3377-4FCE-A4B1-E6A73C53F379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B25CA9-D477-464B-8905-E20E0F7D4E5A}"/>
                </a:ext>
              </a:extLst>
            </p:cNvPr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18">
            <a:extLst>
              <a:ext uri="{FF2B5EF4-FFF2-40B4-BE49-F238E27FC236}">
                <a16:creationId xmlns:a16="http://schemas.microsoft.com/office/drawing/2014/main" id="{5B794D9B-A347-4EA2-B9BC-A80A41A3AFB7}"/>
              </a:ext>
            </a:extLst>
          </p:cNvPr>
          <p:cNvGrpSpPr/>
          <p:nvPr/>
        </p:nvGrpSpPr>
        <p:grpSpPr>
          <a:xfrm>
            <a:off x="1570915" y="2287437"/>
            <a:ext cx="1371855" cy="461665"/>
            <a:chOff x="605046" y="3743328"/>
            <a:chExt cx="1488582" cy="475023"/>
          </a:xfrm>
        </p:grpSpPr>
        <p:grpSp>
          <p:nvGrpSpPr>
            <p:cNvPr id="63" name="Group 19">
              <a:extLst>
                <a:ext uri="{FF2B5EF4-FFF2-40B4-BE49-F238E27FC236}">
                  <a16:creationId xmlns:a16="http://schemas.microsoft.com/office/drawing/2014/main" id="{4E14A3D8-176B-4B6C-9B82-3F6E5A3C038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5" name="Oval 21">
                <a:extLst>
                  <a:ext uri="{FF2B5EF4-FFF2-40B4-BE49-F238E27FC236}">
                    <a16:creationId xmlns:a16="http://schemas.microsoft.com/office/drawing/2014/main" id="{30E04D21-F9F6-4A71-89CB-D5D81ABE9FA4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Chevron 22">
                <a:extLst>
                  <a:ext uri="{FF2B5EF4-FFF2-40B4-BE49-F238E27FC236}">
                    <a16:creationId xmlns:a16="http://schemas.microsoft.com/office/drawing/2014/main" id="{3FA249B7-064E-4923-B3E0-0B60252E7082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41B691-7FE0-4A64-BEDC-3084D7ACECA0}"/>
                </a:ext>
              </a:extLst>
            </p:cNvPr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323135A-6325-4B87-8400-448CB3E77B66}"/>
              </a:ext>
            </a:extLst>
          </p:cNvPr>
          <p:cNvSpPr txBox="1"/>
          <p:nvPr/>
        </p:nvSpPr>
        <p:spPr>
          <a:xfrm>
            <a:off x="1475320" y="3002150"/>
            <a:ext cx="156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474393" y="483684"/>
            <a:ext cx="33850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03438-D7F6-4496-8D48-5253BEA6A150}"/>
              </a:ext>
            </a:extLst>
          </p:cNvPr>
          <p:cNvSpPr/>
          <p:nvPr/>
        </p:nvSpPr>
        <p:spPr>
          <a:xfrm>
            <a:off x="1211641" y="1069660"/>
            <a:ext cx="6212277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62BC-E1F8-4FF3-9BAE-CFDEA4F40F2D}"/>
              </a:ext>
            </a:extLst>
          </p:cNvPr>
          <p:cNvSpPr txBox="1"/>
          <p:nvPr/>
        </p:nvSpPr>
        <p:spPr>
          <a:xfrm>
            <a:off x="1356895" y="1121512"/>
            <a:ext cx="29915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PowerPoint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D3E28-C803-4DC6-9314-95A959B12596}"/>
              </a:ext>
            </a:extLst>
          </p:cNvPr>
          <p:cNvSpPr txBox="1"/>
          <p:nvPr/>
        </p:nvSpPr>
        <p:spPr>
          <a:xfrm>
            <a:off x="1211642" y="1694978"/>
            <a:ext cx="62122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DD2644-6AC7-478F-A96B-89960DEC441B}"/>
              </a:ext>
            </a:extLst>
          </p:cNvPr>
          <p:cNvSpPr/>
          <p:nvPr/>
        </p:nvSpPr>
        <p:spPr>
          <a:xfrm>
            <a:off x="130629" y="141515"/>
            <a:ext cx="11930743" cy="657497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30628" y="141514"/>
            <a:ext cx="1193074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8F520-9DA9-4226-B6FB-EC527971D428}"/>
              </a:ext>
            </a:extLst>
          </p:cNvPr>
          <p:cNvSpPr/>
          <p:nvPr/>
        </p:nvSpPr>
        <p:spPr>
          <a:xfrm>
            <a:off x="693619" y="1321798"/>
            <a:ext cx="5041113" cy="41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1A706-D9CA-433E-AD0E-8B3D3492E6ED}"/>
              </a:ext>
            </a:extLst>
          </p:cNvPr>
          <p:cNvSpPr txBox="1"/>
          <p:nvPr/>
        </p:nvSpPr>
        <p:spPr>
          <a:xfrm>
            <a:off x="843090" y="1373949"/>
            <a:ext cx="2427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PowerPoint Presentation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4F622-B397-4F1A-9E2A-20C866FE34F3}"/>
              </a:ext>
            </a:extLst>
          </p:cNvPr>
          <p:cNvSpPr txBox="1"/>
          <p:nvPr/>
        </p:nvSpPr>
        <p:spPr>
          <a:xfrm>
            <a:off x="697836" y="1849317"/>
            <a:ext cx="50411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333EA-DA33-4044-8951-3723FB02B9BA}"/>
              </a:ext>
            </a:extLst>
          </p:cNvPr>
          <p:cNvSpPr/>
          <p:nvPr/>
        </p:nvSpPr>
        <p:spPr>
          <a:xfrm>
            <a:off x="6448834" y="1321798"/>
            <a:ext cx="5041113" cy="41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0A212-A03B-47A6-AF53-82CDE88B0DBA}"/>
              </a:ext>
            </a:extLst>
          </p:cNvPr>
          <p:cNvSpPr txBox="1"/>
          <p:nvPr/>
        </p:nvSpPr>
        <p:spPr>
          <a:xfrm>
            <a:off x="6598305" y="1373949"/>
            <a:ext cx="2427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PowerPoint Presentation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DE696-3566-46BF-9C95-736AFA777AFC}"/>
              </a:ext>
            </a:extLst>
          </p:cNvPr>
          <p:cNvSpPr txBox="1"/>
          <p:nvPr/>
        </p:nvSpPr>
        <p:spPr>
          <a:xfrm>
            <a:off x="6453051" y="1849317"/>
            <a:ext cx="50411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A1285-9BB8-4D24-BDC4-C49C2D33C862}"/>
              </a:ext>
            </a:extLst>
          </p:cNvPr>
          <p:cNvGrpSpPr/>
          <p:nvPr/>
        </p:nvGrpSpPr>
        <p:grpSpPr>
          <a:xfrm>
            <a:off x="7246710" y="4093801"/>
            <a:ext cx="4538627" cy="1188906"/>
            <a:chOff x="6665542" y="2703436"/>
            <a:chExt cx="4797245" cy="11889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1209D1-D6D2-4A73-B72D-BA783EBA6C35}"/>
                </a:ext>
              </a:extLst>
            </p:cNvPr>
            <p:cNvSpPr txBox="1"/>
            <p:nvPr/>
          </p:nvSpPr>
          <p:spPr>
            <a:xfrm>
              <a:off x="6665542" y="2703436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2B9087-3465-4062-8B6C-3AE83F35A6A8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91B47D-B4C7-46E8-B7D3-76962BF818A7}"/>
              </a:ext>
            </a:extLst>
          </p:cNvPr>
          <p:cNvGrpSpPr/>
          <p:nvPr/>
        </p:nvGrpSpPr>
        <p:grpSpPr>
          <a:xfrm>
            <a:off x="4649894" y="1373498"/>
            <a:ext cx="3486149" cy="2833560"/>
            <a:chOff x="2676526" y="2041913"/>
            <a:chExt cx="3486148" cy="28335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CF44BEF-F4BC-486B-8EED-381FDAD42417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6" name="Freeform 3">
                <a:extLst>
                  <a:ext uri="{FF2B5EF4-FFF2-40B4-BE49-F238E27FC236}">
                    <a16:creationId xmlns:a16="http://schemas.microsoft.com/office/drawing/2014/main" id="{74D4D29F-11A9-43C8-B5BF-579B35A36E41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FD9540C4-0DBA-40AD-8BA7-4C749A055BA3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6A177FF3-8F22-405F-8A34-C85CF4BA0C71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CA9BC284-3701-468A-8151-CD9170D59CE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13">
                <a:extLst>
                  <a:ext uri="{FF2B5EF4-FFF2-40B4-BE49-F238E27FC236}">
                    <a16:creationId xmlns:a16="http://schemas.microsoft.com/office/drawing/2014/main" id="{22BE1528-AAA4-494C-9E9D-154762CD2CA9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49EA4C6C-418C-4480-B65B-2333F117E06D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id="{80B88335-DFAC-4F60-B6CC-F519FE1E28D3}"/>
              </a:ext>
            </a:extLst>
          </p:cNvPr>
          <p:cNvGrpSpPr/>
          <p:nvPr/>
        </p:nvGrpSpPr>
        <p:grpSpPr>
          <a:xfrm>
            <a:off x="460599" y="2676580"/>
            <a:ext cx="3483040" cy="3495618"/>
            <a:chOff x="1130676" y="2793247"/>
            <a:chExt cx="3431456" cy="3443848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3E3319A7-0D12-467B-B3A4-6485C51ED7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Rounded Rectangle 18">
              <a:extLst>
                <a:ext uri="{FF2B5EF4-FFF2-40B4-BE49-F238E27FC236}">
                  <a16:creationId xmlns:a16="http://schemas.microsoft.com/office/drawing/2014/main" id="{38D514FB-DCAE-4D5C-B33E-30BC202C91B7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F426A6E-32AD-4433-9CDE-D85AB60B51AD}"/>
                </a:ext>
              </a:extLst>
            </p:cNvPr>
            <p:cNvSpPr/>
            <p:nvPr/>
          </p:nvSpPr>
          <p:spPr>
            <a:xfrm>
              <a:off x="1130676" y="4159425"/>
              <a:ext cx="2759432" cy="2077670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59430" h="2077670">
                  <a:moveTo>
                    <a:pt x="221873" y="183976"/>
                  </a:moveTo>
                  <a:cubicBezTo>
                    <a:pt x="-257552" y="923751"/>
                    <a:pt x="200156" y="1839025"/>
                    <a:pt x="128952" y="2064983"/>
                  </a:cubicBezTo>
                  <a:lnTo>
                    <a:pt x="1861333" y="2077670"/>
                  </a:lnTo>
                  <a:lnTo>
                    <a:pt x="1831598" y="1698451"/>
                  </a:lnTo>
                  <a:cubicBezTo>
                    <a:pt x="2577484" y="1720658"/>
                    <a:pt x="2947680" y="1991050"/>
                    <a:pt x="2664150" y="130334"/>
                  </a:cubicBezTo>
                  <a:cubicBezTo>
                    <a:pt x="2255473" y="54071"/>
                    <a:pt x="2191599" y="89110"/>
                    <a:pt x="2054394" y="98409"/>
                  </a:cubicBezTo>
                  <a:cubicBezTo>
                    <a:pt x="2046378" y="39791"/>
                    <a:pt x="2053381" y="49121"/>
                    <a:pt x="2030082" y="303"/>
                  </a:cubicBezTo>
                  <a:cubicBezTo>
                    <a:pt x="1964498" y="-945"/>
                    <a:pt x="2000929" y="826"/>
                    <a:pt x="1898273" y="22051"/>
                  </a:cubicBezTo>
                  <a:cubicBezTo>
                    <a:pt x="1904623" y="280813"/>
                    <a:pt x="1890896" y="525885"/>
                    <a:pt x="1900421" y="783060"/>
                  </a:cubicBezTo>
                  <a:cubicBezTo>
                    <a:pt x="1749728" y="751246"/>
                    <a:pt x="1517512" y="597607"/>
                    <a:pt x="1226678" y="497145"/>
                  </a:cubicBezTo>
                  <a:cubicBezTo>
                    <a:pt x="1226550" y="618676"/>
                    <a:pt x="1264864" y="688113"/>
                    <a:pt x="1130871" y="572491"/>
                  </a:cubicBezTo>
                  <a:cubicBezTo>
                    <a:pt x="766733" y="481334"/>
                    <a:pt x="654943" y="385765"/>
                    <a:pt x="221873" y="18397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A897765-BF41-46DD-B84D-B7DBB3BECDD6}"/>
                </a:ext>
              </a:extLst>
            </p:cNvPr>
            <p:cNvSpPr/>
            <p:nvPr/>
          </p:nvSpPr>
          <p:spPr>
            <a:xfrm>
              <a:off x="1353101" y="4180869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DDC5EBB-CAF6-43DD-8B06-29B2DCDE6FA9}"/>
                </a:ext>
              </a:extLst>
            </p:cNvPr>
            <p:cNvSpPr/>
            <p:nvPr/>
          </p:nvSpPr>
          <p:spPr>
            <a:xfrm>
              <a:off x="3076189" y="4038629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B2A78A8-8A10-4426-B23A-700475C76854}"/>
                </a:ext>
              </a:extLst>
            </p:cNvPr>
            <p:cNvSpPr/>
            <p:nvPr/>
          </p:nvSpPr>
          <p:spPr>
            <a:xfrm>
              <a:off x="2985409" y="3255814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512FD8-2630-4F34-9CE7-C10EF469FDC8}"/>
              </a:ext>
            </a:extLst>
          </p:cNvPr>
          <p:cNvGrpSpPr/>
          <p:nvPr/>
        </p:nvGrpSpPr>
        <p:grpSpPr>
          <a:xfrm rot="10800000" flipH="1">
            <a:off x="4171904" y="4424389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DE7B30-4D33-4BD0-AC8C-8F2CF75418C9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297E98-8507-44FE-B603-92BA760CB0EF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A6BFD-E33B-4022-8CC5-4D402D25C19B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id="{F8D5D509-D61D-44A2-AC8E-F8D4318465C1}"/>
              </a:ext>
            </a:extLst>
          </p:cNvPr>
          <p:cNvGrpSpPr/>
          <p:nvPr/>
        </p:nvGrpSpPr>
        <p:grpSpPr>
          <a:xfrm>
            <a:off x="5235669" y="4838086"/>
            <a:ext cx="3404656" cy="1346565"/>
            <a:chOff x="903886" y="3331350"/>
            <a:chExt cx="3297058" cy="1304009"/>
          </a:xfrm>
        </p:grpSpPr>
        <p:sp>
          <p:nvSpPr>
            <p:cNvPr id="23" name="Rectangle 34">
              <a:extLst>
                <a:ext uri="{FF2B5EF4-FFF2-40B4-BE49-F238E27FC236}">
                  <a16:creationId xmlns:a16="http://schemas.microsoft.com/office/drawing/2014/main" id="{A6302DA5-2673-486C-A1B9-6A233CF852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4" name="Group 39">
              <a:extLst>
                <a:ext uri="{FF2B5EF4-FFF2-40B4-BE49-F238E27FC236}">
                  <a16:creationId xmlns:a16="http://schemas.microsoft.com/office/drawing/2014/main" id="{F2841F88-D135-4D1F-98EE-1480FF0231DD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25" name="Parallelogram 40">
                <a:extLst>
                  <a:ext uri="{FF2B5EF4-FFF2-40B4-BE49-F238E27FC236}">
                    <a16:creationId xmlns:a16="http://schemas.microsoft.com/office/drawing/2014/main" id="{A16C2275-AD82-49B3-894F-5DAE0AC75B6B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Parallelogram 41">
                <a:extLst>
                  <a:ext uri="{FF2B5EF4-FFF2-40B4-BE49-F238E27FC236}">
                    <a16:creationId xmlns:a16="http://schemas.microsoft.com/office/drawing/2014/main" id="{1D48532F-74E6-40E5-8E05-6C5FAB7310E3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7" name="Group 42">
                <a:extLst>
                  <a:ext uri="{FF2B5EF4-FFF2-40B4-BE49-F238E27FC236}">
                    <a16:creationId xmlns:a16="http://schemas.microsoft.com/office/drawing/2014/main" id="{93E89736-27A2-4011-BBEA-ED90BD15CA5D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29" name="Trapezoid 33">
                  <a:extLst>
                    <a:ext uri="{FF2B5EF4-FFF2-40B4-BE49-F238E27FC236}">
                      <a16:creationId xmlns:a16="http://schemas.microsoft.com/office/drawing/2014/main" id="{5697DE4E-CC8A-45F5-8C91-2856A74321F9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0" name="Chord 45">
                  <a:extLst>
                    <a:ext uri="{FF2B5EF4-FFF2-40B4-BE49-F238E27FC236}">
                      <a16:creationId xmlns:a16="http://schemas.microsoft.com/office/drawing/2014/main" id="{1D8F6064-66C9-4AA1-AB8E-34F22A0B2287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Trapezoid 37">
                  <a:extLst>
                    <a:ext uri="{FF2B5EF4-FFF2-40B4-BE49-F238E27FC236}">
                      <a16:creationId xmlns:a16="http://schemas.microsoft.com/office/drawing/2014/main" id="{52FCA239-5597-4A2A-9C5A-9FFDC2E8D7B7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8" name="Parallelogram 43">
                <a:extLst>
                  <a:ext uri="{FF2B5EF4-FFF2-40B4-BE49-F238E27FC236}">
                    <a16:creationId xmlns:a16="http://schemas.microsoft.com/office/drawing/2014/main" id="{FC88D57A-C90D-47C8-9CF4-FD1B586CF0F2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32" name="Graphic 46">
            <a:extLst>
              <a:ext uri="{FF2B5EF4-FFF2-40B4-BE49-F238E27FC236}">
                <a16:creationId xmlns:a16="http://schemas.microsoft.com/office/drawing/2014/main" id="{FC5F1B01-E9D9-4C14-B140-996C3434DFB7}"/>
              </a:ext>
            </a:extLst>
          </p:cNvPr>
          <p:cNvSpPr/>
          <p:nvPr/>
        </p:nvSpPr>
        <p:spPr>
          <a:xfrm rot="20395817">
            <a:off x="8567202" y="2648115"/>
            <a:ext cx="3012874" cy="3465675"/>
          </a:xfrm>
          <a:custGeom>
            <a:avLst/>
            <a:gdLst>
              <a:gd name="connsiteX0" fmla="*/ 104368 w 5961980"/>
              <a:gd name="connsiteY0" fmla="*/ 2552216 h 6858000"/>
              <a:gd name="connsiteX1" fmla="*/ 255313 w 5961980"/>
              <a:gd name="connsiteY1" fmla="*/ 2883054 h 6858000"/>
              <a:gd name="connsiteX2" fmla="*/ 775694 w 5961980"/>
              <a:gd name="connsiteY2" fmla="*/ 4027203 h 6858000"/>
              <a:gd name="connsiteX3" fmla="*/ 956965 w 5961980"/>
              <a:gd name="connsiteY3" fmla="*/ 4084410 h 6858000"/>
              <a:gd name="connsiteX4" fmla="*/ 1439438 w 5961980"/>
              <a:gd name="connsiteY4" fmla="*/ 3781831 h 6858000"/>
              <a:gd name="connsiteX5" fmla="*/ 2087329 w 5961980"/>
              <a:gd name="connsiteY5" fmla="*/ 3384136 h 6858000"/>
              <a:gd name="connsiteX6" fmla="*/ 2136955 w 5961980"/>
              <a:gd name="connsiteY6" fmla="*/ 3218717 h 6858000"/>
              <a:gd name="connsiteX7" fmla="*/ 2034947 w 5961980"/>
              <a:gd name="connsiteY7" fmla="*/ 2971967 h 6858000"/>
              <a:gd name="connsiteX8" fmla="*/ 1844025 w 5961980"/>
              <a:gd name="connsiteY8" fmla="*/ 2617005 h 6858000"/>
              <a:gd name="connsiteX9" fmla="*/ 2038393 w 5961980"/>
              <a:gd name="connsiteY9" fmla="*/ 2572204 h 6858000"/>
              <a:gd name="connsiteX10" fmla="*/ 2122481 w 5961980"/>
              <a:gd name="connsiteY10" fmla="*/ 2191740 h 6858000"/>
              <a:gd name="connsiteX11" fmla="*/ 2136955 w 5961980"/>
              <a:gd name="connsiteY11" fmla="*/ 2158656 h 6858000"/>
              <a:gd name="connsiteX12" fmla="*/ 2451941 w 5961980"/>
              <a:gd name="connsiteY12" fmla="*/ 1705132 h 6858000"/>
              <a:gd name="connsiteX13" fmla="*/ 2638037 w 5961980"/>
              <a:gd name="connsiteY13" fmla="*/ 1526617 h 6858000"/>
              <a:gd name="connsiteX14" fmla="*/ 3055031 w 5961980"/>
              <a:gd name="connsiteY14" fmla="*/ 1408756 h 6858000"/>
              <a:gd name="connsiteX15" fmla="*/ 3072262 w 5961980"/>
              <a:gd name="connsiteY15" fmla="*/ 1435637 h 6858000"/>
              <a:gd name="connsiteX16" fmla="*/ 3000581 w 5961980"/>
              <a:gd name="connsiteY16" fmla="*/ 1607259 h 6858000"/>
              <a:gd name="connsiteX17" fmla="*/ 2736599 w 5961980"/>
              <a:gd name="connsiteY17" fmla="*/ 1895364 h 6858000"/>
              <a:gd name="connsiteX18" fmla="*/ 2685595 w 5961980"/>
              <a:gd name="connsiteY18" fmla="*/ 1956018 h 6858000"/>
              <a:gd name="connsiteX19" fmla="*/ 2171417 w 5961980"/>
              <a:gd name="connsiteY19" fmla="*/ 2837564 h 6858000"/>
              <a:gd name="connsiteX20" fmla="*/ 2163147 w 5961980"/>
              <a:gd name="connsiteY20" fmla="*/ 2894771 h 6858000"/>
              <a:gd name="connsiteX21" fmla="*/ 2234828 w 5961980"/>
              <a:gd name="connsiteY21" fmla="*/ 3050541 h 6858000"/>
              <a:gd name="connsiteX22" fmla="*/ 2400247 w 5961980"/>
              <a:gd name="connsiteY22" fmla="*/ 3365526 h 6858000"/>
              <a:gd name="connsiteX23" fmla="*/ 2658025 w 5961980"/>
              <a:gd name="connsiteY23" fmla="*/ 3505443 h 6858000"/>
              <a:gd name="connsiteX24" fmla="*/ 2691109 w 5961980"/>
              <a:gd name="connsiteY24" fmla="*/ 3768046 h 6858000"/>
              <a:gd name="connsiteX25" fmla="*/ 2600129 w 5961980"/>
              <a:gd name="connsiteY25" fmla="*/ 4579978 h 6858000"/>
              <a:gd name="connsiteX26" fmla="*/ 2482267 w 5961980"/>
              <a:gd name="connsiteY26" fmla="*/ 4634429 h 6858000"/>
              <a:gd name="connsiteX27" fmla="*/ 2179688 w 5961980"/>
              <a:gd name="connsiteY27" fmla="*/ 4865326 h 6858000"/>
              <a:gd name="connsiteX28" fmla="*/ 1788197 w 5961980"/>
              <a:gd name="connsiteY28" fmla="*/ 5180312 h 6858000"/>
              <a:gd name="connsiteX29" fmla="*/ 1668957 w 5961980"/>
              <a:gd name="connsiteY29" fmla="*/ 5269225 h 6858000"/>
              <a:gd name="connsiteX30" fmla="*/ 1225082 w 5961980"/>
              <a:gd name="connsiteY30" fmla="*/ 5487026 h 6858000"/>
              <a:gd name="connsiteX31" fmla="*/ 950073 w 5961980"/>
              <a:gd name="connsiteY31" fmla="*/ 5563533 h 6858000"/>
              <a:gd name="connsiteX32" fmla="*/ 735028 w 5961980"/>
              <a:gd name="connsiteY32" fmla="*/ 5601441 h 6858000"/>
              <a:gd name="connsiteX33" fmla="*/ 697120 w 5961980"/>
              <a:gd name="connsiteY33" fmla="*/ 5637971 h 6858000"/>
              <a:gd name="connsiteX34" fmla="*/ 722622 w 5961980"/>
              <a:gd name="connsiteY34" fmla="*/ 6007407 h 6858000"/>
              <a:gd name="connsiteX35" fmla="*/ 760530 w 5961980"/>
              <a:gd name="connsiteY35" fmla="*/ 6177651 h 6858000"/>
              <a:gd name="connsiteX36" fmla="*/ 1001077 w 5961980"/>
              <a:gd name="connsiteY36" fmla="*/ 6801419 h 6858000"/>
              <a:gd name="connsiteX37" fmla="*/ 1114114 w 5961980"/>
              <a:gd name="connsiteY37" fmla="*/ 6858626 h 6858000"/>
              <a:gd name="connsiteX38" fmla="*/ 1206473 w 5961980"/>
              <a:gd name="connsiteY38" fmla="*/ 6733183 h 6858000"/>
              <a:gd name="connsiteX39" fmla="*/ 1205094 w 5961980"/>
              <a:gd name="connsiteY39" fmla="*/ 6647028 h 6858000"/>
              <a:gd name="connsiteX40" fmla="*/ 1217501 w 5961980"/>
              <a:gd name="connsiteY40" fmla="*/ 6236237 h 6858000"/>
              <a:gd name="connsiteX41" fmla="*/ 1292628 w 5961980"/>
              <a:gd name="connsiteY41" fmla="*/ 6021192 h 6858000"/>
              <a:gd name="connsiteX42" fmla="*/ 1644144 w 5961980"/>
              <a:gd name="connsiteY42" fmla="*/ 6234169 h 6858000"/>
              <a:gd name="connsiteX43" fmla="*/ 1704798 w 5961980"/>
              <a:gd name="connsiteY43" fmla="*/ 6085981 h 6858000"/>
              <a:gd name="connsiteX44" fmla="*/ 1854364 w 5961980"/>
              <a:gd name="connsiteY44" fmla="*/ 5802701 h 6858000"/>
              <a:gd name="connsiteX45" fmla="*/ 2161768 w 5961980"/>
              <a:gd name="connsiteY45" fmla="*/ 5616605 h 6858000"/>
              <a:gd name="connsiteX46" fmla="*/ 2683527 w 5961980"/>
              <a:gd name="connsiteY46" fmla="*/ 5433265 h 6858000"/>
              <a:gd name="connsiteX47" fmla="*/ 3032286 w 5961980"/>
              <a:gd name="connsiteY47" fmla="*/ 5191340 h 6858000"/>
              <a:gd name="connsiteX48" fmla="*/ 3356921 w 5961980"/>
              <a:gd name="connsiteY48" fmla="*/ 4594452 h 6858000"/>
              <a:gd name="connsiteX49" fmla="*/ 3667082 w 5961980"/>
              <a:gd name="connsiteY49" fmla="*/ 4026514 h 6858000"/>
              <a:gd name="connsiteX50" fmla="*/ 3770469 w 5961980"/>
              <a:gd name="connsiteY50" fmla="*/ 4004458 h 6858000"/>
              <a:gd name="connsiteX51" fmla="*/ 4011016 w 5961980"/>
              <a:gd name="connsiteY51" fmla="*/ 4098195 h 6858000"/>
              <a:gd name="connsiteX52" fmla="*/ 4375627 w 5961980"/>
              <a:gd name="connsiteY52" fmla="*/ 4195379 h 6858000"/>
              <a:gd name="connsiteX53" fmla="*/ 4574819 w 5961980"/>
              <a:gd name="connsiteY53" fmla="*/ 4418006 h 6858000"/>
              <a:gd name="connsiteX54" fmla="*/ 4605146 w 5961980"/>
              <a:gd name="connsiteY54" fmla="*/ 4470388 h 6858000"/>
              <a:gd name="connsiteX55" fmla="*/ 4640298 w 5961980"/>
              <a:gd name="connsiteY55" fmla="*/ 4528974 h 6858000"/>
              <a:gd name="connsiteX56" fmla="*/ 4700951 w 5961980"/>
              <a:gd name="connsiteY56" fmla="*/ 4766075 h 6858000"/>
              <a:gd name="connsiteX57" fmla="*/ 4711290 w 5961980"/>
              <a:gd name="connsiteY57" fmla="*/ 4903235 h 6858000"/>
              <a:gd name="connsiteX58" fmla="*/ 4705087 w 5961980"/>
              <a:gd name="connsiteY58" fmla="*/ 4996972 h 6858000"/>
              <a:gd name="connsiteX59" fmla="*/ 4776079 w 5961980"/>
              <a:gd name="connsiteY59" fmla="*/ 5296105 h 6858000"/>
              <a:gd name="connsiteX60" fmla="*/ 4862924 w 5961980"/>
              <a:gd name="connsiteY60" fmla="*/ 5763414 h 6858000"/>
              <a:gd name="connsiteX61" fmla="*/ 4932538 w 5961980"/>
              <a:gd name="connsiteY61" fmla="*/ 5762036 h 6858000"/>
              <a:gd name="connsiteX62" fmla="*/ 4912550 w 5961980"/>
              <a:gd name="connsiteY62" fmla="*/ 6119065 h 6858000"/>
              <a:gd name="connsiteX63" fmla="*/ 4938052 w 5961980"/>
              <a:gd name="connsiteY63" fmla="*/ 6387182 h 6858000"/>
              <a:gd name="connsiteX64" fmla="*/ 5117256 w 5961980"/>
              <a:gd name="connsiteY64" fmla="*/ 6368572 h 6858000"/>
              <a:gd name="connsiteX65" fmla="*/ 5117256 w 5961980"/>
              <a:gd name="connsiteY65" fmla="*/ 6294134 h 6858000"/>
              <a:gd name="connsiteX66" fmla="*/ 5196519 w 5961980"/>
              <a:gd name="connsiteY66" fmla="*/ 6356166 h 6858000"/>
              <a:gd name="connsiteX67" fmla="*/ 5927120 w 5961980"/>
              <a:gd name="connsiteY67" fmla="*/ 6380290 h 6858000"/>
              <a:gd name="connsiteX68" fmla="*/ 5947798 w 5961980"/>
              <a:gd name="connsiteY68" fmla="*/ 6221763 h 6858000"/>
              <a:gd name="connsiteX69" fmla="*/ 5865088 w 5961980"/>
              <a:gd name="connsiteY69" fmla="*/ 6142500 h 6858000"/>
              <a:gd name="connsiteX70" fmla="*/ 5526668 w 5961980"/>
              <a:gd name="connsiteY70" fmla="*/ 6039802 h 6858000"/>
              <a:gd name="connsiteX71" fmla="*/ 5442580 w 5961980"/>
              <a:gd name="connsiteY71" fmla="*/ 5971566 h 6858000"/>
              <a:gd name="connsiteX72" fmla="*/ 5267512 w 5961980"/>
              <a:gd name="connsiteY72" fmla="*/ 5766171 h 6858000"/>
              <a:gd name="connsiteX73" fmla="*/ 5269579 w 5961980"/>
              <a:gd name="connsiteY73" fmla="*/ 5570425 h 6858000"/>
              <a:gd name="connsiteX74" fmla="*/ 5175842 w 5961980"/>
              <a:gd name="connsiteY74" fmla="*/ 4633050 h 6858000"/>
              <a:gd name="connsiteX75" fmla="*/ 5210993 w 5961980"/>
              <a:gd name="connsiteY75" fmla="*/ 4263614 h 6858000"/>
              <a:gd name="connsiteX76" fmla="*/ 5159989 w 5961980"/>
              <a:gd name="connsiteY76" fmla="*/ 4025135 h 6858000"/>
              <a:gd name="connsiteX77" fmla="*/ 4742995 w 5961980"/>
              <a:gd name="connsiteY77" fmla="*/ 3665348 h 6858000"/>
              <a:gd name="connsiteX78" fmla="*/ 4226061 w 5961980"/>
              <a:gd name="connsiteY78" fmla="*/ 3253179 h 6858000"/>
              <a:gd name="connsiteX79" fmla="*/ 4222615 w 5961980"/>
              <a:gd name="connsiteY79" fmla="*/ 3187701 h 6858000"/>
              <a:gd name="connsiteX80" fmla="*/ 4273619 w 5961980"/>
              <a:gd name="connsiteY80" fmla="*/ 3034688 h 6858000"/>
              <a:gd name="connsiteX81" fmla="*/ 4330826 w 5961980"/>
              <a:gd name="connsiteY81" fmla="*/ 2977481 h 6858000"/>
              <a:gd name="connsiteX82" fmla="*/ 4521747 w 5961980"/>
              <a:gd name="connsiteY82" fmla="*/ 2982305 h 6858000"/>
              <a:gd name="connsiteX83" fmla="*/ 5043507 w 5961980"/>
              <a:gd name="connsiteY83" fmla="*/ 3069840 h 6858000"/>
              <a:gd name="connsiteX84" fmla="*/ 5336436 w 5961980"/>
              <a:gd name="connsiteY84" fmla="*/ 2810683 h 6858000"/>
              <a:gd name="connsiteX85" fmla="*/ 5412942 w 5961980"/>
              <a:gd name="connsiteY85" fmla="*/ 2791384 h 6858000"/>
              <a:gd name="connsiteX86" fmla="*/ 5736199 w 5961980"/>
              <a:gd name="connsiteY86" fmla="*/ 2665941 h 6858000"/>
              <a:gd name="connsiteX87" fmla="*/ 5793406 w 5961980"/>
              <a:gd name="connsiteY87" fmla="*/ 2605288 h 6858000"/>
              <a:gd name="connsiteX88" fmla="*/ 5777554 w 5961980"/>
              <a:gd name="connsiteY88" fmla="*/ 2584610 h 6858000"/>
              <a:gd name="connsiteX89" fmla="*/ 5562509 w 5961980"/>
              <a:gd name="connsiteY89" fmla="*/ 2629411 h 6858000"/>
              <a:gd name="connsiteX90" fmla="*/ 5625920 w 5961980"/>
              <a:gd name="connsiteY90" fmla="*/ 2588057 h 6858000"/>
              <a:gd name="connsiteX91" fmla="*/ 5810638 w 5961980"/>
              <a:gd name="connsiteY91" fmla="*/ 2500522 h 6858000"/>
              <a:gd name="connsiteX92" fmla="*/ 5845789 w 5961980"/>
              <a:gd name="connsiteY92" fmla="*/ 2433665 h 6858000"/>
              <a:gd name="connsiteX93" fmla="*/ 5778932 w 5961980"/>
              <a:gd name="connsiteY93" fmla="*/ 2433665 h 6858000"/>
              <a:gd name="connsiteX94" fmla="*/ 5680370 w 5961980"/>
              <a:gd name="connsiteY94" fmla="*/ 2478466 h 6858000"/>
              <a:gd name="connsiteX95" fmla="*/ 5672099 w 5961980"/>
              <a:gd name="connsiteY95" fmla="*/ 2462614 h 6858000"/>
              <a:gd name="connsiteX96" fmla="*/ 5850614 w 5961980"/>
              <a:gd name="connsiteY96" fmla="*/ 2325454 h 6858000"/>
              <a:gd name="connsiteX97" fmla="*/ 5831315 w 5961980"/>
              <a:gd name="connsiteY97" fmla="*/ 2293748 h 6858000"/>
              <a:gd name="connsiteX98" fmla="*/ 5546656 w 5961980"/>
              <a:gd name="connsiteY98" fmla="*/ 2419191 h 6858000"/>
              <a:gd name="connsiteX99" fmla="*/ 5707251 w 5961980"/>
              <a:gd name="connsiteY99" fmla="*/ 2273071 h 6858000"/>
              <a:gd name="connsiteX100" fmla="*/ 5738956 w 5961980"/>
              <a:gd name="connsiteY100" fmla="*/ 2202768 h 6858000"/>
              <a:gd name="connsiteX101" fmla="*/ 5656247 w 5961980"/>
              <a:gd name="connsiteY101" fmla="*/ 2208971 h 6858000"/>
              <a:gd name="connsiteX102" fmla="*/ 5484624 w 5961980"/>
              <a:gd name="connsiteY102" fmla="*/ 2348888 h 6858000"/>
              <a:gd name="connsiteX103" fmla="*/ 5333679 w 5961980"/>
              <a:gd name="connsiteY103" fmla="*/ 2398514 h 6858000"/>
              <a:gd name="connsiteX104" fmla="*/ 5303353 w 5961980"/>
              <a:gd name="connsiteY104" fmla="*/ 2164859 h 6858000"/>
              <a:gd name="connsiteX105" fmla="*/ 5153786 w 5961980"/>
              <a:gd name="connsiteY105" fmla="*/ 2524646 h 6858000"/>
              <a:gd name="connsiteX106" fmla="*/ 5072455 w 5961980"/>
              <a:gd name="connsiteY106" fmla="*/ 2579096 h 6858000"/>
              <a:gd name="connsiteX107" fmla="*/ 4809852 w 5961980"/>
              <a:gd name="connsiteY107" fmla="*/ 2582543 h 6858000"/>
              <a:gd name="connsiteX108" fmla="*/ 4718872 w 5961980"/>
              <a:gd name="connsiteY108" fmla="*/ 2581164 h 6858000"/>
              <a:gd name="connsiteX109" fmla="*/ 4554831 w 5961980"/>
              <a:gd name="connsiteY109" fmla="*/ 2576339 h 6858000"/>
              <a:gd name="connsiteX110" fmla="*/ 4438349 w 5961980"/>
              <a:gd name="connsiteY110" fmla="*/ 2482602 h 6858000"/>
              <a:gd name="connsiteX111" fmla="*/ 4459026 w 5961980"/>
              <a:gd name="connsiteY111" fmla="*/ 2087664 h 6858000"/>
              <a:gd name="connsiteX112" fmla="*/ 4462472 w 5961980"/>
              <a:gd name="connsiteY112" fmla="*/ 1867794 h 6858000"/>
              <a:gd name="connsiteX113" fmla="*/ 4349436 w 5961980"/>
              <a:gd name="connsiteY113" fmla="*/ 1296409 h 6858000"/>
              <a:gd name="connsiteX114" fmla="*/ 4452823 w 5961980"/>
              <a:gd name="connsiteY114" fmla="*/ 1175791 h 6858000"/>
              <a:gd name="connsiteX115" fmla="*/ 4653393 w 5961980"/>
              <a:gd name="connsiteY115" fmla="*/ 1037252 h 6858000"/>
              <a:gd name="connsiteX116" fmla="*/ 4818813 w 5961980"/>
              <a:gd name="connsiteY116" fmla="*/ 900093 h 6858000"/>
              <a:gd name="connsiteX117" fmla="*/ 4823637 w 5961980"/>
              <a:gd name="connsiteY117" fmla="*/ 862184 h 6858000"/>
              <a:gd name="connsiteX118" fmla="*/ 4827083 w 5961980"/>
              <a:gd name="connsiteY118" fmla="*/ 553402 h 6858000"/>
              <a:gd name="connsiteX119" fmla="*/ 4842936 w 5961980"/>
              <a:gd name="connsiteY119" fmla="*/ 405214 h 6858000"/>
              <a:gd name="connsiteX120" fmla="*/ 4763673 w 5961980"/>
              <a:gd name="connsiteY120" fmla="*/ 143989 h 6858000"/>
              <a:gd name="connsiteX121" fmla="*/ 4494867 w 5961980"/>
              <a:gd name="connsiteY121" fmla="*/ 15100 h 6858000"/>
              <a:gd name="connsiteX122" fmla="*/ 4197112 w 5961980"/>
              <a:gd name="connsiteY122" fmla="*/ 73686 h 6858000"/>
              <a:gd name="connsiteX123" fmla="*/ 4009637 w 5961980"/>
              <a:gd name="connsiteY123" fmla="*/ 367994 h 6858000"/>
              <a:gd name="connsiteX124" fmla="*/ 3992406 w 5961980"/>
              <a:gd name="connsiteY124" fmla="*/ 724335 h 6858000"/>
              <a:gd name="connsiteX125" fmla="*/ 3947605 w 5961980"/>
              <a:gd name="connsiteY125" fmla="*/ 760865 h 6858000"/>
              <a:gd name="connsiteX126" fmla="*/ 3396897 w 5961980"/>
              <a:gd name="connsiteY126" fmla="*/ 705036 h 6858000"/>
              <a:gd name="connsiteX127" fmla="*/ 3078465 w 5961980"/>
              <a:gd name="connsiteY127" fmla="*/ 800841 h 6858000"/>
              <a:gd name="connsiteX128" fmla="*/ 2664918 w 5961980"/>
              <a:gd name="connsiteY128" fmla="*/ 810491 h 6858000"/>
              <a:gd name="connsiteX129" fmla="*/ 2494674 w 5961980"/>
              <a:gd name="connsiteY129" fmla="*/ 872523 h 6858000"/>
              <a:gd name="connsiteX130" fmla="*/ 2092154 w 5961980"/>
              <a:gd name="connsiteY130" fmla="*/ 1350170 h 6858000"/>
              <a:gd name="connsiteX131" fmla="*/ 1743395 w 5961980"/>
              <a:gd name="connsiteY131" fmla="*/ 1800248 h 6858000"/>
              <a:gd name="connsiteX132" fmla="*/ 1744774 w 5961980"/>
              <a:gd name="connsiteY132" fmla="*/ 1865726 h 6858000"/>
              <a:gd name="connsiteX133" fmla="*/ 1800603 w 5961980"/>
              <a:gd name="connsiteY133" fmla="*/ 1921555 h 6858000"/>
              <a:gd name="connsiteX134" fmla="*/ 1805428 w 5961980"/>
              <a:gd name="connsiteY134" fmla="*/ 2005644 h 6858000"/>
              <a:gd name="connsiteX135" fmla="*/ 1636562 w 5961980"/>
              <a:gd name="connsiteY135" fmla="*/ 2145561 h 6858000"/>
              <a:gd name="connsiteX136" fmla="*/ 1423585 w 5961980"/>
              <a:gd name="connsiteY136" fmla="*/ 1706511 h 6858000"/>
              <a:gd name="connsiteX137" fmla="*/ 1243692 w 5961980"/>
              <a:gd name="connsiteY137" fmla="*/ 1507318 h 6858000"/>
              <a:gd name="connsiteX138" fmla="*/ 1138926 w 5961980"/>
              <a:gd name="connsiteY138" fmla="*/ 1577622 h 6858000"/>
              <a:gd name="connsiteX139" fmla="*/ 18901 w 5961980"/>
              <a:gd name="connsiteY139" fmla="*/ 2269625 h 6858000"/>
              <a:gd name="connsiteX140" fmla="*/ 3049 w 5961980"/>
              <a:gd name="connsiteY140" fmla="*/ 2335103 h 6858000"/>
              <a:gd name="connsiteX141" fmla="*/ 104368 w 5961980"/>
              <a:gd name="connsiteY141" fmla="*/ 2552216 h 6858000"/>
              <a:gd name="connsiteX142" fmla="*/ 104368 w 5961980"/>
              <a:gd name="connsiteY142" fmla="*/ 2552216 h 6858000"/>
              <a:gd name="connsiteX143" fmla="*/ 1692391 w 5961980"/>
              <a:gd name="connsiteY143" fmla="*/ 2187605 h 6858000"/>
              <a:gd name="connsiteX144" fmla="*/ 1711690 w 5961980"/>
              <a:gd name="connsiteY144" fmla="*/ 2198633 h 6858000"/>
              <a:gd name="connsiteX145" fmla="*/ 1867460 w 5961980"/>
              <a:gd name="connsiteY145" fmla="*/ 2526714 h 6858000"/>
              <a:gd name="connsiteX146" fmla="*/ 1822659 w 5961980"/>
              <a:gd name="connsiteY146" fmla="*/ 2557041 h 6858000"/>
              <a:gd name="connsiteX147" fmla="*/ 1681363 w 5961980"/>
              <a:gd name="connsiteY147" fmla="*/ 2256529 h 6858000"/>
              <a:gd name="connsiteX148" fmla="*/ 1692391 w 5961980"/>
              <a:gd name="connsiteY148" fmla="*/ 2187605 h 6858000"/>
              <a:gd name="connsiteX149" fmla="*/ 1692391 w 5961980"/>
              <a:gd name="connsiteY149" fmla="*/ 21876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5961980" h="6858000">
                <a:moveTo>
                  <a:pt x="104368" y="2552216"/>
                </a:moveTo>
                <a:cubicBezTo>
                  <a:pt x="155372" y="2661806"/>
                  <a:pt x="204309" y="2773464"/>
                  <a:pt x="255313" y="2883054"/>
                </a:cubicBezTo>
                <a:cubicBezTo>
                  <a:pt x="429003" y="3264896"/>
                  <a:pt x="602004" y="3645360"/>
                  <a:pt x="775694" y="4027203"/>
                </a:cubicBezTo>
                <a:cubicBezTo>
                  <a:pt x="801196" y="4083032"/>
                  <a:pt x="903204" y="4119562"/>
                  <a:pt x="956965" y="4084410"/>
                </a:cubicBezTo>
                <a:cubicBezTo>
                  <a:pt x="1117560" y="3984469"/>
                  <a:pt x="1278154" y="3882461"/>
                  <a:pt x="1439438" y="3781831"/>
                </a:cubicBezTo>
                <a:cubicBezTo>
                  <a:pt x="1654483" y="3648117"/>
                  <a:pt x="1868838" y="3514404"/>
                  <a:pt x="2087329" y="3384136"/>
                </a:cubicBezTo>
                <a:cubicBezTo>
                  <a:pt x="2189338" y="3323482"/>
                  <a:pt x="2189338" y="3328307"/>
                  <a:pt x="2136955" y="3218717"/>
                </a:cubicBezTo>
                <a:cubicBezTo>
                  <a:pt x="2099046" y="3139454"/>
                  <a:pt x="2073544" y="3051919"/>
                  <a:pt x="2034947" y="2971967"/>
                </a:cubicBezTo>
                <a:cubicBezTo>
                  <a:pt x="1977739" y="2855484"/>
                  <a:pt x="1912261" y="2744515"/>
                  <a:pt x="1844025" y="2617005"/>
                </a:cubicBezTo>
                <a:cubicBezTo>
                  <a:pt x="1917085" y="2599774"/>
                  <a:pt x="1971536" y="2588057"/>
                  <a:pt x="2038393" y="2572204"/>
                </a:cubicBezTo>
                <a:cubicBezTo>
                  <a:pt x="2079748" y="2465371"/>
                  <a:pt x="2159011" y="2343374"/>
                  <a:pt x="2122481" y="2191740"/>
                </a:cubicBezTo>
                <a:cubicBezTo>
                  <a:pt x="2121102" y="2182090"/>
                  <a:pt x="2130752" y="2167616"/>
                  <a:pt x="2136955" y="2158656"/>
                </a:cubicBezTo>
                <a:cubicBezTo>
                  <a:pt x="2241721" y="2007711"/>
                  <a:pt x="2342351" y="1853320"/>
                  <a:pt x="2451941" y="1705132"/>
                </a:cubicBezTo>
                <a:cubicBezTo>
                  <a:pt x="2502945" y="1636897"/>
                  <a:pt x="2563599" y="1559012"/>
                  <a:pt x="2638037" y="1526617"/>
                </a:cubicBezTo>
                <a:cubicBezTo>
                  <a:pt x="2770372" y="1470788"/>
                  <a:pt x="2915114" y="1447354"/>
                  <a:pt x="3055031" y="1408756"/>
                </a:cubicBezTo>
                <a:cubicBezTo>
                  <a:pt x="3061234" y="1418406"/>
                  <a:pt x="3066059" y="1425987"/>
                  <a:pt x="3072262" y="1435637"/>
                </a:cubicBezTo>
                <a:cubicBezTo>
                  <a:pt x="3050206" y="1492844"/>
                  <a:pt x="3037111" y="1559701"/>
                  <a:pt x="3000581" y="1607259"/>
                </a:cubicBezTo>
                <a:cubicBezTo>
                  <a:pt x="2921317" y="1710646"/>
                  <a:pt x="2860664" y="1833332"/>
                  <a:pt x="2736599" y="1895364"/>
                </a:cubicBezTo>
                <a:cubicBezTo>
                  <a:pt x="2714544" y="1906392"/>
                  <a:pt x="2700069" y="1933273"/>
                  <a:pt x="2685595" y="1956018"/>
                </a:cubicBezTo>
                <a:cubicBezTo>
                  <a:pt x="2513973" y="2250326"/>
                  <a:pt x="2341661" y="2543256"/>
                  <a:pt x="2171417" y="2837564"/>
                </a:cubicBezTo>
                <a:cubicBezTo>
                  <a:pt x="2161768" y="2853416"/>
                  <a:pt x="2155565" y="2888568"/>
                  <a:pt x="2163147" y="2894771"/>
                </a:cubicBezTo>
                <a:cubicBezTo>
                  <a:pt x="2214151" y="2937504"/>
                  <a:pt x="2209326" y="3001604"/>
                  <a:pt x="2234828" y="3050541"/>
                </a:cubicBezTo>
                <a:cubicBezTo>
                  <a:pt x="2290657" y="3155306"/>
                  <a:pt x="2317538" y="3271789"/>
                  <a:pt x="2400247" y="3365526"/>
                </a:cubicBezTo>
                <a:cubicBezTo>
                  <a:pt x="2473307" y="3446857"/>
                  <a:pt x="2540164" y="3513714"/>
                  <a:pt x="2658025" y="3505443"/>
                </a:cubicBezTo>
                <a:cubicBezTo>
                  <a:pt x="2673878" y="3594356"/>
                  <a:pt x="2707651" y="3670862"/>
                  <a:pt x="2691109" y="3768046"/>
                </a:cubicBezTo>
                <a:cubicBezTo>
                  <a:pt x="2648376" y="4036852"/>
                  <a:pt x="2629077" y="4309105"/>
                  <a:pt x="2600129" y="4579978"/>
                </a:cubicBezTo>
                <a:cubicBezTo>
                  <a:pt x="2546367" y="4594452"/>
                  <a:pt x="2498120" y="4605481"/>
                  <a:pt x="2482267" y="4634429"/>
                </a:cubicBezTo>
                <a:cubicBezTo>
                  <a:pt x="2411964" y="4753669"/>
                  <a:pt x="2287900" y="4810876"/>
                  <a:pt x="2179688" y="4865326"/>
                </a:cubicBezTo>
                <a:cubicBezTo>
                  <a:pt x="2021851" y="4944589"/>
                  <a:pt x="1904679" y="5056247"/>
                  <a:pt x="1788197" y="5180312"/>
                </a:cubicBezTo>
                <a:cubicBezTo>
                  <a:pt x="1755113" y="5216842"/>
                  <a:pt x="1711690" y="5247169"/>
                  <a:pt x="1668957" y="5269225"/>
                </a:cubicBezTo>
                <a:cubicBezTo>
                  <a:pt x="1522837" y="5344352"/>
                  <a:pt x="1371202" y="5412588"/>
                  <a:pt x="1225082" y="5487026"/>
                </a:cubicBezTo>
                <a:cubicBezTo>
                  <a:pt x="1137548" y="5529760"/>
                  <a:pt x="1059663" y="5580764"/>
                  <a:pt x="950073" y="5563533"/>
                </a:cubicBezTo>
                <a:cubicBezTo>
                  <a:pt x="881838" y="5552505"/>
                  <a:pt x="806710" y="5585588"/>
                  <a:pt x="735028" y="5601441"/>
                </a:cubicBezTo>
                <a:cubicBezTo>
                  <a:pt x="720554" y="5604888"/>
                  <a:pt x="706080" y="5623497"/>
                  <a:pt x="697120" y="5637971"/>
                </a:cubicBezTo>
                <a:cubicBezTo>
                  <a:pt x="665414" y="5688975"/>
                  <a:pt x="669550" y="5990176"/>
                  <a:pt x="722622" y="6007407"/>
                </a:cubicBezTo>
                <a:cubicBezTo>
                  <a:pt x="856335" y="6050830"/>
                  <a:pt x="763976" y="6125269"/>
                  <a:pt x="760530" y="6177651"/>
                </a:cubicBezTo>
                <a:cubicBezTo>
                  <a:pt x="744678" y="6424401"/>
                  <a:pt x="843240" y="6624972"/>
                  <a:pt x="1001077" y="6801419"/>
                </a:cubicBezTo>
                <a:cubicBezTo>
                  <a:pt x="1027958" y="6831746"/>
                  <a:pt x="1093436" y="6869654"/>
                  <a:pt x="1114114" y="6858626"/>
                </a:cubicBezTo>
                <a:cubicBezTo>
                  <a:pt x="1155468" y="6834503"/>
                  <a:pt x="1184417" y="6780742"/>
                  <a:pt x="1206473" y="6733183"/>
                </a:cubicBezTo>
                <a:cubicBezTo>
                  <a:pt x="1217501" y="6711128"/>
                  <a:pt x="1211297" y="6675976"/>
                  <a:pt x="1205094" y="6647028"/>
                </a:cubicBezTo>
                <a:cubicBezTo>
                  <a:pt x="1174767" y="6508489"/>
                  <a:pt x="1167186" y="6372019"/>
                  <a:pt x="1217501" y="6236237"/>
                </a:cubicBezTo>
                <a:cubicBezTo>
                  <a:pt x="1244381" y="6163177"/>
                  <a:pt x="1269883" y="6088049"/>
                  <a:pt x="1292628" y="6021192"/>
                </a:cubicBezTo>
                <a:cubicBezTo>
                  <a:pt x="1404286" y="6088049"/>
                  <a:pt x="1517323" y="6158352"/>
                  <a:pt x="1644144" y="6234169"/>
                </a:cubicBezTo>
                <a:cubicBezTo>
                  <a:pt x="1669646" y="6170759"/>
                  <a:pt x="1685499" y="6127336"/>
                  <a:pt x="1704798" y="6085981"/>
                </a:cubicBezTo>
                <a:cubicBezTo>
                  <a:pt x="1752356" y="5988797"/>
                  <a:pt x="1782682" y="5875761"/>
                  <a:pt x="1854364" y="5802701"/>
                </a:cubicBezTo>
                <a:cubicBezTo>
                  <a:pt x="1937074" y="5719991"/>
                  <a:pt x="2051488" y="5662784"/>
                  <a:pt x="2161768" y="5616605"/>
                </a:cubicBezTo>
                <a:cubicBezTo>
                  <a:pt x="2332012" y="5544923"/>
                  <a:pt x="2510527" y="5493919"/>
                  <a:pt x="2683527" y="5433265"/>
                </a:cubicBezTo>
                <a:cubicBezTo>
                  <a:pt x="2823444" y="5385707"/>
                  <a:pt x="2957158" y="5329878"/>
                  <a:pt x="3032286" y="5191340"/>
                </a:cubicBezTo>
                <a:cubicBezTo>
                  <a:pt x="3141876" y="4992148"/>
                  <a:pt x="3250088" y="4793645"/>
                  <a:pt x="3356921" y="4594452"/>
                </a:cubicBezTo>
                <a:cubicBezTo>
                  <a:pt x="3458929" y="4403531"/>
                  <a:pt x="3528543" y="4198136"/>
                  <a:pt x="3667082" y="4026514"/>
                </a:cubicBezTo>
                <a:cubicBezTo>
                  <a:pt x="3703612" y="3980334"/>
                  <a:pt x="3725668" y="3983780"/>
                  <a:pt x="3770469" y="4004458"/>
                </a:cubicBezTo>
                <a:cubicBezTo>
                  <a:pt x="3848353" y="4039609"/>
                  <a:pt x="3929685" y="4074761"/>
                  <a:pt x="4011016" y="4098195"/>
                </a:cubicBezTo>
                <a:cubicBezTo>
                  <a:pt x="4131634" y="4134725"/>
                  <a:pt x="4259145" y="4149199"/>
                  <a:pt x="4375627" y="4195379"/>
                </a:cubicBezTo>
                <a:cubicBezTo>
                  <a:pt x="4469365" y="4233288"/>
                  <a:pt x="4590672" y="4270507"/>
                  <a:pt x="4574819" y="4418006"/>
                </a:cubicBezTo>
                <a:cubicBezTo>
                  <a:pt x="4573441" y="4433858"/>
                  <a:pt x="4594118" y="4453157"/>
                  <a:pt x="4605146" y="4470388"/>
                </a:cubicBezTo>
                <a:cubicBezTo>
                  <a:pt x="4616174" y="4489687"/>
                  <a:pt x="4634094" y="4508297"/>
                  <a:pt x="4640298" y="4528974"/>
                </a:cubicBezTo>
                <a:cubicBezTo>
                  <a:pt x="4662354" y="4606859"/>
                  <a:pt x="4676828" y="4688190"/>
                  <a:pt x="4700951" y="4766075"/>
                </a:cubicBezTo>
                <a:cubicBezTo>
                  <a:pt x="4716804" y="4817079"/>
                  <a:pt x="4749198" y="4858434"/>
                  <a:pt x="4711290" y="4903235"/>
                </a:cubicBezTo>
                <a:cubicBezTo>
                  <a:pt x="4694059" y="4922534"/>
                  <a:pt x="4696816" y="4968713"/>
                  <a:pt x="4705087" y="4996972"/>
                </a:cubicBezTo>
                <a:cubicBezTo>
                  <a:pt x="4734035" y="5096913"/>
                  <a:pt x="4745752" y="5196164"/>
                  <a:pt x="4776079" y="5296105"/>
                </a:cubicBezTo>
                <a:cubicBezTo>
                  <a:pt x="4801581" y="5383639"/>
                  <a:pt x="4836044" y="5677259"/>
                  <a:pt x="4862924" y="5763414"/>
                </a:cubicBezTo>
                <a:cubicBezTo>
                  <a:pt x="4877398" y="5808215"/>
                  <a:pt x="4922889" y="5717924"/>
                  <a:pt x="4932538" y="5762036"/>
                </a:cubicBezTo>
                <a:cubicBezTo>
                  <a:pt x="4964243" y="5906777"/>
                  <a:pt x="4958729" y="5970877"/>
                  <a:pt x="4912550" y="6119065"/>
                </a:cubicBezTo>
                <a:cubicBezTo>
                  <a:pt x="4896697" y="6171448"/>
                  <a:pt x="4936673" y="6327907"/>
                  <a:pt x="4938052" y="6387182"/>
                </a:cubicBezTo>
                <a:lnTo>
                  <a:pt x="5117256" y="6368572"/>
                </a:lnTo>
                <a:cubicBezTo>
                  <a:pt x="5117256" y="6368572"/>
                  <a:pt x="5117256" y="6335489"/>
                  <a:pt x="5117256" y="6294134"/>
                </a:cubicBezTo>
                <a:cubicBezTo>
                  <a:pt x="5158611" y="6283795"/>
                  <a:pt x="5117256" y="6299648"/>
                  <a:pt x="5196519" y="6356166"/>
                </a:cubicBezTo>
                <a:cubicBezTo>
                  <a:pt x="5317827" y="6368572"/>
                  <a:pt x="5459122" y="6432672"/>
                  <a:pt x="5927120" y="6380290"/>
                </a:cubicBezTo>
                <a:cubicBezTo>
                  <a:pt x="5975368" y="6366505"/>
                  <a:pt x="5967786" y="6283106"/>
                  <a:pt x="5947798" y="6221763"/>
                </a:cubicBezTo>
                <a:cubicBezTo>
                  <a:pt x="5938148" y="6191436"/>
                  <a:pt x="5898172" y="6139053"/>
                  <a:pt x="5865088" y="6142500"/>
                </a:cubicBezTo>
                <a:cubicBezTo>
                  <a:pt x="5710697" y="6153527"/>
                  <a:pt x="5641083" y="6149392"/>
                  <a:pt x="5526668" y="6039802"/>
                </a:cubicBezTo>
                <a:cubicBezTo>
                  <a:pt x="5499788" y="6014300"/>
                  <a:pt x="5474286" y="5981216"/>
                  <a:pt x="5442580" y="5971566"/>
                </a:cubicBezTo>
                <a:cubicBezTo>
                  <a:pt x="5334369" y="5942618"/>
                  <a:pt x="5297839" y="5853705"/>
                  <a:pt x="5267512" y="5766171"/>
                </a:cubicBezTo>
                <a:cubicBezTo>
                  <a:pt x="5237185" y="5678637"/>
                  <a:pt x="5288189" y="5662784"/>
                  <a:pt x="5269579" y="5570425"/>
                </a:cubicBezTo>
                <a:cubicBezTo>
                  <a:pt x="5210993" y="5285766"/>
                  <a:pt x="5162746" y="4919088"/>
                  <a:pt x="5175842" y="4633050"/>
                </a:cubicBezTo>
                <a:cubicBezTo>
                  <a:pt x="5182045" y="4510364"/>
                  <a:pt x="5208926" y="4387679"/>
                  <a:pt x="5210993" y="4263614"/>
                </a:cubicBezTo>
                <a:cubicBezTo>
                  <a:pt x="5210993" y="4182283"/>
                  <a:pt x="5204790" y="4083721"/>
                  <a:pt x="5159989" y="4025135"/>
                </a:cubicBezTo>
                <a:cubicBezTo>
                  <a:pt x="5048331" y="3876947"/>
                  <a:pt x="4896008" y="3770803"/>
                  <a:pt x="4742995" y="3665348"/>
                </a:cubicBezTo>
                <a:cubicBezTo>
                  <a:pt x="4561723" y="3539906"/>
                  <a:pt x="4396304" y="3393096"/>
                  <a:pt x="4226061" y="3253179"/>
                </a:cubicBezTo>
                <a:cubicBezTo>
                  <a:pt x="4215033" y="3243530"/>
                  <a:pt x="4217790" y="3208378"/>
                  <a:pt x="4222615" y="3187701"/>
                </a:cubicBezTo>
                <a:cubicBezTo>
                  <a:pt x="4237089" y="3136697"/>
                  <a:pt x="4263969" y="3087760"/>
                  <a:pt x="4273619" y="3034688"/>
                </a:cubicBezTo>
                <a:cubicBezTo>
                  <a:pt x="4279822" y="2996780"/>
                  <a:pt x="4290850" y="2977481"/>
                  <a:pt x="4330826" y="2977481"/>
                </a:cubicBezTo>
                <a:cubicBezTo>
                  <a:pt x="4394237" y="2978859"/>
                  <a:pt x="4458336" y="2972656"/>
                  <a:pt x="4521747" y="2982305"/>
                </a:cubicBezTo>
                <a:cubicBezTo>
                  <a:pt x="4696816" y="3007808"/>
                  <a:pt x="4871884" y="3039513"/>
                  <a:pt x="5043507" y="3069840"/>
                </a:cubicBezTo>
                <a:cubicBezTo>
                  <a:pt x="5091065" y="2925098"/>
                  <a:pt x="5142069" y="2787938"/>
                  <a:pt x="5336436" y="2810683"/>
                </a:cubicBezTo>
                <a:cubicBezTo>
                  <a:pt x="5360560" y="2814129"/>
                  <a:pt x="5387441" y="2801034"/>
                  <a:pt x="5412942" y="2791384"/>
                </a:cubicBezTo>
                <a:cubicBezTo>
                  <a:pt x="5521154" y="2750030"/>
                  <a:pt x="5629366" y="2710053"/>
                  <a:pt x="5736199" y="2665941"/>
                </a:cubicBezTo>
                <a:cubicBezTo>
                  <a:pt x="5760323" y="2656292"/>
                  <a:pt x="5774108" y="2625965"/>
                  <a:pt x="5793406" y="2605288"/>
                </a:cubicBezTo>
                <a:cubicBezTo>
                  <a:pt x="5788582" y="2599084"/>
                  <a:pt x="5782379" y="2590814"/>
                  <a:pt x="5777554" y="2584610"/>
                </a:cubicBezTo>
                <a:cubicBezTo>
                  <a:pt x="5714143" y="2599084"/>
                  <a:pt x="5648665" y="2611491"/>
                  <a:pt x="5562509" y="2629411"/>
                </a:cubicBezTo>
                <a:cubicBezTo>
                  <a:pt x="5595593" y="2607356"/>
                  <a:pt x="5608689" y="2596328"/>
                  <a:pt x="5625920" y="2588057"/>
                </a:cubicBezTo>
                <a:cubicBezTo>
                  <a:pt x="5687952" y="2557730"/>
                  <a:pt x="5751363" y="2533606"/>
                  <a:pt x="5810638" y="2500522"/>
                </a:cubicBezTo>
                <a:cubicBezTo>
                  <a:pt x="5829936" y="2489494"/>
                  <a:pt x="5834761" y="2455721"/>
                  <a:pt x="5845789" y="2433665"/>
                </a:cubicBezTo>
                <a:cubicBezTo>
                  <a:pt x="5823733" y="2433665"/>
                  <a:pt x="5799610" y="2427462"/>
                  <a:pt x="5778932" y="2433665"/>
                </a:cubicBezTo>
                <a:cubicBezTo>
                  <a:pt x="5745849" y="2444693"/>
                  <a:pt x="5713454" y="2463992"/>
                  <a:pt x="5680370" y="2478466"/>
                </a:cubicBezTo>
                <a:cubicBezTo>
                  <a:pt x="5676924" y="2473642"/>
                  <a:pt x="5675546" y="2468817"/>
                  <a:pt x="5672099" y="2462614"/>
                </a:cubicBezTo>
                <a:cubicBezTo>
                  <a:pt x="5730685" y="2416434"/>
                  <a:pt x="5789960" y="2371633"/>
                  <a:pt x="5850614" y="2325454"/>
                </a:cubicBezTo>
                <a:cubicBezTo>
                  <a:pt x="5844411" y="2314426"/>
                  <a:pt x="5838207" y="2303398"/>
                  <a:pt x="5831315" y="2293748"/>
                </a:cubicBezTo>
                <a:cubicBezTo>
                  <a:pt x="5716900" y="2284099"/>
                  <a:pt x="5646597" y="2387486"/>
                  <a:pt x="5546656" y="2419191"/>
                </a:cubicBezTo>
                <a:cubicBezTo>
                  <a:pt x="5597661" y="2366809"/>
                  <a:pt x="5654868" y="2322008"/>
                  <a:pt x="5707251" y="2273071"/>
                </a:cubicBezTo>
                <a:cubicBezTo>
                  <a:pt x="5724482" y="2257219"/>
                  <a:pt x="5727928" y="2226892"/>
                  <a:pt x="5738956" y="2202768"/>
                </a:cubicBezTo>
                <a:cubicBezTo>
                  <a:pt x="5710008" y="2204146"/>
                  <a:pt x="5675546" y="2194497"/>
                  <a:pt x="5656247" y="2208971"/>
                </a:cubicBezTo>
                <a:cubicBezTo>
                  <a:pt x="5595593" y="2250326"/>
                  <a:pt x="5541832" y="2302709"/>
                  <a:pt x="5484624" y="2348888"/>
                </a:cubicBezTo>
                <a:cubicBezTo>
                  <a:pt x="5441891" y="2384040"/>
                  <a:pt x="5400536" y="2430219"/>
                  <a:pt x="5333679" y="2398514"/>
                </a:cubicBezTo>
                <a:cubicBezTo>
                  <a:pt x="5373656" y="2248947"/>
                  <a:pt x="5364006" y="2194497"/>
                  <a:pt x="5303353" y="2164859"/>
                </a:cubicBezTo>
                <a:cubicBezTo>
                  <a:pt x="5253727" y="2284099"/>
                  <a:pt x="5207547" y="2406785"/>
                  <a:pt x="5153786" y="2524646"/>
                </a:cubicBezTo>
                <a:cubicBezTo>
                  <a:pt x="5142758" y="2550148"/>
                  <a:pt x="5101403" y="2575650"/>
                  <a:pt x="5072455" y="2579096"/>
                </a:cubicBezTo>
                <a:cubicBezTo>
                  <a:pt x="4984921" y="2585300"/>
                  <a:pt x="4897386" y="2582543"/>
                  <a:pt x="4809852" y="2582543"/>
                </a:cubicBezTo>
                <a:cubicBezTo>
                  <a:pt x="4779525" y="2582543"/>
                  <a:pt x="4749198" y="2582543"/>
                  <a:pt x="4718872" y="2581164"/>
                </a:cubicBezTo>
                <a:cubicBezTo>
                  <a:pt x="4665110" y="2579786"/>
                  <a:pt x="4609282" y="2570136"/>
                  <a:pt x="4554831" y="2576339"/>
                </a:cubicBezTo>
                <a:cubicBezTo>
                  <a:pt x="4499002" y="2584610"/>
                  <a:pt x="4435591" y="2536363"/>
                  <a:pt x="4438349" y="2482602"/>
                </a:cubicBezTo>
                <a:cubicBezTo>
                  <a:pt x="4446620" y="2350267"/>
                  <a:pt x="4452823" y="2218621"/>
                  <a:pt x="4459026" y="2087664"/>
                </a:cubicBezTo>
                <a:cubicBezTo>
                  <a:pt x="4462472" y="2014604"/>
                  <a:pt x="4474878" y="1939476"/>
                  <a:pt x="4462472" y="1867794"/>
                </a:cubicBezTo>
                <a:cubicBezTo>
                  <a:pt x="4430767" y="1676873"/>
                  <a:pt x="4387344" y="1487330"/>
                  <a:pt x="4349436" y="1296409"/>
                </a:cubicBezTo>
                <a:cubicBezTo>
                  <a:pt x="4330137" y="1197847"/>
                  <a:pt x="4357707" y="1172345"/>
                  <a:pt x="4452823" y="1175791"/>
                </a:cubicBezTo>
                <a:cubicBezTo>
                  <a:pt x="4572062" y="1179237"/>
                  <a:pt x="4602389" y="1146843"/>
                  <a:pt x="4653393" y="1037252"/>
                </a:cubicBezTo>
                <a:cubicBezTo>
                  <a:pt x="4683720" y="971774"/>
                  <a:pt x="4725075" y="902160"/>
                  <a:pt x="4818813" y="900093"/>
                </a:cubicBezTo>
                <a:cubicBezTo>
                  <a:pt x="4820191" y="887686"/>
                  <a:pt x="4827083" y="873212"/>
                  <a:pt x="4823637" y="862184"/>
                </a:cubicBezTo>
                <a:cubicBezTo>
                  <a:pt x="4794689" y="758797"/>
                  <a:pt x="4806406" y="656789"/>
                  <a:pt x="4827083" y="553402"/>
                </a:cubicBezTo>
                <a:cubicBezTo>
                  <a:pt x="4836733" y="503776"/>
                  <a:pt x="4827083" y="451393"/>
                  <a:pt x="4842936" y="405214"/>
                </a:cubicBezTo>
                <a:cubicBezTo>
                  <a:pt x="4878088" y="297002"/>
                  <a:pt x="4858789" y="203265"/>
                  <a:pt x="4763673" y="143989"/>
                </a:cubicBezTo>
                <a:cubicBezTo>
                  <a:pt x="4679585" y="91607"/>
                  <a:pt x="4588604" y="45427"/>
                  <a:pt x="4494867" y="15100"/>
                </a:cubicBezTo>
                <a:cubicBezTo>
                  <a:pt x="4390101" y="-20051"/>
                  <a:pt x="4291539" y="8897"/>
                  <a:pt x="4197112" y="73686"/>
                </a:cubicBezTo>
                <a:cubicBezTo>
                  <a:pt x="4092347" y="146746"/>
                  <a:pt x="4050992" y="259783"/>
                  <a:pt x="4009637" y="367994"/>
                </a:cubicBezTo>
                <a:cubicBezTo>
                  <a:pt x="3966904" y="479652"/>
                  <a:pt x="3946226" y="598892"/>
                  <a:pt x="3992406" y="724335"/>
                </a:cubicBezTo>
                <a:cubicBezTo>
                  <a:pt x="3981378" y="733984"/>
                  <a:pt x="3963458" y="748458"/>
                  <a:pt x="3947605" y="760865"/>
                </a:cubicBezTo>
                <a:cubicBezTo>
                  <a:pt x="3778740" y="609920"/>
                  <a:pt x="3525786" y="573390"/>
                  <a:pt x="3396897" y="705036"/>
                </a:cubicBezTo>
                <a:cubicBezTo>
                  <a:pt x="3301092" y="803598"/>
                  <a:pt x="3181852" y="776717"/>
                  <a:pt x="3078465" y="800841"/>
                </a:cubicBezTo>
                <a:cubicBezTo>
                  <a:pt x="2946130" y="831168"/>
                  <a:pt x="2801389" y="802220"/>
                  <a:pt x="2664918" y="810491"/>
                </a:cubicBezTo>
                <a:cubicBezTo>
                  <a:pt x="2606332" y="813937"/>
                  <a:pt x="2531204" y="831168"/>
                  <a:pt x="2494674" y="872523"/>
                </a:cubicBezTo>
                <a:cubicBezTo>
                  <a:pt x="2353379" y="1025535"/>
                  <a:pt x="2222422" y="1187508"/>
                  <a:pt x="2092154" y="1350170"/>
                </a:cubicBezTo>
                <a:cubicBezTo>
                  <a:pt x="1972914" y="1498358"/>
                  <a:pt x="1858500" y="1647925"/>
                  <a:pt x="1743395" y="1800248"/>
                </a:cubicBezTo>
                <a:cubicBezTo>
                  <a:pt x="1732368" y="1814722"/>
                  <a:pt x="1735124" y="1847806"/>
                  <a:pt x="1744774" y="1865726"/>
                </a:cubicBezTo>
                <a:cubicBezTo>
                  <a:pt x="1755802" y="1887782"/>
                  <a:pt x="1777858" y="1907081"/>
                  <a:pt x="1800603" y="1921555"/>
                </a:cubicBezTo>
                <a:cubicBezTo>
                  <a:pt x="1841958" y="1950504"/>
                  <a:pt x="1843336" y="1976006"/>
                  <a:pt x="1805428" y="2005644"/>
                </a:cubicBezTo>
                <a:cubicBezTo>
                  <a:pt x="1749599" y="2051823"/>
                  <a:pt x="1693770" y="2098003"/>
                  <a:pt x="1636562" y="2145561"/>
                </a:cubicBezTo>
                <a:cubicBezTo>
                  <a:pt x="1563502" y="1995994"/>
                  <a:pt x="1482171" y="1856077"/>
                  <a:pt x="1423585" y="1706511"/>
                </a:cubicBezTo>
                <a:cubicBezTo>
                  <a:pt x="1385677" y="1612773"/>
                  <a:pt x="1326401" y="1550741"/>
                  <a:pt x="1243692" y="1507318"/>
                </a:cubicBezTo>
                <a:cubicBezTo>
                  <a:pt x="1208540" y="1531442"/>
                  <a:pt x="1173389" y="1554876"/>
                  <a:pt x="1138926" y="1577622"/>
                </a:cubicBezTo>
                <a:cubicBezTo>
                  <a:pt x="760530" y="1805073"/>
                  <a:pt x="387648" y="2035970"/>
                  <a:pt x="18901" y="2269625"/>
                </a:cubicBezTo>
                <a:cubicBezTo>
                  <a:pt x="4427" y="2279274"/>
                  <a:pt x="-5222" y="2317183"/>
                  <a:pt x="3049" y="2335103"/>
                </a:cubicBezTo>
                <a:cubicBezTo>
                  <a:pt x="31308" y="2410231"/>
                  <a:pt x="71284" y="2480534"/>
                  <a:pt x="104368" y="2552216"/>
                </a:cubicBezTo>
                <a:lnTo>
                  <a:pt x="104368" y="2552216"/>
                </a:lnTo>
                <a:close/>
                <a:moveTo>
                  <a:pt x="1692391" y="2187605"/>
                </a:moveTo>
                <a:cubicBezTo>
                  <a:pt x="1698594" y="2191051"/>
                  <a:pt x="1704798" y="2193808"/>
                  <a:pt x="1711690" y="2198633"/>
                </a:cubicBezTo>
                <a:cubicBezTo>
                  <a:pt x="1762694" y="2305466"/>
                  <a:pt x="1813699" y="2411610"/>
                  <a:pt x="1867460" y="2526714"/>
                </a:cubicBezTo>
                <a:cubicBezTo>
                  <a:pt x="1868838" y="2525335"/>
                  <a:pt x="1851607" y="2537742"/>
                  <a:pt x="1822659" y="2557041"/>
                </a:cubicBezTo>
                <a:cubicBezTo>
                  <a:pt x="1773033" y="2453654"/>
                  <a:pt x="1725475" y="2356470"/>
                  <a:pt x="1681363" y="2256529"/>
                </a:cubicBezTo>
                <a:cubicBezTo>
                  <a:pt x="1673782" y="2238609"/>
                  <a:pt x="1687567" y="2210350"/>
                  <a:pt x="1692391" y="2187605"/>
                </a:cubicBezTo>
                <a:lnTo>
                  <a:pt x="1692391" y="2187605"/>
                </a:lnTo>
                <a:close/>
              </a:path>
            </a:pathLst>
          </a:custGeom>
          <a:solidFill>
            <a:schemeClr val="accent3"/>
          </a:solidFill>
          <a:ln w="68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3" name="Group 61">
            <a:extLst>
              <a:ext uri="{FF2B5EF4-FFF2-40B4-BE49-F238E27FC236}">
                <a16:creationId xmlns:a16="http://schemas.microsoft.com/office/drawing/2014/main" id="{2C8B3553-6617-4080-A1FA-52796D23F5E1}"/>
              </a:ext>
            </a:extLst>
          </p:cNvPr>
          <p:cNvGrpSpPr/>
          <p:nvPr/>
        </p:nvGrpSpPr>
        <p:grpSpPr>
          <a:xfrm>
            <a:off x="6792260" y="1671928"/>
            <a:ext cx="2137754" cy="2341428"/>
            <a:chOff x="1058291" y="3689597"/>
            <a:chExt cx="2892793" cy="3168403"/>
          </a:xfrm>
        </p:grpSpPr>
        <p:sp>
          <p:nvSpPr>
            <p:cNvPr id="24" name="Freeform: Shape 53">
              <a:extLst>
                <a:ext uri="{FF2B5EF4-FFF2-40B4-BE49-F238E27FC236}">
                  <a16:creationId xmlns:a16="http://schemas.microsoft.com/office/drawing/2014/main" id="{3836C11C-3F24-4285-8629-38BFDCCCAF10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54">
              <a:extLst>
                <a:ext uri="{FF2B5EF4-FFF2-40B4-BE49-F238E27FC236}">
                  <a16:creationId xmlns:a16="http://schemas.microsoft.com/office/drawing/2014/main" id="{F8D8EFB3-5F17-4835-B312-28E05DACB3D9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72C3F61F-6BC4-4198-820F-6B7F092EE7E9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28108666-A2C7-4657-98EA-0F686C1D00DF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0A97B88B-330F-4387-A015-74B151700C9E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1E1D9E90-269A-4BA4-BA79-52886939A0D0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57E0B4E0-D1FF-44DB-BF68-646E0DB36415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AFBD1D8F-1758-49AC-B2E0-15149B403F04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2CCCE5E2-BA74-4A26-891D-A54EA31B1817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1FA6A66F-3497-4A17-B127-F4BC1169615A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>
              <a:extLst>
                <a:ext uri="{FF2B5EF4-FFF2-40B4-BE49-F238E27FC236}">
                  <a16:creationId xmlns:a16="http://schemas.microsoft.com/office/drawing/2014/main" id="{61586322-773D-4AA1-BA68-1D29BBAA1436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D956FC48-500D-46B1-A797-3F272CFC62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E1BCBC1C-FE58-4202-96BD-62947DB14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9FB20520-B02F-4168-857C-3D7BADCA4CA7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5">
              <a:extLst>
                <a:ext uri="{FF2B5EF4-FFF2-40B4-BE49-F238E27FC236}">
                  <a16:creationId xmlns:a16="http://schemas.microsoft.com/office/drawing/2014/main" id="{2A1C9199-E3CB-446B-A5C4-30A6A08D5835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4139513D-E62A-4CFB-A6BE-ABD30EACF758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60">
            <a:extLst>
              <a:ext uri="{FF2B5EF4-FFF2-40B4-BE49-F238E27FC236}">
                <a16:creationId xmlns:a16="http://schemas.microsoft.com/office/drawing/2014/main" id="{CA9D072F-EC02-4903-8E1A-177D8ACCF894}"/>
              </a:ext>
            </a:extLst>
          </p:cNvPr>
          <p:cNvGrpSpPr/>
          <p:nvPr/>
        </p:nvGrpSpPr>
        <p:grpSpPr>
          <a:xfrm>
            <a:off x="6795569" y="4108139"/>
            <a:ext cx="2132078" cy="1937706"/>
            <a:chOff x="833153" y="6858000"/>
            <a:chExt cx="2885112" cy="2622090"/>
          </a:xfrm>
        </p:grpSpPr>
        <p:sp>
          <p:nvSpPr>
            <p:cNvPr id="41" name="Freeform: Shape 57">
              <a:extLst>
                <a:ext uri="{FF2B5EF4-FFF2-40B4-BE49-F238E27FC236}">
                  <a16:creationId xmlns:a16="http://schemas.microsoft.com/office/drawing/2014/main" id="{78E084A9-508F-412F-9231-23E6CDD32CB0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58">
              <a:extLst>
                <a:ext uri="{FF2B5EF4-FFF2-40B4-BE49-F238E27FC236}">
                  <a16:creationId xmlns:a16="http://schemas.microsoft.com/office/drawing/2014/main" id="{4E481604-23EE-4201-8766-A0298F4B6078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3" name="Freeform: Shape 66">
            <a:extLst>
              <a:ext uri="{FF2B5EF4-FFF2-40B4-BE49-F238E27FC236}">
                <a16:creationId xmlns:a16="http://schemas.microsoft.com/office/drawing/2014/main" id="{075B86C2-847F-4E27-993F-58787FEFB90D}"/>
              </a:ext>
            </a:extLst>
          </p:cNvPr>
          <p:cNvSpPr txBox="1">
            <a:spLocks/>
          </p:cNvSpPr>
          <p:nvPr/>
        </p:nvSpPr>
        <p:spPr>
          <a:xfrm>
            <a:off x="6874015" y="4108140"/>
            <a:ext cx="1975187" cy="18426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4" name="Freeform: Shape 67">
            <a:extLst>
              <a:ext uri="{FF2B5EF4-FFF2-40B4-BE49-F238E27FC236}">
                <a16:creationId xmlns:a16="http://schemas.microsoft.com/office/drawing/2014/main" id="{2FF98370-1CEF-46F8-995E-01ADEB321D15}"/>
              </a:ext>
            </a:extLst>
          </p:cNvPr>
          <p:cNvSpPr txBox="1">
            <a:spLocks/>
          </p:cNvSpPr>
          <p:nvPr/>
        </p:nvSpPr>
        <p:spPr>
          <a:xfrm>
            <a:off x="6874015" y="1767013"/>
            <a:ext cx="1975187" cy="2246343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DBD8F4B8-9D4B-4CCD-AEDD-98757EBDC62E}"/>
              </a:ext>
            </a:extLst>
          </p:cNvPr>
          <p:cNvGrpSpPr/>
          <p:nvPr/>
        </p:nvGrpSpPr>
        <p:grpSpPr>
          <a:xfrm>
            <a:off x="9490488" y="1601634"/>
            <a:ext cx="2225114" cy="4440937"/>
            <a:chOff x="8767903" y="321074"/>
            <a:chExt cx="1576880" cy="3147176"/>
          </a:xfrm>
        </p:grpSpPr>
        <p:sp>
          <p:nvSpPr>
            <p:cNvPr id="47" name="Graphic 2">
              <a:extLst>
                <a:ext uri="{FF2B5EF4-FFF2-40B4-BE49-F238E27FC236}">
                  <a16:creationId xmlns:a16="http://schemas.microsoft.com/office/drawing/2014/main" id="{5CB9C20F-4F64-4815-A37B-579ED617ED77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ACBC62C4-E4EE-4191-97F2-D1C6B3860D64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2">
              <a:extLst>
                <a:ext uri="{FF2B5EF4-FFF2-40B4-BE49-F238E27FC236}">
                  <a16:creationId xmlns:a16="http://schemas.microsoft.com/office/drawing/2014/main" id="{1E95DDB3-B589-4FD9-8C1F-9D44FBE609D4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2">
              <a:extLst>
                <a:ext uri="{FF2B5EF4-FFF2-40B4-BE49-F238E27FC236}">
                  <a16:creationId xmlns:a16="http://schemas.microsoft.com/office/drawing/2014/main" id="{E6C75ED6-8185-46AE-A1C5-BB018DD315B0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2">
              <a:extLst>
                <a:ext uri="{FF2B5EF4-FFF2-40B4-BE49-F238E27FC236}">
                  <a16:creationId xmlns:a16="http://schemas.microsoft.com/office/drawing/2014/main" id="{83375BB4-2ECB-47A9-AD91-74474F39C281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2">
              <a:extLst>
                <a:ext uri="{FF2B5EF4-FFF2-40B4-BE49-F238E27FC236}">
                  <a16:creationId xmlns:a16="http://schemas.microsoft.com/office/drawing/2014/main" id="{E1911689-58A2-46A4-86F2-DE719B0A5B25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2">
              <a:extLst>
                <a:ext uri="{FF2B5EF4-FFF2-40B4-BE49-F238E27FC236}">
                  <a16:creationId xmlns:a16="http://schemas.microsoft.com/office/drawing/2014/main" id="{CE52C8FD-5E1D-4332-8590-A938ED8B3464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2">
              <a:extLst>
                <a:ext uri="{FF2B5EF4-FFF2-40B4-BE49-F238E27FC236}">
                  <a16:creationId xmlns:a16="http://schemas.microsoft.com/office/drawing/2014/main" id="{C19732DE-4487-49C8-88AC-48487E3D815F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2">
              <a:extLst>
                <a:ext uri="{FF2B5EF4-FFF2-40B4-BE49-F238E27FC236}">
                  <a16:creationId xmlns:a16="http://schemas.microsoft.com/office/drawing/2014/main" id="{00989D23-A8E2-4234-974C-5503D3D93793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6" name="Graphic 2">
              <a:extLst>
                <a:ext uri="{FF2B5EF4-FFF2-40B4-BE49-F238E27FC236}">
                  <a16:creationId xmlns:a16="http://schemas.microsoft.com/office/drawing/2014/main" id="{BCBC8A59-C661-4ADD-ABD1-2B00F4771BC9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7" name="Graphic 2">
              <a:extLst>
                <a:ext uri="{FF2B5EF4-FFF2-40B4-BE49-F238E27FC236}">
                  <a16:creationId xmlns:a16="http://schemas.microsoft.com/office/drawing/2014/main" id="{399BF195-F56F-4388-9FE0-FDD3AD8AAAC6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2">
              <a:extLst>
                <a:ext uri="{FF2B5EF4-FFF2-40B4-BE49-F238E27FC236}">
                  <a16:creationId xmlns:a16="http://schemas.microsoft.com/office/drawing/2014/main" id="{C5CADDBE-9EB4-44AE-B1B7-C3A8935B2BAE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Oval 216">
              <a:extLst>
                <a:ext uri="{FF2B5EF4-FFF2-40B4-BE49-F238E27FC236}">
                  <a16:creationId xmlns:a16="http://schemas.microsoft.com/office/drawing/2014/main" id="{CAAE68F8-955D-4FE3-87D4-BED397E95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17">
              <a:extLst>
                <a:ext uri="{FF2B5EF4-FFF2-40B4-BE49-F238E27FC236}">
                  <a16:creationId xmlns:a16="http://schemas.microsoft.com/office/drawing/2014/main" id="{7C0EF715-47AD-4B07-9C20-16B6873EA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218">
              <a:extLst>
                <a:ext uri="{FF2B5EF4-FFF2-40B4-BE49-F238E27FC236}">
                  <a16:creationId xmlns:a16="http://schemas.microsoft.com/office/drawing/2014/main" id="{A1CA874B-AC38-43B0-A9A9-F5E4CBB15F41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219">
              <a:extLst>
                <a:ext uri="{FF2B5EF4-FFF2-40B4-BE49-F238E27FC236}">
                  <a16:creationId xmlns:a16="http://schemas.microsoft.com/office/drawing/2014/main" id="{C00A5299-0DEA-4F49-B4E4-118328F55C8C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Graphic 2">
              <a:extLst>
                <a:ext uri="{FF2B5EF4-FFF2-40B4-BE49-F238E27FC236}">
                  <a16:creationId xmlns:a16="http://schemas.microsoft.com/office/drawing/2014/main" id="{61EFA925-46B4-48AF-9245-DF730716E9AC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25">
            <a:extLst>
              <a:ext uri="{FF2B5EF4-FFF2-40B4-BE49-F238E27FC236}">
                <a16:creationId xmlns:a16="http://schemas.microsoft.com/office/drawing/2014/main" id="{51B5276A-0C4F-4B68-A7B8-02EC5AA1EDAD}"/>
              </a:ext>
            </a:extLst>
          </p:cNvPr>
          <p:cNvGrpSpPr/>
          <p:nvPr/>
        </p:nvGrpSpPr>
        <p:grpSpPr>
          <a:xfrm rot="21411753">
            <a:off x="1445389" y="1299633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3BE21763-1F8B-49EE-B8C3-ECE344A55E9B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27">
              <a:extLst>
                <a:ext uri="{FF2B5EF4-FFF2-40B4-BE49-F238E27FC236}">
                  <a16:creationId xmlns:a16="http://schemas.microsoft.com/office/drawing/2014/main" id="{41FCA540-B7E6-4213-BA54-C9FA69CED94D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058">
            <a:extLst>
              <a:ext uri="{FF2B5EF4-FFF2-40B4-BE49-F238E27FC236}">
                <a16:creationId xmlns:a16="http://schemas.microsoft.com/office/drawing/2014/main" id="{376B3904-7DE8-410B-B0BC-3D0F6F51B1CC}"/>
              </a:ext>
            </a:extLst>
          </p:cNvPr>
          <p:cNvSpPr txBox="1">
            <a:spLocks/>
          </p:cNvSpPr>
          <p:nvPr/>
        </p:nvSpPr>
        <p:spPr>
          <a:xfrm>
            <a:off x="792481" y="476920"/>
            <a:ext cx="2422901" cy="22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</a:rPr>
              <a:t>Our </a:t>
            </a:r>
            <a:r>
              <a:rPr lang="en-US" altLang="ko-KR" sz="5400">
                <a:solidFill>
                  <a:schemeClr val="accent1"/>
                </a:solidFill>
              </a:rPr>
              <a:t>Team </a:t>
            </a: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</a:rPr>
              <a:t>Style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7B334C-5667-41D3-9A99-B1701F96DC50}"/>
              </a:ext>
            </a:extLst>
          </p:cNvPr>
          <p:cNvSpPr txBox="1">
            <a:spLocks/>
          </p:cNvSpPr>
          <p:nvPr/>
        </p:nvSpPr>
        <p:spPr>
          <a:xfrm>
            <a:off x="5002832" y="2197035"/>
            <a:ext cx="1692000" cy="28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Name Here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7930EFA-1792-4339-96F5-9BDA78111246}"/>
              </a:ext>
            </a:extLst>
          </p:cNvPr>
          <p:cNvSpPr txBox="1">
            <a:spLocks/>
          </p:cNvSpPr>
          <p:nvPr/>
        </p:nvSpPr>
        <p:spPr>
          <a:xfrm>
            <a:off x="5002832" y="2501730"/>
            <a:ext cx="1692000" cy="46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Easy to change colors, photos and Text.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5B6D6B0-6367-4EE3-9404-374E7ACDD16F}"/>
              </a:ext>
            </a:extLst>
          </p:cNvPr>
          <p:cNvSpPr txBox="1">
            <a:spLocks/>
          </p:cNvSpPr>
          <p:nvPr/>
        </p:nvSpPr>
        <p:spPr>
          <a:xfrm>
            <a:off x="8795413" y="2189369"/>
            <a:ext cx="1692000" cy="28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Name Here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D6D680-F2F7-4693-BE5B-001C17318A2F}"/>
              </a:ext>
            </a:extLst>
          </p:cNvPr>
          <p:cNvSpPr txBox="1">
            <a:spLocks/>
          </p:cNvSpPr>
          <p:nvPr/>
        </p:nvSpPr>
        <p:spPr>
          <a:xfrm>
            <a:off x="8795413" y="2494064"/>
            <a:ext cx="1692000" cy="46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Easy to change colors, photos and Text.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2" name="Text Placeholder 2048">
            <a:extLst>
              <a:ext uri="{FF2B5EF4-FFF2-40B4-BE49-F238E27FC236}">
                <a16:creationId xmlns:a16="http://schemas.microsoft.com/office/drawing/2014/main" id="{E9645C85-54F7-4CE0-8F92-45D3A4CF50A1}"/>
              </a:ext>
            </a:extLst>
          </p:cNvPr>
          <p:cNvSpPr txBox="1">
            <a:spLocks/>
          </p:cNvSpPr>
          <p:nvPr/>
        </p:nvSpPr>
        <p:spPr>
          <a:xfrm>
            <a:off x="5002832" y="5327136"/>
            <a:ext cx="1692000" cy="28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Name Here</a:t>
            </a:r>
          </a:p>
        </p:txBody>
      </p:sp>
      <p:sp>
        <p:nvSpPr>
          <p:cNvPr id="13" name="Text Placeholder 2053">
            <a:extLst>
              <a:ext uri="{FF2B5EF4-FFF2-40B4-BE49-F238E27FC236}">
                <a16:creationId xmlns:a16="http://schemas.microsoft.com/office/drawing/2014/main" id="{9B56AB37-100B-4780-84BE-7D1DE1D2D9A5}"/>
              </a:ext>
            </a:extLst>
          </p:cNvPr>
          <p:cNvSpPr txBox="1">
            <a:spLocks/>
          </p:cNvSpPr>
          <p:nvPr/>
        </p:nvSpPr>
        <p:spPr>
          <a:xfrm>
            <a:off x="5002832" y="5631831"/>
            <a:ext cx="1692000" cy="46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Easy to change colors, photos and Text.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4" name="Text Placeholder 2054">
            <a:extLst>
              <a:ext uri="{FF2B5EF4-FFF2-40B4-BE49-F238E27FC236}">
                <a16:creationId xmlns:a16="http://schemas.microsoft.com/office/drawing/2014/main" id="{07D8BC2A-244F-4830-BB53-9D3B0B8F6D4F}"/>
              </a:ext>
            </a:extLst>
          </p:cNvPr>
          <p:cNvSpPr txBox="1">
            <a:spLocks/>
          </p:cNvSpPr>
          <p:nvPr/>
        </p:nvSpPr>
        <p:spPr>
          <a:xfrm>
            <a:off x="8795413" y="5319470"/>
            <a:ext cx="1692000" cy="28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Name Here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15" name="Text Placeholder 2056">
            <a:extLst>
              <a:ext uri="{FF2B5EF4-FFF2-40B4-BE49-F238E27FC236}">
                <a16:creationId xmlns:a16="http://schemas.microsoft.com/office/drawing/2014/main" id="{CBBD8672-F039-4C13-8A32-81B309D2C00E}"/>
              </a:ext>
            </a:extLst>
          </p:cNvPr>
          <p:cNvSpPr txBox="1">
            <a:spLocks/>
          </p:cNvSpPr>
          <p:nvPr/>
        </p:nvSpPr>
        <p:spPr>
          <a:xfrm>
            <a:off x="8795413" y="5624165"/>
            <a:ext cx="1692000" cy="46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Easy to change colors, photos and Text.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5236764" y="309783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129A92F-4B02-46CB-85B7-564B00613DBE}"/>
              </a:ext>
            </a:extLst>
          </p:cNvPr>
          <p:cNvSpPr/>
          <p:nvPr/>
        </p:nvSpPr>
        <p:spPr>
          <a:xfrm>
            <a:off x="9029345" y="3084480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D19B2AC-416E-4916-B33F-C6791E5C124D}"/>
              </a:ext>
            </a:extLst>
          </p:cNvPr>
          <p:cNvSpPr/>
          <p:nvPr/>
        </p:nvSpPr>
        <p:spPr>
          <a:xfrm>
            <a:off x="5236764" y="626437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7E4C2DFE-70F3-41BA-9A23-6822731FECE7}"/>
              </a:ext>
            </a:extLst>
          </p:cNvPr>
          <p:cNvSpPr/>
          <p:nvPr/>
        </p:nvSpPr>
        <p:spPr>
          <a:xfrm>
            <a:off x="9029345" y="625101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9B456681-ED56-44A9-A01B-1A99C96C69C7}"/>
              </a:ext>
            </a:extLst>
          </p:cNvPr>
          <p:cNvGrpSpPr/>
          <p:nvPr/>
        </p:nvGrpSpPr>
        <p:grpSpPr>
          <a:xfrm>
            <a:off x="5311682" y="3094704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784B6658-B771-481F-A0E2-DFAAB8E7A698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F16BC7B8-22F5-46D3-8FCF-DA5C5F74CC9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931A60FF-3737-4DD0-8DC6-4260B67E54A2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32">
            <a:extLst>
              <a:ext uri="{FF2B5EF4-FFF2-40B4-BE49-F238E27FC236}">
                <a16:creationId xmlns:a16="http://schemas.microsoft.com/office/drawing/2014/main" id="{F0E9AA58-C259-4C6A-8932-4166D6DBCF15}"/>
              </a:ext>
            </a:extLst>
          </p:cNvPr>
          <p:cNvSpPr/>
          <p:nvPr/>
        </p:nvSpPr>
        <p:spPr>
          <a:xfrm>
            <a:off x="9029345" y="3094703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5" name="Group 33">
            <a:extLst>
              <a:ext uri="{FF2B5EF4-FFF2-40B4-BE49-F238E27FC236}">
                <a16:creationId xmlns:a16="http://schemas.microsoft.com/office/drawing/2014/main" id="{2F37CC91-B46C-48DB-A727-7A39826A06E1}"/>
              </a:ext>
            </a:extLst>
          </p:cNvPr>
          <p:cNvGrpSpPr/>
          <p:nvPr/>
        </p:nvGrpSpPr>
        <p:grpSpPr>
          <a:xfrm>
            <a:off x="9104263" y="3087038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D5A3C48D-8B03-4F69-A602-248585CB4FA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EEF6CA7E-CFA6-4B09-9A97-54FA63D73DC1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D5F6CE91-2D9E-4E4E-BD56-212C8D7999E2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40">
            <a:extLst>
              <a:ext uri="{FF2B5EF4-FFF2-40B4-BE49-F238E27FC236}">
                <a16:creationId xmlns:a16="http://schemas.microsoft.com/office/drawing/2014/main" id="{8598FDDE-C78A-473A-B045-D119AF823BA0}"/>
              </a:ext>
            </a:extLst>
          </p:cNvPr>
          <p:cNvSpPr/>
          <p:nvPr/>
        </p:nvSpPr>
        <p:spPr>
          <a:xfrm>
            <a:off x="5236764" y="6227939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8B6EFD37-BADE-449C-9B03-A8FCDFFB54D7}"/>
              </a:ext>
            </a:extLst>
          </p:cNvPr>
          <p:cNvSpPr/>
          <p:nvPr/>
        </p:nvSpPr>
        <p:spPr>
          <a:xfrm>
            <a:off x="9029345" y="6214581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id="{9911E6B9-2367-43CC-AED8-657FA696CFEB}"/>
              </a:ext>
            </a:extLst>
          </p:cNvPr>
          <p:cNvGrpSpPr/>
          <p:nvPr/>
        </p:nvGrpSpPr>
        <p:grpSpPr>
          <a:xfrm>
            <a:off x="5311682" y="6196230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8994ADD9-453F-4C53-B12E-58DB3C58226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4721CB04-0ED2-4EB1-B46F-0D9D9610207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017D6EEA-D1B0-45E4-8BA3-94D206AAC4F4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49">
            <a:extLst>
              <a:ext uri="{FF2B5EF4-FFF2-40B4-BE49-F238E27FC236}">
                <a16:creationId xmlns:a16="http://schemas.microsoft.com/office/drawing/2014/main" id="{9628CDF5-A028-4EB2-A446-6940AC544FFB}"/>
              </a:ext>
            </a:extLst>
          </p:cNvPr>
          <p:cNvSpPr/>
          <p:nvPr/>
        </p:nvSpPr>
        <p:spPr>
          <a:xfrm>
            <a:off x="9029345" y="6220273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6" name="Group 50">
            <a:extLst>
              <a:ext uri="{FF2B5EF4-FFF2-40B4-BE49-F238E27FC236}">
                <a16:creationId xmlns:a16="http://schemas.microsoft.com/office/drawing/2014/main" id="{D22D2EB4-870D-4899-88AD-7E7E13E11FB8}"/>
              </a:ext>
            </a:extLst>
          </p:cNvPr>
          <p:cNvGrpSpPr/>
          <p:nvPr/>
        </p:nvGrpSpPr>
        <p:grpSpPr>
          <a:xfrm>
            <a:off x="9104263" y="6188564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CAB93FFF-21EF-4434-934C-AD6081E94A21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9">
              <a:extLst>
                <a:ext uri="{FF2B5EF4-FFF2-40B4-BE49-F238E27FC236}">
                  <a16:creationId xmlns:a16="http://schemas.microsoft.com/office/drawing/2014/main" id="{636C494E-3BEB-4FEE-97AA-D5F7CD172F4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9CE926D1-59C8-48F2-9E0E-DDF4D0D60094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9B4EC-D88F-40FC-9291-F91CEB3F4220}"/>
              </a:ext>
            </a:extLst>
          </p:cNvPr>
          <p:cNvSpPr>
            <a:spLocks noGrp="1"/>
          </p:cNvSpPr>
          <p:nvPr>
            <p:ph type="pic" idx="2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3781891-F972-4370-8561-9C27AF6F60C7}"/>
              </a:ext>
            </a:extLst>
          </p:cNvPr>
          <p:cNvSpPr>
            <a:spLocks noGrp="1"/>
          </p:cNvSpPr>
          <p:nvPr>
            <p:ph type="pic" idx="24"/>
          </p:nvPr>
        </p:nvSpPr>
        <p:spPr/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id="{4D4312D7-C9FC-4271-9EBA-4057869AEAD6}"/>
              </a:ext>
            </a:extLst>
          </p:cNvPr>
          <p:cNvSpPr>
            <a:spLocks noGrp="1"/>
          </p:cNvSpPr>
          <p:nvPr>
            <p:ph type="pic" idx="26"/>
          </p:nvPr>
        </p:nvSpPr>
        <p:spPr/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9D1B4447-A7BF-451E-B17B-8AC3E2B87E2E}"/>
              </a:ext>
            </a:extLst>
          </p:cNvPr>
          <p:cNvSpPr>
            <a:spLocks noGrp="1"/>
          </p:cNvSpPr>
          <p:nvPr>
            <p:ph type="pic" idx="2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3FF302-89D8-41D2-9E5F-C2B546485789}"/>
              </a:ext>
            </a:extLst>
          </p:cNvPr>
          <p:cNvGrpSpPr/>
          <p:nvPr/>
        </p:nvGrpSpPr>
        <p:grpSpPr>
          <a:xfrm>
            <a:off x="4356674" y="1754526"/>
            <a:ext cx="3486149" cy="2833560"/>
            <a:chOff x="2676526" y="2041913"/>
            <a:chExt cx="3486148" cy="28335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72ECBA-4BCD-4D2F-ACEC-AA624F54B3EC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6" name="Freeform 3">
                <a:extLst>
                  <a:ext uri="{FF2B5EF4-FFF2-40B4-BE49-F238E27FC236}">
                    <a16:creationId xmlns:a16="http://schemas.microsoft.com/office/drawing/2014/main" id="{8FEC67EF-D015-4232-980E-54E1C2B8567A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EDA3C4BB-B683-413D-9323-9DF4F98B3510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2E77B9DC-491C-44D2-9ED8-82344ADF457A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5ABF13FF-1CF7-4947-A9D2-5729DE5DFACA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13">
                <a:extLst>
                  <a:ext uri="{FF2B5EF4-FFF2-40B4-BE49-F238E27FC236}">
                    <a16:creationId xmlns:a16="http://schemas.microsoft.com/office/drawing/2014/main" id="{9FBA9DC7-4DAC-4D74-8A55-D60B7CAD20CB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9FBDBD02-BC5C-4B69-846D-EFD2D7C50125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220A4A9-B6B2-40C6-86FB-5EF7FF666916}"/>
              </a:ext>
            </a:extLst>
          </p:cNvPr>
          <p:cNvSpPr/>
          <p:nvPr/>
        </p:nvSpPr>
        <p:spPr>
          <a:xfrm>
            <a:off x="0" y="2277516"/>
            <a:ext cx="4224000" cy="16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05450-EA47-47B3-8181-71B7232429D2}"/>
              </a:ext>
            </a:extLst>
          </p:cNvPr>
          <p:cNvSpPr/>
          <p:nvPr/>
        </p:nvSpPr>
        <p:spPr>
          <a:xfrm>
            <a:off x="7968003" y="2277516"/>
            <a:ext cx="4223999" cy="16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7907D-E596-4E8F-94B8-F9CD580155E2}"/>
              </a:ext>
            </a:extLst>
          </p:cNvPr>
          <p:cNvSpPr/>
          <p:nvPr/>
        </p:nvSpPr>
        <p:spPr>
          <a:xfrm>
            <a:off x="3341105" y="2877685"/>
            <a:ext cx="504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FB69C-2B69-41F7-B771-DCA9EE84E053}"/>
              </a:ext>
            </a:extLst>
          </p:cNvPr>
          <p:cNvSpPr txBox="1"/>
          <p:nvPr/>
        </p:nvSpPr>
        <p:spPr>
          <a:xfrm>
            <a:off x="478970" y="2806520"/>
            <a:ext cx="277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6D0E2-B2FC-43DC-A38E-AA8AC028C92C}"/>
              </a:ext>
            </a:extLst>
          </p:cNvPr>
          <p:cNvSpPr/>
          <p:nvPr/>
        </p:nvSpPr>
        <p:spPr>
          <a:xfrm>
            <a:off x="8326613" y="2877685"/>
            <a:ext cx="504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66DE5-1BE3-498A-8E05-425D90A05C28}"/>
              </a:ext>
            </a:extLst>
          </p:cNvPr>
          <p:cNvSpPr txBox="1"/>
          <p:nvPr/>
        </p:nvSpPr>
        <p:spPr>
          <a:xfrm>
            <a:off x="8940744" y="2806520"/>
            <a:ext cx="277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E2D4CEC0-02AA-471D-A6C2-E6F8EA7907AB}"/>
              </a:ext>
            </a:extLst>
          </p:cNvPr>
          <p:cNvSpPr>
            <a:spLocks noChangeAspect="1"/>
          </p:cNvSpPr>
          <p:nvPr/>
        </p:nvSpPr>
        <p:spPr>
          <a:xfrm>
            <a:off x="3431106" y="2967685"/>
            <a:ext cx="324002" cy="32400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54BA4F2-E187-4F73-A753-F88726D57C74}"/>
              </a:ext>
            </a:extLst>
          </p:cNvPr>
          <p:cNvSpPr>
            <a:spLocks noChangeAspect="1"/>
          </p:cNvSpPr>
          <p:nvPr/>
        </p:nvSpPr>
        <p:spPr>
          <a:xfrm>
            <a:off x="8429565" y="2967685"/>
            <a:ext cx="298096" cy="324000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F123F5-0F30-4DBA-BDB8-EF220E4BAF40}"/>
              </a:ext>
            </a:extLst>
          </p:cNvPr>
          <p:cNvGrpSpPr/>
          <p:nvPr/>
        </p:nvGrpSpPr>
        <p:grpSpPr>
          <a:xfrm>
            <a:off x="1474674" y="4685000"/>
            <a:ext cx="9242653" cy="1731804"/>
            <a:chOff x="1248563" y="4685000"/>
            <a:chExt cx="9242653" cy="17318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F60980-0E16-447A-AAFB-CE1B07EE20A5}"/>
                </a:ext>
              </a:extLst>
            </p:cNvPr>
            <p:cNvSpPr/>
            <p:nvPr/>
          </p:nvSpPr>
          <p:spPr>
            <a:xfrm>
              <a:off x="1736694" y="4685000"/>
              <a:ext cx="610352" cy="610352"/>
            </a:xfrm>
            <a:prstGeom prst="rect">
              <a:avLst/>
            </a:prstGeom>
            <a:solidFill>
              <a:schemeClr val="accent1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5D2974-A114-4A7D-9739-97D3CAF1EDB7}"/>
                </a:ext>
              </a:extLst>
            </p:cNvPr>
            <p:cNvSpPr/>
            <p:nvPr/>
          </p:nvSpPr>
          <p:spPr>
            <a:xfrm>
              <a:off x="3650704" y="4685000"/>
              <a:ext cx="610352" cy="610352"/>
            </a:xfrm>
            <a:prstGeom prst="rect">
              <a:avLst/>
            </a:pr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9EF9D8-4C08-4280-B857-5E8E3AA5CA97}"/>
                </a:ext>
              </a:extLst>
            </p:cNvPr>
            <p:cNvSpPr/>
            <p:nvPr/>
          </p:nvSpPr>
          <p:spPr>
            <a:xfrm>
              <a:off x="7478724" y="4685000"/>
              <a:ext cx="610352" cy="610352"/>
            </a:xfrm>
            <a:prstGeom prst="rect">
              <a:avLst/>
            </a:prstGeom>
            <a:solidFill>
              <a:schemeClr val="accent4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E13622-E5C1-4420-9EC8-ABA813917A61}"/>
                </a:ext>
              </a:extLst>
            </p:cNvPr>
            <p:cNvSpPr/>
            <p:nvPr/>
          </p:nvSpPr>
          <p:spPr>
            <a:xfrm>
              <a:off x="5564714" y="4685000"/>
              <a:ext cx="610352" cy="610352"/>
            </a:xfrm>
            <a:prstGeom prst="rect">
              <a:avLst/>
            </a:prstGeom>
            <a:solidFill>
              <a:schemeClr val="accent3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4B43B3-0CF2-4CAB-B340-36A51AE38538}"/>
                </a:ext>
              </a:extLst>
            </p:cNvPr>
            <p:cNvSpPr/>
            <p:nvPr/>
          </p:nvSpPr>
          <p:spPr>
            <a:xfrm>
              <a:off x="9392734" y="4685000"/>
              <a:ext cx="610352" cy="610352"/>
            </a:xfrm>
            <a:prstGeom prst="rect">
              <a:avLst/>
            </a:prstGeom>
            <a:solidFill>
              <a:schemeClr val="accent5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58F1FD-2E87-4DE3-B0A6-C754331F5188}"/>
                </a:ext>
              </a:extLst>
            </p:cNvPr>
            <p:cNvSpPr txBox="1"/>
            <p:nvPr/>
          </p:nvSpPr>
          <p:spPr>
            <a:xfrm>
              <a:off x="1736691" y="4746075"/>
              <a:ext cx="61035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F9043D-B83B-4C5F-8439-97234A0FC595}"/>
                </a:ext>
              </a:extLst>
            </p:cNvPr>
            <p:cNvSpPr txBox="1"/>
            <p:nvPr/>
          </p:nvSpPr>
          <p:spPr>
            <a:xfrm>
              <a:off x="3650700" y="4746075"/>
              <a:ext cx="61035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C71B-F24F-476D-9793-E95EEEA26708}"/>
                </a:ext>
              </a:extLst>
            </p:cNvPr>
            <p:cNvSpPr txBox="1"/>
            <p:nvPr/>
          </p:nvSpPr>
          <p:spPr>
            <a:xfrm>
              <a:off x="7478721" y="4746075"/>
              <a:ext cx="61035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069889-2343-4257-8D40-3E054AC57F18}"/>
                </a:ext>
              </a:extLst>
            </p:cNvPr>
            <p:cNvSpPr txBox="1"/>
            <p:nvPr/>
          </p:nvSpPr>
          <p:spPr>
            <a:xfrm>
              <a:off x="5564711" y="4746075"/>
              <a:ext cx="61035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4250A6-C3E9-4772-AB6E-4D5E34758B28}"/>
                </a:ext>
              </a:extLst>
            </p:cNvPr>
            <p:cNvSpPr txBox="1"/>
            <p:nvPr/>
          </p:nvSpPr>
          <p:spPr>
            <a:xfrm>
              <a:off x="9392731" y="4746075"/>
              <a:ext cx="61035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04A85D-DE7F-4A52-BB4D-B7F56CB615A8}"/>
                </a:ext>
              </a:extLst>
            </p:cNvPr>
            <p:cNvGrpSpPr/>
            <p:nvPr/>
          </p:nvGrpSpPr>
          <p:grpSpPr>
            <a:xfrm>
              <a:off x="1248563" y="5399330"/>
              <a:ext cx="1586613" cy="1017474"/>
              <a:chOff x="3017859" y="4283314"/>
              <a:chExt cx="1890849" cy="151138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87AC10-184B-40FA-B4AB-DF81DB2B5032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7AE3EB-A142-451A-B7A7-96BF762A9672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41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FBA8DA-C29C-42E0-8077-A6E24F0DC95B}"/>
                </a:ext>
              </a:extLst>
            </p:cNvPr>
            <p:cNvGrpSpPr/>
            <p:nvPr/>
          </p:nvGrpSpPr>
          <p:grpSpPr>
            <a:xfrm>
              <a:off x="3162573" y="5399330"/>
              <a:ext cx="1586613" cy="1017474"/>
              <a:chOff x="3017859" y="4283314"/>
              <a:chExt cx="1890849" cy="151138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CD99E7-F8F3-443B-A95F-6B672A056A5F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7DF9DF-F69E-446A-9BC1-1BD3D58EE9A4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41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4F9795-2147-499F-A4CC-DE6918EC0A02}"/>
                </a:ext>
              </a:extLst>
            </p:cNvPr>
            <p:cNvGrpSpPr/>
            <p:nvPr/>
          </p:nvGrpSpPr>
          <p:grpSpPr>
            <a:xfrm>
              <a:off x="5076583" y="5399330"/>
              <a:ext cx="1586613" cy="1017474"/>
              <a:chOff x="3017859" y="4283314"/>
              <a:chExt cx="1890849" cy="151138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CD1AC-9535-479A-B374-7C361A6692A7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A7651B-8010-4B0F-947F-3BFDE2E5676A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41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9CCB4D2-2442-4BCC-BCCC-2927A5A555B7}"/>
                </a:ext>
              </a:extLst>
            </p:cNvPr>
            <p:cNvGrpSpPr/>
            <p:nvPr/>
          </p:nvGrpSpPr>
          <p:grpSpPr>
            <a:xfrm>
              <a:off x="6990593" y="5399330"/>
              <a:ext cx="1586613" cy="1017474"/>
              <a:chOff x="3017859" y="4283314"/>
              <a:chExt cx="1890849" cy="151138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CFD80A-AF7C-4B45-93D0-030DA4B6C336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2D08B9-830B-4F1C-AC28-2A21C421B21B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41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4301911-5DC0-4415-8686-7169C30614FB}"/>
                </a:ext>
              </a:extLst>
            </p:cNvPr>
            <p:cNvGrpSpPr/>
            <p:nvPr/>
          </p:nvGrpSpPr>
          <p:grpSpPr>
            <a:xfrm>
              <a:off x="8904603" y="5399330"/>
              <a:ext cx="1586613" cy="1017474"/>
              <a:chOff x="3017859" y="4283314"/>
              <a:chExt cx="1890849" cy="151138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0E160C-BB24-40D9-A833-25E8F4723060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54AAA2-8D2D-4E92-9FFD-2D4174CBDFE5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41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2B3FF1-9F76-44D2-A26C-833205932C49}"/>
              </a:ext>
            </a:extLst>
          </p:cNvPr>
          <p:cNvGrpSpPr/>
          <p:nvPr/>
        </p:nvGrpSpPr>
        <p:grpSpPr>
          <a:xfrm>
            <a:off x="2670349" y="1534411"/>
            <a:ext cx="6851302" cy="2189419"/>
            <a:chOff x="1287363" y="1734398"/>
            <a:chExt cx="6125045" cy="1957336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512F1042-6058-4DEB-AD64-2E619E345461}"/>
                </a:ext>
              </a:extLst>
            </p:cNvPr>
            <p:cNvSpPr/>
            <p:nvPr/>
          </p:nvSpPr>
          <p:spPr>
            <a:xfrm rot="5400000">
              <a:off x="4404964" y="1766586"/>
              <a:ext cx="1448756" cy="240153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5FC9576F-A1D2-4201-9671-B478620C2292}"/>
                </a:ext>
              </a:extLst>
            </p:cNvPr>
            <p:cNvSpPr/>
            <p:nvPr/>
          </p:nvSpPr>
          <p:spPr>
            <a:xfrm rot="16200000">
              <a:off x="1526029" y="2004312"/>
              <a:ext cx="1448756" cy="1926087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4466977A-2852-4B4E-B35E-5EC9D88CCAE1}"/>
                </a:ext>
              </a:extLst>
            </p:cNvPr>
            <p:cNvSpPr/>
            <p:nvPr/>
          </p:nvSpPr>
          <p:spPr>
            <a:xfrm rot="10800000">
              <a:off x="2858124" y="1734398"/>
              <a:ext cx="1429432" cy="195212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33D1E2DF-601A-46AA-989D-CB402BD87CE2}"/>
                </a:ext>
              </a:extLst>
            </p:cNvPr>
            <p:cNvSpPr/>
            <p:nvPr/>
          </p:nvSpPr>
          <p:spPr>
            <a:xfrm rot="10800000">
              <a:off x="5982976" y="1734447"/>
              <a:ext cx="1429432" cy="1952078"/>
            </a:xfrm>
            <a:custGeom>
              <a:avLst/>
              <a:gdLst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427338 w 1449013"/>
                <a:gd name="connsiteY2" fmla="*/ 719582 h 1952424"/>
                <a:gd name="connsiteX3" fmla="*/ 141381 w 1449013"/>
                <a:gd name="connsiteY3" fmla="*/ 433619 h 1952424"/>
                <a:gd name="connsiteX4" fmla="*/ 0 w 1449013"/>
                <a:gd name="connsiteY4" fmla="*/ 471304 h 1952424"/>
                <a:gd name="connsiteX5" fmla="*/ 0 w 1449013"/>
                <a:gd name="connsiteY5" fmla="*/ 0 h 1952424"/>
                <a:gd name="connsiteX6" fmla="*/ 1449013 w 1449013"/>
                <a:gd name="connsiteY6" fmla="*/ 0 h 1952424"/>
                <a:gd name="connsiteX7" fmla="*/ 1449013 w 1449013"/>
                <a:gd name="connsiteY7" fmla="*/ 466693 h 1952424"/>
                <a:gd name="connsiteX8" fmla="*/ 1317742 w 1449013"/>
                <a:gd name="connsiteY8" fmla="*/ 433619 h 1952424"/>
                <a:gd name="connsiteX9" fmla="*/ 1031784 w 1449013"/>
                <a:gd name="connsiteY9" fmla="*/ 719582 h 1952424"/>
                <a:gd name="connsiteX10" fmla="*/ 1317742 w 1449013"/>
                <a:gd name="connsiteY10" fmla="*/ 1005545 h 1952424"/>
                <a:gd name="connsiteX11" fmla="*/ 1449013 w 1449013"/>
                <a:gd name="connsiteY11" fmla="*/ 972471 h 1952424"/>
                <a:gd name="connsiteX12" fmla="*/ 1449013 w 1449013"/>
                <a:gd name="connsiteY12" fmla="*/ 1444024 h 1952424"/>
                <a:gd name="connsiteX13" fmla="*/ 857954 w 1449013"/>
                <a:gd name="connsiteY13" fmla="*/ 1444024 h 1952424"/>
                <a:gd name="connsiteX14" fmla="*/ 857954 w 1449013"/>
                <a:gd name="connsiteY14" fmla="*/ 1542797 h 1952424"/>
                <a:gd name="connsiteX15" fmla="*/ 953273 w 1449013"/>
                <a:gd name="connsiteY15" fmla="*/ 1723653 h 1952424"/>
                <a:gd name="connsiteX16" fmla="*/ 724507 w 1449013"/>
                <a:gd name="connsiteY16" fmla="*/ 1952424 h 1952424"/>
                <a:gd name="connsiteX17" fmla="*/ 495741 w 1449013"/>
                <a:gd name="connsiteY17" fmla="*/ 1723653 h 1952424"/>
                <a:gd name="connsiteX18" fmla="*/ 591060 w 1449013"/>
                <a:gd name="connsiteY18" fmla="*/ 1542797 h 1952424"/>
                <a:gd name="connsiteX19" fmla="*/ 591060 w 1449013"/>
                <a:gd name="connsiteY19" fmla="*/ 1444024 h 1952424"/>
                <a:gd name="connsiteX20" fmla="*/ 0 w 1449013"/>
                <a:gd name="connsiteY20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141381 w 1449013"/>
                <a:gd name="connsiteY2" fmla="*/ 433619 h 1952424"/>
                <a:gd name="connsiteX3" fmla="*/ 0 w 1449013"/>
                <a:gd name="connsiteY3" fmla="*/ 471304 h 1952424"/>
                <a:gd name="connsiteX4" fmla="*/ 0 w 1449013"/>
                <a:gd name="connsiteY4" fmla="*/ 0 h 1952424"/>
                <a:gd name="connsiteX5" fmla="*/ 1449013 w 1449013"/>
                <a:gd name="connsiteY5" fmla="*/ 0 h 1952424"/>
                <a:gd name="connsiteX6" fmla="*/ 1449013 w 1449013"/>
                <a:gd name="connsiteY6" fmla="*/ 466693 h 1952424"/>
                <a:gd name="connsiteX7" fmla="*/ 1317742 w 1449013"/>
                <a:gd name="connsiteY7" fmla="*/ 433619 h 1952424"/>
                <a:gd name="connsiteX8" fmla="*/ 1031784 w 1449013"/>
                <a:gd name="connsiteY8" fmla="*/ 719582 h 1952424"/>
                <a:gd name="connsiteX9" fmla="*/ 1317742 w 1449013"/>
                <a:gd name="connsiteY9" fmla="*/ 1005545 h 1952424"/>
                <a:gd name="connsiteX10" fmla="*/ 1449013 w 1449013"/>
                <a:gd name="connsiteY10" fmla="*/ 972471 h 1952424"/>
                <a:gd name="connsiteX11" fmla="*/ 1449013 w 1449013"/>
                <a:gd name="connsiteY11" fmla="*/ 1444024 h 1952424"/>
                <a:gd name="connsiteX12" fmla="*/ 857954 w 1449013"/>
                <a:gd name="connsiteY12" fmla="*/ 1444024 h 1952424"/>
                <a:gd name="connsiteX13" fmla="*/ 857954 w 1449013"/>
                <a:gd name="connsiteY13" fmla="*/ 1542797 h 1952424"/>
                <a:gd name="connsiteX14" fmla="*/ 953273 w 1449013"/>
                <a:gd name="connsiteY14" fmla="*/ 1723653 h 1952424"/>
                <a:gd name="connsiteX15" fmla="*/ 724507 w 1449013"/>
                <a:gd name="connsiteY15" fmla="*/ 1952424 h 1952424"/>
                <a:gd name="connsiteX16" fmla="*/ 495741 w 1449013"/>
                <a:gd name="connsiteY16" fmla="*/ 1723653 h 1952424"/>
                <a:gd name="connsiteX17" fmla="*/ 591060 w 1449013"/>
                <a:gd name="connsiteY17" fmla="*/ 1542797 h 1952424"/>
                <a:gd name="connsiteX18" fmla="*/ 591060 w 1449013"/>
                <a:gd name="connsiteY18" fmla="*/ 1444024 h 1952424"/>
                <a:gd name="connsiteX19" fmla="*/ 0 w 1449013"/>
                <a:gd name="connsiteY19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471304 h 1952424"/>
                <a:gd name="connsiteX3" fmla="*/ 0 w 1449013"/>
                <a:gd name="connsiteY3" fmla="*/ 0 h 1952424"/>
                <a:gd name="connsiteX4" fmla="*/ 1449013 w 1449013"/>
                <a:gd name="connsiteY4" fmla="*/ 0 h 1952424"/>
                <a:gd name="connsiteX5" fmla="*/ 1449013 w 1449013"/>
                <a:gd name="connsiteY5" fmla="*/ 466693 h 1952424"/>
                <a:gd name="connsiteX6" fmla="*/ 1317742 w 1449013"/>
                <a:gd name="connsiteY6" fmla="*/ 433619 h 1952424"/>
                <a:gd name="connsiteX7" fmla="*/ 1031784 w 1449013"/>
                <a:gd name="connsiteY7" fmla="*/ 719582 h 1952424"/>
                <a:gd name="connsiteX8" fmla="*/ 1317742 w 1449013"/>
                <a:gd name="connsiteY8" fmla="*/ 1005545 h 1952424"/>
                <a:gd name="connsiteX9" fmla="*/ 1449013 w 1449013"/>
                <a:gd name="connsiteY9" fmla="*/ 972471 h 1952424"/>
                <a:gd name="connsiteX10" fmla="*/ 1449013 w 1449013"/>
                <a:gd name="connsiteY10" fmla="*/ 1444024 h 1952424"/>
                <a:gd name="connsiteX11" fmla="*/ 857954 w 1449013"/>
                <a:gd name="connsiteY11" fmla="*/ 1444024 h 1952424"/>
                <a:gd name="connsiteX12" fmla="*/ 857954 w 1449013"/>
                <a:gd name="connsiteY12" fmla="*/ 1542797 h 1952424"/>
                <a:gd name="connsiteX13" fmla="*/ 953273 w 1449013"/>
                <a:gd name="connsiteY13" fmla="*/ 1723653 h 1952424"/>
                <a:gd name="connsiteX14" fmla="*/ 724507 w 1449013"/>
                <a:gd name="connsiteY14" fmla="*/ 1952424 h 1952424"/>
                <a:gd name="connsiteX15" fmla="*/ 495741 w 1449013"/>
                <a:gd name="connsiteY15" fmla="*/ 1723653 h 1952424"/>
                <a:gd name="connsiteX16" fmla="*/ 591060 w 1449013"/>
                <a:gd name="connsiteY16" fmla="*/ 1542797 h 1952424"/>
                <a:gd name="connsiteX17" fmla="*/ 591060 w 1449013"/>
                <a:gd name="connsiteY17" fmla="*/ 1444024 h 1952424"/>
                <a:gd name="connsiteX18" fmla="*/ 0 w 1449013"/>
                <a:gd name="connsiteY18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0 h 1952424"/>
                <a:gd name="connsiteX3" fmla="*/ 1449013 w 1449013"/>
                <a:gd name="connsiteY3" fmla="*/ 0 h 1952424"/>
                <a:gd name="connsiteX4" fmla="*/ 1449013 w 1449013"/>
                <a:gd name="connsiteY4" fmla="*/ 466693 h 1952424"/>
                <a:gd name="connsiteX5" fmla="*/ 1317742 w 1449013"/>
                <a:gd name="connsiteY5" fmla="*/ 433619 h 1952424"/>
                <a:gd name="connsiteX6" fmla="*/ 1031784 w 1449013"/>
                <a:gd name="connsiteY6" fmla="*/ 719582 h 1952424"/>
                <a:gd name="connsiteX7" fmla="*/ 1317742 w 1449013"/>
                <a:gd name="connsiteY7" fmla="*/ 1005545 h 1952424"/>
                <a:gd name="connsiteX8" fmla="*/ 1449013 w 1449013"/>
                <a:gd name="connsiteY8" fmla="*/ 972471 h 1952424"/>
                <a:gd name="connsiteX9" fmla="*/ 1449013 w 1449013"/>
                <a:gd name="connsiteY9" fmla="*/ 1444024 h 1952424"/>
                <a:gd name="connsiteX10" fmla="*/ 857954 w 1449013"/>
                <a:gd name="connsiteY10" fmla="*/ 1444024 h 1952424"/>
                <a:gd name="connsiteX11" fmla="*/ 857954 w 1449013"/>
                <a:gd name="connsiteY11" fmla="*/ 1542797 h 1952424"/>
                <a:gd name="connsiteX12" fmla="*/ 953273 w 1449013"/>
                <a:gd name="connsiteY12" fmla="*/ 1723653 h 1952424"/>
                <a:gd name="connsiteX13" fmla="*/ 724507 w 1449013"/>
                <a:gd name="connsiteY13" fmla="*/ 1952424 h 1952424"/>
                <a:gd name="connsiteX14" fmla="*/ 495741 w 1449013"/>
                <a:gd name="connsiteY14" fmla="*/ 1723653 h 1952424"/>
                <a:gd name="connsiteX15" fmla="*/ 591060 w 1449013"/>
                <a:gd name="connsiteY15" fmla="*/ 1542797 h 1952424"/>
                <a:gd name="connsiteX16" fmla="*/ 591060 w 1449013"/>
                <a:gd name="connsiteY16" fmla="*/ 1444024 h 1952424"/>
                <a:gd name="connsiteX17" fmla="*/ 0 w 1449013"/>
                <a:gd name="connsiteY17" fmla="*/ 1444024 h 1952424"/>
                <a:gd name="connsiteX0" fmla="*/ 0 w 1449013"/>
                <a:gd name="connsiteY0" fmla="*/ 1444024 h 1952424"/>
                <a:gd name="connsiteX1" fmla="*/ 0 w 1449013"/>
                <a:gd name="connsiteY1" fmla="*/ 0 h 1952424"/>
                <a:gd name="connsiteX2" fmla="*/ 1449013 w 1449013"/>
                <a:gd name="connsiteY2" fmla="*/ 0 h 1952424"/>
                <a:gd name="connsiteX3" fmla="*/ 1449013 w 1449013"/>
                <a:gd name="connsiteY3" fmla="*/ 466693 h 1952424"/>
                <a:gd name="connsiteX4" fmla="*/ 1317742 w 1449013"/>
                <a:gd name="connsiteY4" fmla="*/ 433619 h 1952424"/>
                <a:gd name="connsiteX5" fmla="*/ 1031784 w 1449013"/>
                <a:gd name="connsiteY5" fmla="*/ 719582 h 1952424"/>
                <a:gd name="connsiteX6" fmla="*/ 1317742 w 1449013"/>
                <a:gd name="connsiteY6" fmla="*/ 1005545 h 1952424"/>
                <a:gd name="connsiteX7" fmla="*/ 1449013 w 1449013"/>
                <a:gd name="connsiteY7" fmla="*/ 972471 h 1952424"/>
                <a:gd name="connsiteX8" fmla="*/ 1449013 w 1449013"/>
                <a:gd name="connsiteY8" fmla="*/ 1444024 h 1952424"/>
                <a:gd name="connsiteX9" fmla="*/ 857954 w 1449013"/>
                <a:gd name="connsiteY9" fmla="*/ 1444024 h 1952424"/>
                <a:gd name="connsiteX10" fmla="*/ 857954 w 1449013"/>
                <a:gd name="connsiteY10" fmla="*/ 1542797 h 1952424"/>
                <a:gd name="connsiteX11" fmla="*/ 953273 w 1449013"/>
                <a:gd name="connsiteY11" fmla="*/ 1723653 h 1952424"/>
                <a:gd name="connsiteX12" fmla="*/ 724507 w 1449013"/>
                <a:gd name="connsiteY12" fmla="*/ 1952424 h 1952424"/>
                <a:gd name="connsiteX13" fmla="*/ 495741 w 1449013"/>
                <a:gd name="connsiteY13" fmla="*/ 1723653 h 1952424"/>
                <a:gd name="connsiteX14" fmla="*/ 591060 w 1449013"/>
                <a:gd name="connsiteY14" fmla="*/ 1542797 h 1952424"/>
                <a:gd name="connsiteX15" fmla="*/ 591060 w 1449013"/>
                <a:gd name="connsiteY15" fmla="*/ 1444024 h 1952424"/>
                <a:gd name="connsiteX16" fmla="*/ 0 w 1449013"/>
                <a:gd name="connsiteY16" fmla="*/ 1444024 h 19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lnTo>
                    <a:pt x="0" y="1444024"/>
                  </a:lnTo>
                  <a:close/>
                </a:path>
              </a:pathLst>
            </a:custGeom>
            <a:solidFill>
              <a:schemeClr val="accent4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055B1D-64A8-46E1-9552-A7866D9CFAE3}"/>
                </a:ext>
              </a:extLst>
            </p:cNvPr>
            <p:cNvSpPr txBox="1"/>
            <p:nvPr/>
          </p:nvSpPr>
          <p:spPr>
            <a:xfrm>
              <a:off x="1331323" y="280770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83D93-6529-40B6-B1D7-6F720545B253}"/>
                </a:ext>
              </a:extLst>
            </p:cNvPr>
            <p:cNvSpPr txBox="1"/>
            <p:nvPr/>
          </p:nvSpPr>
          <p:spPr>
            <a:xfrm>
              <a:off x="2896441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493B80-0C2B-40C5-AC9A-7C696B851453}"/>
                </a:ext>
              </a:extLst>
            </p:cNvPr>
            <p:cNvSpPr txBox="1"/>
            <p:nvPr/>
          </p:nvSpPr>
          <p:spPr>
            <a:xfrm>
              <a:off x="4461559" y="280770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4E055D-8597-4002-B7F0-35F84BF1BE70}"/>
                </a:ext>
              </a:extLst>
            </p:cNvPr>
            <p:cNvSpPr txBox="1"/>
            <p:nvPr/>
          </p:nvSpPr>
          <p:spPr>
            <a:xfrm>
              <a:off x="6024812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171A07-4354-4979-BC3D-094AD60577E6}"/>
              </a:ext>
            </a:extLst>
          </p:cNvPr>
          <p:cNvGrpSpPr/>
          <p:nvPr/>
        </p:nvGrpSpPr>
        <p:grpSpPr>
          <a:xfrm>
            <a:off x="5301276" y="4538370"/>
            <a:ext cx="1580988" cy="1560749"/>
            <a:chOff x="3890020" y="1647850"/>
            <a:chExt cx="1381696" cy="1364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9EF840-9B8A-4A66-A5EC-37B3AC31B93C}"/>
                </a:ext>
              </a:extLst>
            </p:cNvPr>
            <p:cNvSpPr/>
            <p:nvPr/>
          </p:nvSpPr>
          <p:spPr>
            <a:xfrm>
              <a:off x="4613844" y="1647850"/>
              <a:ext cx="657872" cy="657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4F87-FB0C-4E47-94FC-6EA4B2E78DBB}"/>
                </a:ext>
              </a:extLst>
            </p:cNvPr>
            <p:cNvSpPr/>
            <p:nvPr/>
          </p:nvSpPr>
          <p:spPr>
            <a:xfrm>
              <a:off x="3890020" y="2353986"/>
              <a:ext cx="657872" cy="6578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7FCDD1-0A31-4DD4-8529-75669B064651}"/>
                </a:ext>
              </a:extLst>
            </p:cNvPr>
            <p:cNvGrpSpPr/>
            <p:nvPr/>
          </p:nvGrpSpPr>
          <p:grpSpPr>
            <a:xfrm>
              <a:off x="3890020" y="1647850"/>
              <a:ext cx="1381696" cy="1364008"/>
              <a:chOff x="3890020" y="1647850"/>
              <a:chExt cx="1381696" cy="136400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997529E-CFC5-4D64-A1AD-48C46421668A}"/>
                  </a:ext>
                </a:extLst>
              </p:cNvPr>
              <p:cNvSpPr/>
              <p:nvPr/>
            </p:nvSpPr>
            <p:spPr>
              <a:xfrm>
                <a:off x="3890020" y="1647850"/>
                <a:ext cx="657872" cy="6578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0AADEA-836A-4080-8C91-EECA699E5733}"/>
                  </a:ext>
                </a:extLst>
              </p:cNvPr>
              <p:cNvSpPr/>
              <p:nvPr/>
            </p:nvSpPr>
            <p:spPr>
              <a:xfrm>
                <a:off x="4613844" y="2353986"/>
                <a:ext cx="657872" cy="6578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BE2F39-0E0F-47B0-83D4-CCF3E5DE8821}"/>
              </a:ext>
            </a:extLst>
          </p:cNvPr>
          <p:cNvGrpSpPr/>
          <p:nvPr/>
        </p:nvGrpSpPr>
        <p:grpSpPr>
          <a:xfrm>
            <a:off x="7138372" y="4589252"/>
            <a:ext cx="4392000" cy="676735"/>
            <a:chOff x="3131840" y="2204864"/>
            <a:chExt cx="3096344" cy="6767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27612A-6007-4ED4-95BA-6E778E8A94A8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2A236C-8413-4E54-996C-C3A8303136B2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71FA66-7532-437F-956A-309A2BB4B5A1}"/>
              </a:ext>
            </a:extLst>
          </p:cNvPr>
          <p:cNvGrpSpPr/>
          <p:nvPr/>
        </p:nvGrpSpPr>
        <p:grpSpPr>
          <a:xfrm>
            <a:off x="7138372" y="5400525"/>
            <a:ext cx="4392000" cy="676735"/>
            <a:chOff x="3131840" y="2204864"/>
            <a:chExt cx="3096344" cy="6767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2E16B3-D852-4947-9C99-68F7FD5BFBE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CE5C1D-21C9-4EC0-884E-61C83D7A6D6E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403D05-B8EB-49E2-A133-6CE69EFD4E74}"/>
              </a:ext>
            </a:extLst>
          </p:cNvPr>
          <p:cNvGrpSpPr/>
          <p:nvPr/>
        </p:nvGrpSpPr>
        <p:grpSpPr>
          <a:xfrm>
            <a:off x="631826" y="4580460"/>
            <a:ext cx="4392000" cy="676735"/>
            <a:chOff x="3131840" y="2204864"/>
            <a:chExt cx="3096344" cy="6767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F4DA97-B45E-4DA3-A377-7B272423411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4D7311-8E3B-4608-A380-D70F5727D61A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99713F-BDB5-4B15-9CBA-FABC019C7269}"/>
              </a:ext>
            </a:extLst>
          </p:cNvPr>
          <p:cNvGrpSpPr/>
          <p:nvPr/>
        </p:nvGrpSpPr>
        <p:grpSpPr>
          <a:xfrm>
            <a:off x="631826" y="5391733"/>
            <a:ext cx="4392000" cy="676735"/>
            <a:chOff x="3131840" y="2204864"/>
            <a:chExt cx="3096344" cy="6767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9AB7A3-8A15-4F80-AEAC-E0E01F1A23A4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1D7AD-18E6-4B1E-935C-2A1B2E846FB6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CDFF1B68-CDA8-4000-9E6B-BBC1CC0DF6B5}"/>
              </a:ext>
            </a:extLst>
          </p:cNvPr>
          <p:cNvSpPr/>
          <p:nvPr/>
        </p:nvSpPr>
        <p:spPr>
          <a:xfrm>
            <a:off x="5545033" y="556503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6D1FDCA5-2080-4DE5-AF63-9DD3A3AFB9E2}"/>
              </a:ext>
            </a:extLst>
          </p:cNvPr>
          <p:cNvSpPr/>
          <p:nvPr/>
        </p:nvSpPr>
        <p:spPr>
          <a:xfrm>
            <a:off x="5500643" y="476260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7055411A-4FD2-455F-BE1F-9D0C4C0FB51B}"/>
              </a:ext>
            </a:extLst>
          </p:cNvPr>
          <p:cNvSpPr/>
          <p:nvPr/>
        </p:nvSpPr>
        <p:spPr>
          <a:xfrm>
            <a:off x="6322686" y="478284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A77BB3C4-970C-4669-B893-8782D0F4AA56}"/>
              </a:ext>
            </a:extLst>
          </p:cNvPr>
          <p:cNvSpPr/>
          <p:nvPr/>
        </p:nvSpPr>
        <p:spPr>
          <a:xfrm>
            <a:off x="6315770" y="553275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96230-D6B7-4A08-8AE0-5CB7A9C1AE0C}"/>
              </a:ext>
            </a:extLst>
          </p:cNvPr>
          <p:cNvGrpSpPr/>
          <p:nvPr/>
        </p:nvGrpSpPr>
        <p:grpSpPr>
          <a:xfrm>
            <a:off x="2619507" y="5072402"/>
            <a:ext cx="4805982" cy="1231107"/>
            <a:chOff x="3866265" y="1442486"/>
            <a:chExt cx="4217678" cy="1231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3AF86A-E2C4-45F5-8614-2675FDD1CE7B}"/>
                </a:ext>
              </a:extLst>
            </p:cNvPr>
            <p:cNvSpPr txBox="1"/>
            <p:nvPr/>
          </p:nvSpPr>
          <p:spPr>
            <a:xfrm>
              <a:off x="3866265" y="1842596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EA7CB6-C0A8-4A6A-8E4D-4695FBC03850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30E872-9727-44E3-BEC2-A187517CE9AC}"/>
              </a:ext>
            </a:extLst>
          </p:cNvPr>
          <p:cNvSpPr txBox="1"/>
          <p:nvPr/>
        </p:nvSpPr>
        <p:spPr>
          <a:xfrm flipH="1">
            <a:off x="2619507" y="3429000"/>
            <a:ext cx="39939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4400" b="1" spc="3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Success</a:t>
            </a:r>
          </a:p>
          <a:p>
            <a:pPr marL="0" indent="0">
              <a:buNone/>
            </a:pPr>
            <a:r>
              <a:rPr lang="en-US" altLang="ko-KR" sz="4400" b="1" spc="3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Business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A6DFE2-6C1C-435A-8A20-13C424345D8A}"/>
              </a:ext>
            </a:extLst>
          </p:cNvPr>
          <p:cNvSpPr>
            <a:spLocks noGrp="1"/>
          </p:cNvSpPr>
          <p:nvPr>
            <p:ph type="pic" idx="23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E081C6-6676-4835-A733-E630F41C8CEC}"/>
              </a:ext>
            </a:extLst>
          </p:cNvPr>
          <p:cNvSpPr/>
          <p:nvPr/>
        </p:nvSpPr>
        <p:spPr>
          <a:xfrm>
            <a:off x="6102677" y="1811216"/>
            <a:ext cx="5184000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1" name="Isosceles Triangle 26">
            <a:extLst>
              <a:ext uri="{FF2B5EF4-FFF2-40B4-BE49-F238E27FC236}">
                <a16:creationId xmlns:a16="http://schemas.microsoft.com/office/drawing/2014/main" id="{1A4A7728-9CCB-488E-81A2-9ECC9116C5EF}"/>
              </a:ext>
            </a:extLst>
          </p:cNvPr>
          <p:cNvSpPr/>
          <p:nvPr/>
        </p:nvSpPr>
        <p:spPr>
          <a:xfrm rot="16200000">
            <a:off x="4322378" y="2065721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D8A313-C781-4072-832F-F9F626059C92}"/>
              </a:ext>
            </a:extLst>
          </p:cNvPr>
          <p:cNvSpPr/>
          <p:nvPr/>
        </p:nvSpPr>
        <p:spPr>
          <a:xfrm>
            <a:off x="6102677" y="2913849"/>
            <a:ext cx="5184000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3" name="Isosceles Triangle 48">
            <a:extLst>
              <a:ext uri="{FF2B5EF4-FFF2-40B4-BE49-F238E27FC236}">
                <a16:creationId xmlns:a16="http://schemas.microsoft.com/office/drawing/2014/main" id="{63D23495-2154-4751-9D09-7857A3A9E9B3}"/>
              </a:ext>
            </a:extLst>
          </p:cNvPr>
          <p:cNvSpPr/>
          <p:nvPr/>
        </p:nvSpPr>
        <p:spPr>
          <a:xfrm rot="16200000">
            <a:off x="4833076" y="2646353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8627D-44FE-4D05-AF63-CB44FD60B1F4}"/>
              </a:ext>
            </a:extLst>
          </p:cNvPr>
          <p:cNvSpPr/>
          <p:nvPr/>
        </p:nvSpPr>
        <p:spPr>
          <a:xfrm>
            <a:off x="6102677" y="4016482"/>
            <a:ext cx="5184000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5" name="Isosceles Triangle 49">
            <a:extLst>
              <a:ext uri="{FF2B5EF4-FFF2-40B4-BE49-F238E27FC236}">
                <a16:creationId xmlns:a16="http://schemas.microsoft.com/office/drawing/2014/main" id="{AE8B6F3B-AD1B-4293-A785-231B56E826E6}"/>
              </a:ext>
            </a:extLst>
          </p:cNvPr>
          <p:cNvSpPr/>
          <p:nvPr/>
        </p:nvSpPr>
        <p:spPr>
          <a:xfrm rot="16200000">
            <a:off x="4835894" y="3689615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48DD25-2B10-4647-81E2-4411DAC947F7}"/>
              </a:ext>
            </a:extLst>
          </p:cNvPr>
          <p:cNvSpPr/>
          <p:nvPr/>
        </p:nvSpPr>
        <p:spPr>
          <a:xfrm>
            <a:off x="6102677" y="5120401"/>
            <a:ext cx="5184000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7" name="Isosceles Triangle 50">
            <a:extLst>
              <a:ext uri="{FF2B5EF4-FFF2-40B4-BE49-F238E27FC236}">
                <a16:creationId xmlns:a16="http://schemas.microsoft.com/office/drawing/2014/main" id="{6246A2EB-3616-4C71-8FC1-3789770697BC}"/>
              </a:ext>
            </a:extLst>
          </p:cNvPr>
          <p:cNvSpPr/>
          <p:nvPr/>
        </p:nvSpPr>
        <p:spPr>
          <a:xfrm rot="16200000">
            <a:off x="4329752" y="4287388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D84698-0377-4EE3-95A9-ED17DC97C0D9}"/>
              </a:ext>
            </a:extLst>
          </p:cNvPr>
          <p:cNvGrpSpPr/>
          <p:nvPr/>
        </p:nvGrpSpPr>
        <p:grpSpPr>
          <a:xfrm>
            <a:off x="1057410" y="3116587"/>
            <a:ext cx="3483040" cy="3495618"/>
            <a:chOff x="1130676" y="2793247"/>
            <a:chExt cx="3431456" cy="3443848"/>
          </a:xfrm>
        </p:grpSpPr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A136CB49-16CB-4702-88EB-B05E33D87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0" name="Rounded Rectangle 18">
              <a:extLst>
                <a:ext uri="{FF2B5EF4-FFF2-40B4-BE49-F238E27FC236}">
                  <a16:creationId xmlns:a16="http://schemas.microsoft.com/office/drawing/2014/main" id="{2B5D3EFA-0406-45A9-B4E1-E1C8A22E7C0B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C1F8CC5F-CC5A-4FF8-8968-D73CBB1E0E96}"/>
                </a:ext>
              </a:extLst>
            </p:cNvPr>
            <p:cNvSpPr/>
            <p:nvPr/>
          </p:nvSpPr>
          <p:spPr>
            <a:xfrm>
              <a:off x="1130676" y="4159425"/>
              <a:ext cx="2759432" cy="2077670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59430" h="2077670">
                  <a:moveTo>
                    <a:pt x="221873" y="183976"/>
                  </a:moveTo>
                  <a:cubicBezTo>
                    <a:pt x="-257552" y="923751"/>
                    <a:pt x="200156" y="1839025"/>
                    <a:pt x="128952" y="2064983"/>
                  </a:cubicBezTo>
                  <a:lnTo>
                    <a:pt x="1861333" y="2077670"/>
                  </a:lnTo>
                  <a:lnTo>
                    <a:pt x="1831598" y="1698451"/>
                  </a:lnTo>
                  <a:cubicBezTo>
                    <a:pt x="2577484" y="1720658"/>
                    <a:pt x="2947680" y="1991050"/>
                    <a:pt x="2664150" y="130334"/>
                  </a:cubicBezTo>
                  <a:cubicBezTo>
                    <a:pt x="2255473" y="54071"/>
                    <a:pt x="2191599" y="89110"/>
                    <a:pt x="2054394" y="98409"/>
                  </a:cubicBezTo>
                  <a:cubicBezTo>
                    <a:pt x="2046378" y="39791"/>
                    <a:pt x="2053381" y="49121"/>
                    <a:pt x="2030082" y="303"/>
                  </a:cubicBezTo>
                  <a:cubicBezTo>
                    <a:pt x="1964498" y="-945"/>
                    <a:pt x="2000929" y="826"/>
                    <a:pt x="1898273" y="22051"/>
                  </a:cubicBezTo>
                  <a:cubicBezTo>
                    <a:pt x="1904623" y="280813"/>
                    <a:pt x="1890896" y="525885"/>
                    <a:pt x="1900421" y="783060"/>
                  </a:cubicBezTo>
                  <a:cubicBezTo>
                    <a:pt x="1749728" y="751246"/>
                    <a:pt x="1517512" y="597607"/>
                    <a:pt x="1226678" y="497145"/>
                  </a:cubicBezTo>
                  <a:cubicBezTo>
                    <a:pt x="1226550" y="618676"/>
                    <a:pt x="1264864" y="688113"/>
                    <a:pt x="1130871" y="572491"/>
                  </a:cubicBezTo>
                  <a:cubicBezTo>
                    <a:pt x="766733" y="481334"/>
                    <a:pt x="654943" y="385765"/>
                    <a:pt x="221873" y="18397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F19EEB1-97B4-40E2-A83F-16B4119868A5}"/>
                </a:ext>
              </a:extLst>
            </p:cNvPr>
            <p:cNvSpPr/>
            <p:nvPr/>
          </p:nvSpPr>
          <p:spPr>
            <a:xfrm>
              <a:off x="1353101" y="4180869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1B103A9A-380A-4D50-B1B9-48DA1AA9C58B}"/>
                </a:ext>
              </a:extLst>
            </p:cNvPr>
            <p:cNvSpPr/>
            <p:nvPr/>
          </p:nvSpPr>
          <p:spPr>
            <a:xfrm>
              <a:off x="3076189" y="4038629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FACA3C0E-0B06-43D5-A58E-D00A6EF0A284}"/>
                </a:ext>
              </a:extLst>
            </p:cNvPr>
            <p:cNvSpPr/>
            <p:nvPr/>
          </p:nvSpPr>
          <p:spPr>
            <a:xfrm>
              <a:off x="2985409" y="3255814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02E8DD-C4A7-4D01-BA91-4F9FC6787D11}"/>
              </a:ext>
            </a:extLst>
          </p:cNvPr>
          <p:cNvGrpSpPr/>
          <p:nvPr/>
        </p:nvGrpSpPr>
        <p:grpSpPr>
          <a:xfrm>
            <a:off x="859454" y="1825980"/>
            <a:ext cx="4120925" cy="965100"/>
            <a:chOff x="803640" y="3261093"/>
            <a:chExt cx="2059657" cy="96509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8286C7-A018-4876-921B-27818911B1A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89422B-0A89-4AA1-BD8F-43F01DF32F79}"/>
                </a:ext>
              </a:extLst>
            </p:cNvPr>
            <p:cNvSpPr txBox="1"/>
            <p:nvPr/>
          </p:nvSpPr>
          <p:spPr>
            <a:xfrm>
              <a:off x="803640" y="3261093"/>
              <a:ext cx="2059657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069E2D-64EF-4CF7-A88A-0341EEEB7267}"/>
              </a:ext>
            </a:extLst>
          </p:cNvPr>
          <p:cNvGrpSpPr/>
          <p:nvPr/>
        </p:nvGrpSpPr>
        <p:grpSpPr>
          <a:xfrm>
            <a:off x="7334857" y="1942759"/>
            <a:ext cx="3670314" cy="678692"/>
            <a:chOff x="803640" y="3362835"/>
            <a:chExt cx="2059657" cy="67869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DDF003-F5D2-43D3-A9E4-8C00BCB08ED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B037AA-CF05-44F3-AE85-5D84DA310D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79D313-9EFF-4E62-BE4A-386CAF48A0DF}"/>
              </a:ext>
            </a:extLst>
          </p:cNvPr>
          <p:cNvGrpSpPr/>
          <p:nvPr/>
        </p:nvGrpSpPr>
        <p:grpSpPr>
          <a:xfrm>
            <a:off x="7334857" y="3045821"/>
            <a:ext cx="3670314" cy="678692"/>
            <a:chOff x="803640" y="3362835"/>
            <a:chExt cx="2059657" cy="67869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2891BC-9504-4012-B1AF-D81983F68CC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BB5C99-4D56-486B-9175-FA93F1392C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718E77-D954-4A09-8F54-CB9796D55F98}"/>
              </a:ext>
            </a:extLst>
          </p:cNvPr>
          <p:cNvGrpSpPr/>
          <p:nvPr/>
        </p:nvGrpSpPr>
        <p:grpSpPr>
          <a:xfrm>
            <a:off x="7334857" y="4148882"/>
            <a:ext cx="3670314" cy="678692"/>
            <a:chOff x="803640" y="3362835"/>
            <a:chExt cx="2059657" cy="6786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502F3C-720A-4E39-B146-6CDB1307A3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74FED1-B649-4468-8CC1-640A21BC540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5ECE31-9454-49D4-89A1-49C488E8EC31}"/>
              </a:ext>
            </a:extLst>
          </p:cNvPr>
          <p:cNvGrpSpPr/>
          <p:nvPr/>
        </p:nvGrpSpPr>
        <p:grpSpPr>
          <a:xfrm>
            <a:off x="7334857" y="5251943"/>
            <a:ext cx="3670314" cy="678692"/>
            <a:chOff x="803640" y="3362835"/>
            <a:chExt cx="2059657" cy="67869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5A8F0C-0798-4F2F-8560-EBEE91CF561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582210-181F-400C-B674-447A39D5D36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60" name="Rounded Rectangle 1">
            <a:extLst>
              <a:ext uri="{FF2B5EF4-FFF2-40B4-BE49-F238E27FC236}">
                <a16:creationId xmlns:a16="http://schemas.microsoft.com/office/drawing/2014/main" id="{CFEA3D81-60EC-4BA3-9F5B-CBA49F213CE6}"/>
              </a:ext>
            </a:extLst>
          </p:cNvPr>
          <p:cNvSpPr>
            <a:spLocks noChangeAspect="1"/>
          </p:cNvSpPr>
          <p:nvPr/>
        </p:nvSpPr>
        <p:spPr>
          <a:xfrm>
            <a:off x="6496798" y="4217373"/>
            <a:ext cx="597192" cy="540000"/>
          </a:xfrm>
          <a:custGeom>
            <a:avLst/>
            <a:gdLst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39535 w 3986472"/>
              <a:gd name="connsiteY8" fmla="*/ 2531027 h 3604689"/>
              <a:gd name="connsiteX9" fmla="*/ 3741790 w 3986472"/>
              <a:gd name="connsiteY9" fmla="*/ 2543468 h 3604689"/>
              <a:gd name="connsiteX10" fmla="*/ 2667555 w 3986472"/>
              <a:gd name="connsiteY10" fmla="*/ 3603007 h 3604689"/>
              <a:gd name="connsiteX11" fmla="*/ 1617559 w 3986472"/>
              <a:gd name="connsiteY11" fmla="*/ 3571118 h 3604689"/>
              <a:gd name="connsiteX12" fmla="*/ 2628063 w 3986472"/>
              <a:gd name="connsiteY12" fmla="*/ 2560614 h 3604689"/>
              <a:gd name="connsiteX13" fmla="*/ 1908216 w 3986472"/>
              <a:gd name="connsiteY13" fmla="*/ 2538753 h 3604689"/>
              <a:gd name="connsiteX14" fmla="*/ 2569809 w 3986472"/>
              <a:gd name="connsiteY14" fmla="*/ 1877159 h 3604689"/>
              <a:gd name="connsiteX15" fmla="*/ 1999634 w 3986472"/>
              <a:gd name="connsiteY15" fmla="*/ 1877159 h 3604689"/>
              <a:gd name="connsiteX16" fmla="*/ 185337 w 3986472"/>
              <a:gd name="connsiteY16" fmla="*/ 3604689 h 3604689"/>
              <a:gd name="connsiteX17" fmla="*/ 185337 w 3986472"/>
              <a:gd name="connsiteY17" fmla="*/ 2751226 h 3604689"/>
              <a:gd name="connsiteX18" fmla="*/ 185337 w 3986472"/>
              <a:gd name="connsiteY18" fmla="*/ 2535971 h 3604689"/>
              <a:gd name="connsiteX19" fmla="*/ 185337 w 3986472"/>
              <a:gd name="connsiteY19" fmla="*/ 302954 h 3604689"/>
              <a:gd name="connsiteX20" fmla="*/ 116958 w 3986472"/>
              <a:gd name="connsiteY20" fmla="*/ 302954 h 3604689"/>
              <a:gd name="connsiteX21" fmla="*/ 0 w 3986472"/>
              <a:gd name="connsiteY21" fmla="*/ 185996 h 3604689"/>
              <a:gd name="connsiteX22" fmla="*/ 0 w 3986472"/>
              <a:gd name="connsiteY22" fmla="*/ 131880 h 3604689"/>
              <a:gd name="connsiteX23" fmla="*/ 116958 w 3986472"/>
              <a:gd name="connsiteY23" fmla="*/ 14922 h 3604689"/>
              <a:gd name="connsiteX24" fmla="*/ 1076491 w 3986472"/>
              <a:gd name="connsiteY24" fmla="*/ 14922 h 3604689"/>
              <a:gd name="connsiteX25" fmla="*/ 1193449 w 3986472"/>
              <a:gd name="connsiteY25" fmla="*/ 131880 h 3604689"/>
              <a:gd name="connsiteX26" fmla="*/ 1193449 w 3986472"/>
              <a:gd name="connsiteY26" fmla="*/ 185996 h 3604689"/>
              <a:gd name="connsiteX27" fmla="*/ 1076491 w 3986472"/>
              <a:gd name="connsiteY27" fmla="*/ 302954 h 3604689"/>
              <a:gd name="connsiteX28" fmla="*/ 1028167 w 3986472"/>
              <a:gd name="connsiteY28" fmla="*/ 302954 h 3604689"/>
              <a:gd name="connsiteX29" fmla="*/ 1028167 w 3986472"/>
              <a:gd name="connsiteY29" fmla="*/ 1733448 h 3604689"/>
              <a:gd name="connsiteX30" fmla="*/ 2848679 w 3986472"/>
              <a:gd name="connsiteY30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41790 w 3986472"/>
              <a:gd name="connsiteY8" fmla="*/ 2543468 h 3604689"/>
              <a:gd name="connsiteX9" fmla="*/ 2667555 w 3986472"/>
              <a:gd name="connsiteY9" fmla="*/ 3603007 h 3604689"/>
              <a:gd name="connsiteX10" fmla="*/ 1617559 w 3986472"/>
              <a:gd name="connsiteY10" fmla="*/ 3571118 h 3604689"/>
              <a:gd name="connsiteX11" fmla="*/ 2628063 w 3986472"/>
              <a:gd name="connsiteY11" fmla="*/ 2560614 h 3604689"/>
              <a:gd name="connsiteX12" fmla="*/ 1908216 w 3986472"/>
              <a:gd name="connsiteY12" fmla="*/ 2538753 h 3604689"/>
              <a:gd name="connsiteX13" fmla="*/ 2569809 w 3986472"/>
              <a:gd name="connsiteY13" fmla="*/ 1877159 h 3604689"/>
              <a:gd name="connsiteX14" fmla="*/ 1999634 w 3986472"/>
              <a:gd name="connsiteY14" fmla="*/ 1877159 h 3604689"/>
              <a:gd name="connsiteX15" fmla="*/ 185337 w 3986472"/>
              <a:gd name="connsiteY15" fmla="*/ 3604689 h 3604689"/>
              <a:gd name="connsiteX16" fmla="*/ 185337 w 3986472"/>
              <a:gd name="connsiteY16" fmla="*/ 2751226 h 3604689"/>
              <a:gd name="connsiteX17" fmla="*/ 185337 w 3986472"/>
              <a:gd name="connsiteY17" fmla="*/ 2535971 h 3604689"/>
              <a:gd name="connsiteX18" fmla="*/ 185337 w 3986472"/>
              <a:gd name="connsiteY18" fmla="*/ 302954 h 3604689"/>
              <a:gd name="connsiteX19" fmla="*/ 116958 w 3986472"/>
              <a:gd name="connsiteY19" fmla="*/ 302954 h 3604689"/>
              <a:gd name="connsiteX20" fmla="*/ 0 w 3986472"/>
              <a:gd name="connsiteY20" fmla="*/ 185996 h 3604689"/>
              <a:gd name="connsiteX21" fmla="*/ 0 w 3986472"/>
              <a:gd name="connsiteY21" fmla="*/ 131880 h 3604689"/>
              <a:gd name="connsiteX22" fmla="*/ 116958 w 3986472"/>
              <a:gd name="connsiteY22" fmla="*/ 14922 h 3604689"/>
              <a:gd name="connsiteX23" fmla="*/ 1076491 w 3986472"/>
              <a:gd name="connsiteY23" fmla="*/ 14922 h 3604689"/>
              <a:gd name="connsiteX24" fmla="*/ 1193449 w 3986472"/>
              <a:gd name="connsiteY24" fmla="*/ 131880 h 3604689"/>
              <a:gd name="connsiteX25" fmla="*/ 1193449 w 3986472"/>
              <a:gd name="connsiteY25" fmla="*/ 185996 h 3604689"/>
              <a:gd name="connsiteX26" fmla="*/ 1076491 w 3986472"/>
              <a:gd name="connsiteY26" fmla="*/ 302954 h 3604689"/>
              <a:gd name="connsiteX27" fmla="*/ 1028167 w 3986472"/>
              <a:gd name="connsiteY27" fmla="*/ 302954 h 3604689"/>
              <a:gd name="connsiteX28" fmla="*/ 1028167 w 3986472"/>
              <a:gd name="connsiteY28" fmla="*/ 1733448 h 3604689"/>
              <a:gd name="connsiteX29" fmla="*/ 2848679 w 3986472"/>
              <a:gd name="connsiteY29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2667555 w 3986472"/>
              <a:gd name="connsiteY8" fmla="*/ 3603007 h 3604689"/>
              <a:gd name="connsiteX9" fmla="*/ 1617559 w 3986472"/>
              <a:gd name="connsiteY9" fmla="*/ 3571118 h 3604689"/>
              <a:gd name="connsiteX10" fmla="*/ 2628063 w 3986472"/>
              <a:gd name="connsiteY10" fmla="*/ 2560614 h 3604689"/>
              <a:gd name="connsiteX11" fmla="*/ 1908216 w 3986472"/>
              <a:gd name="connsiteY11" fmla="*/ 2538753 h 3604689"/>
              <a:gd name="connsiteX12" fmla="*/ 2569809 w 3986472"/>
              <a:gd name="connsiteY12" fmla="*/ 1877159 h 3604689"/>
              <a:gd name="connsiteX13" fmla="*/ 1999634 w 3986472"/>
              <a:gd name="connsiteY13" fmla="*/ 1877159 h 3604689"/>
              <a:gd name="connsiteX14" fmla="*/ 185337 w 3986472"/>
              <a:gd name="connsiteY14" fmla="*/ 3604689 h 3604689"/>
              <a:gd name="connsiteX15" fmla="*/ 185337 w 3986472"/>
              <a:gd name="connsiteY15" fmla="*/ 2751226 h 3604689"/>
              <a:gd name="connsiteX16" fmla="*/ 185337 w 3986472"/>
              <a:gd name="connsiteY16" fmla="*/ 2535971 h 3604689"/>
              <a:gd name="connsiteX17" fmla="*/ 185337 w 3986472"/>
              <a:gd name="connsiteY17" fmla="*/ 302954 h 3604689"/>
              <a:gd name="connsiteX18" fmla="*/ 116958 w 3986472"/>
              <a:gd name="connsiteY18" fmla="*/ 302954 h 3604689"/>
              <a:gd name="connsiteX19" fmla="*/ 0 w 3986472"/>
              <a:gd name="connsiteY19" fmla="*/ 185996 h 3604689"/>
              <a:gd name="connsiteX20" fmla="*/ 0 w 3986472"/>
              <a:gd name="connsiteY20" fmla="*/ 131880 h 3604689"/>
              <a:gd name="connsiteX21" fmla="*/ 116958 w 3986472"/>
              <a:gd name="connsiteY21" fmla="*/ 14922 h 3604689"/>
              <a:gd name="connsiteX22" fmla="*/ 1076491 w 3986472"/>
              <a:gd name="connsiteY22" fmla="*/ 14922 h 3604689"/>
              <a:gd name="connsiteX23" fmla="*/ 1193449 w 3986472"/>
              <a:gd name="connsiteY23" fmla="*/ 131880 h 3604689"/>
              <a:gd name="connsiteX24" fmla="*/ 1193449 w 3986472"/>
              <a:gd name="connsiteY24" fmla="*/ 185996 h 3604689"/>
              <a:gd name="connsiteX25" fmla="*/ 1076491 w 3986472"/>
              <a:gd name="connsiteY25" fmla="*/ 302954 h 3604689"/>
              <a:gd name="connsiteX26" fmla="*/ 1028167 w 3986472"/>
              <a:gd name="connsiteY26" fmla="*/ 302954 h 3604689"/>
              <a:gd name="connsiteX27" fmla="*/ 1028167 w 3986472"/>
              <a:gd name="connsiteY27" fmla="*/ 1733448 h 3604689"/>
              <a:gd name="connsiteX28" fmla="*/ 2848679 w 3986472"/>
              <a:gd name="connsiteY28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302954 h 3604689"/>
              <a:gd name="connsiteX15" fmla="*/ 116958 w 3986472"/>
              <a:gd name="connsiteY15" fmla="*/ 302954 h 3604689"/>
              <a:gd name="connsiteX16" fmla="*/ 0 w 3986472"/>
              <a:gd name="connsiteY16" fmla="*/ 185996 h 3604689"/>
              <a:gd name="connsiteX17" fmla="*/ 0 w 3986472"/>
              <a:gd name="connsiteY17" fmla="*/ 131880 h 3604689"/>
              <a:gd name="connsiteX18" fmla="*/ 116958 w 3986472"/>
              <a:gd name="connsiteY18" fmla="*/ 14922 h 3604689"/>
              <a:gd name="connsiteX19" fmla="*/ 1076491 w 3986472"/>
              <a:gd name="connsiteY19" fmla="*/ 14922 h 3604689"/>
              <a:gd name="connsiteX20" fmla="*/ 1193449 w 3986472"/>
              <a:gd name="connsiteY20" fmla="*/ 131880 h 3604689"/>
              <a:gd name="connsiteX21" fmla="*/ 1193449 w 3986472"/>
              <a:gd name="connsiteY21" fmla="*/ 185996 h 3604689"/>
              <a:gd name="connsiteX22" fmla="*/ 1076491 w 3986472"/>
              <a:gd name="connsiteY22" fmla="*/ 302954 h 3604689"/>
              <a:gd name="connsiteX23" fmla="*/ 1028167 w 3986472"/>
              <a:gd name="connsiteY23" fmla="*/ 302954 h 3604689"/>
              <a:gd name="connsiteX24" fmla="*/ 1028167 w 3986472"/>
              <a:gd name="connsiteY24" fmla="*/ 1733448 h 3604689"/>
              <a:gd name="connsiteX25" fmla="*/ 2848679 w 3986472"/>
              <a:gd name="connsiteY25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302954 h 3604689"/>
              <a:gd name="connsiteX14" fmla="*/ 116958 w 3986472"/>
              <a:gd name="connsiteY14" fmla="*/ 302954 h 3604689"/>
              <a:gd name="connsiteX15" fmla="*/ 0 w 3986472"/>
              <a:gd name="connsiteY15" fmla="*/ 185996 h 3604689"/>
              <a:gd name="connsiteX16" fmla="*/ 0 w 3986472"/>
              <a:gd name="connsiteY16" fmla="*/ 131880 h 3604689"/>
              <a:gd name="connsiteX17" fmla="*/ 116958 w 3986472"/>
              <a:gd name="connsiteY17" fmla="*/ 14922 h 3604689"/>
              <a:gd name="connsiteX18" fmla="*/ 1076491 w 3986472"/>
              <a:gd name="connsiteY18" fmla="*/ 14922 h 3604689"/>
              <a:gd name="connsiteX19" fmla="*/ 1193449 w 3986472"/>
              <a:gd name="connsiteY19" fmla="*/ 131880 h 3604689"/>
              <a:gd name="connsiteX20" fmla="*/ 1193449 w 3986472"/>
              <a:gd name="connsiteY20" fmla="*/ 185996 h 3604689"/>
              <a:gd name="connsiteX21" fmla="*/ 1076491 w 3986472"/>
              <a:gd name="connsiteY21" fmla="*/ 302954 h 3604689"/>
              <a:gd name="connsiteX22" fmla="*/ 1028167 w 3986472"/>
              <a:gd name="connsiteY22" fmla="*/ 302954 h 3604689"/>
              <a:gd name="connsiteX23" fmla="*/ 1028167 w 3986472"/>
              <a:gd name="connsiteY23" fmla="*/ 1733448 h 3604689"/>
              <a:gd name="connsiteX24" fmla="*/ 2848679 w 3986472"/>
              <a:gd name="connsiteY24" fmla="*/ 0 h 360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6472" h="3604689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61" name="Freeform 43">
            <a:extLst>
              <a:ext uri="{FF2B5EF4-FFF2-40B4-BE49-F238E27FC236}">
                <a16:creationId xmlns:a16="http://schemas.microsoft.com/office/drawing/2014/main" id="{3CFC5711-D020-4E3B-9E9B-08923E86394C}"/>
              </a:ext>
            </a:extLst>
          </p:cNvPr>
          <p:cNvSpPr>
            <a:spLocks noChangeAspect="1"/>
          </p:cNvSpPr>
          <p:nvPr/>
        </p:nvSpPr>
        <p:spPr>
          <a:xfrm>
            <a:off x="6526799" y="3078739"/>
            <a:ext cx="537190" cy="61200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62" name="Rounded Rectangle 1">
            <a:extLst>
              <a:ext uri="{FF2B5EF4-FFF2-40B4-BE49-F238E27FC236}">
                <a16:creationId xmlns:a16="http://schemas.microsoft.com/office/drawing/2014/main" id="{36268439-D577-44DA-887F-21ADCD262285}"/>
              </a:ext>
            </a:extLst>
          </p:cNvPr>
          <p:cNvSpPr>
            <a:spLocks noChangeAspect="1"/>
          </p:cNvSpPr>
          <p:nvPr/>
        </p:nvSpPr>
        <p:spPr>
          <a:xfrm rot="2648398">
            <a:off x="6668710" y="1958106"/>
            <a:ext cx="253371" cy="6480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63" name="Rectangle 1">
            <a:extLst>
              <a:ext uri="{FF2B5EF4-FFF2-40B4-BE49-F238E27FC236}">
                <a16:creationId xmlns:a16="http://schemas.microsoft.com/office/drawing/2014/main" id="{0D2B6920-1AE7-45CA-A505-7D798FFCE887}"/>
              </a:ext>
            </a:extLst>
          </p:cNvPr>
          <p:cNvSpPr>
            <a:spLocks noChangeAspect="1"/>
          </p:cNvSpPr>
          <p:nvPr/>
        </p:nvSpPr>
        <p:spPr>
          <a:xfrm>
            <a:off x="6515656" y="5315691"/>
            <a:ext cx="559474" cy="551206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929EE3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4799</Words>
  <Application>Microsoft Office PowerPoint</Application>
  <PresentationFormat>와이드스크린</PresentationFormat>
  <Paragraphs>534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65</cp:revision>
  <dcterms:created xsi:type="dcterms:W3CDTF">2020-01-20T05:08:25Z</dcterms:created>
  <dcterms:modified xsi:type="dcterms:W3CDTF">2022-03-04T03:32:39Z</dcterms:modified>
</cp:coreProperties>
</file>