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63619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0360" y="3058083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40360" y="1556792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8676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36" y="3933056"/>
            <a:ext cx="1110141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4:3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106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2014-04-01T16:35:38Z</dcterms:created>
  <dcterms:modified xsi:type="dcterms:W3CDTF">2014-12-22T08:32:19Z</dcterms:modified>
</cp:coreProperties>
</file>