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948264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04664"/>
            <a:ext cx="9144000" cy="1735038"/>
          </a:xfrm>
          <a:prstGeom prst="rect">
            <a:avLst/>
          </a:prstGeom>
          <a:gradFill>
            <a:gsLst>
              <a:gs pos="27000">
                <a:schemeClr val="bg1">
                  <a:alpha val="0"/>
                </a:schemeClr>
              </a:gs>
              <a:gs pos="100000">
                <a:schemeClr val="bg1"/>
              </a:gs>
              <a:gs pos="57000">
                <a:schemeClr val="bg1">
                  <a:alpha val="42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40360" y="1463055"/>
            <a:ext cx="54360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3240360" y="598008"/>
            <a:ext cx="543609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tx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2800" b="1" dirty="0" smtClean="0">
                <a:solidFill>
                  <a:schemeClr val="tx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12" name="TextBox 11">
            <a:hlinkClick r:id="rId2"/>
          </p:cNvPr>
          <p:cNvSpPr txBox="1"/>
          <p:nvPr/>
        </p:nvSpPr>
        <p:spPr>
          <a:xfrm>
            <a:off x="0" y="116632"/>
            <a:ext cx="86764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36385" y="4515966"/>
            <a:ext cx="1262377" cy="360040"/>
            <a:chOff x="3673242" y="5877272"/>
            <a:chExt cx="1514852" cy="432048"/>
          </a:xfrm>
        </p:grpSpPr>
        <p:sp>
          <p:nvSpPr>
            <p:cNvPr id="14" name="Rounded Rectangle 13"/>
            <p:cNvSpPr/>
            <p:nvPr/>
          </p:nvSpPr>
          <p:spPr>
            <a:xfrm>
              <a:off x="3673242" y="5877272"/>
              <a:ext cx="1514852" cy="4320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0798" y="5949280"/>
              <a:ext cx="1152128" cy="2849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0"/>
            <a:ext cx="7596336" cy="884466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Click to add title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79712" y="1131590"/>
            <a:ext cx="6707088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106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15</cp:revision>
  <dcterms:created xsi:type="dcterms:W3CDTF">2014-04-01T16:27:38Z</dcterms:created>
  <dcterms:modified xsi:type="dcterms:W3CDTF">2014-11-16T22:08:45Z</dcterms:modified>
</cp:coreProperties>
</file>