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65" y="507157"/>
            <a:ext cx="8567936" cy="156053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2000"/>
                </a:schemeClr>
              </a:gs>
              <a:gs pos="78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01218" y="1467247"/>
            <a:ext cx="5436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001218" y="576298"/>
            <a:ext cx="54360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899592" y="4299942"/>
            <a:ext cx="1296144" cy="307777"/>
          </a:xfrm>
          <a:prstGeom prst="rect">
            <a:avLst/>
          </a:prstGeom>
          <a:solidFill>
            <a:schemeClr val="bg1">
              <a:alpha val="56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79712" y="1131590"/>
            <a:ext cx="6707088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11</cp:revision>
  <dcterms:created xsi:type="dcterms:W3CDTF">2014-04-01T16:27:38Z</dcterms:created>
  <dcterms:modified xsi:type="dcterms:W3CDTF">2014-05-08T06:37:05Z</dcterms:modified>
</cp:coreProperties>
</file>