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03798"/>
            <a:ext cx="9144000" cy="1656184"/>
          </a:xfrm>
          <a:prstGeom prst="rect">
            <a:avLst/>
          </a:pr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961388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330402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6</cp:revision>
  <dcterms:created xsi:type="dcterms:W3CDTF">2014-04-01T16:27:38Z</dcterms:created>
  <dcterms:modified xsi:type="dcterms:W3CDTF">2014-04-06T23:37:06Z</dcterms:modified>
</cp:coreProperties>
</file>