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0" y="4844068"/>
            <a:ext cx="8423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78488" y="19762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2016-01-31T12:53:48Z</dcterms:modified>
</cp:coreProperties>
</file>