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70004" y="1896844"/>
            <a:ext cx="3240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PRESENTATION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5470004" y="958999"/>
            <a:ext cx="324036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PPT</a:t>
            </a:r>
          </a:p>
          <a:p>
            <a:pPr algn="ctr"/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6641129" y="2615183"/>
            <a:ext cx="900100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LOGO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79712" y="1131590"/>
            <a:ext cx="6707088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4285084"/>
            <a:ext cx="900100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LOGO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107</Words>
  <Application>Microsoft Office PowerPoint</Application>
  <PresentationFormat>On-screen Show (16:9)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11</cp:revision>
  <dcterms:created xsi:type="dcterms:W3CDTF">2014-04-01T16:27:38Z</dcterms:created>
  <dcterms:modified xsi:type="dcterms:W3CDTF">2014-06-04T10:42:57Z</dcterms:modified>
</cp:coreProperties>
</file>