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21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34154" y="4588788"/>
            <a:ext cx="875692" cy="215210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0" y="413972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361914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2016-05-16T13:44:30Z</dcterms:modified>
</cp:coreProperties>
</file>