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6016" y="332656"/>
            <a:ext cx="4104456" cy="1807046"/>
          </a:xfrm>
          <a:prstGeom prst="roundRect">
            <a:avLst>
              <a:gd name="adj" fmla="val 8802"/>
            </a:avLst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4165" y="1493088"/>
            <a:ext cx="3916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04164" y="517495"/>
            <a:ext cx="391630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820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2233" y="4551805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2016-01-25T08:03:46Z</dcterms:modified>
</cp:coreProperties>
</file>