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5" y="1531119"/>
            <a:ext cx="4824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555526"/>
            <a:ext cx="48245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449622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89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216"/>
            <a:ext cx="7524328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2014-07-08T22:08:54Z</dcterms:modified>
</cp:coreProperties>
</file>