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869" y="-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3/25/2016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hlinkClick r:id="rId2"/>
          </p:cNvPr>
          <p:cNvSpPr txBox="1"/>
          <p:nvPr/>
        </p:nvSpPr>
        <p:spPr>
          <a:xfrm>
            <a:off x="0" y="4444538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884569" y="1143588"/>
            <a:ext cx="899391" cy="221033"/>
            <a:chOff x="3275856" y="1242391"/>
            <a:chExt cx="1656184" cy="407020"/>
          </a:xfrm>
        </p:grpSpPr>
        <p:sp>
          <p:nvSpPr>
            <p:cNvPr id="18" name="Rounded Rectangle 17"/>
            <p:cNvSpPr/>
            <p:nvPr/>
          </p:nvSpPr>
          <p:spPr>
            <a:xfrm>
              <a:off x="3275856" y="1242391"/>
              <a:ext cx="1656184" cy="40702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Picture 2" descr="E:\002-KIMS BUSINESS\007-01-ALLPPT.com\011-ALLPPT-LOGO\allppt-logo-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6120" y="1319622"/>
              <a:ext cx="1187245" cy="247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Rectangle 19"/>
          <p:cNvSpPr/>
          <p:nvPr/>
        </p:nvSpPr>
        <p:spPr>
          <a:xfrm>
            <a:off x="-9939" y="1594084"/>
            <a:ext cx="3861859" cy="540963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 dirty="0">
                <a:solidFill>
                  <a:schemeClr val="bg1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9939" y="2246811"/>
            <a:ext cx="3861860" cy="540963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PPT TEMPLATE</a:t>
            </a:r>
            <a:endParaRPr lang="ko-KR" altLang="en-US" sz="2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-9939" y="2894883"/>
            <a:ext cx="3861860" cy="540963"/>
          </a:xfrm>
          <a:prstGeom prst="rect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THE 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 YOUR PRESENTATION HERE    </a:t>
            </a:r>
            <a:endParaRPr lang="en-US" altLang="ko-KR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Click to edit text styles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- Widescreen(16:9)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ko-KR" dirty="0"/>
              <a:t>Free PPT _ 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9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b="1" dirty="0"/>
              <a:t>Click to </a:t>
            </a:r>
            <a:r>
              <a:rPr lang="en-US" altLang="ko-KR" b="1" dirty="0" smtClean="0"/>
              <a:t>edit text styles </a:t>
            </a:r>
            <a:r>
              <a:rPr lang="en-US" b="1" dirty="0" smtClean="0"/>
              <a:t>- </a:t>
            </a:r>
            <a:r>
              <a:rPr lang="en-US" b="1" dirty="0"/>
              <a:t>Widescreen(16:9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107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290</Words>
  <Application>Microsoft Office PowerPoint</Application>
  <PresentationFormat>On-screen Show (16:9)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Free PPT _ Click to add title</vt:lpstr>
      <vt:lpstr>Free PPT _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28</cp:revision>
  <dcterms:created xsi:type="dcterms:W3CDTF">2014-04-01T16:27:38Z</dcterms:created>
  <dcterms:modified xsi:type="dcterms:W3CDTF">2016-03-25T05:01:49Z</dcterms:modified>
</cp:coreProperties>
</file>