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4089" y="2784872"/>
            <a:ext cx="377991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364088" y="1923678"/>
            <a:ext cx="37799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28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596336" y="267494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bg1">
                    <a:lumMod val="9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11</cp:revision>
  <dcterms:created xsi:type="dcterms:W3CDTF">2014-04-01T16:27:38Z</dcterms:created>
  <dcterms:modified xsi:type="dcterms:W3CDTF">2014-06-04T10:56:13Z</dcterms:modified>
</cp:coreProperties>
</file>