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-2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282901"/>
            <a:ext cx="1301512" cy="321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787419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21135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2015-09-01T05:28:02Z</dcterms:modified>
</cp:coreProperties>
</file>