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131633" y="4171166"/>
            <a:ext cx="866127" cy="8661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hlinkClick r:id="rId2"/>
          </p:cNvPr>
          <p:cNvSpPr txBox="1"/>
          <p:nvPr/>
        </p:nvSpPr>
        <p:spPr>
          <a:xfrm>
            <a:off x="0" y="1337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42" y="4507328"/>
            <a:ext cx="783707" cy="1938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716258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0" y="3211111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364088" y="4598955"/>
            <a:ext cx="2232248" cy="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47664" y="4603214"/>
            <a:ext cx="2232248" cy="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2015-12-01T05:40:51Z</dcterms:modified>
</cp:coreProperties>
</file>