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1" y="3626261"/>
            <a:ext cx="4392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72000" y="2650668"/>
            <a:ext cx="43924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572000" y="4087926"/>
            <a:ext cx="4392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6376" y="195486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2016-04-25T00:18:42Z</dcterms:modified>
</cp:coreProperties>
</file>