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4537" y="2830165"/>
            <a:ext cx="3923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24536" y="1854572"/>
            <a:ext cx="392392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7452320" y="391765"/>
            <a:ext cx="129614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LOGO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107</Words>
  <Application>Microsoft Office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11</cp:revision>
  <dcterms:created xsi:type="dcterms:W3CDTF">2014-04-01T16:27:38Z</dcterms:created>
  <dcterms:modified xsi:type="dcterms:W3CDTF">2014-07-27T04:08:38Z</dcterms:modified>
</cp:coreProperties>
</file>