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977238"/>
            <a:ext cx="91439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44580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4" y="4461465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2016-05-19T06:14:01Z</dcterms:modified>
</cp:coreProperties>
</file>