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0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0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4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3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7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0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880" y="5661248"/>
            <a:ext cx="5436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491880" y="4584030"/>
            <a:ext cx="543609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25344"/>
            <a:ext cx="8927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196" y="1415951"/>
            <a:ext cx="1080120" cy="26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 4:3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needs. </a:t>
            </a:r>
            <a:endParaRPr lang="ko-KR" alt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106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19</cp:revision>
  <dcterms:created xsi:type="dcterms:W3CDTF">2014-04-01T16:35:38Z</dcterms:created>
  <dcterms:modified xsi:type="dcterms:W3CDTF">2014-12-22T08:21:18Z</dcterms:modified>
</cp:coreProperties>
</file>