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4497" y="1747143"/>
            <a:ext cx="43559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464496" y="771550"/>
            <a:ext cx="435597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7596336" y="4393436"/>
            <a:ext cx="1152128" cy="338554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LOGO</a:t>
            </a:r>
            <a:endParaRPr lang="en-US" altLang="ko-KR" sz="16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15566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106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Registered User</cp:lastModifiedBy>
  <cp:revision>10</cp:revision>
  <dcterms:created xsi:type="dcterms:W3CDTF">2014-04-01T16:27:38Z</dcterms:created>
  <dcterms:modified xsi:type="dcterms:W3CDTF">2014-04-26T03:44:23Z</dcterms:modified>
</cp:coreProperties>
</file>