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736253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0441" y="1173981"/>
            <a:ext cx="4499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60440" y="198388"/>
            <a:ext cx="44999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44068"/>
            <a:ext cx="8460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28050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2016-03-29T06:09:20Z</dcterms:modified>
</cp:coreProperties>
</file>