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425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676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76" y="448273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2015-11-24T22:24:17Z</dcterms:modified>
</cp:coreProperties>
</file>