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999" y="4255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998" y="3279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998" y="4844068"/>
            <a:ext cx="8783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2016-05-16T13:40:07Z</dcterms:modified>
</cp:coreProperties>
</file>