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138968" y="1116349"/>
            <a:ext cx="1686272" cy="2621283"/>
          </a:xfrm>
          <a:custGeom>
            <a:avLst/>
            <a:gdLst>
              <a:gd name="connsiteX0" fmla="*/ 0 w 2376313"/>
              <a:gd name="connsiteY0" fmla="*/ 0 h 3744937"/>
              <a:gd name="connsiteX1" fmla="*/ 2376313 w 2376313"/>
              <a:gd name="connsiteY1" fmla="*/ 0 h 3744937"/>
              <a:gd name="connsiteX2" fmla="*/ 2376313 w 2376313"/>
              <a:gd name="connsiteY2" fmla="*/ 3744937 h 3744937"/>
              <a:gd name="connsiteX3" fmla="*/ 0 w 2376313"/>
              <a:gd name="connsiteY3" fmla="*/ 3744937 h 3744937"/>
              <a:gd name="connsiteX4" fmla="*/ 0 w 2376313"/>
              <a:gd name="connsiteY4" fmla="*/ 0 h 3744937"/>
              <a:gd name="connsiteX0" fmla="*/ 0 w 2376313"/>
              <a:gd name="connsiteY0" fmla="*/ 23813 h 3768750"/>
              <a:gd name="connsiteX1" fmla="*/ 1881013 w 2376313"/>
              <a:gd name="connsiteY1" fmla="*/ 0 h 3768750"/>
              <a:gd name="connsiteX2" fmla="*/ 2376313 w 2376313"/>
              <a:gd name="connsiteY2" fmla="*/ 3768750 h 3768750"/>
              <a:gd name="connsiteX3" fmla="*/ 0 w 2376313"/>
              <a:gd name="connsiteY3" fmla="*/ 3768750 h 3768750"/>
              <a:gd name="connsiteX4" fmla="*/ 0 w 2376313"/>
              <a:gd name="connsiteY4" fmla="*/ 23813 h 3768750"/>
              <a:gd name="connsiteX0" fmla="*/ 213360 w 2589673"/>
              <a:gd name="connsiteY0" fmla="*/ 23813 h 3768750"/>
              <a:gd name="connsiteX1" fmla="*/ 2094373 w 2589673"/>
              <a:gd name="connsiteY1" fmla="*/ 0 h 3768750"/>
              <a:gd name="connsiteX2" fmla="*/ 2589673 w 2589673"/>
              <a:gd name="connsiteY2" fmla="*/ 3768750 h 3768750"/>
              <a:gd name="connsiteX3" fmla="*/ 0 w 2589673"/>
              <a:gd name="connsiteY3" fmla="*/ 3215030 h 3768750"/>
              <a:gd name="connsiteX4" fmla="*/ 213360 w 2589673"/>
              <a:gd name="connsiteY4" fmla="*/ 23813 h 3768750"/>
              <a:gd name="connsiteX0" fmla="*/ 213360 w 2094373"/>
              <a:gd name="connsiteY0" fmla="*/ 23813 h 3215030"/>
              <a:gd name="connsiteX1" fmla="*/ 2094373 w 2094373"/>
              <a:gd name="connsiteY1" fmla="*/ 0 h 3215030"/>
              <a:gd name="connsiteX2" fmla="*/ 1832753 w 2094373"/>
              <a:gd name="connsiteY2" fmla="*/ 2910230 h 3215030"/>
              <a:gd name="connsiteX3" fmla="*/ 0 w 2094373"/>
              <a:gd name="connsiteY3" fmla="*/ 3215030 h 3215030"/>
              <a:gd name="connsiteX4" fmla="*/ 213360 w 2094373"/>
              <a:gd name="connsiteY4" fmla="*/ 23813 h 3215030"/>
              <a:gd name="connsiteX0" fmla="*/ 213360 w 2094373"/>
              <a:gd name="connsiteY0" fmla="*/ 23813 h 3255670"/>
              <a:gd name="connsiteX1" fmla="*/ 2094373 w 2094373"/>
              <a:gd name="connsiteY1" fmla="*/ 0 h 3255670"/>
              <a:gd name="connsiteX2" fmla="*/ 1898793 w 2094373"/>
              <a:gd name="connsiteY2" fmla="*/ 3255670 h 3255670"/>
              <a:gd name="connsiteX3" fmla="*/ 0 w 2094373"/>
              <a:gd name="connsiteY3" fmla="*/ 3215030 h 3255670"/>
              <a:gd name="connsiteX4" fmla="*/ 213360 w 2094373"/>
              <a:gd name="connsiteY4" fmla="*/ 23813 h 325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73" h="3255670">
                <a:moveTo>
                  <a:pt x="213360" y="23813"/>
                </a:moveTo>
                <a:lnTo>
                  <a:pt x="2094373" y="0"/>
                </a:lnTo>
                <a:lnTo>
                  <a:pt x="1898793" y="3255670"/>
                </a:lnTo>
                <a:lnTo>
                  <a:pt x="0" y="3215030"/>
                </a:lnTo>
                <a:lnTo>
                  <a:pt x="213360" y="238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defRPr sz="14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11560" y="3731498"/>
            <a:ext cx="612045" cy="951414"/>
          </a:xfrm>
          <a:custGeom>
            <a:avLst/>
            <a:gdLst>
              <a:gd name="connsiteX0" fmla="*/ 0 w 2376313"/>
              <a:gd name="connsiteY0" fmla="*/ 0 h 3744937"/>
              <a:gd name="connsiteX1" fmla="*/ 2376313 w 2376313"/>
              <a:gd name="connsiteY1" fmla="*/ 0 h 3744937"/>
              <a:gd name="connsiteX2" fmla="*/ 2376313 w 2376313"/>
              <a:gd name="connsiteY2" fmla="*/ 3744937 h 3744937"/>
              <a:gd name="connsiteX3" fmla="*/ 0 w 2376313"/>
              <a:gd name="connsiteY3" fmla="*/ 3744937 h 3744937"/>
              <a:gd name="connsiteX4" fmla="*/ 0 w 2376313"/>
              <a:gd name="connsiteY4" fmla="*/ 0 h 3744937"/>
              <a:gd name="connsiteX0" fmla="*/ 0 w 2376313"/>
              <a:gd name="connsiteY0" fmla="*/ 23813 h 3768750"/>
              <a:gd name="connsiteX1" fmla="*/ 1881013 w 2376313"/>
              <a:gd name="connsiteY1" fmla="*/ 0 h 3768750"/>
              <a:gd name="connsiteX2" fmla="*/ 2376313 w 2376313"/>
              <a:gd name="connsiteY2" fmla="*/ 3768750 h 3768750"/>
              <a:gd name="connsiteX3" fmla="*/ 0 w 2376313"/>
              <a:gd name="connsiteY3" fmla="*/ 3768750 h 3768750"/>
              <a:gd name="connsiteX4" fmla="*/ 0 w 2376313"/>
              <a:gd name="connsiteY4" fmla="*/ 23813 h 3768750"/>
              <a:gd name="connsiteX0" fmla="*/ 213360 w 2589673"/>
              <a:gd name="connsiteY0" fmla="*/ 23813 h 3768750"/>
              <a:gd name="connsiteX1" fmla="*/ 2094373 w 2589673"/>
              <a:gd name="connsiteY1" fmla="*/ 0 h 3768750"/>
              <a:gd name="connsiteX2" fmla="*/ 2589673 w 2589673"/>
              <a:gd name="connsiteY2" fmla="*/ 3768750 h 3768750"/>
              <a:gd name="connsiteX3" fmla="*/ 0 w 2589673"/>
              <a:gd name="connsiteY3" fmla="*/ 3215030 h 3768750"/>
              <a:gd name="connsiteX4" fmla="*/ 213360 w 2589673"/>
              <a:gd name="connsiteY4" fmla="*/ 23813 h 3768750"/>
              <a:gd name="connsiteX0" fmla="*/ 213360 w 2094373"/>
              <a:gd name="connsiteY0" fmla="*/ 23813 h 3215030"/>
              <a:gd name="connsiteX1" fmla="*/ 2094373 w 2094373"/>
              <a:gd name="connsiteY1" fmla="*/ 0 h 3215030"/>
              <a:gd name="connsiteX2" fmla="*/ 1832753 w 2094373"/>
              <a:gd name="connsiteY2" fmla="*/ 2910230 h 3215030"/>
              <a:gd name="connsiteX3" fmla="*/ 0 w 2094373"/>
              <a:gd name="connsiteY3" fmla="*/ 3215030 h 3215030"/>
              <a:gd name="connsiteX4" fmla="*/ 213360 w 2094373"/>
              <a:gd name="connsiteY4" fmla="*/ 23813 h 3215030"/>
              <a:gd name="connsiteX0" fmla="*/ 213360 w 2094373"/>
              <a:gd name="connsiteY0" fmla="*/ 23813 h 3255670"/>
              <a:gd name="connsiteX1" fmla="*/ 2094373 w 2094373"/>
              <a:gd name="connsiteY1" fmla="*/ 0 h 3255670"/>
              <a:gd name="connsiteX2" fmla="*/ 1898793 w 2094373"/>
              <a:gd name="connsiteY2" fmla="*/ 3255670 h 3255670"/>
              <a:gd name="connsiteX3" fmla="*/ 0 w 2094373"/>
              <a:gd name="connsiteY3" fmla="*/ 3215030 h 3255670"/>
              <a:gd name="connsiteX4" fmla="*/ 213360 w 2094373"/>
              <a:gd name="connsiteY4" fmla="*/ 23813 h 325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73" h="3255670">
                <a:moveTo>
                  <a:pt x="213360" y="23813"/>
                </a:moveTo>
                <a:lnTo>
                  <a:pt x="2094373" y="0"/>
                </a:lnTo>
                <a:lnTo>
                  <a:pt x="1898793" y="3255670"/>
                </a:lnTo>
                <a:lnTo>
                  <a:pt x="0" y="3215030"/>
                </a:lnTo>
                <a:lnTo>
                  <a:pt x="213360" y="238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2529" y="2539231"/>
            <a:ext cx="4391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52528" y="1563638"/>
            <a:ext cx="43914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752528" y="4844068"/>
            <a:ext cx="403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5486"/>
            <a:ext cx="1301512" cy="321849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/>
          <p:cNvSpPr txBox="1"/>
          <p:nvPr/>
        </p:nvSpPr>
        <p:spPr>
          <a:xfrm>
            <a:off x="2181653" y="1995686"/>
            <a:ext cx="1621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Image</a:t>
            </a:r>
            <a:endParaRPr kumimoji="0"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283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2015-11-22T09:01:42Z</dcterms:modified>
</cp:coreProperties>
</file>