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791053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952277"/>
            <a:ext cx="7910536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56" y="28440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319014"/>
            <a:ext cx="8496944" cy="460648"/>
          </a:xfrm>
        </p:spPr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880269"/>
            <a:ext cx="8496944" cy="2995737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2015-11-07T18:24:55Z</dcterms:modified>
</cp:coreProperties>
</file>