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3716027"/>
            <a:ext cx="9143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16086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7043" y="4282517"/>
            <a:ext cx="949914" cy="233449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2016-01-31T01:21:22Z</dcterms:modified>
</cp:coreProperties>
</file>