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846446" y="248826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 16"/>
          <p:cNvSpPr/>
          <p:nvPr/>
        </p:nvSpPr>
        <p:spPr>
          <a:xfrm>
            <a:off x="3635896" y="3147814"/>
            <a:ext cx="5508103" cy="1634186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44008" y="4219206"/>
            <a:ext cx="4139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4644008" y="3201154"/>
            <a:ext cx="413995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20" name="TextBox 19">
            <a:hlinkClick r:id="rId4"/>
          </p:cNvPr>
          <p:cNvSpPr txBox="1"/>
          <p:nvPr/>
        </p:nvSpPr>
        <p:spPr>
          <a:xfrm>
            <a:off x="0" y="4899446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3147814"/>
            <a:ext cx="251520" cy="1634186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2016-04-04T06:27:52Z</dcterms:modified>
</cp:coreProperties>
</file>