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124308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26749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40352" y="4515966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2016-03-28T00:53:00Z</dcterms:modified>
</cp:coreProperties>
</file>